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7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8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4"/>
  </p:notesMasterIdLst>
  <p:sldIdLst>
    <p:sldId id="2166" r:id="rId2"/>
    <p:sldId id="2185" r:id="rId3"/>
    <p:sldId id="2253" r:id="rId4"/>
    <p:sldId id="2225" r:id="rId5"/>
    <p:sldId id="2254" r:id="rId6"/>
    <p:sldId id="2229" r:id="rId7"/>
    <p:sldId id="2231" r:id="rId8"/>
    <p:sldId id="2241" r:id="rId9"/>
    <p:sldId id="2258" r:id="rId10"/>
    <p:sldId id="2255" r:id="rId11"/>
    <p:sldId id="2256" r:id="rId12"/>
    <p:sldId id="2259" r:id="rId13"/>
    <p:sldId id="2242" r:id="rId14"/>
    <p:sldId id="2170" r:id="rId15"/>
    <p:sldId id="2257" r:id="rId16"/>
    <p:sldId id="2260" r:id="rId17"/>
    <p:sldId id="2236" r:id="rId18"/>
    <p:sldId id="2171" r:id="rId19"/>
    <p:sldId id="2172" r:id="rId20"/>
    <p:sldId id="2199" r:id="rId21"/>
    <p:sldId id="2245" r:id="rId22"/>
    <p:sldId id="2175" r:id="rId23"/>
    <p:sldId id="2191" r:id="rId24"/>
    <p:sldId id="2246" r:id="rId25"/>
    <p:sldId id="2186" r:id="rId26"/>
    <p:sldId id="2261" r:id="rId27"/>
    <p:sldId id="2247" r:id="rId28"/>
    <p:sldId id="2200" r:id="rId29"/>
    <p:sldId id="2238" r:id="rId30"/>
    <p:sldId id="2204" r:id="rId31"/>
    <p:sldId id="2264" r:id="rId32"/>
    <p:sldId id="2249" r:id="rId33"/>
    <p:sldId id="2136" r:id="rId34"/>
    <p:sldId id="2192" r:id="rId35"/>
    <p:sldId id="2250" r:id="rId36"/>
    <p:sldId id="1843" r:id="rId37"/>
    <p:sldId id="2210" r:id="rId38"/>
    <p:sldId id="2137" r:id="rId39"/>
    <p:sldId id="2193" r:id="rId40"/>
    <p:sldId id="2262" r:id="rId41"/>
    <p:sldId id="2251" r:id="rId42"/>
    <p:sldId id="2157" r:id="rId43"/>
    <p:sldId id="1834" r:id="rId44"/>
    <p:sldId id="2158" r:id="rId45"/>
    <p:sldId id="1846" r:id="rId46"/>
    <p:sldId id="2194" r:id="rId47"/>
    <p:sldId id="2263" r:id="rId48"/>
    <p:sldId id="2164" r:id="rId49"/>
    <p:sldId id="2222" r:id="rId50"/>
    <p:sldId id="2128" r:id="rId51"/>
    <p:sldId id="1817" r:id="rId52"/>
    <p:sldId id="2239" r:id="rId53"/>
    <p:sldId id="2153" r:id="rId54"/>
    <p:sldId id="2196" r:id="rId55"/>
    <p:sldId id="2240" r:id="rId56"/>
    <p:sldId id="2252" r:id="rId57"/>
    <p:sldId id="2224" r:id="rId58"/>
    <p:sldId id="1756" r:id="rId59"/>
    <p:sldId id="2189" r:id="rId60"/>
    <p:sldId id="1986" r:id="rId61"/>
    <p:sldId id="2183" r:id="rId62"/>
    <p:sldId id="1758" r:id="rId63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73"/>
    <a:srgbClr val="47FFD1"/>
    <a:srgbClr val="9A7413"/>
    <a:srgbClr val="700C27"/>
    <a:srgbClr val="A10410"/>
    <a:srgbClr val="001F60"/>
    <a:srgbClr val="F26FFF"/>
    <a:srgbClr val="EE78FF"/>
    <a:srgbClr val="ED7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819"/>
    <p:restoredTop sz="95631" autoAdjust="0"/>
  </p:normalViewPr>
  <p:slideViewPr>
    <p:cSldViewPr>
      <p:cViewPr>
        <p:scale>
          <a:sx n="75" d="100"/>
          <a:sy n="75" d="100"/>
        </p:scale>
        <p:origin x="-744" y="8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177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Click to edit Master text styles</a:t>
            </a:r>
          </a:p>
          <a:p>
            <a:pPr lvl="1"/>
            <a:r>
              <a:rPr lang="fr-FR" noProof="0"/>
              <a:t>Second level</a:t>
            </a:r>
          </a:p>
          <a:p>
            <a:pPr lvl="2"/>
            <a:r>
              <a:rPr lang="fr-FR" noProof="0"/>
              <a:t>Third level</a:t>
            </a:r>
          </a:p>
          <a:p>
            <a:pPr lvl="3"/>
            <a:r>
              <a:rPr lang="fr-FR" noProof="0"/>
              <a:t>Fourth level</a:t>
            </a:r>
          </a:p>
          <a:p>
            <a:pPr lvl="4"/>
            <a:r>
              <a:rPr lang="fr-FR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187CF180-4C32-3C4C-AE08-1F4085335C9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98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1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41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10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4B4435-5857-A844-A8E5-778B56575863}" type="slidenum">
              <a:rPr lang="fr-FR" sz="1200" b="0"/>
              <a:pPr/>
              <a:t>11</a:t>
            </a:fld>
            <a:endParaRPr lang="fr-FR" sz="1200" b="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613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4B4435-5857-A844-A8E5-778B56575863}" type="slidenum">
              <a:rPr lang="fr-FR" sz="1200" b="0"/>
              <a:pPr/>
              <a:t>12</a:t>
            </a:fld>
            <a:endParaRPr lang="fr-FR" sz="1200" b="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922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1BF5D81-29F2-9840-9EDD-6417E9633598}" type="slidenum">
              <a:rPr lang="fr-FR" sz="1200" b="0"/>
              <a:pPr/>
              <a:t>13</a:t>
            </a:fld>
            <a:endParaRPr lang="fr-FR" sz="1200" b="0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047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9F879A-4878-B943-9AF3-96AB6A69F603}" type="slidenum">
              <a:rPr lang="fr-FR" sz="1200" b="0"/>
              <a:pPr/>
              <a:t>14</a:t>
            </a:fld>
            <a:endParaRPr lang="fr-FR" sz="1200" b="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41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6233CE8-D0A3-4A45-8F39-1B7B605F15CE}" type="slidenum">
              <a:rPr lang="fr-FR" sz="1200" b="0"/>
              <a:pPr/>
              <a:t>15</a:t>
            </a:fld>
            <a:endParaRPr lang="fr-FR" sz="1200" b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926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42978D-1B27-BE42-9662-25AEDD190009}" type="slidenum">
              <a:rPr lang="fr-FR" sz="1200" b="0"/>
              <a:pPr/>
              <a:t>16</a:t>
            </a:fld>
            <a:endParaRPr lang="fr-FR" sz="1200" b="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884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3707F24-CCAB-794A-BD00-5DAE0ED5246A}" type="slidenum">
              <a:rPr lang="fr-FR" sz="1200" b="0"/>
              <a:pPr/>
              <a:t>17</a:t>
            </a:fld>
            <a:endParaRPr lang="fr-FR" sz="1200" b="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05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4B4435-5857-A844-A8E5-778B56575863}" type="slidenum">
              <a:rPr lang="fr-FR" sz="1200" b="0"/>
              <a:pPr/>
              <a:t>18</a:t>
            </a:fld>
            <a:endParaRPr lang="fr-FR" sz="1200" b="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932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19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1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2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40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3707F24-CCAB-794A-BD00-5DAE0ED5246A}" type="slidenum">
              <a:rPr lang="fr-FR" sz="1200" b="0"/>
              <a:pPr/>
              <a:t>20</a:t>
            </a:fld>
            <a:endParaRPr lang="fr-FR" sz="1200" b="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2693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9F6585A-BC97-E44E-ADA5-68B43958C7E3}" type="slidenum">
              <a:rPr lang="fr-FR" sz="1200" b="0"/>
              <a:pPr/>
              <a:t>21</a:t>
            </a:fld>
            <a:endParaRPr lang="fr-FR" sz="1200" b="0"/>
          </a:p>
        </p:txBody>
      </p:sp>
      <p:sp>
        <p:nvSpPr>
          <p:cNvPr id="45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40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22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49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05A83BE-3CA7-B34F-A549-CFFE5505ABEE}" type="slidenum">
              <a:rPr lang="fr-FR" sz="1200" b="0"/>
              <a:pPr/>
              <a:t>23</a:t>
            </a:fld>
            <a:endParaRPr lang="fr-FR" sz="1200" b="0"/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16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3CDBD7-1813-E949-BADD-4085ADCD6AF7}" type="slidenum">
              <a:rPr lang="fr-FR" sz="1200" b="0"/>
              <a:pPr/>
              <a:t>24</a:t>
            </a:fld>
            <a:endParaRPr lang="fr-FR" sz="1200" b="0"/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793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C3CDBD7-1813-E949-BADD-4085ADCD6AF7}" type="slidenum">
              <a:rPr lang="fr-FR" sz="1200" b="0"/>
              <a:pPr/>
              <a:t>25</a:t>
            </a:fld>
            <a:endParaRPr lang="fr-FR" sz="1200" b="0"/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697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EE02213-F967-BE4B-A1E8-8FE96B1AFE9F}" type="slidenum">
              <a:rPr lang="fr-FR" sz="1200" b="0"/>
              <a:pPr/>
              <a:t>26</a:t>
            </a:fld>
            <a:endParaRPr lang="fr-FR" sz="1200" b="0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8222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09D8B80-CC42-5046-ABFA-C295C26E6E8A}" type="slidenum">
              <a:rPr lang="fr-FR" sz="1200" b="0"/>
              <a:pPr/>
              <a:t>27</a:t>
            </a:fld>
            <a:endParaRPr lang="fr-FR" sz="1200" b="0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886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DF877F2-EB1B-E240-B4B4-B78BD7D85672}" type="slidenum">
              <a:rPr lang="fr-FR" sz="1200" b="0"/>
              <a:pPr/>
              <a:t>28</a:t>
            </a:fld>
            <a:endParaRPr lang="fr-FR" sz="1200" b="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96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025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9F879A-4878-B943-9AF3-96AB6A69F603}" type="slidenum">
              <a:rPr lang="fr-FR" sz="1200" b="0"/>
              <a:pPr/>
              <a:t>29</a:t>
            </a:fld>
            <a:endParaRPr lang="fr-FR" sz="1200" b="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55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3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9973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30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610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173A03-6F3F-1B45-9487-B635CAE7F826}" type="slidenum">
              <a:rPr lang="fr-FR" sz="1200"/>
              <a:pPr/>
              <a:t>31</a:t>
            </a:fld>
            <a:endParaRPr lang="fr-FR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24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7035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/>
              <a:pPr>
                <a:defRPr/>
              </a:pPr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4911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4B4435-5857-A844-A8E5-778B56575863}" type="slidenum">
              <a:rPr lang="fr-FR" sz="1200" b="0"/>
              <a:pPr/>
              <a:t>34</a:t>
            </a:fld>
            <a:endParaRPr lang="fr-FR" sz="1200" b="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7218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4B4435-5857-A844-A8E5-778B56575863}" type="slidenum">
              <a:rPr lang="fr-FR" sz="1200" b="0"/>
              <a:pPr/>
              <a:t>35</a:t>
            </a:fld>
            <a:endParaRPr lang="fr-FR" sz="1200" b="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4078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4B4435-5857-A844-A8E5-778B56575863}" type="slidenum">
              <a:rPr lang="fr-FR" sz="1200" b="0"/>
              <a:pPr/>
              <a:t>36</a:t>
            </a:fld>
            <a:endParaRPr lang="fr-FR" sz="1200" b="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7316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6233CE8-D0A3-4A45-8F39-1B7B605F15CE}" type="slidenum">
              <a:rPr lang="fr-FR" sz="1200" b="0"/>
              <a:pPr/>
              <a:t>37</a:t>
            </a:fld>
            <a:endParaRPr lang="fr-FR" sz="1200" b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400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1870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C33379-AD70-144F-AFFC-A80A8C54129C}" type="slidenum">
              <a:rPr lang="fr-FR" sz="1200" b="0"/>
              <a:pPr/>
              <a:t>39</a:t>
            </a:fld>
            <a:endParaRPr lang="fr-FR" sz="1200" b="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509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6233CE8-D0A3-4A45-8F39-1B7B605F15CE}" type="slidenum">
              <a:rPr lang="fr-FR" sz="1200" b="0"/>
              <a:pPr/>
              <a:t>4</a:t>
            </a:fld>
            <a:endParaRPr lang="fr-FR" sz="1200" b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8915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C33379-AD70-144F-AFFC-A80A8C54129C}" type="slidenum">
              <a:rPr lang="fr-FR" sz="1200" b="0"/>
              <a:pPr/>
              <a:t>40</a:t>
            </a:fld>
            <a:endParaRPr lang="fr-FR" sz="1200" b="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156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C33379-AD70-144F-AFFC-A80A8C54129C}" type="slidenum">
              <a:rPr lang="fr-FR" sz="1200" b="0"/>
              <a:pPr/>
              <a:t>42</a:t>
            </a:fld>
            <a:endParaRPr lang="fr-FR" sz="1200" b="0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7872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04B4435-5857-A844-A8E5-778B56575863}" type="slidenum">
              <a:rPr lang="fr-FR" sz="1200" b="0"/>
              <a:pPr/>
              <a:t>43</a:t>
            </a:fld>
            <a:endParaRPr lang="fr-FR" sz="1200" b="0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8642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2942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4325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7077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4537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8433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/>
              <a:pPr>
                <a:defRPr/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373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50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70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F1C4B3D-2875-D44C-A629-70AF3087FD30}" type="slidenum">
              <a:rPr lang="fr-FR" sz="1200" b="0"/>
              <a:pPr/>
              <a:t>5</a:t>
            </a:fld>
            <a:endParaRPr lang="fr-FR" sz="1200" b="0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4646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51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114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E8D4613-29AB-974D-A4A5-CE113F2F7D98}" type="slidenum">
              <a:rPr lang="fr-FR" sz="1200" b="0"/>
              <a:pPr/>
              <a:t>52</a:t>
            </a:fld>
            <a:endParaRPr lang="fr-FR" sz="1200" b="0"/>
          </a:p>
        </p:txBody>
      </p:sp>
      <p:sp>
        <p:nvSpPr>
          <p:cNvPr id="1239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78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52555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3AD3734-B03A-4C46-8B5C-D6A5ACD01464}" type="slidenum">
              <a:rPr lang="fr-FR" sz="1200" b="0"/>
              <a:pPr/>
              <a:t>54</a:t>
            </a:fld>
            <a:endParaRPr lang="fr-FR" sz="1200" b="0"/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94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7619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7CF180-4C32-3C4C-AE08-1F4085335C98}" type="slidenum">
              <a:rPr lang="fr-FR" smtClean="0"/>
              <a:pPr>
                <a:defRPr/>
              </a:pPr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5731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B9F879A-4878-B943-9AF3-96AB6A69F603}" type="slidenum">
              <a:rPr lang="fr-FR" sz="1200" b="0"/>
              <a:pPr/>
              <a:t>56</a:t>
            </a:fld>
            <a:endParaRPr lang="fr-FR" sz="1200" b="0"/>
          </a:p>
        </p:txBody>
      </p:sp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06228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C548E55-1D63-0B46-9309-0A61BFD04924}" type="slidenum">
              <a:rPr lang="fr-FR" sz="1200" b="0"/>
              <a:pPr/>
              <a:t>57</a:t>
            </a:fld>
            <a:endParaRPr lang="fr-FR" sz="1200" b="0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561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6233CE8-D0A3-4A45-8F39-1B7B605F15CE}" type="slidenum">
              <a:rPr lang="fr-FR" sz="1200" b="0"/>
              <a:pPr/>
              <a:t>58</a:t>
            </a:fld>
            <a:endParaRPr lang="fr-FR" sz="1200" b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83705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E9DD66B-49CF-4F4C-9D7E-051B8356175E}" type="slidenum">
              <a:rPr lang="fr-FR" sz="1200" b="0"/>
              <a:pPr/>
              <a:t>59</a:t>
            </a:fld>
            <a:endParaRPr lang="fr-FR" sz="1200" b="0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0536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E9DD66B-49CF-4F4C-9D7E-051B8356175E}" type="slidenum">
              <a:rPr lang="fr-FR" sz="1200" b="0"/>
              <a:pPr/>
              <a:t>60</a:t>
            </a:fld>
            <a:endParaRPr lang="fr-FR" sz="1200" b="0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3707F24-CCAB-794A-BD00-5DAE0ED5246A}" type="slidenum">
              <a:rPr lang="fr-FR" sz="1200" b="0"/>
              <a:pPr/>
              <a:t>6</a:t>
            </a:fld>
            <a:endParaRPr lang="fr-FR" sz="1200" b="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503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5D98C3-BE32-3A47-8150-8B1441C0990F}" type="slidenum">
              <a:rPr lang="fr-FR"/>
              <a:pPr/>
              <a:t>61</a:t>
            </a:fld>
            <a:endParaRPr lang="fr-FR"/>
          </a:p>
        </p:txBody>
      </p:sp>
      <p:sp>
        <p:nvSpPr>
          <p:cNvPr id="556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895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E9DD66B-49CF-4F4C-9D7E-051B8356175E}" type="slidenum">
              <a:rPr lang="fr-FR" sz="1200" b="0"/>
              <a:pPr/>
              <a:t>62</a:t>
            </a:fld>
            <a:endParaRPr lang="fr-FR" sz="1200" b="0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26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6233CE8-D0A3-4A45-8F39-1B7B605F15CE}" type="slidenum">
              <a:rPr lang="fr-FR" sz="1200" b="0"/>
              <a:pPr/>
              <a:t>7</a:t>
            </a:fld>
            <a:endParaRPr lang="fr-FR" sz="1200" b="0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50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3707F24-CCAB-794A-BD00-5DAE0ED5246A}" type="slidenum">
              <a:rPr lang="fr-FR" sz="1200" b="0"/>
              <a:pPr/>
              <a:t>8</a:t>
            </a:fld>
            <a:endParaRPr lang="fr-FR" sz="1200" b="0"/>
          </a:p>
        </p:txBody>
      </p:sp>
      <p:sp>
        <p:nvSpPr>
          <p:cNvPr id="43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04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A52A0D-E86F-0446-A5E8-5E54C3C199B2}" type="slidenum">
              <a:rPr lang="fr-FR" sz="1200" b="0"/>
              <a:pPr/>
              <a:t>9</a:t>
            </a:fld>
            <a:endParaRPr lang="fr-FR" sz="1200" b="0"/>
          </a:p>
        </p:txBody>
      </p:sp>
      <p:sp>
        <p:nvSpPr>
          <p:cNvPr id="40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799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0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0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8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5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4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21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4771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9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748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CH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58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7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81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76000">
              <a:srgbClr val="002060"/>
            </a:gs>
            <a:gs pos="100000">
              <a:srgbClr val="C000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5" r:id="rId13"/>
    <p:sldLayoutId id="2147483687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4400" b="1">
          <a:solidFill>
            <a:srgbClr val="FFFFCC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3600" b="1">
          <a:solidFill>
            <a:srgbClr val="FFFFCC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FFFFC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FFFFCC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CC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CC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CC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CC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FFFFCC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0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microsoft.com/office/2007/relationships/hdphoto" Target="../media/hdphoto12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.png"/><Relationship Id="rId3" Type="http://schemas.microsoft.com/office/2007/relationships/media" Target="../media/media9.mp3"/><Relationship Id="rId7" Type="http://schemas.openxmlformats.org/officeDocument/2006/relationships/image" Target="../media/image46.png"/><Relationship Id="rId12" Type="http://schemas.openxmlformats.org/officeDocument/2006/relationships/image" Target="../media/image49.jpe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37.xml"/><Relationship Id="rId11" Type="http://schemas.microsoft.com/office/2007/relationships/hdphoto" Target="../media/hdphoto14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8.png"/><Relationship Id="rId4" Type="http://schemas.openxmlformats.org/officeDocument/2006/relationships/audio" Target="../media/media9.mp3"/><Relationship Id="rId9" Type="http://schemas.microsoft.com/office/2007/relationships/hdphoto" Target="../media/hdphoto13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23.wdp"/><Relationship Id="rId1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microsoft.com/office/2007/relationships/hdphoto" Target="../media/hdphoto17.wdp"/><Relationship Id="rId12" Type="http://schemas.microsoft.com/office/2007/relationships/hdphoto" Target="../media/hdphoto22.wdp"/><Relationship Id="rId17" Type="http://schemas.microsoft.com/office/2007/relationships/hdphoto" Target="../media/hdphoto27.wdp"/><Relationship Id="rId2" Type="http://schemas.openxmlformats.org/officeDocument/2006/relationships/notesSlide" Target="../notesSlides/notesSlide48.xml"/><Relationship Id="rId16" Type="http://schemas.microsoft.com/office/2007/relationships/hdphoto" Target="../media/hdphoto26.wdp"/><Relationship Id="rId1" Type="http://schemas.openxmlformats.org/officeDocument/2006/relationships/slideLayout" Target="../slideLayouts/slideLayout16.xml"/><Relationship Id="rId6" Type="http://schemas.microsoft.com/office/2007/relationships/hdphoto" Target="../media/hdphoto16.wdp"/><Relationship Id="rId11" Type="http://schemas.microsoft.com/office/2007/relationships/hdphoto" Target="../media/hdphoto21.wdp"/><Relationship Id="rId5" Type="http://schemas.microsoft.com/office/2007/relationships/hdphoto" Target="../media/hdphoto15.wdp"/><Relationship Id="rId15" Type="http://schemas.microsoft.com/office/2007/relationships/hdphoto" Target="../media/hdphoto25.wdp"/><Relationship Id="rId10" Type="http://schemas.microsoft.com/office/2007/relationships/hdphoto" Target="../media/hdphoto20.wdp"/><Relationship Id="rId4" Type="http://schemas.openxmlformats.org/officeDocument/2006/relationships/image" Target="../media/image57.png"/><Relationship Id="rId9" Type="http://schemas.microsoft.com/office/2007/relationships/hdphoto" Target="../media/hdphoto19.wdp"/><Relationship Id="rId14" Type="http://schemas.microsoft.com/office/2007/relationships/hdphoto" Target="../media/hdphoto24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8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5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9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6.mp3"/><Relationship Id="rId7" Type="http://schemas.openxmlformats.org/officeDocument/2006/relationships/notesSlide" Target="../notesSlides/notesSlide8.xml"/><Relationship Id="rId2" Type="http://schemas.microsoft.com/office/2007/relationships/media" Target="../media/media6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7.mp3"/><Relationship Id="rId4" Type="http://schemas.microsoft.com/office/2007/relationships/media" Target="../media/media7.mp3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microsoft.com/office/2007/relationships/hdphoto" Target="../media/hdphoto5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176120" y="2114061"/>
            <a:ext cx="7691276" cy="2171151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sz="4800" b="0" dirty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(1) Fundamentals of Synchrotron Radiation from Storage Rings</a:t>
            </a:r>
            <a:endParaRPr lang="en-US" sz="4800" b="0" u="sng" dirty="0">
              <a:solidFill>
                <a:schemeClr val="bg1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7682A8F-01DB-8E0F-EE1E-B21C6EEB8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52" y="764704"/>
            <a:ext cx="4041265" cy="1259173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79E9E13-7E6C-9BC9-8B61-355827BBE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25" y="4033724"/>
            <a:ext cx="7691275" cy="1370745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sz="48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(2) Fundamentals of X-ray Interactions with Matter</a:t>
            </a:r>
            <a:endParaRPr lang="en-US" sz="4800" b="0" u="sng" dirty="0">
              <a:solidFill>
                <a:schemeClr val="accent1">
                  <a:lumMod val="60000"/>
                  <a:lumOff val="40000"/>
                </a:schemeClr>
              </a:solidFill>
              <a:latin typeface="Chalkboard"/>
              <a:ea typeface="ＭＳ Ｐゴシック" charset="0"/>
              <a:cs typeface="Chalkboard"/>
            </a:endParaRPr>
          </a:p>
        </p:txBody>
      </p:sp>
      <p:pic>
        <p:nvPicPr>
          <p:cNvPr id="6" name="vheer">
            <a:hlinkClick r:id="" action="ppaction://media"/>
            <a:extLst>
              <a:ext uri="{FF2B5EF4-FFF2-40B4-BE49-F238E27FC236}">
                <a16:creationId xmlns:a16="http://schemas.microsoft.com/office/drawing/2014/main" id="{F4093F2C-CEF6-786F-9849-B633F3B91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8955" y="2229578"/>
            <a:ext cx="3081661" cy="3215646"/>
          </a:xfrm>
          <a:prstGeom prst="rect">
            <a:avLst/>
          </a:prstGeom>
        </p:spPr>
      </p:pic>
      <p:sp>
        <p:nvSpPr>
          <p:cNvPr id="48" name="Rectangle 2">
            <a:extLst>
              <a:ext uri="{FF2B5EF4-FFF2-40B4-BE49-F238E27FC236}">
                <a16:creationId xmlns:a16="http://schemas.microsoft.com/office/drawing/2014/main" id="{73FCAD89-19D3-D358-0726-7D26F28D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84" y="4646981"/>
            <a:ext cx="5281690" cy="1878363"/>
          </a:xfrm>
          <a:prstGeom prst="rect">
            <a:avLst/>
          </a:prstGeom>
          <a:noFill/>
          <a:ln w="38100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endParaRPr lang="en-US" sz="3200" b="0" dirty="0">
              <a:solidFill>
                <a:srgbClr val="FFFF00"/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ea typeface="ＭＳ Ｐゴシック" charset="0"/>
              <a:cs typeface="Chalkboard"/>
            </a:endParaRPr>
          </a:p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3200" b="0" dirty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ea typeface="ＭＳ Ｐゴシック" charset="0"/>
                <a:cs typeface="Chalkboard"/>
              </a:rPr>
              <a:t>Giorgio </a:t>
            </a:r>
            <a:r>
              <a:rPr lang="en-US" sz="3200" b="0" dirty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ea typeface="ＭＳ Ｐゴシック" charset="0"/>
                <a:cs typeface="Chalkboard"/>
              </a:rPr>
              <a:t>Margaritondo</a:t>
            </a:r>
            <a:endParaRPr lang="en-US" sz="3200" b="0">
              <a:solidFill>
                <a:srgbClr val="FFFF00"/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ea typeface="ＭＳ Ｐゴシック" charset="0"/>
              <a:cs typeface="Chalkboard"/>
            </a:endParaRPr>
          </a:p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Ecole Polytechnique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Fédérale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de Lausanne (EPFL)</a:t>
            </a:r>
          </a:p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and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Istituto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Italiano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di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Tecnologia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(IIT)</a:t>
            </a:r>
          </a:p>
          <a:p>
            <a:pPr marL="0" indent="0" algn="ctr">
              <a:lnSpc>
                <a:spcPts val="2400"/>
              </a:lnSpc>
              <a:spcBef>
                <a:spcPts val="600"/>
              </a:spcBef>
              <a:defRPr/>
            </a:pPr>
            <a:endParaRPr lang="en-US" sz="2000" b="0">
              <a:solidFill>
                <a:srgbClr val="FFFF00"/>
              </a:solidFill>
              <a:ea typeface="ＭＳ Ｐゴシック" charset="0"/>
              <a:cs typeface="Chalkboar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2F6C0E-BB05-89E0-16C6-296FA42A24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772" y="792210"/>
            <a:ext cx="3923592" cy="1163742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5" name="bachbrand3slow">
            <a:hlinkClick r:id="" action="ppaction://media"/>
            <a:extLst>
              <a:ext uri="{FF2B5EF4-FFF2-40B4-BE49-F238E27FC236}">
                <a16:creationId xmlns:a16="http://schemas.microsoft.com/office/drawing/2014/main" id="{BB4757AF-00CC-A396-B829-71ECA63265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8603" y="358304"/>
            <a:ext cx="812800" cy="812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203818-5B00-D0D2-A316-F9BA39F24AD1}"/>
              </a:ext>
            </a:extLst>
          </p:cNvPr>
          <p:cNvGrpSpPr/>
          <p:nvPr/>
        </p:nvGrpSpPr>
        <p:grpSpPr>
          <a:xfrm>
            <a:off x="8826519" y="1111619"/>
            <a:ext cx="2814097" cy="877221"/>
            <a:chOff x="8826519" y="1111619"/>
            <a:chExt cx="2814097" cy="87722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644CE0-4287-9EDB-3576-B5124E7FF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26519" y="1236995"/>
              <a:ext cx="1601489" cy="5199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003AAF-1BC6-F711-8F63-9B6655F4E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50206" y="1111619"/>
              <a:ext cx="990410" cy="877221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4E6F69E-3187-2575-6845-7912911BA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21" y="5279821"/>
            <a:ext cx="8224135" cy="1432108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sz="48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(3) Bonus: Free Electron Lasers, a short primer</a:t>
            </a:r>
          </a:p>
        </p:txBody>
      </p:sp>
    </p:spTree>
    <p:extLst>
      <p:ext uri="{BB962C8B-B14F-4D97-AF65-F5344CB8AC3E}">
        <p14:creationId xmlns:p14="http://schemas.microsoft.com/office/powerpoint/2010/main" val="9743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28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500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7" grpId="0"/>
      <p:bldP spid="47" grpId="1"/>
      <p:bldP spid="2" grpId="0"/>
      <p:bldP spid="48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 bwMode="auto">
          <a:xfrm>
            <a:off x="-646" y="4473195"/>
            <a:ext cx="12192646" cy="2340181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8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Here is a good</a:t>
            </a:r>
          </a:p>
          <a:p>
            <a:pPr marL="0" indent="0">
              <a:lnSpc>
                <a:spcPts val="28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strategy: 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for the </a:t>
            </a:r>
          </a:p>
          <a:p>
            <a:pPr marL="0" indent="0">
              <a:lnSpc>
                <a:spcPts val="28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longitudinal relativistic </a:t>
            </a:r>
          </a:p>
          <a:p>
            <a:pPr marL="0" indent="0">
              <a:lnSpc>
                <a:spcPts val="28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motion, use (as for Elettra) a </a:t>
            </a:r>
          </a:p>
          <a:p>
            <a:pPr marL="0" indent="0">
              <a:lnSpc>
                <a:spcPts val="2860"/>
              </a:lnSpc>
              <a:spcBef>
                <a:spcPts val="0"/>
              </a:spcBef>
              <a:defRPr/>
            </a:pPr>
            <a:r>
              <a:rPr lang="en-US" sz="2800" b="0" u="sng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stora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e rin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g, with a system (not shown) of electric devices and magnets that forces electrons to circulate in ultrahigh vacuum at almost the speed of light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2E7F58-E4A2-F6CA-BB49-C54DFF39D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695" y="2125749"/>
            <a:ext cx="1744145" cy="1845080"/>
          </a:xfrm>
          <a:prstGeom prst="rect">
            <a:avLst/>
          </a:prstGeom>
          <a:ln w="28575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4088699" y="2348880"/>
            <a:ext cx="5247661" cy="1621949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Then add an “undulator”: a periodic series of magnets, period</a:t>
            </a:r>
            <a:r>
              <a:rPr lang="en-US" sz="36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 L</a:t>
            </a:r>
            <a:endParaRPr lang="en-US" sz="3600" b="0" i="1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30B9890-7C16-0049-8CAE-98A40A1976B3}"/>
              </a:ext>
            </a:extLst>
          </p:cNvPr>
          <p:cNvGrpSpPr/>
          <p:nvPr/>
        </p:nvGrpSpPr>
        <p:grpSpPr>
          <a:xfrm>
            <a:off x="5497077" y="1607580"/>
            <a:ext cx="2335734" cy="610318"/>
            <a:chOff x="2412900" y="2733181"/>
            <a:chExt cx="3240360" cy="610318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CBE01D60-F58B-4343-8B01-2A7904E336DD}"/>
                </a:ext>
              </a:extLst>
            </p:cNvPr>
            <p:cNvGrpSpPr/>
            <p:nvPr/>
          </p:nvGrpSpPr>
          <p:grpSpPr>
            <a:xfrm>
              <a:off x="2412900" y="3159831"/>
              <a:ext cx="3240360" cy="183668"/>
              <a:chOff x="2444565" y="3159831"/>
              <a:chExt cx="3240360" cy="183668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7F10699B-99D9-D14C-A250-84497D65D0F1}"/>
                  </a:ext>
                </a:extLst>
              </p:cNvPr>
              <p:cNvSpPr/>
              <p:nvPr/>
            </p:nvSpPr>
            <p:spPr bwMode="auto">
              <a:xfrm>
                <a:off x="5144865" y="3161655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CA80FA4E-1B08-974B-BBD7-4DAC741B9706}"/>
                  </a:ext>
                </a:extLst>
              </p:cNvPr>
              <p:cNvSpPr/>
              <p:nvPr/>
            </p:nvSpPr>
            <p:spPr bwMode="auto">
              <a:xfrm>
                <a:off x="4604805" y="3159831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667491E8-D128-254E-8C45-B0991B7EC90B}"/>
                  </a:ext>
                </a:extLst>
              </p:cNvPr>
              <p:cNvSpPr/>
              <p:nvPr/>
            </p:nvSpPr>
            <p:spPr bwMode="auto">
              <a:xfrm>
                <a:off x="4064745" y="3163479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F42B8410-DFF4-AF44-A063-D1CE900AE21F}"/>
                  </a:ext>
                </a:extLst>
              </p:cNvPr>
              <p:cNvSpPr/>
              <p:nvPr/>
            </p:nvSpPr>
            <p:spPr bwMode="auto">
              <a:xfrm>
                <a:off x="3524685" y="3161655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B423BB03-3D79-C346-9F43-5FDF19931FD0}"/>
                  </a:ext>
                </a:extLst>
              </p:cNvPr>
              <p:cNvSpPr/>
              <p:nvPr/>
            </p:nvSpPr>
            <p:spPr bwMode="auto">
              <a:xfrm>
                <a:off x="2984625" y="3163479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B1676B03-3BB3-7241-B233-5F1CE4CDA39F}"/>
                  </a:ext>
                </a:extLst>
              </p:cNvPr>
              <p:cNvSpPr/>
              <p:nvPr/>
            </p:nvSpPr>
            <p:spPr bwMode="auto">
              <a:xfrm>
                <a:off x="2444565" y="3161655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8FEFE374-6E62-D24C-9064-5E245BE07C42}"/>
                </a:ext>
              </a:extLst>
            </p:cNvPr>
            <p:cNvGrpSpPr/>
            <p:nvPr/>
          </p:nvGrpSpPr>
          <p:grpSpPr>
            <a:xfrm>
              <a:off x="2412900" y="2733181"/>
              <a:ext cx="3240360" cy="437696"/>
              <a:chOff x="2381235" y="2733181"/>
              <a:chExt cx="3240360" cy="437696"/>
            </a:xfrm>
          </p:grpSpPr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A3BB6F19-4DF9-C444-8D23-B53AE71A2E8D}"/>
                  </a:ext>
                </a:extLst>
              </p:cNvPr>
              <p:cNvSpPr/>
              <p:nvPr/>
            </p:nvSpPr>
            <p:spPr bwMode="auto">
              <a:xfrm>
                <a:off x="5081535" y="2735005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16F3A3D-8B7F-0E42-A6D7-684D1CAA09E1}"/>
                  </a:ext>
                </a:extLst>
              </p:cNvPr>
              <p:cNvSpPr/>
              <p:nvPr/>
            </p:nvSpPr>
            <p:spPr bwMode="auto">
              <a:xfrm>
                <a:off x="4541475" y="2733181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1C8E29A3-C3E5-0E44-9714-BF759AB43B70}"/>
                  </a:ext>
                </a:extLst>
              </p:cNvPr>
              <p:cNvSpPr/>
              <p:nvPr/>
            </p:nvSpPr>
            <p:spPr bwMode="auto">
              <a:xfrm>
                <a:off x="4001415" y="2736829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E7F41C90-71A8-AB4A-96AD-590D376895DA}"/>
                  </a:ext>
                </a:extLst>
              </p:cNvPr>
              <p:cNvSpPr/>
              <p:nvPr/>
            </p:nvSpPr>
            <p:spPr bwMode="auto">
              <a:xfrm>
                <a:off x="3461355" y="2735005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678D832-25F2-2842-91AB-439D6035EFDA}"/>
                  </a:ext>
                </a:extLst>
              </p:cNvPr>
              <p:cNvSpPr/>
              <p:nvPr/>
            </p:nvSpPr>
            <p:spPr bwMode="auto">
              <a:xfrm>
                <a:off x="2921295" y="2736829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1B3FC1A5-FEDA-1541-B47A-B479C8708DB5}"/>
                  </a:ext>
                </a:extLst>
              </p:cNvPr>
              <p:cNvSpPr/>
              <p:nvPr/>
            </p:nvSpPr>
            <p:spPr bwMode="auto">
              <a:xfrm>
                <a:off x="2381235" y="2735005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0F382476-E22F-F44D-BC16-C6B8F77F17F3}"/>
              </a:ext>
            </a:extLst>
          </p:cNvPr>
          <p:cNvSpPr/>
          <p:nvPr/>
        </p:nvSpPr>
        <p:spPr bwMode="auto">
          <a:xfrm>
            <a:off x="2586406" y="1648646"/>
            <a:ext cx="8143394" cy="3783599"/>
          </a:xfrm>
          <a:prstGeom prst="ellipse">
            <a:avLst/>
          </a:prstGeom>
          <a:noFill/>
          <a:ln w="4857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84ECB4D-ECA3-2F40-A386-73391E3FE779}"/>
              </a:ext>
            </a:extLst>
          </p:cNvPr>
          <p:cNvSpPr/>
          <p:nvPr/>
        </p:nvSpPr>
        <p:spPr bwMode="auto">
          <a:xfrm>
            <a:off x="2586406" y="1648646"/>
            <a:ext cx="8143394" cy="3783599"/>
          </a:xfrm>
          <a:prstGeom prst="ellipse">
            <a:avLst/>
          </a:prstGeom>
          <a:noFill/>
          <a:ln w="292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439B179-3F4B-C149-8D71-4F60230D4587}"/>
              </a:ext>
            </a:extLst>
          </p:cNvPr>
          <p:cNvSpPr/>
          <p:nvPr/>
        </p:nvSpPr>
        <p:spPr bwMode="auto">
          <a:xfrm>
            <a:off x="2586406" y="1648646"/>
            <a:ext cx="8143394" cy="3783599"/>
          </a:xfrm>
          <a:prstGeom prst="ellipse">
            <a:avLst/>
          </a:prstGeom>
          <a:noFill/>
          <a:ln w="139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3168A5D-F6CA-DE48-833D-70EC71DF1E0F}"/>
              </a:ext>
            </a:extLst>
          </p:cNvPr>
          <p:cNvSpPr/>
          <p:nvPr/>
        </p:nvSpPr>
        <p:spPr bwMode="auto">
          <a:xfrm>
            <a:off x="2842103" y="1906044"/>
            <a:ext cx="7632000" cy="32688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BF9A53-438D-CF4C-8903-32B2E5B43F9A}"/>
              </a:ext>
            </a:extLst>
          </p:cNvPr>
          <p:cNvGrpSpPr/>
          <p:nvPr/>
        </p:nvGrpSpPr>
        <p:grpSpPr>
          <a:xfrm>
            <a:off x="5377819" y="1602793"/>
            <a:ext cx="5096284" cy="222600"/>
            <a:chOff x="3468519" y="4500103"/>
            <a:chExt cx="5096284" cy="222600"/>
          </a:xfrm>
        </p:grpSpPr>
        <p:sp>
          <p:nvSpPr>
            <p:cNvPr id="15" name="Trapezium 14">
              <a:extLst>
                <a:ext uri="{FF2B5EF4-FFF2-40B4-BE49-F238E27FC236}">
                  <a16:creationId xmlns:a16="http://schemas.microsoft.com/office/drawing/2014/main" id="{81915ADC-C3ED-8245-BCEE-A0221DC91BC7}"/>
                </a:ext>
              </a:extLst>
            </p:cNvPr>
            <p:cNvSpPr/>
            <p:nvPr/>
          </p:nvSpPr>
          <p:spPr bwMode="auto">
            <a:xfrm rot="16200000">
              <a:off x="5920332" y="2078232"/>
              <a:ext cx="216024" cy="5072918"/>
            </a:xfrm>
            <a:prstGeom prst="trapezoid">
              <a:avLst/>
            </a:prstGeom>
            <a:gradFill>
              <a:gsLst>
                <a:gs pos="75000">
                  <a:srgbClr val="FF00DE"/>
                </a:gs>
                <a:gs pos="90000">
                  <a:srgbClr val="001F60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" name="Ellipse 1"/>
            <p:cNvSpPr/>
            <p:nvPr/>
          </p:nvSpPr>
          <p:spPr bwMode="auto">
            <a:xfrm rot="18923305">
              <a:off x="3468519" y="4500103"/>
              <a:ext cx="216024" cy="216024"/>
            </a:xfrm>
            <a:prstGeom prst="ellipse">
              <a:avLst/>
            </a:prstGeom>
            <a:gradFill flip="none" rotWithShape="1">
              <a:gsLst>
                <a:gs pos="21000">
                  <a:schemeClr val="bg1"/>
                </a:gs>
                <a:gs pos="67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400" dir="2700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EFEC2714-9977-1A4F-B4E9-EF614D6A1767}"/>
              </a:ext>
            </a:extLst>
          </p:cNvPr>
          <p:cNvSpPr/>
          <p:nvPr/>
        </p:nvSpPr>
        <p:spPr bwMode="auto">
          <a:xfrm>
            <a:off x="2334503" y="1400244"/>
            <a:ext cx="8647200" cy="42804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290" name="Ellipse 1">
            <a:extLst>
              <a:ext uri="{FF2B5EF4-FFF2-40B4-BE49-F238E27FC236}">
                <a16:creationId xmlns:a16="http://schemas.microsoft.com/office/drawing/2014/main" id="{A7581D6D-35E2-B74A-A6E3-F71A481924C2}"/>
              </a:ext>
            </a:extLst>
          </p:cNvPr>
          <p:cNvSpPr/>
          <p:nvPr/>
        </p:nvSpPr>
        <p:spPr bwMode="auto">
          <a:xfrm rot="18923305">
            <a:off x="2552574" y="3024223"/>
            <a:ext cx="216024" cy="216024"/>
          </a:xfrm>
          <a:prstGeom prst="ellipse">
            <a:avLst/>
          </a:prstGeom>
          <a:gradFill flip="none" rotWithShape="1">
            <a:gsLst>
              <a:gs pos="76000">
                <a:schemeClr val="tx1"/>
              </a:gs>
              <a:gs pos="33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4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7C4045-3635-734C-BC51-148D52795657}"/>
              </a:ext>
            </a:extLst>
          </p:cNvPr>
          <p:cNvGrpSpPr/>
          <p:nvPr/>
        </p:nvGrpSpPr>
        <p:grpSpPr>
          <a:xfrm>
            <a:off x="5498903" y="1011125"/>
            <a:ext cx="2335734" cy="610318"/>
            <a:chOff x="2412900" y="2733181"/>
            <a:chExt cx="3240360" cy="6103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BE2C61-9F2A-6746-913F-D654F30A7CC6}"/>
                </a:ext>
              </a:extLst>
            </p:cNvPr>
            <p:cNvGrpSpPr/>
            <p:nvPr/>
          </p:nvGrpSpPr>
          <p:grpSpPr>
            <a:xfrm>
              <a:off x="2412900" y="3159831"/>
              <a:ext cx="3240360" cy="183668"/>
              <a:chOff x="2444565" y="3159831"/>
              <a:chExt cx="3240360" cy="183668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87D7AEDA-E367-1548-9DC8-6EEFC0F9D627}"/>
                  </a:ext>
                </a:extLst>
              </p:cNvPr>
              <p:cNvSpPr/>
              <p:nvPr/>
            </p:nvSpPr>
            <p:spPr bwMode="auto">
              <a:xfrm>
                <a:off x="5144865" y="3161655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DA74F31-7C18-CF43-AC14-9D5C3F2981E6}"/>
                  </a:ext>
                </a:extLst>
              </p:cNvPr>
              <p:cNvSpPr/>
              <p:nvPr/>
            </p:nvSpPr>
            <p:spPr bwMode="auto">
              <a:xfrm>
                <a:off x="4604805" y="3159831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48891C80-6EF3-F24B-B858-B8B442002D81}"/>
                  </a:ext>
                </a:extLst>
              </p:cNvPr>
              <p:cNvSpPr/>
              <p:nvPr/>
            </p:nvSpPr>
            <p:spPr bwMode="auto">
              <a:xfrm>
                <a:off x="4064745" y="3163479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6A4899F6-5F9F-1E4E-8757-F6E21C2D9AAE}"/>
                  </a:ext>
                </a:extLst>
              </p:cNvPr>
              <p:cNvSpPr/>
              <p:nvPr/>
            </p:nvSpPr>
            <p:spPr bwMode="auto">
              <a:xfrm>
                <a:off x="3524685" y="3161655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80C2B8E3-01F6-BF4A-A2F6-6A5D24D031FF}"/>
                  </a:ext>
                </a:extLst>
              </p:cNvPr>
              <p:cNvSpPr/>
              <p:nvPr/>
            </p:nvSpPr>
            <p:spPr bwMode="auto">
              <a:xfrm>
                <a:off x="2984625" y="3163479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3741C238-5976-DC40-AC04-F96FED4B7213}"/>
                  </a:ext>
                </a:extLst>
              </p:cNvPr>
              <p:cNvSpPr/>
              <p:nvPr/>
            </p:nvSpPr>
            <p:spPr bwMode="auto">
              <a:xfrm>
                <a:off x="2444565" y="3161655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E3451D6-0400-FE42-B2F4-21C8B3AD4276}"/>
                </a:ext>
              </a:extLst>
            </p:cNvPr>
            <p:cNvGrpSpPr/>
            <p:nvPr/>
          </p:nvGrpSpPr>
          <p:grpSpPr>
            <a:xfrm>
              <a:off x="2412900" y="2733181"/>
              <a:ext cx="3240360" cy="437696"/>
              <a:chOff x="2381235" y="2733181"/>
              <a:chExt cx="3240360" cy="437696"/>
            </a:xfrm>
          </p:grpSpPr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E1084B69-980E-9E4A-861C-C5244A2543DE}"/>
                  </a:ext>
                </a:extLst>
              </p:cNvPr>
              <p:cNvSpPr/>
              <p:nvPr/>
            </p:nvSpPr>
            <p:spPr bwMode="auto">
              <a:xfrm>
                <a:off x="5081535" y="2735005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11FDE8CD-2ED8-8F43-A7A3-8A4C5E997272}"/>
                  </a:ext>
                </a:extLst>
              </p:cNvPr>
              <p:cNvSpPr/>
              <p:nvPr/>
            </p:nvSpPr>
            <p:spPr bwMode="auto">
              <a:xfrm>
                <a:off x="4541475" y="2733181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0A63E633-E3BC-E442-A1ED-970BF9B69F36}"/>
                  </a:ext>
                </a:extLst>
              </p:cNvPr>
              <p:cNvSpPr/>
              <p:nvPr/>
            </p:nvSpPr>
            <p:spPr bwMode="auto">
              <a:xfrm>
                <a:off x="4001415" y="2736829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EA6C87B-E9B6-184B-9392-B3A83252D048}"/>
                  </a:ext>
                </a:extLst>
              </p:cNvPr>
              <p:cNvSpPr/>
              <p:nvPr/>
            </p:nvSpPr>
            <p:spPr bwMode="auto">
              <a:xfrm>
                <a:off x="3461355" y="2735005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7E5E6843-80A4-AB45-AC44-2A96A22EB5CC}"/>
                  </a:ext>
                </a:extLst>
              </p:cNvPr>
              <p:cNvSpPr/>
              <p:nvPr/>
            </p:nvSpPr>
            <p:spPr bwMode="auto">
              <a:xfrm>
                <a:off x="2921295" y="2736829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B60CCA5-791A-C64D-81D1-7AAC88B98225}"/>
                  </a:ext>
                </a:extLst>
              </p:cNvPr>
              <p:cNvSpPr/>
              <p:nvPr/>
            </p:nvSpPr>
            <p:spPr bwMode="auto">
              <a:xfrm>
                <a:off x="2381235" y="2735005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5" name="Grouper 1">
            <a:extLst>
              <a:ext uri="{FF2B5EF4-FFF2-40B4-BE49-F238E27FC236}">
                <a16:creationId xmlns:a16="http://schemas.microsoft.com/office/drawing/2014/main" id="{23D59258-EBB0-D44B-A092-510F35F323B5}"/>
              </a:ext>
            </a:extLst>
          </p:cNvPr>
          <p:cNvGrpSpPr/>
          <p:nvPr/>
        </p:nvGrpSpPr>
        <p:grpSpPr>
          <a:xfrm>
            <a:off x="5509568" y="272842"/>
            <a:ext cx="766087" cy="707886"/>
            <a:chOff x="3034798" y="4186126"/>
            <a:chExt cx="766087" cy="707886"/>
          </a:xfrm>
        </p:grpSpPr>
        <p:cxnSp>
          <p:nvCxnSpPr>
            <p:cNvPr id="50" name="Connecteur droit avec flèche 191">
              <a:extLst>
                <a:ext uri="{FF2B5EF4-FFF2-40B4-BE49-F238E27FC236}">
                  <a16:creationId xmlns:a16="http://schemas.microsoft.com/office/drawing/2014/main" id="{A80A781D-4B1E-6C46-A7F8-69D1E17615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34798" y="4815109"/>
              <a:ext cx="766087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E2F7AE6-1BDF-3142-90EE-C34BA1913E5D}"/>
                </a:ext>
              </a:extLst>
            </p:cNvPr>
            <p:cNvSpPr/>
            <p:nvPr/>
          </p:nvSpPr>
          <p:spPr>
            <a:xfrm>
              <a:off x="3214374" y="4186126"/>
              <a:ext cx="470000" cy="707886"/>
            </a:xfrm>
            <a:prstGeom prst="rect">
              <a:avLst/>
            </a:prstGeom>
            <a:ln w="28575"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4000" b="0" i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L</a:t>
              </a:r>
              <a:endParaRPr lang="fr-FR" sz="40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A65934-3C68-9461-AB1C-269FC478B5A5}"/>
              </a:ext>
            </a:extLst>
          </p:cNvPr>
          <p:cNvGrpSpPr/>
          <p:nvPr/>
        </p:nvGrpSpPr>
        <p:grpSpPr>
          <a:xfrm>
            <a:off x="48219" y="343699"/>
            <a:ext cx="4607621" cy="1937866"/>
            <a:chOff x="158788" y="170334"/>
            <a:chExt cx="4607621" cy="1937866"/>
          </a:xfrm>
        </p:grpSpPr>
        <p:sp>
          <p:nvSpPr>
            <p:cNvPr id="29" name="Rounded Rectangular Callout 43">
              <a:extLst>
                <a:ext uri="{FF2B5EF4-FFF2-40B4-BE49-F238E27FC236}">
                  <a16:creationId xmlns:a16="http://schemas.microsoft.com/office/drawing/2014/main" id="{B2F466C0-53DC-2B00-78D7-AB8B53308C15}"/>
                </a:ext>
              </a:extLst>
            </p:cNvPr>
            <p:cNvSpPr/>
            <p:nvPr/>
          </p:nvSpPr>
          <p:spPr bwMode="auto">
            <a:xfrm>
              <a:off x="211663" y="182523"/>
              <a:ext cx="4515860" cy="1305234"/>
            </a:xfrm>
            <a:custGeom>
              <a:avLst/>
              <a:gdLst>
                <a:gd name="connsiteX0" fmla="*/ 0 w 2322815"/>
                <a:gd name="connsiteY0" fmla="*/ 161599 h 969574"/>
                <a:gd name="connsiteX1" fmla="*/ 161599 w 2322815"/>
                <a:gd name="connsiteY1" fmla="*/ 0 h 969574"/>
                <a:gd name="connsiteX2" fmla="*/ 1354975 w 2322815"/>
                <a:gd name="connsiteY2" fmla="*/ 0 h 969574"/>
                <a:gd name="connsiteX3" fmla="*/ 1354975 w 2322815"/>
                <a:gd name="connsiteY3" fmla="*/ 0 h 969574"/>
                <a:gd name="connsiteX4" fmla="*/ 1935679 w 2322815"/>
                <a:gd name="connsiteY4" fmla="*/ 0 h 969574"/>
                <a:gd name="connsiteX5" fmla="*/ 2161216 w 2322815"/>
                <a:gd name="connsiteY5" fmla="*/ 0 h 969574"/>
                <a:gd name="connsiteX6" fmla="*/ 2322815 w 2322815"/>
                <a:gd name="connsiteY6" fmla="*/ 161599 h 969574"/>
                <a:gd name="connsiteX7" fmla="*/ 2322815 w 2322815"/>
                <a:gd name="connsiteY7" fmla="*/ 565585 h 969574"/>
                <a:gd name="connsiteX8" fmla="*/ 2322815 w 2322815"/>
                <a:gd name="connsiteY8" fmla="*/ 565585 h 969574"/>
                <a:gd name="connsiteX9" fmla="*/ 2322815 w 2322815"/>
                <a:gd name="connsiteY9" fmla="*/ 807978 h 969574"/>
                <a:gd name="connsiteX10" fmla="*/ 2322815 w 2322815"/>
                <a:gd name="connsiteY10" fmla="*/ 807975 h 969574"/>
                <a:gd name="connsiteX11" fmla="*/ 2161216 w 2322815"/>
                <a:gd name="connsiteY11" fmla="*/ 969574 h 969574"/>
                <a:gd name="connsiteX12" fmla="*/ 1935679 w 2322815"/>
                <a:gd name="connsiteY12" fmla="*/ 969574 h 969574"/>
                <a:gd name="connsiteX13" fmla="*/ 1173161 w 2322815"/>
                <a:gd name="connsiteY13" fmla="*/ 1330702 h 969574"/>
                <a:gd name="connsiteX14" fmla="*/ 1354975 w 2322815"/>
                <a:gd name="connsiteY14" fmla="*/ 969574 h 969574"/>
                <a:gd name="connsiteX15" fmla="*/ 161599 w 2322815"/>
                <a:gd name="connsiteY15" fmla="*/ 969574 h 969574"/>
                <a:gd name="connsiteX16" fmla="*/ 0 w 2322815"/>
                <a:gd name="connsiteY16" fmla="*/ 807975 h 969574"/>
                <a:gd name="connsiteX17" fmla="*/ 0 w 2322815"/>
                <a:gd name="connsiteY17" fmla="*/ 807978 h 969574"/>
                <a:gd name="connsiteX18" fmla="*/ 0 w 2322815"/>
                <a:gd name="connsiteY18" fmla="*/ 565585 h 969574"/>
                <a:gd name="connsiteX19" fmla="*/ 0 w 2322815"/>
                <a:gd name="connsiteY19" fmla="*/ 565585 h 969574"/>
                <a:gd name="connsiteX20" fmla="*/ 0 w 2322815"/>
                <a:gd name="connsiteY20" fmla="*/ 161599 h 969574"/>
                <a:gd name="connsiteX0" fmla="*/ 0 w 2322815"/>
                <a:gd name="connsiteY0" fmla="*/ 161599 h 1286898"/>
                <a:gd name="connsiteX1" fmla="*/ 161599 w 2322815"/>
                <a:gd name="connsiteY1" fmla="*/ 0 h 1286898"/>
                <a:gd name="connsiteX2" fmla="*/ 1354975 w 2322815"/>
                <a:gd name="connsiteY2" fmla="*/ 0 h 1286898"/>
                <a:gd name="connsiteX3" fmla="*/ 1354975 w 2322815"/>
                <a:gd name="connsiteY3" fmla="*/ 0 h 1286898"/>
                <a:gd name="connsiteX4" fmla="*/ 1935679 w 2322815"/>
                <a:gd name="connsiteY4" fmla="*/ 0 h 1286898"/>
                <a:gd name="connsiteX5" fmla="*/ 2161216 w 2322815"/>
                <a:gd name="connsiteY5" fmla="*/ 0 h 1286898"/>
                <a:gd name="connsiteX6" fmla="*/ 2322815 w 2322815"/>
                <a:gd name="connsiteY6" fmla="*/ 161599 h 1286898"/>
                <a:gd name="connsiteX7" fmla="*/ 2322815 w 2322815"/>
                <a:gd name="connsiteY7" fmla="*/ 565585 h 1286898"/>
                <a:gd name="connsiteX8" fmla="*/ 2322815 w 2322815"/>
                <a:gd name="connsiteY8" fmla="*/ 565585 h 1286898"/>
                <a:gd name="connsiteX9" fmla="*/ 2322815 w 2322815"/>
                <a:gd name="connsiteY9" fmla="*/ 807978 h 1286898"/>
                <a:gd name="connsiteX10" fmla="*/ 2322815 w 2322815"/>
                <a:gd name="connsiteY10" fmla="*/ 807975 h 1286898"/>
                <a:gd name="connsiteX11" fmla="*/ 2161216 w 2322815"/>
                <a:gd name="connsiteY11" fmla="*/ 969574 h 1286898"/>
                <a:gd name="connsiteX12" fmla="*/ 1935679 w 2322815"/>
                <a:gd name="connsiteY12" fmla="*/ 969574 h 1286898"/>
                <a:gd name="connsiteX13" fmla="*/ 1014373 w 2322815"/>
                <a:gd name="connsiteY13" fmla="*/ 1286898 h 1286898"/>
                <a:gd name="connsiteX14" fmla="*/ 1354975 w 2322815"/>
                <a:gd name="connsiteY14" fmla="*/ 969574 h 1286898"/>
                <a:gd name="connsiteX15" fmla="*/ 161599 w 2322815"/>
                <a:gd name="connsiteY15" fmla="*/ 969574 h 1286898"/>
                <a:gd name="connsiteX16" fmla="*/ 0 w 2322815"/>
                <a:gd name="connsiteY16" fmla="*/ 807975 h 1286898"/>
                <a:gd name="connsiteX17" fmla="*/ 0 w 2322815"/>
                <a:gd name="connsiteY17" fmla="*/ 807978 h 1286898"/>
                <a:gd name="connsiteX18" fmla="*/ 0 w 2322815"/>
                <a:gd name="connsiteY18" fmla="*/ 565585 h 1286898"/>
                <a:gd name="connsiteX19" fmla="*/ 0 w 2322815"/>
                <a:gd name="connsiteY19" fmla="*/ 565585 h 1286898"/>
                <a:gd name="connsiteX20" fmla="*/ 0 w 2322815"/>
                <a:gd name="connsiteY20" fmla="*/ 161599 h 1286898"/>
                <a:gd name="connsiteX0" fmla="*/ 0 w 2322815"/>
                <a:gd name="connsiteY0" fmla="*/ 161599 h 1286898"/>
                <a:gd name="connsiteX1" fmla="*/ 161599 w 2322815"/>
                <a:gd name="connsiteY1" fmla="*/ 0 h 1286898"/>
                <a:gd name="connsiteX2" fmla="*/ 1354975 w 2322815"/>
                <a:gd name="connsiteY2" fmla="*/ 0 h 1286898"/>
                <a:gd name="connsiteX3" fmla="*/ 1354975 w 2322815"/>
                <a:gd name="connsiteY3" fmla="*/ 0 h 1286898"/>
                <a:gd name="connsiteX4" fmla="*/ 1935679 w 2322815"/>
                <a:gd name="connsiteY4" fmla="*/ 0 h 1286898"/>
                <a:gd name="connsiteX5" fmla="*/ 2161216 w 2322815"/>
                <a:gd name="connsiteY5" fmla="*/ 0 h 1286898"/>
                <a:gd name="connsiteX6" fmla="*/ 2322815 w 2322815"/>
                <a:gd name="connsiteY6" fmla="*/ 161599 h 1286898"/>
                <a:gd name="connsiteX7" fmla="*/ 2322815 w 2322815"/>
                <a:gd name="connsiteY7" fmla="*/ 565585 h 1286898"/>
                <a:gd name="connsiteX8" fmla="*/ 2322815 w 2322815"/>
                <a:gd name="connsiteY8" fmla="*/ 565585 h 1286898"/>
                <a:gd name="connsiteX9" fmla="*/ 2322815 w 2322815"/>
                <a:gd name="connsiteY9" fmla="*/ 807978 h 1286898"/>
                <a:gd name="connsiteX10" fmla="*/ 2322815 w 2322815"/>
                <a:gd name="connsiteY10" fmla="*/ 807975 h 1286898"/>
                <a:gd name="connsiteX11" fmla="*/ 2161216 w 2322815"/>
                <a:gd name="connsiteY11" fmla="*/ 969574 h 1286898"/>
                <a:gd name="connsiteX12" fmla="*/ 1935679 w 2322815"/>
                <a:gd name="connsiteY12" fmla="*/ 969574 h 1286898"/>
                <a:gd name="connsiteX13" fmla="*/ 1014373 w 2322815"/>
                <a:gd name="connsiteY13" fmla="*/ 1286898 h 1286898"/>
                <a:gd name="connsiteX14" fmla="*/ 1084465 w 2322815"/>
                <a:gd name="connsiteY14" fmla="*/ 973514 h 1286898"/>
                <a:gd name="connsiteX15" fmla="*/ 161599 w 2322815"/>
                <a:gd name="connsiteY15" fmla="*/ 969574 h 1286898"/>
                <a:gd name="connsiteX16" fmla="*/ 0 w 2322815"/>
                <a:gd name="connsiteY16" fmla="*/ 807975 h 1286898"/>
                <a:gd name="connsiteX17" fmla="*/ 0 w 2322815"/>
                <a:gd name="connsiteY17" fmla="*/ 807978 h 1286898"/>
                <a:gd name="connsiteX18" fmla="*/ 0 w 2322815"/>
                <a:gd name="connsiteY18" fmla="*/ 565585 h 1286898"/>
                <a:gd name="connsiteX19" fmla="*/ 0 w 2322815"/>
                <a:gd name="connsiteY19" fmla="*/ 565585 h 1286898"/>
                <a:gd name="connsiteX20" fmla="*/ 0 w 2322815"/>
                <a:gd name="connsiteY20" fmla="*/ 161599 h 1286898"/>
                <a:gd name="connsiteX0" fmla="*/ 0 w 2322815"/>
                <a:gd name="connsiteY0" fmla="*/ 161599 h 1286898"/>
                <a:gd name="connsiteX1" fmla="*/ 161599 w 2322815"/>
                <a:gd name="connsiteY1" fmla="*/ 0 h 1286898"/>
                <a:gd name="connsiteX2" fmla="*/ 1354975 w 2322815"/>
                <a:gd name="connsiteY2" fmla="*/ 0 h 1286898"/>
                <a:gd name="connsiteX3" fmla="*/ 1354975 w 2322815"/>
                <a:gd name="connsiteY3" fmla="*/ 0 h 1286898"/>
                <a:gd name="connsiteX4" fmla="*/ 1935679 w 2322815"/>
                <a:gd name="connsiteY4" fmla="*/ 0 h 1286898"/>
                <a:gd name="connsiteX5" fmla="*/ 2161216 w 2322815"/>
                <a:gd name="connsiteY5" fmla="*/ 0 h 1286898"/>
                <a:gd name="connsiteX6" fmla="*/ 2322815 w 2322815"/>
                <a:gd name="connsiteY6" fmla="*/ 161599 h 1286898"/>
                <a:gd name="connsiteX7" fmla="*/ 2322815 w 2322815"/>
                <a:gd name="connsiteY7" fmla="*/ 565585 h 1286898"/>
                <a:gd name="connsiteX8" fmla="*/ 2322815 w 2322815"/>
                <a:gd name="connsiteY8" fmla="*/ 565585 h 1286898"/>
                <a:gd name="connsiteX9" fmla="*/ 2322815 w 2322815"/>
                <a:gd name="connsiteY9" fmla="*/ 807978 h 1286898"/>
                <a:gd name="connsiteX10" fmla="*/ 2322815 w 2322815"/>
                <a:gd name="connsiteY10" fmla="*/ 807975 h 1286898"/>
                <a:gd name="connsiteX11" fmla="*/ 2161216 w 2322815"/>
                <a:gd name="connsiteY11" fmla="*/ 969574 h 1286898"/>
                <a:gd name="connsiteX12" fmla="*/ 1398469 w 2322815"/>
                <a:gd name="connsiteY12" fmla="*/ 973514 h 1286898"/>
                <a:gd name="connsiteX13" fmla="*/ 1014373 w 2322815"/>
                <a:gd name="connsiteY13" fmla="*/ 1286898 h 1286898"/>
                <a:gd name="connsiteX14" fmla="*/ 1084465 w 2322815"/>
                <a:gd name="connsiteY14" fmla="*/ 973514 h 1286898"/>
                <a:gd name="connsiteX15" fmla="*/ 161599 w 2322815"/>
                <a:gd name="connsiteY15" fmla="*/ 969574 h 1286898"/>
                <a:gd name="connsiteX16" fmla="*/ 0 w 2322815"/>
                <a:gd name="connsiteY16" fmla="*/ 807975 h 1286898"/>
                <a:gd name="connsiteX17" fmla="*/ 0 w 2322815"/>
                <a:gd name="connsiteY17" fmla="*/ 807978 h 1286898"/>
                <a:gd name="connsiteX18" fmla="*/ 0 w 2322815"/>
                <a:gd name="connsiteY18" fmla="*/ 565585 h 1286898"/>
                <a:gd name="connsiteX19" fmla="*/ 0 w 2322815"/>
                <a:gd name="connsiteY19" fmla="*/ 565585 h 1286898"/>
                <a:gd name="connsiteX20" fmla="*/ 0 w 2322815"/>
                <a:gd name="connsiteY20" fmla="*/ 161599 h 1286898"/>
                <a:gd name="connsiteX0" fmla="*/ 0 w 2322815"/>
                <a:gd name="connsiteY0" fmla="*/ 161599 h 1286898"/>
                <a:gd name="connsiteX1" fmla="*/ 161599 w 2322815"/>
                <a:gd name="connsiteY1" fmla="*/ 0 h 1286898"/>
                <a:gd name="connsiteX2" fmla="*/ 1354975 w 2322815"/>
                <a:gd name="connsiteY2" fmla="*/ 0 h 1286898"/>
                <a:gd name="connsiteX3" fmla="*/ 1354975 w 2322815"/>
                <a:gd name="connsiteY3" fmla="*/ 0 h 1286898"/>
                <a:gd name="connsiteX4" fmla="*/ 1935679 w 2322815"/>
                <a:gd name="connsiteY4" fmla="*/ 0 h 1286898"/>
                <a:gd name="connsiteX5" fmla="*/ 2161216 w 2322815"/>
                <a:gd name="connsiteY5" fmla="*/ 0 h 1286898"/>
                <a:gd name="connsiteX6" fmla="*/ 2322815 w 2322815"/>
                <a:gd name="connsiteY6" fmla="*/ 161599 h 1286898"/>
                <a:gd name="connsiteX7" fmla="*/ 2322815 w 2322815"/>
                <a:gd name="connsiteY7" fmla="*/ 565585 h 1286898"/>
                <a:gd name="connsiteX8" fmla="*/ 2322815 w 2322815"/>
                <a:gd name="connsiteY8" fmla="*/ 565585 h 1286898"/>
                <a:gd name="connsiteX9" fmla="*/ 2322815 w 2322815"/>
                <a:gd name="connsiteY9" fmla="*/ 807978 h 1286898"/>
                <a:gd name="connsiteX10" fmla="*/ 2322815 w 2322815"/>
                <a:gd name="connsiteY10" fmla="*/ 807975 h 1286898"/>
                <a:gd name="connsiteX11" fmla="*/ 2161216 w 2322815"/>
                <a:gd name="connsiteY11" fmla="*/ 969574 h 1286898"/>
                <a:gd name="connsiteX12" fmla="*/ 1398469 w 2322815"/>
                <a:gd name="connsiteY12" fmla="*/ 977455 h 1286898"/>
                <a:gd name="connsiteX13" fmla="*/ 1014373 w 2322815"/>
                <a:gd name="connsiteY13" fmla="*/ 1286898 h 1286898"/>
                <a:gd name="connsiteX14" fmla="*/ 1084465 w 2322815"/>
                <a:gd name="connsiteY14" fmla="*/ 973514 h 1286898"/>
                <a:gd name="connsiteX15" fmla="*/ 161599 w 2322815"/>
                <a:gd name="connsiteY15" fmla="*/ 969574 h 1286898"/>
                <a:gd name="connsiteX16" fmla="*/ 0 w 2322815"/>
                <a:gd name="connsiteY16" fmla="*/ 807975 h 1286898"/>
                <a:gd name="connsiteX17" fmla="*/ 0 w 2322815"/>
                <a:gd name="connsiteY17" fmla="*/ 807978 h 1286898"/>
                <a:gd name="connsiteX18" fmla="*/ 0 w 2322815"/>
                <a:gd name="connsiteY18" fmla="*/ 565585 h 1286898"/>
                <a:gd name="connsiteX19" fmla="*/ 0 w 2322815"/>
                <a:gd name="connsiteY19" fmla="*/ 565585 h 1286898"/>
                <a:gd name="connsiteX20" fmla="*/ 0 w 2322815"/>
                <a:gd name="connsiteY20" fmla="*/ 161599 h 1286898"/>
                <a:gd name="connsiteX0" fmla="*/ 0 w 2322815"/>
                <a:gd name="connsiteY0" fmla="*/ 161599 h 1348027"/>
                <a:gd name="connsiteX1" fmla="*/ 161599 w 2322815"/>
                <a:gd name="connsiteY1" fmla="*/ 0 h 1348027"/>
                <a:gd name="connsiteX2" fmla="*/ 1354975 w 2322815"/>
                <a:gd name="connsiteY2" fmla="*/ 0 h 1348027"/>
                <a:gd name="connsiteX3" fmla="*/ 1354975 w 2322815"/>
                <a:gd name="connsiteY3" fmla="*/ 0 h 1348027"/>
                <a:gd name="connsiteX4" fmla="*/ 1935679 w 2322815"/>
                <a:gd name="connsiteY4" fmla="*/ 0 h 1348027"/>
                <a:gd name="connsiteX5" fmla="*/ 2161216 w 2322815"/>
                <a:gd name="connsiteY5" fmla="*/ 0 h 1348027"/>
                <a:gd name="connsiteX6" fmla="*/ 2322815 w 2322815"/>
                <a:gd name="connsiteY6" fmla="*/ 161599 h 1348027"/>
                <a:gd name="connsiteX7" fmla="*/ 2322815 w 2322815"/>
                <a:gd name="connsiteY7" fmla="*/ 565585 h 1348027"/>
                <a:gd name="connsiteX8" fmla="*/ 2322815 w 2322815"/>
                <a:gd name="connsiteY8" fmla="*/ 565585 h 1348027"/>
                <a:gd name="connsiteX9" fmla="*/ 2322815 w 2322815"/>
                <a:gd name="connsiteY9" fmla="*/ 807978 h 1348027"/>
                <a:gd name="connsiteX10" fmla="*/ 2322815 w 2322815"/>
                <a:gd name="connsiteY10" fmla="*/ 807975 h 1348027"/>
                <a:gd name="connsiteX11" fmla="*/ 2161216 w 2322815"/>
                <a:gd name="connsiteY11" fmla="*/ 969574 h 1348027"/>
                <a:gd name="connsiteX12" fmla="*/ 1398469 w 2322815"/>
                <a:gd name="connsiteY12" fmla="*/ 977455 h 1348027"/>
                <a:gd name="connsiteX13" fmla="*/ 131264 w 2322815"/>
                <a:gd name="connsiteY13" fmla="*/ 1348027 h 1348027"/>
                <a:gd name="connsiteX14" fmla="*/ 1084465 w 2322815"/>
                <a:gd name="connsiteY14" fmla="*/ 973514 h 1348027"/>
                <a:gd name="connsiteX15" fmla="*/ 161599 w 2322815"/>
                <a:gd name="connsiteY15" fmla="*/ 969574 h 1348027"/>
                <a:gd name="connsiteX16" fmla="*/ 0 w 2322815"/>
                <a:gd name="connsiteY16" fmla="*/ 807975 h 1348027"/>
                <a:gd name="connsiteX17" fmla="*/ 0 w 2322815"/>
                <a:gd name="connsiteY17" fmla="*/ 807978 h 1348027"/>
                <a:gd name="connsiteX18" fmla="*/ 0 w 2322815"/>
                <a:gd name="connsiteY18" fmla="*/ 565585 h 1348027"/>
                <a:gd name="connsiteX19" fmla="*/ 0 w 2322815"/>
                <a:gd name="connsiteY19" fmla="*/ 565585 h 1348027"/>
                <a:gd name="connsiteX20" fmla="*/ 0 w 2322815"/>
                <a:gd name="connsiteY20" fmla="*/ 161599 h 1348027"/>
                <a:gd name="connsiteX0" fmla="*/ 0 w 2322815"/>
                <a:gd name="connsiteY0" fmla="*/ 161599 h 1348027"/>
                <a:gd name="connsiteX1" fmla="*/ 161599 w 2322815"/>
                <a:gd name="connsiteY1" fmla="*/ 0 h 1348027"/>
                <a:gd name="connsiteX2" fmla="*/ 1354975 w 2322815"/>
                <a:gd name="connsiteY2" fmla="*/ 0 h 1348027"/>
                <a:gd name="connsiteX3" fmla="*/ 1354975 w 2322815"/>
                <a:gd name="connsiteY3" fmla="*/ 0 h 1348027"/>
                <a:gd name="connsiteX4" fmla="*/ 1935679 w 2322815"/>
                <a:gd name="connsiteY4" fmla="*/ 0 h 1348027"/>
                <a:gd name="connsiteX5" fmla="*/ 2161216 w 2322815"/>
                <a:gd name="connsiteY5" fmla="*/ 0 h 1348027"/>
                <a:gd name="connsiteX6" fmla="*/ 2322815 w 2322815"/>
                <a:gd name="connsiteY6" fmla="*/ 161599 h 1348027"/>
                <a:gd name="connsiteX7" fmla="*/ 2322815 w 2322815"/>
                <a:gd name="connsiteY7" fmla="*/ 565585 h 1348027"/>
                <a:gd name="connsiteX8" fmla="*/ 2322815 w 2322815"/>
                <a:gd name="connsiteY8" fmla="*/ 565585 h 1348027"/>
                <a:gd name="connsiteX9" fmla="*/ 2322815 w 2322815"/>
                <a:gd name="connsiteY9" fmla="*/ 807978 h 1348027"/>
                <a:gd name="connsiteX10" fmla="*/ 2322815 w 2322815"/>
                <a:gd name="connsiteY10" fmla="*/ 807975 h 1348027"/>
                <a:gd name="connsiteX11" fmla="*/ 2161216 w 2322815"/>
                <a:gd name="connsiteY11" fmla="*/ 969574 h 1348027"/>
                <a:gd name="connsiteX12" fmla="*/ 1398469 w 2322815"/>
                <a:gd name="connsiteY12" fmla="*/ 977455 h 1348027"/>
                <a:gd name="connsiteX13" fmla="*/ 131264 w 2322815"/>
                <a:gd name="connsiteY13" fmla="*/ 1348027 h 1348027"/>
                <a:gd name="connsiteX14" fmla="*/ 528176 w 2322815"/>
                <a:gd name="connsiteY14" fmla="*/ 977110 h 1348027"/>
                <a:gd name="connsiteX15" fmla="*/ 161599 w 2322815"/>
                <a:gd name="connsiteY15" fmla="*/ 969574 h 1348027"/>
                <a:gd name="connsiteX16" fmla="*/ 0 w 2322815"/>
                <a:gd name="connsiteY16" fmla="*/ 807975 h 1348027"/>
                <a:gd name="connsiteX17" fmla="*/ 0 w 2322815"/>
                <a:gd name="connsiteY17" fmla="*/ 807978 h 1348027"/>
                <a:gd name="connsiteX18" fmla="*/ 0 w 2322815"/>
                <a:gd name="connsiteY18" fmla="*/ 565585 h 1348027"/>
                <a:gd name="connsiteX19" fmla="*/ 0 w 2322815"/>
                <a:gd name="connsiteY19" fmla="*/ 565585 h 1348027"/>
                <a:gd name="connsiteX20" fmla="*/ 0 w 2322815"/>
                <a:gd name="connsiteY20" fmla="*/ 161599 h 1348027"/>
                <a:gd name="connsiteX0" fmla="*/ 0 w 2322815"/>
                <a:gd name="connsiteY0" fmla="*/ 161599 h 1348027"/>
                <a:gd name="connsiteX1" fmla="*/ 161599 w 2322815"/>
                <a:gd name="connsiteY1" fmla="*/ 0 h 1348027"/>
                <a:gd name="connsiteX2" fmla="*/ 1354975 w 2322815"/>
                <a:gd name="connsiteY2" fmla="*/ 0 h 1348027"/>
                <a:gd name="connsiteX3" fmla="*/ 1354975 w 2322815"/>
                <a:gd name="connsiteY3" fmla="*/ 0 h 1348027"/>
                <a:gd name="connsiteX4" fmla="*/ 1935679 w 2322815"/>
                <a:gd name="connsiteY4" fmla="*/ 0 h 1348027"/>
                <a:gd name="connsiteX5" fmla="*/ 2161216 w 2322815"/>
                <a:gd name="connsiteY5" fmla="*/ 0 h 1348027"/>
                <a:gd name="connsiteX6" fmla="*/ 2322815 w 2322815"/>
                <a:gd name="connsiteY6" fmla="*/ 161599 h 1348027"/>
                <a:gd name="connsiteX7" fmla="*/ 2322815 w 2322815"/>
                <a:gd name="connsiteY7" fmla="*/ 565585 h 1348027"/>
                <a:gd name="connsiteX8" fmla="*/ 2322815 w 2322815"/>
                <a:gd name="connsiteY8" fmla="*/ 565585 h 1348027"/>
                <a:gd name="connsiteX9" fmla="*/ 2322815 w 2322815"/>
                <a:gd name="connsiteY9" fmla="*/ 807978 h 1348027"/>
                <a:gd name="connsiteX10" fmla="*/ 2322815 w 2322815"/>
                <a:gd name="connsiteY10" fmla="*/ 807975 h 1348027"/>
                <a:gd name="connsiteX11" fmla="*/ 2161216 w 2322815"/>
                <a:gd name="connsiteY11" fmla="*/ 969574 h 1348027"/>
                <a:gd name="connsiteX12" fmla="*/ 1036882 w 2322815"/>
                <a:gd name="connsiteY12" fmla="*/ 981050 h 1348027"/>
                <a:gd name="connsiteX13" fmla="*/ 131264 w 2322815"/>
                <a:gd name="connsiteY13" fmla="*/ 1348027 h 1348027"/>
                <a:gd name="connsiteX14" fmla="*/ 528176 w 2322815"/>
                <a:gd name="connsiteY14" fmla="*/ 977110 h 1348027"/>
                <a:gd name="connsiteX15" fmla="*/ 161599 w 2322815"/>
                <a:gd name="connsiteY15" fmla="*/ 969574 h 1348027"/>
                <a:gd name="connsiteX16" fmla="*/ 0 w 2322815"/>
                <a:gd name="connsiteY16" fmla="*/ 807975 h 1348027"/>
                <a:gd name="connsiteX17" fmla="*/ 0 w 2322815"/>
                <a:gd name="connsiteY17" fmla="*/ 807978 h 1348027"/>
                <a:gd name="connsiteX18" fmla="*/ 0 w 2322815"/>
                <a:gd name="connsiteY18" fmla="*/ 565585 h 1348027"/>
                <a:gd name="connsiteX19" fmla="*/ 0 w 2322815"/>
                <a:gd name="connsiteY19" fmla="*/ 565585 h 1348027"/>
                <a:gd name="connsiteX20" fmla="*/ 0 w 2322815"/>
                <a:gd name="connsiteY20" fmla="*/ 161599 h 1348027"/>
                <a:gd name="connsiteX0" fmla="*/ 205824 w 2528639"/>
                <a:gd name="connsiteY0" fmla="*/ 161599 h 1472251"/>
                <a:gd name="connsiteX1" fmla="*/ 367423 w 2528639"/>
                <a:gd name="connsiteY1" fmla="*/ 0 h 1472251"/>
                <a:gd name="connsiteX2" fmla="*/ 1560799 w 2528639"/>
                <a:gd name="connsiteY2" fmla="*/ 0 h 1472251"/>
                <a:gd name="connsiteX3" fmla="*/ 1560799 w 2528639"/>
                <a:gd name="connsiteY3" fmla="*/ 0 h 1472251"/>
                <a:gd name="connsiteX4" fmla="*/ 2141503 w 2528639"/>
                <a:gd name="connsiteY4" fmla="*/ 0 h 1472251"/>
                <a:gd name="connsiteX5" fmla="*/ 2367040 w 2528639"/>
                <a:gd name="connsiteY5" fmla="*/ 0 h 1472251"/>
                <a:gd name="connsiteX6" fmla="*/ 2528639 w 2528639"/>
                <a:gd name="connsiteY6" fmla="*/ 161599 h 1472251"/>
                <a:gd name="connsiteX7" fmla="*/ 2528639 w 2528639"/>
                <a:gd name="connsiteY7" fmla="*/ 565585 h 1472251"/>
                <a:gd name="connsiteX8" fmla="*/ 2528639 w 2528639"/>
                <a:gd name="connsiteY8" fmla="*/ 565585 h 1472251"/>
                <a:gd name="connsiteX9" fmla="*/ 2528639 w 2528639"/>
                <a:gd name="connsiteY9" fmla="*/ 807978 h 1472251"/>
                <a:gd name="connsiteX10" fmla="*/ 2528639 w 2528639"/>
                <a:gd name="connsiteY10" fmla="*/ 807975 h 1472251"/>
                <a:gd name="connsiteX11" fmla="*/ 2367040 w 2528639"/>
                <a:gd name="connsiteY11" fmla="*/ 969574 h 1472251"/>
                <a:gd name="connsiteX12" fmla="*/ 1242706 w 2528639"/>
                <a:gd name="connsiteY12" fmla="*/ 981050 h 1472251"/>
                <a:gd name="connsiteX13" fmla="*/ 0 w 2528639"/>
                <a:gd name="connsiteY13" fmla="*/ 1472251 h 1472251"/>
                <a:gd name="connsiteX14" fmla="*/ 734000 w 2528639"/>
                <a:gd name="connsiteY14" fmla="*/ 977110 h 1472251"/>
                <a:gd name="connsiteX15" fmla="*/ 367423 w 2528639"/>
                <a:gd name="connsiteY15" fmla="*/ 969574 h 1472251"/>
                <a:gd name="connsiteX16" fmla="*/ 205824 w 2528639"/>
                <a:gd name="connsiteY16" fmla="*/ 807975 h 1472251"/>
                <a:gd name="connsiteX17" fmla="*/ 205824 w 2528639"/>
                <a:gd name="connsiteY17" fmla="*/ 807978 h 1472251"/>
                <a:gd name="connsiteX18" fmla="*/ 205824 w 2528639"/>
                <a:gd name="connsiteY18" fmla="*/ 565585 h 1472251"/>
                <a:gd name="connsiteX19" fmla="*/ 205824 w 2528639"/>
                <a:gd name="connsiteY19" fmla="*/ 565585 h 1472251"/>
                <a:gd name="connsiteX20" fmla="*/ 205824 w 2528639"/>
                <a:gd name="connsiteY20" fmla="*/ 161599 h 1472251"/>
                <a:gd name="connsiteX0" fmla="*/ 205824 w 2528639"/>
                <a:gd name="connsiteY0" fmla="*/ 161599 h 1472251"/>
                <a:gd name="connsiteX1" fmla="*/ 367423 w 2528639"/>
                <a:gd name="connsiteY1" fmla="*/ 0 h 1472251"/>
                <a:gd name="connsiteX2" fmla="*/ 1560799 w 2528639"/>
                <a:gd name="connsiteY2" fmla="*/ 0 h 1472251"/>
                <a:gd name="connsiteX3" fmla="*/ 1560799 w 2528639"/>
                <a:gd name="connsiteY3" fmla="*/ 0 h 1472251"/>
                <a:gd name="connsiteX4" fmla="*/ 2141503 w 2528639"/>
                <a:gd name="connsiteY4" fmla="*/ 0 h 1472251"/>
                <a:gd name="connsiteX5" fmla="*/ 2367040 w 2528639"/>
                <a:gd name="connsiteY5" fmla="*/ 0 h 1472251"/>
                <a:gd name="connsiteX6" fmla="*/ 2528639 w 2528639"/>
                <a:gd name="connsiteY6" fmla="*/ 161599 h 1472251"/>
                <a:gd name="connsiteX7" fmla="*/ 2528639 w 2528639"/>
                <a:gd name="connsiteY7" fmla="*/ 565585 h 1472251"/>
                <a:gd name="connsiteX8" fmla="*/ 2528639 w 2528639"/>
                <a:gd name="connsiteY8" fmla="*/ 565585 h 1472251"/>
                <a:gd name="connsiteX9" fmla="*/ 2528639 w 2528639"/>
                <a:gd name="connsiteY9" fmla="*/ 807978 h 1472251"/>
                <a:gd name="connsiteX10" fmla="*/ 2528639 w 2528639"/>
                <a:gd name="connsiteY10" fmla="*/ 807975 h 1472251"/>
                <a:gd name="connsiteX11" fmla="*/ 2367040 w 2528639"/>
                <a:gd name="connsiteY11" fmla="*/ 969574 h 1472251"/>
                <a:gd name="connsiteX12" fmla="*/ 1242706 w 2528639"/>
                <a:gd name="connsiteY12" fmla="*/ 981050 h 1472251"/>
                <a:gd name="connsiteX13" fmla="*/ 0 w 2528639"/>
                <a:gd name="connsiteY13" fmla="*/ 1472251 h 1472251"/>
                <a:gd name="connsiteX14" fmla="*/ 524773 w 2528639"/>
                <a:gd name="connsiteY14" fmla="*/ 985124 h 1472251"/>
                <a:gd name="connsiteX15" fmla="*/ 367423 w 2528639"/>
                <a:gd name="connsiteY15" fmla="*/ 969574 h 1472251"/>
                <a:gd name="connsiteX16" fmla="*/ 205824 w 2528639"/>
                <a:gd name="connsiteY16" fmla="*/ 807975 h 1472251"/>
                <a:gd name="connsiteX17" fmla="*/ 205824 w 2528639"/>
                <a:gd name="connsiteY17" fmla="*/ 807978 h 1472251"/>
                <a:gd name="connsiteX18" fmla="*/ 205824 w 2528639"/>
                <a:gd name="connsiteY18" fmla="*/ 565585 h 1472251"/>
                <a:gd name="connsiteX19" fmla="*/ 205824 w 2528639"/>
                <a:gd name="connsiteY19" fmla="*/ 565585 h 1472251"/>
                <a:gd name="connsiteX20" fmla="*/ 205824 w 2528639"/>
                <a:gd name="connsiteY20" fmla="*/ 161599 h 1472251"/>
                <a:gd name="connsiteX0" fmla="*/ 205824 w 2528639"/>
                <a:gd name="connsiteY0" fmla="*/ 161599 h 1472251"/>
                <a:gd name="connsiteX1" fmla="*/ 367423 w 2528639"/>
                <a:gd name="connsiteY1" fmla="*/ 0 h 1472251"/>
                <a:gd name="connsiteX2" fmla="*/ 1560799 w 2528639"/>
                <a:gd name="connsiteY2" fmla="*/ 0 h 1472251"/>
                <a:gd name="connsiteX3" fmla="*/ 1560799 w 2528639"/>
                <a:gd name="connsiteY3" fmla="*/ 0 h 1472251"/>
                <a:gd name="connsiteX4" fmla="*/ 2141503 w 2528639"/>
                <a:gd name="connsiteY4" fmla="*/ 0 h 1472251"/>
                <a:gd name="connsiteX5" fmla="*/ 2367040 w 2528639"/>
                <a:gd name="connsiteY5" fmla="*/ 0 h 1472251"/>
                <a:gd name="connsiteX6" fmla="*/ 2528639 w 2528639"/>
                <a:gd name="connsiteY6" fmla="*/ 161599 h 1472251"/>
                <a:gd name="connsiteX7" fmla="*/ 2528639 w 2528639"/>
                <a:gd name="connsiteY7" fmla="*/ 565585 h 1472251"/>
                <a:gd name="connsiteX8" fmla="*/ 2528639 w 2528639"/>
                <a:gd name="connsiteY8" fmla="*/ 565585 h 1472251"/>
                <a:gd name="connsiteX9" fmla="*/ 2528639 w 2528639"/>
                <a:gd name="connsiteY9" fmla="*/ 807978 h 1472251"/>
                <a:gd name="connsiteX10" fmla="*/ 2528639 w 2528639"/>
                <a:gd name="connsiteY10" fmla="*/ 807975 h 1472251"/>
                <a:gd name="connsiteX11" fmla="*/ 2367040 w 2528639"/>
                <a:gd name="connsiteY11" fmla="*/ 969574 h 1472251"/>
                <a:gd name="connsiteX12" fmla="*/ 1002482 w 2528639"/>
                <a:gd name="connsiteY12" fmla="*/ 985058 h 1472251"/>
                <a:gd name="connsiteX13" fmla="*/ 0 w 2528639"/>
                <a:gd name="connsiteY13" fmla="*/ 1472251 h 1472251"/>
                <a:gd name="connsiteX14" fmla="*/ 524773 w 2528639"/>
                <a:gd name="connsiteY14" fmla="*/ 985124 h 1472251"/>
                <a:gd name="connsiteX15" fmla="*/ 367423 w 2528639"/>
                <a:gd name="connsiteY15" fmla="*/ 969574 h 1472251"/>
                <a:gd name="connsiteX16" fmla="*/ 205824 w 2528639"/>
                <a:gd name="connsiteY16" fmla="*/ 807975 h 1472251"/>
                <a:gd name="connsiteX17" fmla="*/ 205824 w 2528639"/>
                <a:gd name="connsiteY17" fmla="*/ 807978 h 1472251"/>
                <a:gd name="connsiteX18" fmla="*/ 205824 w 2528639"/>
                <a:gd name="connsiteY18" fmla="*/ 565585 h 1472251"/>
                <a:gd name="connsiteX19" fmla="*/ 205824 w 2528639"/>
                <a:gd name="connsiteY19" fmla="*/ 565585 h 1472251"/>
                <a:gd name="connsiteX20" fmla="*/ 205824 w 2528639"/>
                <a:gd name="connsiteY20" fmla="*/ 161599 h 1472251"/>
                <a:gd name="connsiteX0" fmla="*/ 228263 w 2551078"/>
                <a:gd name="connsiteY0" fmla="*/ 161599 h 1329502"/>
                <a:gd name="connsiteX1" fmla="*/ 389862 w 2551078"/>
                <a:gd name="connsiteY1" fmla="*/ 0 h 1329502"/>
                <a:gd name="connsiteX2" fmla="*/ 1583238 w 2551078"/>
                <a:gd name="connsiteY2" fmla="*/ 0 h 1329502"/>
                <a:gd name="connsiteX3" fmla="*/ 1583238 w 2551078"/>
                <a:gd name="connsiteY3" fmla="*/ 0 h 1329502"/>
                <a:gd name="connsiteX4" fmla="*/ 2163942 w 2551078"/>
                <a:gd name="connsiteY4" fmla="*/ 0 h 1329502"/>
                <a:gd name="connsiteX5" fmla="*/ 2389479 w 2551078"/>
                <a:gd name="connsiteY5" fmla="*/ 0 h 1329502"/>
                <a:gd name="connsiteX6" fmla="*/ 2551078 w 2551078"/>
                <a:gd name="connsiteY6" fmla="*/ 161599 h 1329502"/>
                <a:gd name="connsiteX7" fmla="*/ 2551078 w 2551078"/>
                <a:gd name="connsiteY7" fmla="*/ 565585 h 1329502"/>
                <a:gd name="connsiteX8" fmla="*/ 2551078 w 2551078"/>
                <a:gd name="connsiteY8" fmla="*/ 565585 h 1329502"/>
                <a:gd name="connsiteX9" fmla="*/ 2551078 w 2551078"/>
                <a:gd name="connsiteY9" fmla="*/ 807978 h 1329502"/>
                <a:gd name="connsiteX10" fmla="*/ 2551078 w 2551078"/>
                <a:gd name="connsiteY10" fmla="*/ 807975 h 1329502"/>
                <a:gd name="connsiteX11" fmla="*/ 2389479 w 2551078"/>
                <a:gd name="connsiteY11" fmla="*/ 969574 h 1329502"/>
                <a:gd name="connsiteX12" fmla="*/ 1024921 w 2551078"/>
                <a:gd name="connsiteY12" fmla="*/ 985058 h 1329502"/>
                <a:gd name="connsiteX13" fmla="*/ 0 w 2551078"/>
                <a:gd name="connsiteY13" fmla="*/ 1329502 h 1329502"/>
                <a:gd name="connsiteX14" fmla="*/ 547212 w 2551078"/>
                <a:gd name="connsiteY14" fmla="*/ 985124 h 1329502"/>
                <a:gd name="connsiteX15" fmla="*/ 389862 w 2551078"/>
                <a:gd name="connsiteY15" fmla="*/ 969574 h 1329502"/>
                <a:gd name="connsiteX16" fmla="*/ 228263 w 2551078"/>
                <a:gd name="connsiteY16" fmla="*/ 807975 h 1329502"/>
                <a:gd name="connsiteX17" fmla="*/ 228263 w 2551078"/>
                <a:gd name="connsiteY17" fmla="*/ 807978 h 1329502"/>
                <a:gd name="connsiteX18" fmla="*/ 228263 w 2551078"/>
                <a:gd name="connsiteY18" fmla="*/ 565585 h 1329502"/>
                <a:gd name="connsiteX19" fmla="*/ 228263 w 2551078"/>
                <a:gd name="connsiteY19" fmla="*/ 565585 h 1329502"/>
                <a:gd name="connsiteX20" fmla="*/ 228263 w 2551078"/>
                <a:gd name="connsiteY20" fmla="*/ 161599 h 1329502"/>
                <a:gd name="connsiteX0" fmla="*/ 228263 w 2551078"/>
                <a:gd name="connsiteY0" fmla="*/ 161599 h 1329502"/>
                <a:gd name="connsiteX1" fmla="*/ 389862 w 2551078"/>
                <a:gd name="connsiteY1" fmla="*/ 0 h 1329502"/>
                <a:gd name="connsiteX2" fmla="*/ 1583238 w 2551078"/>
                <a:gd name="connsiteY2" fmla="*/ 0 h 1329502"/>
                <a:gd name="connsiteX3" fmla="*/ 1583238 w 2551078"/>
                <a:gd name="connsiteY3" fmla="*/ 0 h 1329502"/>
                <a:gd name="connsiteX4" fmla="*/ 2163942 w 2551078"/>
                <a:gd name="connsiteY4" fmla="*/ 0 h 1329502"/>
                <a:gd name="connsiteX5" fmla="*/ 2389479 w 2551078"/>
                <a:gd name="connsiteY5" fmla="*/ 0 h 1329502"/>
                <a:gd name="connsiteX6" fmla="*/ 2551078 w 2551078"/>
                <a:gd name="connsiteY6" fmla="*/ 161599 h 1329502"/>
                <a:gd name="connsiteX7" fmla="*/ 2551078 w 2551078"/>
                <a:gd name="connsiteY7" fmla="*/ 565585 h 1329502"/>
                <a:gd name="connsiteX8" fmla="*/ 2551078 w 2551078"/>
                <a:gd name="connsiteY8" fmla="*/ 565585 h 1329502"/>
                <a:gd name="connsiteX9" fmla="*/ 2551078 w 2551078"/>
                <a:gd name="connsiteY9" fmla="*/ 807978 h 1329502"/>
                <a:gd name="connsiteX10" fmla="*/ 2551078 w 2551078"/>
                <a:gd name="connsiteY10" fmla="*/ 807975 h 1329502"/>
                <a:gd name="connsiteX11" fmla="*/ 2389479 w 2551078"/>
                <a:gd name="connsiteY11" fmla="*/ 969574 h 1329502"/>
                <a:gd name="connsiteX12" fmla="*/ 1429767 w 2551078"/>
                <a:gd name="connsiteY12" fmla="*/ 980628 h 1329502"/>
                <a:gd name="connsiteX13" fmla="*/ 0 w 2551078"/>
                <a:gd name="connsiteY13" fmla="*/ 1329502 h 1329502"/>
                <a:gd name="connsiteX14" fmla="*/ 547212 w 2551078"/>
                <a:gd name="connsiteY14" fmla="*/ 985124 h 1329502"/>
                <a:gd name="connsiteX15" fmla="*/ 389862 w 2551078"/>
                <a:gd name="connsiteY15" fmla="*/ 969574 h 1329502"/>
                <a:gd name="connsiteX16" fmla="*/ 228263 w 2551078"/>
                <a:gd name="connsiteY16" fmla="*/ 807975 h 1329502"/>
                <a:gd name="connsiteX17" fmla="*/ 228263 w 2551078"/>
                <a:gd name="connsiteY17" fmla="*/ 807978 h 1329502"/>
                <a:gd name="connsiteX18" fmla="*/ 228263 w 2551078"/>
                <a:gd name="connsiteY18" fmla="*/ 565585 h 1329502"/>
                <a:gd name="connsiteX19" fmla="*/ 228263 w 2551078"/>
                <a:gd name="connsiteY19" fmla="*/ 565585 h 1329502"/>
                <a:gd name="connsiteX20" fmla="*/ 228263 w 2551078"/>
                <a:gd name="connsiteY20" fmla="*/ 161599 h 1329502"/>
                <a:gd name="connsiteX0" fmla="*/ 0 w 2322815"/>
                <a:gd name="connsiteY0" fmla="*/ 161599 h 1249753"/>
                <a:gd name="connsiteX1" fmla="*/ 161599 w 2322815"/>
                <a:gd name="connsiteY1" fmla="*/ 0 h 1249753"/>
                <a:gd name="connsiteX2" fmla="*/ 1354975 w 2322815"/>
                <a:gd name="connsiteY2" fmla="*/ 0 h 1249753"/>
                <a:gd name="connsiteX3" fmla="*/ 1354975 w 2322815"/>
                <a:gd name="connsiteY3" fmla="*/ 0 h 1249753"/>
                <a:gd name="connsiteX4" fmla="*/ 1935679 w 2322815"/>
                <a:gd name="connsiteY4" fmla="*/ 0 h 1249753"/>
                <a:gd name="connsiteX5" fmla="*/ 2161216 w 2322815"/>
                <a:gd name="connsiteY5" fmla="*/ 0 h 1249753"/>
                <a:gd name="connsiteX6" fmla="*/ 2322815 w 2322815"/>
                <a:gd name="connsiteY6" fmla="*/ 161599 h 1249753"/>
                <a:gd name="connsiteX7" fmla="*/ 2322815 w 2322815"/>
                <a:gd name="connsiteY7" fmla="*/ 565585 h 1249753"/>
                <a:gd name="connsiteX8" fmla="*/ 2322815 w 2322815"/>
                <a:gd name="connsiteY8" fmla="*/ 565585 h 1249753"/>
                <a:gd name="connsiteX9" fmla="*/ 2322815 w 2322815"/>
                <a:gd name="connsiteY9" fmla="*/ 807978 h 1249753"/>
                <a:gd name="connsiteX10" fmla="*/ 2322815 w 2322815"/>
                <a:gd name="connsiteY10" fmla="*/ 807975 h 1249753"/>
                <a:gd name="connsiteX11" fmla="*/ 2161216 w 2322815"/>
                <a:gd name="connsiteY11" fmla="*/ 969574 h 1249753"/>
                <a:gd name="connsiteX12" fmla="*/ 1201504 w 2322815"/>
                <a:gd name="connsiteY12" fmla="*/ 980628 h 1249753"/>
                <a:gd name="connsiteX13" fmla="*/ 775966 w 2322815"/>
                <a:gd name="connsiteY13" fmla="*/ 1249753 h 1249753"/>
                <a:gd name="connsiteX14" fmla="*/ 318949 w 2322815"/>
                <a:gd name="connsiteY14" fmla="*/ 985124 h 1249753"/>
                <a:gd name="connsiteX15" fmla="*/ 161599 w 2322815"/>
                <a:gd name="connsiteY15" fmla="*/ 969574 h 1249753"/>
                <a:gd name="connsiteX16" fmla="*/ 0 w 2322815"/>
                <a:gd name="connsiteY16" fmla="*/ 807975 h 1249753"/>
                <a:gd name="connsiteX17" fmla="*/ 0 w 2322815"/>
                <a:gd name="connsiteY17" fmla="*/ 807978 h 1249753"/>
                <a:gd name="connsiteX18" fmla="*/ 0 w 2322815"/>
                <a:gd name="connsiteY18" fmla="*/ 565585 h 1249753"/>
                <a:gd name="connsiteX19" fmla="*/ 0 w 2322815"/>
                <a:gd name="connsiteY19" fmla="*/ 565585 h 1249753"/>
                <a:gd name="connsiteX20" fmla="*/ 0 w 2322815"/>
                <a:gd name="connsiteY20" fmla="*/ 161599 h 1249753"/>
                <a:gd name="connsiteX0" fmla="*/ 0 w 2322815"/>
                <a:gd name="connsiteY0" fmla="*/ 161599 h 1249753"/>
                <a:gd name="connsiteX1" fmla="*/ 161599 w 2322815"/>
                <a:gd name="connsiteY1" fmla="*/ 0 h 1249753"/>
                <a:gd name="connsiteX2" fmla="*/ 1354975 w 2322815"/>
                <a:gd name="connsiteY2" fmla="*/ 0 h 1249753"/>
                <a:gd name="connsiteX3" fmla="*/ 1354975 w 2322815"/>
                <a:gd name="connsiteY3" fmla="*/ 0 h 1249753"/>
                <a:gd name="connsiteX4" fmla="*/ 1935679 w 2322815"/>
                <a:gd name="connsiteY4" fmla="*/ 0 h 1249753"/>
                <a:gd name="connsiteX5" fmla="*/ 2161216 w 2322815"/>
                <a:gd name="connsiteY5" fmla="*/ 0 h 1249753"/>
                <a:gd name="connsiteX6" fmla="*/ 2322815 w 2322815"/>
                <a:gd name="connsiteY6" fmla="*/ 161599 h 1249753"/>
                <a:gd name="connsiteX7" fmla="*/ 2322815 w 2322815"/>
                <a:gd name="connsiteY7" fmla="*/ 565585 h 1249753"/>
                <a:gd name="connsiteX8" fmla="*/ 2322815 w 2322815"/>
                <a:gd name="connsiteY8" fmla="*/ 565585 h 1249753"/>
                <a:gd name="connsiteX9" fmla="*/ 2322815 w 2322815"/>
                <a:gd name="connsiteY9" fmla="*/ 807978 h 1249753"/>
                <a:gd name="connsiteX10" fmla="*/ 2322815 w 2322815"/>
                <a:gd name="connsiteY10" fmla="*/ 807975 h 1249753"/>
                <a:gd name="connsiteX11" fmla="*/ 2161216 w 2322815"/>
                <a:gd name="connsiteY11" fmla="*/ 969574 h 1249753"/>
                <a:gd name="connsiteX12" fmla="*/ 1201504 w 2322815"/>
                <a:gd name="connsiteY12" fmla="*/ 980628 h 1249753"/>
                <a:gd name="connsiteX13" fmla="*/ 775966 w 2322815"/>
                <a:gd name="connsiteY13" fmla="*/ 1249753 h 1249753"/>
                <a:gd name="connsiteX14" fmla="*/ 771116 w 2322815"/>
                <a:gd name="connsiteY14" fmla="*/ 976263 h 1249753"/>
                <a:gd name="connsiteX15" fmla="*/ 161599 w 2322815"/>
                <a:gd name="connsiteY15" fmla="*/ 969574 h 1249753"/>
                <a:gd name="connsiteX16" fmla="*/ 0 w 2322815"/>
                <a:gd name="connsiteY16" fmla="*/ 807975 h 1249753"/>
                <a:gd name="connsiteX17" fmla="*/ 0 w 2322815"/>
                <a:gd name="connsiteY17" fmla="*/ 807978 h 1249753"/>
                <a:gd name="connsiteX18" fmla="*/ 0 w 2322815"/>
                <a:gd name="connsiteY18" fmla="*/ 565585 h 1249753"/>
                <a:gd name="connsiteX19" fmla="*/ 0 w 2322815"/>
                <a:gd name="connsiteY19" fmla="*/ 565585 h 1249753"/>
                <a:gd name="connsiteX20" fmla="*/ 0 w 2322815"/>
                <a:gd name="connsiteY20" fmla="*/ 161599 h 1249753"/>
                <a:gd name="connsiteX0" fmla="*/ 0 w 2322815"/>
                <a:gd name="connsiteY0" fmla="*/ 161599 h 1497964"/>
                <a:gd name="connsiteX1" fmla="*/ 161599 w 2322815"/>
                <a:gd name="connsiteY1" fmla="*/ 0 h 1497964"/>
                <a:gd name="connsiteX2" fmla="*/ 1354975 w 2322815"/>
                <a:gd name="connsiteY2" fmla="*/ 0 h 1497964"/>
                <a:gd name="connsiteX3" fmla="*/ 1354975 w 2322815"/>
                <a:gd name="connsiteY3" fmla="*/ 0 h 1497964"/>
                <a:gd name="connsiteX4" fmla="*/ 1935679 w 2322815"/>
                <a:gd name="connsiteY4" fmla="*/ 0 h 1497964"/>
                <a:gd name="connsiteX5" fmla="*/ 2161216 w 2322815"/>
                <a:gd name="connsiteY5" fmla="*/ 0 h 1497964"/>
                <a:gd name="connsiteX6" fmla="*/ 2322815 w 2322815"/>
                <a:gd name="connsiteY6" fmla="*/ 161599 h 1497964"/>
                <a:gd name="connsiteX7" fmla="*/ 2322815 w 2322815"/>
                <a:gd name="connsiteY7" fmla="*/ 565585 h 1497964"/>
                <a:gd name="connsiteX8" fmla="*/ 2322815 w 2322815"/>
                <a:gd name="connsiteY8" fmla="*/ 565585 h 1497964"/>
                <a:gd name="connsiteX9" fmla="*/ 2322815 w 2322815"/>
                <a:gd name="connsiteY9" fmla="*/ 807978 h 1497964"/>
                <a:gd name="connsiteX10" fmla="*/ 2322815 w 2322815"/>
                <a:gd name="connsiteY10" fmla="*/ 807975 h 1497964"/>
                <a:gd name="connsiteX11" fmla="*/ 2161216 w 2322815"/>
                <a:gd name="connsiteY11" fmla="*/ 969574 h 1497964"/>
                <a:gd name="connsiteX12" fmla="*/ 1201504 w 2322815"/>
                <a:gd name="connsiteY12" fmla="*/ 980628 h 1497964"/>
                <a:gd name="connsiteX13" fmla="*/ 707494 w 2322815"/>
                <a:gd name="connsiteY13" fmla="*/ 1497964 h 1497964"/>
                <a:gd name="connsiteX14" fmla="*/ 771116 w 2322815"/>
                <a:gd name="connsiteY14" fmla="*/ 976263 h 1497964"/>
                <a:gd name="connsiteX15" fmla="*/ 161599 w 2322815"/>
                <a:gd name="connsiteY15" fmla="*/ 969574 h 1497964"/>
                <a:gd name="connsiteX16" fmla="*/ 0 w 2322815"/>
                <a:gd name="connsiteY16" fmla="*/ 807975 h 1497964"/>
                <a:gd name="connsiteX17" fmla="*/ 0 w 2322815"/>
                <a:gd name="connsiteY17" fmla="*/ 807978 h 1497964"/>
                <a:gd name="connsiteX18" fmla="*/ 0 w 2322815"/>
                <a:gd name="connsiteY18" fmla="*/ 565585 h 1497964"/>
                <a:gd name="connsiteX19" fmla="*/ 0 w 2322815"/>
                <a:gd name="connsiteY19" fmla="*/ 565585 h 1497964"/>
                <a:gd name="connsiteX20" fmla="*/ 0 w 2322815"/>
                <a:gd name="connsiteY20" fmla="*/ 161599 h 1497964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161599 w 2322815"/>
                <a:gd name="connsiteY14" fmla="*/ 969574 h 1397338"/>
                <a:gd name="connsiteX15" fmla="*/ 0 w 2322815"/>
                <a:gd name="connsiteY15" fmla="*/ 807975 h 1397338"/>
                <a:gd name="connsiteX16" fmla="*/ 0 w 2322815"/>
                <a:gd name="connsiteY16" fmla="*/ 807978 h 1397338"/>
                <a:gd name="connsiteX17" fmla="*/ 0 w 2322815"/>
                <a:gd name="connsiteY17" fmla="*/ 565585 h 1397338"/>
                <a:gd name="connsiteX18" fmla="*/ 0 w 2322815"/>
                <a:gd name="connsiteY18" fmla="*/ 565585 h 1397338"/>
                <a:gd name="connsiteX19" fmla="*/ 0 w 2322815"/>
                <a:gd name="connsiteY19" fmla="*/ 161599 h 1397338"/>
                <a:gd name="connsiteX0" fmla="*/ 0 w 2322815"/>
                <a:gd name="connsiteY0" fmla="*/ 161599 h 986025"/>
                <a:gd name="connsiteX1" fmla="*/ 161599 w 2322815"/>
                <a:gd name="connsiteY1" fmla="*/ 0 h 986025"/>
                <a:gd name="connsiteX2" fmla="*/ 1354975 w 2322815"/>
                <a:gd name="connsiteY2" fmla="*/ 0 h 986025"/>
                <a:gd name="connsiteX3" fmla="*/ 1354975 w 2322815"/>
                <a:gd name="connsiteY3" fmla="*/ 0 h 986025"/>
                <a:gd name="connsiteX4" fmla="*/ 1935679 w 2322815"/>
                <a:gd name="connsiteY4" fmla="*/ 0 h 986025"/>
                <a:gd name="connsiteX5" fmla="*/ 2161216 w 2322815"/>
                <a:gd name="connsiteY5" fmla="*/ 0 h 986025"/>
                <a:gd name="connsiteX6" fmla="*/ 2322815 w 2322815"/>
                <a:gd name="connsiteY6" fmla="*/ 161599 h 986025"/>
                <a:gd name="connsiteX7" fmla="*/ 2322815 w 2322815"/>
                <a:gd name="connsiteY7" fmla="*/ 565585 h 986025"/>
                <a:gd name="connsiteX8" fmla="*/ 2322815 w 2322815"/>
                <a:gd name="connsiteY8" fmla="*/ 565585 h 986025"/>
                <a:gd name="connsiteX9" fmla="*/ 2322815 w 2322815"/>
                <a:gd name="connsiteY9" fmla="*/ 807978 h 986025"/>
                <a:gd name="connsiteX10" fmla="*/ 2322815 w 2322815"/>
                <a:gd name="connsiteY10" fmla="*/ 807975 h 986025"/>
                <a:gd name="connsiteX11" fmla="*/ 2161216 w 2322815"/>
                <a:gd name="connsiteY11" fmla="*/ 969574 h 986025"/>
                <a:gd name="connsiteX12" fmla="*/ 1201504 w 2322815"/>
                <a:gd name="connsiteY12" fmla="*/ 980628 h 986025"/>
                <a:gd name="connsiteX13" fmla="*/ 161599 w 2322815"/>
                <a:gd name="connsiteY13" fmla="*/ 969574 h 986025"/>
                <a:gd name="connsiteX14" fmla="*/ 0 w 2322815"/>
                <a:gd name="connsiteY14" fmla="*/ 807975 h 986025"/>
                <a:gd name="connsiteX15" fmla="*/ 0 w 2322815"/>
                <a:gd name="connsiteY15" fmla="*/ 807978 h 986025"/>
                <a:gd name="connsiteX16" fmla="*/ 0 w 2322815"/>
                <a:gd name="connsiteY16" fmla="*/ 565585 h 986025"/>
                <a:gd name="connsiteX17" fmla="*/ 0 w 2322815"/>
                <a:gd name="connsiteY17" fmla="*/ 565585 h 986025"/>
                <a:gd name="connsiteX18" fmla="*/ 0 w 2322815"/>
                <a:gd name="connsiteY18" fmla="*/ 161599 h 986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22815" h="986025">
                  <a:moveTo>
                    <a:pt x="0" y="161599"/>
                  </a:moveTo>
                  <a:cubicBezTo>
                    <a:pt x="0" y="72350"/>
                    <a:pt x="72350" y="0"/>
                    <a:pt x="161599" y="0"/>
                  </a:cubicBezTo>
                  <a:lnTo>
                    <a:pt x="1354975" y="0"/>
                  </a:lnTo>
                  <a:lnTo>
                    <a:pt x="1354975" y="0"/>
                  </a:lnTo>
                  <a:lnTo>
                    <a:pt x="1935679" y="0"/>
                  </a:lnTo>
                  <a:lnTo>
                    <a:pt x="2161216" y="0"/>
                  </a:lnTo>
                  <a:cubicBezTo>
                    <a:pt x="2250465" y="0"/>
                    <a:pt x="2322815" y="72350"/>
                    <a:pt x="2322815" y="161599"/>
                  </a:cubicBezTo>
                  <a:lnTo>
                    <a:pt x="2322815" y="565585"/>
                  </a:lnTo>
                  <a:lnTo>
                    <a:pt x="2322815" y="565585"/>
                  </a:lnTo>
                  <a:lnTo>
                    <a:pt x="2322815" y="807978"/>
                  </a:lnTo>
                  <a:lnTo>
                    <a:pt x="2322815" y="807975"/>
                  </a:lnTo>
                  <a:cubicBezTo>
                    <a:pt x="2322815" y="897224"/>
                    <a:pt x="2250465" y="969574"/>
                    <a:pt x="2161216" y="969574"/>
                  </a:cubicBezTo>
                  <a:lnTo>
                    <a:pt x="1201504" y="980628"/>
                  </a:lnTo>
                  <a:cubicBezTo>
                    <a:pt x="868235" y="980628"/>
                    <a:pt x="361850" y="998349"/>
                    <a:pt x="161599" y="969574"/>
                  </a:cubicBezTo>
                  <a:cubicBezTo>
                    <a:pt x="72350" y="969574"/>
                    <a:pt x="0" y="897224"/>
                    <a:pt x="0" y="807975"/>
                  </a:cubicBezTo>
                  <a:lnTo>
                    <a:pt x="0" y="807978"/>
                  </a:lnTo>
                  <a:lnTo>
                    <a:pt x="0" y="565585"/>
                  </a:lnTo>
                  <a:lnTo>
                    <a:pt x="0" y="565585"/>
                  </a:lnTo>
                  <a:lnTo>
                    <a:pt x="0" y="161599"/>
                  </a:ln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13524FB3-705B-35A9-6636-9A254B47F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788" y="170334"/>
              <a:ext cx="4607621" cy="13234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3200"/>
                </a:lnSpc>
                <a:defRPr/>
              </a:pPr>
              <a:r>
                <a:rPr lang="en-US" sz="2800" b="0">
                  <a:effectLst>
                    <a:outerShdw blurRad="50800" dist="63500" dir="2700000" algn="tl" rotWithShape="0">
                      <a:prstClr val="black">
                        <a:alpha val="0"/>
                      </a:prstClr>
                    </a:outerShdw>
                  </a:effectLst>
                  <a:latin typeface="Chalkboard"/>
                  <a:cs typeface="Chalkboard"/>
                </a:rPr>
                <a:t>Great! but how can I mix the longitudinal speed ≈</a:t>
              </a:r>
              <a:r>
                <a:rPr lang="en-US" sz="2800" b="0" i="1">
                  <a:effectLst>
                    <a:outerShdw blurRad="50800" dist="63500" dir="2700000" algn="tl" rotWithShape="0">
                      <a:prstClr val="black">
                        <a:alpha val="0"/>
                      </a:prstClr>
                    </a:outerShdw>
                  </a:effectLst>
                  <a:latin typeface="Chalkboard"/>
                  <a:cs typeface="Chalkboard"/>
                </a:rPr>
                <a:t>c</a:t>
              </a:r>
              <a:r>
                <a:rPr lang="en-US" sz="2800" b="0">
                  <a:effectLst>
                    <a:outerShdw blurRad="50800" dist="63500" dir="2700000" algn="tl" rotWithShape="0">
                      <a:prstClr val="black">
                        <a:alpha val="0"/>
                      </a:prstClr>
                    </a:outerShdw>
                  </a:effectLst>
                  <a:latin typeface="Chalkboard"/>
                  <a:cs typeface="Chalkboard"/>
                </a:rPr>
                <a:t> and transverse oscillations?</a:t>
              </a:r>
              <a:endParaRPr lang="en-US" sz="2800" b="0">
                <a:effectLst>
                  <a:outerShdw blurRad="50800" dist="63500" dir="2700000" algn="tl" rotWithShape="0">
                    <a:prstClr val="black"/>
                  </a:outerShdw>
                </a:effectLst>
                <a:latin typeface="Chalkboard"/>
                <a:cs typeface="Chalkboard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3896A2-E184-A37F-1F1D-C2A31A47F72B}"/>
                </a:ext>
              </a:extLst>
            </p:cNvPr>
            <p:cNvGrpSpPr/>
            <p:nvPr/>
          </p:nvGrpSpPr>
          <p:grpSpPr>
            <a:xfrm>
              <a:off x="1705665" y="1539947"/>
              <a:ext cx="584833" cy="568253"/>
              <a:chOff x="1785168" y="1790594"/>
              <a:chExt cx="584833" cy="568253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AAB1851-712A-A190-76B3-6AEDB8BCEE65}"/>
                  </a:ext>
                </a:extLst>
              </p:cNvPr>
              <p:cNvSpPr/>
              <p:nvPr/>
            </p:nvSpPr>
            <p:spPr bwMode="auto">
              <a:xfrm>
                <a:off x="2001192" y="1790594"/>
                <a:ext cx="368809" cy="196637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BD7917-25C6-11C1-E5EE-DC55A06A2924}"/>
                  </a:ext>
                </a:extLst>
              </p:cNvPr>
              <p:cNvSpPr/>
              <p:nvPr/>
            </p:nvSpPr>
            <p:spPr bwMode="auto">
              <a:xfrm>
                <a:off x="1905508" y="2033405"/>
                <a:ext cx="292967" cy="196637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6471D63-836D-75E8-5298-21BD7CF727F6}"/>
                  </a:ext>
                </a:extLst>
              </p:cNvPr>
              <p:cNvSpPr/>
              <p:nvPr/>
            </p:nvSpPr>
            <p:spPr bwMode="auto">
              <a:xfrm>
                <a:off x="1785168" y="2247629"/>
                <a:ext cx="208598" cy="111218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</p:grp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3545058" y="4286603"/>
            <a:ext cx="6187586" cy="1212302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15875" indent="0" algn="ctr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relativistic electron, </a:t>
            </a:r>
          </a:p>
          <a:p>
            <a:pPr marL="15875" indent="0" algn="ctr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 b="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32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≈ </a:t>
            </a:r>
            <a:r>
              <a:rPr lang="en-US" sz="3200" b="0" i="1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c</a:t>
            </a:r>
            <a:endParaRPr lang="en-US" sz="3200" b="0" i="1" u="sng">
              <a:solidFill>
                <a:schemeClr val="bg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Text Box 39">
            <a:extLst>
              <a:ext uri="{FF2B5EF4-FFF2-40B4-BE49-F238E27FC236}">
                <a16:creationId xmlns:a16="http://schemas.microsoft.com/office/drawing/2014/main" id="{4290DB5E-D051-0B46-9B6D-0EE9A765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272" y="476672"/>
            <a:ext cx="5341408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lnSpc>
                <a:spcPts val="2660"/>
              </a:lnSpc>
            </a:pPr>
            <a:r>
              <a:rPr lang="en-US" sz="2800" b="0">
                <a:solidFill>
                  <a:schemeClr val="bg1"/>
                </a:solidFill>
                <a:latin typeface="Arial" charset="0"/>
              </a:rPr>
              <a:t>the undulator causes transverse oscillations that force the electron to emit </a:t>
            </a:r>
            <a:r>
              <a:rPr lang="en-US" sz="2800" u="sng">
                <a:solidFill>
                  <a:srgbClr val="FF00DE"/>
                </a:solidFill>
                <a:latin typeface="Arial" charset="0"/>
              </a:rPr>
              <a:t>radiation</a:t>
            </a:r>
            <a:endParaRPr lang="fr-FR" sz="2800" u="sng">
              <a:solidFill>
                <a:srgbClr val="FF00DE"/>
              </a:solidFill>
              <a:latin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DF95C4-0E05-33A2-0110-13070772A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1615" y="2565306"/>
            <a:ext cx="3879186" cy="2947590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…whose wavelength, </a:t>
            </a:r>
          </a:p>
          <a:p>
            <a:pPr marL="0" indent="0" algn="r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of course, </a:t>
            </a:r>
          </a:p>
          <a:p>
            <a:pPr marL="0" indent="0" algn="r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is </a:t>
            </a:r>
            <a:r>
              <a:rPr lang="en-US" sz="3200" u="sng">
                <a:solidFill>
                  <a:srgbClr val="FFFF00"/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related</a:t>
            </a:r>
            <a:r>
              <a:rPr lang="en-US" sz="3200">
                <a:solidFill>
                  <a:srgbClr val="FFFF00"/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to </a:t>
            </a:r>
          </a:p>
          <a:p>
            <a:pPr marL="0" indent="0" algn="r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the period </a:t>
            </a:r>
            <a:r>
              <a:rPr lang="en-US" sz="3200" i="1">
                <a:solidFill>
                  <a:srgbClr val="FFFF00"/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3200">
                <a:solidFill>
                  <a:srgbClr val="FFFF00"/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</a:p>
          <a:p>
            <a:pPr marL="0" indent="0" algn="r">
              <a:lnSpc>
                <a:spcPts val="3200"/>
              </a:lnSpc>
              <a:spcBef>
                <a:spcPts val="0"/>
              </a:spcBef>
              <a:defRPr/>
            </a:pPr>
            <a:endParaRPr lang="en-US" sz="3200" i="1" u="sng">
              <a:solidFill>
                <a:schemeClr val="accent1">
                  <a:lumMod val="60000"/>
                  <a:lumOff val="40000"/>
                </a:schemeClr>
              </a:solidFill>
              <a:effectLst>
                <a:glow rad="88900">
                  <a:schemeClr val="accent4">
                    <a:satMod val="175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C05A4188-73CA-8A08-4592-D683AC94E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823" y="4775462"/>
            <a:ext cx="3879186" cy="1029802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but it is </a:t>
            </a:r>
            <a:r>
              <a:rPr lang="en-US" sz="3200" u="sng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not</a:t>
            </a: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0" algn="r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equal to </a:t>
            </a:r>
            <a:r>
              <a:rPr lang="en-US" sz="3200" i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88900">
                    <a:schemeClr val="accent4">
                      <a:satMod val="175000"/>
                    </a:schemeClr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!</a:t>
            </a:r>
            <a:endParaRPr lang="en-US" sz="3200" u="sng">
              <a:solidFill>
                <a:schemeClr val="accent1">
                  <a:lumMod val="60000"/>
                  <a:lumOff val="40000"/>
                </a:schemeClr>
              </a:solidFill>
              <a:effectLst>
                <a:glow rad="88900">
                  <a:schemeClr val="accent4">
                    <a:satMod val="175000"/>
                  </a:schemeClr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7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471">
        <p:fade/>
      </p:transition>
    </mc:Choice>
    <mc:Fallback xmlns="">
      <p:transition spd="med" advTm="78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1135 C 0.00664 -0.0125 0.01406 -0.03634 0.02825 -0.05995 C 0.04245 -0.08264 0.06107 -0.10879 0.08568 -0.1294 C 0.1099 -0.14977 0.14818 -0.17014 0.17448 -0.18287 C 0.20065 -0.1956 0.21641 -0.20069 0.24297 -0.20509 C 0.26888 -0.20926 0.29883 -0.20972 0.3319 -0.20879 C 0.36445 -0.20764 0.40742 -0.20694 0.44062 -0.19768 C 0.47422 -0.18842 0.50195 -0.17639 0.53229 -0.15393 C 0.56263 -0.13194 0.60169 -0.0956 0.62253 -0.06342 C 0.64271 -0.03171 0.64935 -0.01365 0.65508 0.01366 C 0.66068 0.04051 0.66341 0.06713 0.65859 0.09422 C 0.6543 0.12176 0.64375 0.15857 0.6263 0.18704 C 0.60898 0.21551 0.58359 0.24375 0.55365 0.26574 C 0.52409 0.28773 0.48346 0.30695 0.44818 0.31922 C 0.41263 0.33172 0.37396 0.3375 0.34154 0.33959 C 0.30859 0.34167 0.28542 0.34074 0.25026 0.33218 C 0.21471 0.32338 0.16185 0.30579 0.12878 0.28681 C 0.0957 0.26806 0.07135 0.2419 0.05156 0.21852 C 0.0319 0.19514 0.01914 0.16875 0.00963 0.1456 C 8.33333E-7 0.12246 -0.00482 0.10394 -0.00573 0.07848 C -0.00729 0.0551 -0.00703 0.02315 0.00273 -0.00463 C 0.01185 -0.03287 0.0293 -0.06458 0.04831 -0.08842 C 0.06719 -0.11365 0.09453 -0.13703 0.11667 -0.15324 C 0.13854 -0.16967 0.16198 -0.17801 0.18073 -0.18657 C 0.19948 -0.19514 0.21445 -0.20023 0.22956 -0.20509 " pathEditMode="relative" rAng="0" ptsTypes="AAAAAAAAAAAAAAAAAAAAAAAAA">
                                      <p:cBhvr>
                                        <p:cTn id="43" dur="5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99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C 0.01028 -0.00718 0.02109 -0.01436 0.0319 -0.01227 C 0.04244 -0.01019 0.05351 0.01226 0.06393 0.01226 C 0.07434 0.0125 0.08424 -0.01111 0.09492 -0.01111 C 0.10533 -0.01111 0.1164 0.01273 0.12708 0.01226 C 0.13776 0.01203 0.14856 -0.01135 0.15911 -0.0132 C 0.16979 -0.01505 0.1802 -0.00695 0.19101 0.00115 " pathEditMode="relative" rAng="0" ptsTypes="AAAAAAA">
                                      <p:cBhvr>
                                        <p:cTn id="7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6" grpId="0"/>
      <p:bldP spid="53" grpId="0" animBg="1"/>
      <p:bldP spid="59" grpId="0" animBg="1"/>
      <p:bldP spid="57" grpId="0" animBg="1"/>
      <p:bldP spid="49" grpId="0" animBg="1"/>
      <p:bldP spid="48" grpId="0" animBg="1"/>
      <p:bldP spid="290" grpId="0" animBg="1"/>
      <p:bldP spid="290" grpId="1" animBg="1"/>
      <p:bldP spid="290" grpId="2" animBg="1"/>
      <p:bldP spid="69" grpId="0"/>
      <p:bldP spid="56" grpId="0"/>
      <p:bldP spid="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868A5AB-7CDF-107E-1AAE-C0CE3EAF4EE4}"/>
              </a:ext>
            </a:extLst>
          </p:cNvPr>
          <p:cNvGrpSpPr/>
          <p:nvPr/>
        </p:nvGrpSpPr>
        <p:grpSpPr>
          <a:xfrm>
            <a:off x="1176695" y="4995311"/>
            <a:ext cx="4991313" cy="1085695"/>
            <a:chOff x="1142403" y="4955863"/>
            <a:chExt cx="4991313" cy="1085695"/>
          </a:xfrm>
        </p:grpSpPr>
        <p:grpSp>
          <p:nvGrpSpPr>
            <p:cNvPr id="118" name="Grouper 198">
              <a:extLst>
                <a:ext uri="{FF2B5EF4-FFF2-40B4-BE49-F238E27FC236}">
                  <a16:creationId xmlns:a16="http://schemas.microsoft.com/office/drawing/2014/main" id="{2155522C-EA0E-84A3-0DA8-ED6390B7FB38}"/>
                </a:ext>
              </a:extLst>
            </p:cNvPr>
            <p:cNvGrpSpPr/>
            <p:nvPr/>
          </p:nvGrpSpPr>
          <p:grpSpPr>
            <a:xfrm>
              <a:off x="2533316" y="4955863"/>
              <a:ext cx="3600400" cy="1085695"/>
              <a:chOff x="-1116632" y="3498089"/>
              <a:chExt cx="5760640" cy="1737111"/>
            </a:xfrm>
          </p:grpSpPr>
          <p:grpSp>
            <p:nvGrpSpPr>
              <p:cNvPr id="119" name="Grouper 201">
                <a:extLst>
                  <a:ext uri="{FF2B5EF4-FFF2-40B4-BE49-F238E27FC236}">
                    <a16:creationId xmlns:a16="http://schemas.microsoft.com/office/drawing/2014/main" id="{6FDC80BF-E2B4-2327-C90F-C35B9E25E43A}"/>
                  </a:ext>
                </a:extLst>
              </p:cNvPr>
              <p:cNvGrpSpPr/>
              <p:nvPr/>
            </p:nvGrpSpPr>
            <p:grpSpPr>
              <a:xfrm>
                <a:off x="2339752" y="3498089"/>
                <a:ext cx="2304256" cy="1734192"/>
                <a:chOff x="2339752" y="3498089"/>
                <a:chExt cx="2304256" cy="1734192"/>
              </a:xfrm>
            </p:grpSpPr>
            <p:grpSp>
              <p:nvGrpSpPr>
                <p:cNvPr id="430" name="Grouper 248">
                  <a:extLst>
                    <a:ext uri="{FF2B5EF4-FFF2-40B4-BE49-F238E27FC236}">
                      <a16:creationId xmlns:a16="http://schemas.microsoft.com/office/drawing/2014/main" id="{E1D8C83C-DDC5-2AB5-7F70-4FAFB45F089C}"/>
                    </a:ext>
                  </a:extLst>
                </p:cNvPr>
                <p:cNvGrpSpPr/>
                <p:nvPr/>
              </p:nvGrpSpPr>
              <p:grpSpPr>
                <a:xfrm>
                  <a:off x="3203848" y="3501008"/>
                  <a:ext cx="1440160" cy="1731273"/>
                  <a:chOff x="-252536" y="3498089"/>
                  <a:chExt cx="1440160" cy="1731273"/>
                </a:xfrm>
              </p:grpSpPr>
              <p:grpSp>
                <p:nvGrpSpPr>
                  <p:cNvPr id="442" name="Grouper 260">
                    <a:extLst>
                      <a:ext uri="{FF2B5EF4-FFF2-40B4-BE49-F238E27FC236}">
                        <a16:creationId xmlns:a16="http://schemas.microsoft.com/office/drawing/2014/main" id="{592FE2A6-CCE0-8F68-020C-28254A83F279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</p:grpSpPr>
                <p:sp>
                  <p:nvSpPr>
                    <p:cNvPr id="448" name="Parallélogramme 266">
                      <a:extLst>
                        <a:ext uri="{FF2B5EF4-FFF2-40B4-BE49-F238E27FC236}">
                          <a16:creationId xmlns:a16="http://schemas.microsoft.com/office/drawing/2014/main" id="{DFDBEE9A-89A3-CE45-72FC-CA839A2C5A5F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62EA90B6-EFD6-16E7-D685-0733E4545B5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8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50" name="Forme libre 268">
                      <a:extLst>
                        <a:ext uri="{FF2B5EF4-FFF2-40B4-BE49-F238E27FC236}">
                          <a16:creationId xmlns:a16="http://schemas.microsoft.com/office/drawing/2014/main" id="{1EA740D0-2BF5-79A4-C4E9-5047DB514E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5C26EB9D-94E2-917B-40E0-86580F33C69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443" name="Grouper 261">
                    <a:extLst>
                      <a:ext uri="{FF2B5EF4-FFF2-40B4-BE49-F238E27FC236}">
                        <a16:creationId xmlns:a16="http://schemas.microsoft.com/office/drawing/2014/main" id="{D2327FC8-54D0-EBBF-3635-BD6F544D6198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</p:grpSpPr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DF33CF7A-437C-C061-4E29-0F54FC4BDE1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solidFill>
                      <a:srgbClr val="500F0B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45" name="Parallélogramme 263">
                      <a:extLst>
                        <a:ext uri="{FF2B5EF4-FFF2-40B4-BE49-F238E27FC236}">
                          <a16:creationId xmlns:a16="http://schemas.microsoft.com/office/drawing/2014/main" id="{AE7AE4B9-A6C5-6777-9EB5-1ECB682FD8AE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8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46" name="Forme libre 264">
                      <a:extLst>
                        <a:ext uri="{FF2B5EF4-FFF2-40B4-BE49-F238E27FC236}">
                          <a16:creationId xmlns:a16="http://schemas.microsoft.com/office/drawing/2014/main" id="{F7C4B410-9F0D-A39B-60B2-50B47323F5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47" name="Rectangle 446">
                      <a:extLst>
                        <a:ext uri="{FF2B5EF4-FFF2-40B4-BE49-F238E27FC236}">
                          <a16:creationId xmlns:a16="http://schemas.microsoft.com/office/drawing/2014/main" id="{E12B8BB9-276A-9C12-52CF-4DFEF7A7B7C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431" name="Grouper 249">
                  <a:extLst>
                    <a:ext uri="{FF2B5EF4-FFF2-40B4-BE49-F238E27FC236}">
                      <a16:creationId xmlns:a16="http://schemas.microsoft.com/office/drawing/2014/main" id="{B8378F02-947C-17C1-1BA6-7AA0A3B9EA36}"/>
                    </a:ext>
                  </a:extLst>
                </p:cNvPr>
                <p:cNvGrpSpPr/>
                <p:nvPr/>
              </p:nvGrpSpPr>
              <p:grpSpPr>
                <a:xfrm>
                  <a:off x="2339752" y="3498089"/>
                  <a:ext cx="1440160" cy="1731273"/>
                  <a:chOff x="-252536" y="3498089"/>
                  <a:chExt cx="1440160" cy="1731273"/>
                </a:xfrm>
              </p:grpSpPr>
              <p:grpSp>
                <p:nvGrpSpPr>
                  <p:cNvPr id="432" name="Grouper 250">
                    <a:extLst>
                      <a:ext uri="{FF2B5EF4-FFF2-40B4-BE49-F238E27FC236}">
                        <a16:creationId xmlns:a16="http://schemas.microsoft.com/office/drawing/2014/main" id="{81C76148-B52B-6862-6BE5-A05F6C7B3126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</p:grpSpPr>
                <p:sp>
                  <p:nvSpPr>
                    <p:cNvPr id="438" name="Parallélogramme 256">
                      <a:extLst>
                        <a:ext uri="{FF2B5EF4-FFF2-40B4-BE49-F238E27FC236}">
                          <a16:creationId xmlns:a16="http://schemas.microsoft.com/office/drawing/2014/main" id="{34F8CDC5-92DB-38FC-7673-EC6A5DD91322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39" name="Rectangle 438">
                      <a:extLst>
                        <a:ext uri="{FF2B5EF4-FFF2-40B4-BE49-F238E27FC236}">
                          <a16:creationId xmlns:a16="http://schemas.microsoft.com/office/drawing/2014/main" id="{C548B910-5F83-0C12-1F99-04797ECE606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8"/>
                      <a:ext cx="864096" cy="288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40" name="Forme libre 258">
                      <a:extLst>
                        <a:ext uri="{FF2B5EF4-FFF2-40B4-BE49-F238E27FC236}">
                          <a16:creationId xmlns:a16="http://schemas.microsoft.com/office/drawing/2014/main" id="{001D6296-EC62-A952-091C-0034FA83F2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41" name="Rectangle 440">
                      <a:extLst>
                        <a:ext uri="{FF2B5EF4-FFF2-40B4-BE49-F238E27FC236}">
                          <a16:creationId xmlns:a16="http://schemas.microsoft.com/office/drawing/2014/main" id="{6BD4A7E2-96CB-D3BD-6AB1-693A705B75C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433" name="Grouper 251">
                    <a:extLst>
                      <a:ext uri="{FF2B5EF4-FFF2-40B4-BE49-F238E27FC236}">
                        <a16:creationId xmlns:a16="http://schemas.microsoft.com/office/drawing/2014/main" id="{FA6EDC28-6874-9A5E-D318-58AF3CF73EAB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</p:grpSpPr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FBEAAAF4-BCF3-159F-8A86-41BF6C7C1E5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solidFill>
                      <a:srgbClr val="500F0B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35" name="Parallélogramme 253">
                      <a:extLst>
                        <a:ext uri="{FF2B5EF4-FFF2-40B4-BE49-F238E27FC236}">
                          <a16:creationId xmlns:a16="http://schemas.microsoft.com/office/drawing/2014/main" id="{3CDD22E4-54AE-E920-19BD-BEE01A2A5F14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8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36" name="Forme libre 254">
                      <a:extLst>
                        <a:ext uri="{FF2B5EF4-FFF2-40B4-BE49-F238E27FC236}">
                          <a16:creationId xmlns:a16="http://schemas.microsoft.com/office/drawing/2014/main" id="{13273846-F69E-991C-6615-60846D6B97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37" name="Rectangle 436">
                      <a:extLst>
                        <a:ext uri="{FF2B5EF4-FFF2-40B4-BE49-F238E27FC236}">
                          <a16:creationId xmlns:a16="http://schemas.microsoft.com/office/drawing/2014/main" id="{9F9529EF-9A10-51C7-8DFC-84815A08BE3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20" name="Grouper 202">
                <a:extLst>
                  <a:ext uri="{FF2B5EF4-FFF2-40B4-BE49-F238E27FC236}">
                    <a16:creationId xmlns:a16="http://schemas.microsoft.com/office/drawing/2014/main" id="{C328A888-654D-8AC6-A895-EB42E0C2178F}"/>
                  </a:ext>
                </a:extLst>
              </p:cNvPr>
              <p:cNvGrpSpPr/>
              <p:nvPr/>
            </p:nvGrpSpPr>
            <p:grpSpPr>
              <a:xfrm>
                <a:off x="611560" y="3501008"/>
                <a:ext cx="2304256" cy="1734192"/>
                <a:chOff x="2339752" y="3498089"/>
                <a:chExt cx="2304256" cy="1734192"/>
              </a:xfrm>
            </p:grpSpPr>
            <p:grpSp>
              <p:nvGrpSpPr>
                <p:cNvPr id="408" name="Grouper 226">
                  <a:extLst>
                    <a:ext uri="{FF2B5EF4-FFF2-40B4-BE49-F238E27FC236}">
                      <a16:creationId xmlns:a16="http://schemas.microsoft.com/office/drawing/2014/main" id="{8A5A3B97-B2CE-865C-CE7A-EC7DDBB9E06B}"/>
                    </a:ext>
                  </a:extLst>
                </p:cNvPr>
                <p:cNvGrpSpPr/>
                <p:nvPr/>
              </p:nvGrpSpPr>
              <p:grpSpPr>
                <a:xfrm>
                  <a:off x="3203848" y="3501008"/>
                  <a:ext cx="1440160" cy="1731273"/>
                  <a:chOff x="-252536" y="3498089"/>
                  <a:chExt cx="1440160" cy="1731273"/>
                </a:xfrm>
              </p:grpSpPr>
              <p:grpSp>
                <p:nvGrpSpPr>
                  <p:cNvPr id="420" name="Grouper 238">
                    <a:extLst>
                      <a:ext uri="{FF2B5EF4-FFF2-40B4-BE49-F238E27FC236}">
                        <a16:creationId xmlns:a16="http://schemas.microsoft.com/office/drawing/2014/main" id="{A4220431-B525-8908-7995-D3B5788F71B8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</p:grpSpPr>
                <p:sp>
                  <p:nvSpPr>
                    <p:cNvPr id="426" name="Parallélogramme 244">
                      <a:extLst>
                        <a:ext uri="{FF2B5EF4-FFF2-40B4-BE49-F238E27FC236}">
                          <a16:creationId xmlns:a16="http://schemas.microsoft.com/office/drawing/2014/main" id="{CC587F47-2E87-4146-39FD-1F3C5C3414AC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0E87605B-C2D5-AD79-BA3E-09D56CF39EE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8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28" name="Forme libre 246">
                      <a:extLst>
                        <a:ext uri="{FF2B5EF4-FFF2-40B4-BE49-F238E27FC236}">
                          <a16:creationId xmlns:a16="http://schemas.microsoft.com/office/drawing/2014/main" id="{E6ED9EF6-C0CD-6D0F-3FB5-DE6C5C87D3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29" name="Rectangle 428">
                      <a:extLst>
                        <a:ext uri="{FF2B5EF4-FFF2-40B4-BE49-F238E27FC236}">
                          <a16:creationId xmlns:a16="http://schemas.microsoft.com/office/drawing/2014/main" id="{8314C1A2-6BC4-1EF8-A5B3-EB7D81DAA62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421" name="Grouper 239">
                    <a:extLst>
                      <a:ext uri="{FF2B5EF4-FFF2-40B4-BE49-F238E27FC236}">
                        <a16:creationId xmlns:a16="http://schemas.microsoft.com/office/drawing/2014/main" id="{F03853DA-4C0B-CAF4-12F7-5AEA7BB69507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</p:grpSpPr>
                <p:sp>
                  <p:nvSpPr>
                    <p:cNvPr id="422" name="Rectangle 421">
                      <a:extLst>
                        <a:ext uri="{FF2B5EF4-FFF2-40B4-BE49-F238E27FC236}">
                          <a16:creationId xmlns:a16="http://schemas.microsoft.com/office/drawing/2014/main" id="{20D6A169-D9BD-4E89-8FD0-28B5A54E7BE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solidFill>
                      <a:srgbClr val="500F0B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23" name="Parallélogramme 241">
                      <a:extLst>
                        <a:ext uri="{FF2B5EF4-FFF2-40B4-BE49-F238E27FC236}">
                          <a16:creationId xmlns:a16="http://schemas.microsoft.com/office/drawing/2014/main" id="{DE3B0F71-23DC-A02F-8D9F-615207AA6F79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8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24" name="Forme libre 242">
                      <a:extLst>
                        <a:ext uri="{FF2B5EF4-FFF2-40B4-BE49-F238E27FC236}">
                          <a16:creationId xmlns:a16="http://schemas.microsoft.com/office/drawing/2014/main" id="{4DF2F213-C885-7971-9CE6-8E6F5F2E3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25" name="Rectangle 424">
                      <a:extLst>
                        <a:ext uri="{FF2B5EF4-FFF2-40B4-BE49-F238E27FC236}">
                          <a16:creationId xmlns:a16="http://schemas.microsoft.com/office/drawing/2014/main" id="{37221C48-4430-C018-B20D-75B3E85FE67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409" name="Grouper 227">
                  <a:extLst>
                    <a:ext uri="{FF2B5EF4-FFF2-40B4-BE49-F238E27FC236}">
                      <a16:creationId xmlns:a16="http://schemas.microsoft.com/office/drawing/2014/main" id="{019905C8-ECE0-9F2D-70BB-8014DF979A09}"/>
                    </a:ext>
                  </a:extLst>
                </p:cNvPr>
                <p:cNvGrpSpPr/>
                <p:nvPr/>
              </p:nvGrpSpPr>
              <p:grpSpPr>
                <a:xfrm>
                  <a:off x="2339752" y="3498089"/>
                  <a:ext cx="1440160" cy="1731273"/>
                  <a:chOff x="-252536" y="3498089"/>
                  <a:chExt cx="1440160" cy="1731273"/>
                </a:xfrm>
              </p:grpSpPr>
              <p:grpSp>
                <p:nvGrpSpPr>
                  <p:cNvPr id="410" name="Grouper 228">
                    <a:extLst>
                      <a:ext uri="{FF2B5EF4-FFF2-40B4-BE49-F238E27FC236}">
                        <a16:creationId xmlns:a16="http://schemas.microsoft.com/office/drawing/2014/main" id="{7BDC7DDF-7325-1DD2-D11E-5A4749EABF37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</p:grpSpPr>
                <p:sp>
                  <p:nvSpPr>
                    <p:cNvPr id="416" name="Parallélogramme 234">
                      <a:extLst>
                        <a:ext uri="{FF2B5EF4-FFF2-40B4-BE49-F238E27FC236}">
                          <a16:creationId xmlns:a16="http://schemas.microsoft.com/office/drawing/2014/main" id="{1C9A8857-ABCE-516D-E118-B504BA0CB3A3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5AD330C8-B900-DC33-D53A-765F0E3DF51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8"/>
                      <a:ext cx="864096" cy="288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18" name="Forme libre 236">
                      <a:extLst>
                        <a:ext uri="{FF2B5EF4-FFF2-40B4-BE49-F238E27FC236}">
                          <a16:creationId xmlns:a16="http://schemas.microsoft.com/office/drawing/2014/main" id="{170FBAA0-9DCE-EFC8-2377-019143F9D3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19" name="Rectangle 418">
                      <a:extLst>
                        <a:ext uri="{FF2B5EF4-FFF2-40B4-BE49-F238E27FC236}">
                          <a16:creationId xmlns:a16="http://schemas.microsoft.com/office/drawing/2014/main" id="{13E29CED-094A-45CD-69C5-ABC34897E48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411" name="Grouper 229">
                    <a:extLst>
                      <a:ext uri="{FF2B5EF4-FFF2-40B4-BE49-F238E27FC236}">
                        <a16:creationId xmlns:a16="http://schemas.microsoft.com/office/drawing/2014/main" id="{71912F51-7239-F5C5-E0E6-34A727B144E8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</p:grpSpPr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5BD1059B-F83A-46A4-D886-48B7DC5182B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solidFill>
                      <a:srgbClr val="500F0B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13" name="Parallélogramme 231">
                      <a:extLst>
                        <a:ext uri="{FF2B5EF4-FFF2-40B4-BE49-F238E27FC236}">
                          <a16:creationId xmlns:a16="http://schemas.microsoft.com/office/drawing/2014/main" id="{35DA46FA-244E-03F0-8853-D691E4879B65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8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14" name="Forme libre 232">
                      <a:extLst>
                        <a:ext uri="{FF2B5EF4-FFF2-40B4-BE49-F238E27FC236}">
                          <a16:creationId xmlns:a16="http://schemas.microsoft.com/office/drawing/2014/main" id="{E7645AD0-6194-2C33-A7EF-1D769B5784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4E5A16E8-96BC-674E-53E8-02B5DF91DB0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121" name="Grouper 203">
                <a:extLst>
                  <a:ext uri="{FF2B5EF4-FFF2-40B4-BE49-F238E27FC236}">
                    <a16:creationId xmlns:a16="http://schemas.microsoft.com/office/drawing/2014/main" id="{8B836FF1-81DB-DE0E-7E4E-E0EE9DC5028D}"/>
                  </a:ext>
                </a:extLst>
              </p:cNvPr>
              <p:cNvGrpSpPr/>
              <p:nvPr/>
            </p:nvGrpSpPr>
            <p:grpSpPr>
              <a:xfrm>
                <a:off x="-1116632" y="3501008"/>
                <a:ext cx="2304256" cy="1734192"/>
                <a:chOff x="2339752" y="3498089"/>
                <a:chExt cx="2304256" cy="1734192"/>
              </a:xfrm>
            </p:grpSpPr>
            <p:grpSp>
              <p:nvGrpSpPr>
                <p:cNvPr id="122" name="Grouper 204">
                  <a:extLst>
                    <a:ext uri="{FF2B5EF4-FFF2-40B4-BE49-F238E27FC236}">
                      <a16:creationId xmlns:a16="http://schemas.microsoft.com/office/drawing/2014/main" id="{F4653D8F-59F7-E745-5C1A-8F240BF5AE95}"/>
                    </a:ext>
                  </a:extLst>
                </p:cNvPr>
                <p:cNvGrpSpPr/>
                <p:nvPr/>
              </p:nvGrpSpPr>
              <p:grpSpPr>
                <a:xfrm>
                  <a:off x="3203848" y="3501008"/>
                  <a:ext cx="1440160" cy="1731273"/>
                  <a:chOff x="-252536" y="3498089"/>
                  <a:chExt cx="1440160" cy="1731273"/>
                </a:xfrm>
              </p:grpSpPr>
              <p:grpSp>
                <p:nvGrpSpPr>
                  <p:cNvPr id="198" name="Grouper 216">
                    <a:extLst>
                      <a:ext uri="{FF2B5EF4-FFF2-40B4-BE49-F238E27FC236}">
                        <a16:creationId xmlns:a16="http://schemas.microsoft.com/office/drawing/2014/main" id="{3A58DDE5-A261-8CFB-4B95-609ABF97C579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</p:grpSpPr>
                <p:sp>
                  <p:nvSpPr>
                    <p:cNvPr id="335" name="Parallélogramme 222">
                      <a:extLst>
                        <a:ext uri="{FF2B5EF4-FFF2-40B4-BE49-F238E27FC236}">
                          <a16:creationId xmlns:a16="http://schemas.microsoft.com/office/drawing/2014/main" id="{0755ED3F-A134-C086-E952-D528A879953C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05" name="Rectangle 404">
                      <a:extLst>
                        <a:ext uri="{FF2B5EF4-FFF2-40B4-BE49-F238E27FC236}">
                          <a16:creationId xmlns:a16="http://schemas.microsoft.com/office/drawing/2014/main" id="{405E99EE-7009-D135-3BA6-45BEAB7A3C8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8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06" name="Forme libre 224">
                      <a:extLst>
                        <a:ext uri="{FF2B5EF4-FFF2-40B4-BE49-F238E27FC236}">
                          <a16:creationId xmlns:a16="http://schemas.microsoft.com/office/drawing/2014/main" id="{7F10361D-3F88-3ACF-168D-BD6B5F5488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407" name="Rectangle 406">
                      <a:extLst>
                        <a:ext uri="{FF2B5EF4-FFF2-40B4-BE49-F238E27FC236}">
                          <a16:creationId xmlns:a16="http://schemas.microsoft.com/office/drawing/2014/main" id="{2E8C982D-3436-433E-22E8-8A54F79B936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200" name="Grouper 217">
                    <a:extLst>
                      <a:ext uri="{FF2B5EF4-FFF2-40B4-BE49-F238E27FC236}">
                        <a16:creationId xmlns:a16="http://schemas.microsoft.com/office/drawing/2014/main" id="{2826F5FA-3AA0-1258-A068-DE3B0AD32B59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</p:grpSpPr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419B8DE9-E2CE-D7C8-C575-C1BDD0C4CB8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solidFill>
                      <a:srgbClr val="500F0B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331" name="Parallélogramme 219">
                      <a:extLst>
                        <a:ext uri="{FF2B5EF4-FFF2-40B4-BE49-F238E27FC236}">
                          <a16:creationId xmlns:a16="http://schemas.microsoft.com/office/drawing/2014/main" id="{74564ACE-BCDF-6EE0-9369-4E2FAB0D2F8B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8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332" name="Forme libre 220">
                      <a:extLst>
                        <a:ext uri="{FF2B5EF4-FFF2-40B4-BE49-F238E27FC236}">
                          <a16:creationId xmlns:a16="http://schemas.microsoft.com/office/drawing/2014/main" id="{F70F19F1-896B-AFB7-E462-A47F9367DF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769F76FD-6AA7-48AE-133F-421E9AD7780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23" name="Grouper 205">
                  <a:extLst>
                    <a:ext uri="{FF2B5EF4-FFF2-40B4-BE49-F238E27FC236}">
                      <a16:creationId xmlns:a16="http://schemas.microsoft.com/office/drawing/2014/main" id="{1AA2E067-0001-0141-00E6-D196FCC3B22D}"/>
                    </a:ext>
                  </a:extLst>
                </p:cNvPr>
                <p:cNvGrpSpPr/>
                <p:nvPr/>
              </p:nvGrpSpPr>
              <p:grpSpPr>
                <a:xfrm>
                  <a:off x="2339752" y="3498089"/>
                  <a:ext cx="1440160" cy="1731273"/>
                  <a:chOff x="-252536" y="3498089"/>
                  <a:chExt cx="1440160" cy="1731273"/>
                </a:xfrm>
              </p:grpSpPr>
              <p:grpSp>
                <p:nvGrpSpPr>
                  <p:cNvPr id="124" name="Grouper 206">
                    <a:extLst>
                      <a:ext uri="{FF2B5EF4-FFF2-40B4-BE49-F238E27FC236}">
                        <a16:creationId xmlns:a16="http://schemas.microsoft.com/office/drawing/2014/main" id="{2767896F-10DF-C5DC-83F5-5C0106E024B3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</p:grpSpPr>
                <p:sp>
                  <p:nvSpPr>
                    <p:cNvPr id="194" name="Parallélogramme 212">
                      <a:extLst>
                        <a:ext uri="{FF2B5EF4-FFF2-40B4-BE49-F238E27FC236}">
                          <a16:creationId xmlns:a16="http://schemas.microsoft.com/office/drawing/2014/main" id="{7BD402CD-8D51-6B05-B123-7CD34A4F9950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6EC4DFC8-81BA-691A-C3F4-48E5144097C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8"/>
                      <a:ext cx="864096" cy="288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6" name="Forme libre 214">
                      <a:extLst>
                        <a:ext uri="{FF2B5EF4-FFF2-40B4-BE49-F238E27FC236}">
                          <a16:creationId xmlns:a16="http://schemas.microsoft.com/office/drawing/2014/main" id="{AC2E8E87-4AAD-7EBB-5C9C-257FECBE8B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solidFill>
                      <a:srgbClr val="7A7B14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583C6D9C-17AC-517E-5EA0-8A0D52EF1FA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125" name="Grouper 207">
                    <a:extLst>
                      <a:ext uri="{FF2B5EF4-FFF2-40B4-BE49-F238E27FC236}">
                        <a16:creationId xmlns:a16="http://schemas.microsoft.com/office/drawing/2014/main" id="{9DCA7E49-E0E2-0EE1-017B-9202455BB01D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</p:grpSpPr>
                <p:sp>
                  <p:nvSpPr>
                    <p:cNvPr id="126" name="Rectangle 125">
                      <a:extLst>
                        <a:ext uri="{FF2B5EF4-FFF2-40B4-BE49-F238E27FC236}">
                          <a16:creationId xmlns:a16="http://schemas.microsoft.com/office/drawing/2014/main" id="{7868D16D-15F5-FE07-536D-D9319AC026E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27" name="Parallélogramme 209">
                      <a:extLst>
                        <a:ext uri="{FF2B5EF4-FFF2-40B4-BE49-F238E27FC236}">
                          <a16:creationId xmlns:a16="http://schemas.microsoft.com/office/drawing/2014/main" id="{760D8F28-3515-AA10-B848-5856E52DEC5D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8"/>
                      <a:ext cx="1440160" cy="576064"/>
                    </a:xfrm>
                    <a:prstGeom prst="parallelogram">
                      <a:avLst>
                        <a:gd name="adj" fmla="val 100320"/>
                      </a:avLst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2" name="Forme libre 210">
                      <a:extLst>
                        <a:ext uri="{FF2B5EF4-FFF2-40B4-BE49-F238E27FC236}">
                          <a16:creationId xmlns:a16="http://schemas.microsoft.com/office/drawing/2014/main" id="{84C357AB-2497-E379-2698-E2DA90CEBC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A60000"/>
                    </a:solidFill>
                    <a:ln w="19050">
                      <a:solidFill>
                        <a:schemeClr val="tx1"/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6F1F664A-C903-D313-0BE6-0047F853C2A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513" name="Grouper 5">
              <a:extLst>
                <a:ext uri="{FF2B5EF4-FFF2-40B4-BE49-F238E27FC236}">
                  <a16:creationId xmlns:a16="http://schemas.microsoft.com/office/drawing/2014/main" id="{B8A4F417-A9DE-FE0C-5E2D-F2A4DEFDF7A0}"/>
                </a:ext>
              </a:extLst>
            </p:cNvPr>
            <p:cNvGrpSpPr/>
            <p:nvPr/>
          </p:nvGrpSpPr>
          <p:grpSpPr>
            <a:xfrm>
              <a:off x="1142403" y="4957686"/>
              <a:ext cx="1600201" cy="588218"/>
              <a:chOff x="3506835" y="4294749"/>
              <a:chExt cx="1600201" cy="588218"/>
            </a:xfrm>
          </p:grpSpPr>
          <p:sp>
            <p:nvSpPr>
              <p:cNvPr id="515" name="Rectangle 21">
                <a:extLst>
                  <a:ext uri="{FF2B5EF4-FFF2-40B4-BE49-F238E27FC236}">
                    <a16:creationId xmlns:a16="http://schemas.microsoft.com/office/drawing/2014/main" id="{AD73D726-6C51-7B8C-F282-7185431CC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6835" y="4294749"/>
                <a:ext cx="1600201" cy="381000"/>
              </a:xfrm>
              <a:prstGeom prst="rect">
                <a:avLst/>
              </a:prstGeom>
              <a:noFill/>
              <a:ln w="19050"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20000"/>
                  </a:spcBef>
                </a:pPr>
                <a:r>
                  <a:rPr lang="en-US" sz="2800" b="0">
                    <a:solidFill>
                      <a:srgbClr val="FFFF00"/>
                    </a:solidFill>
                    <a:latin typeface="Helvetica" charset="0"/>
                  </a:rPr>
                  <a:t>-</a:t>
                </a:r>
                <a:r>
                  <a:rPr lang="en-US" sz="2800" b="0" i="1">
                    <a:solidFill>
                      <a:srgbClr val="FFFF00"/>
                    </a:solidFill>
                    <a:latin typeface="Helvetica" charset="0"/>
                  </a:rPr>
                  <a:t>v</a:t>
                </a:r>
                <a:r>
                  <a:rPr lang="en-US" sz="2800" b="0">
                    <a:solidFill>
                      <a:srgbClr val="FFFF00"/>
                    </a:solidFill>
                    <a:latin typeface="Helvetica" charset="0"/>
                  </a:rPr>
                  <a:t> ≈ -</a:t>
                </a:r>
                <a:r>
                  <a:rPr lang="en-US" sz="2800" b="0" i="1">
                    <a:solidFill>
                      <a:srgbClr val="FFFF00"/>
                    </a:solidFill>
                    <a:latin typeface="Helvetica" charset="0"/>
                  </a:rPr>
                  <a:t>c</a:t>
                </a:r>
                <a:endParaRPr lang="en-US" sz="2800" b="0">
                  <a:solidFill>
                    <a:srgbClr val="FFFF00"/>
                  </a:solidFill>
                  <a:latin typeface="Helvetica" charset="0"/>
                </a:endParaRPr>
              </a:p>
            </p:txBody>
          </p:sp>
          <p:sp>
            <p:nvSpPr>
              <p:cNvPr id="514" name="AutoShape 19">
                <a:extLst>
                  <a:ext uri="{FF2B5EF4-FFF2-40B4-BE49-F238E27FC236}">
                    <a16:creationId xmlns:a16="http://schemas.microsoft.com/office/drawing/2014/main" id="{094A61EF-C3E6-1279-B01B-1A558FCDD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2223" y="4728908"/>
                <a:ext cx="775213" cy="154059"/>
              </a:xfrm>
              <a:prstGeom prst="leftArrow">
                <a:avLst>
                  <a:gd name="adj1" fmla="val 22251"/>
                  <a:gd name="adj2" fmla="val 105443"/>
                </a:avLst>
              </a:prstGeom>
              <a:solidFill>
                <a:srgbClr val="FFFF00"/>
              </a:solidFill>
              <a:ln w="19050" cmpd="sng">
                <a:solidFill>
                  <a:srgbClr val="FFFF00"/>
                </a:solidFill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162CEB-69A3-564C-788C-9CC0EA9F8794}"/>
              </a:ext>
            </a:extLst>
          </p:cNvPr>
          <p:cNvGrpSpPr/>
          <p:nvPr/>
        </p:nvGrpSpPr>
        <p:grpSpPr>
          <a:xfrm>
            <a:off x="2567608" y="4972723"/>
            <a:ext cx="3600400" cy="1115744"/>
            <a:chOff x="2533316" y="4931016"/>
            <a:chExt cx="3600400" cy="1115744"/>
          </a:xfrm>
        </p:grpSpPr>
        <p:grpSp>
          <p:nvGrpSpPr>
            <p:cNvPr id="519" name="Grouper 67">
              <a:extLst>
                <a:ext uri="{FF2B5EF4-FFF2-40B4-BE49-F238E27FC236}">
                  <a16:creationId xmlns:a16="http://schemas.microsoft.com/office/drawing/2014/main" id="{C0BB7234-4AE7-8B0B-DA92-817D5D68AA3E}"/>
                </a:ext>
              </a:extLst>
            </p:cNvPr>
            <p:cNvGrpSpPr/>
            <p:nvPr/>
          </p:nvGrpSpPr>
          <p:grpSpPr>
            <a:xfrm>
              <a:off x="2533316" y="4955638"/>
              <a:ext cx="3600400" cy="1085695"/>
              <a:chOff x="-1116632" y="3498089"/>
              <a:chExt cx="5760640" cy="1737111"/>
            </a:xfrm>
            <a:solidFill>
              <a:schemeClr val="bg1">
                <a:lumMod val="65000"/>
              </a:schemeClr>
            </a:solidFill>
          </p:grpSpPr>
          <p:grpSp>
            <p:nvGrpSpPr>
              <p:cNvPr id="520" name="Grouper 88">
                <a:extLst>
                  <a:ext uri="{FF2B5EF4-FFF2-40B4-BE49-F238E27FC236}">
                    <a16:creationId xmlns:a16="http://schemas.microsoft.com/office/drawing/2014/main" id="{75F80937-848E-9D74-8ED3-2D9399CE88C8}"/>
                  </a:ext>
                </a:extLst>
              </p:cNvPr>
              <p:cNvGrpSpPr/>
              <p:nvPr/>
            </p:nvGrpSpPr>
            <p:grpSpPr>
              <a:xfrm>
                <a:off x="2339752" y="3498089"/>
                <a:ext cx="2304256" cy="1734192"/>
                <a:chOff x="2339752" y="3498089"/>
                <a:chExt cx="2304256" cy="1734192"/>
              </a:xfrm>
              <a:grpFill/>
            </p:grpSpPr>
            <p:grpSp>
              <p:nvGrpSpPr>
                <p:cNvPr id="567" name="Grouper 173">
                  <a:extLst>
                    <a:ext uri="{FF2B5EF4-FFF2-40B4-BE49-F238E27FC236}">
                      <a16:creationId xmlns:a16="http://schemas.microsoft.com/office/drawing/2014/main" id="{BB292468-7524-215B-E384-FE3040CA8D99}"/>
                    </a:ext>
                  </a:extLst>
                </p:cNvPr>
                <p:cNvGrpSpPr/>
                <p:nvPr/>
              </p:nvGrpSpPr>
              <p:grpSpPr>
                <a:xfrm>
                  <a:off x="3203848" y="3501008"/>
                  <a:ext cx="1440160" cy="1731273"/>
                  <a:chOff x="-252536" y="3498089"/>
                  <a:chExt cx="1440160" cy="1731273"/>
                </a:xfrm>
                <a:grpFill/>
              </p:grpSpPr>
              <p:grpSp>
                <p:nvGrpSpPr>
                  <p:cNvPr id="579" name="Grouper 185">
                    <a:extLst>
                      <a:ext uri="{FF2B5EF4-FFF2-40B4-BE49-F238E27FC236}">
                        <a16:creationId xmlns:a16="http://schemas.microsoft.com/office/drawing/2014/main" id="{221B136C-DDC4-1562-4760-BC8811CC7B1B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  <a:grpFill/>
                </p:grpSpPr>
                <p:sp>
                  <p:nvSpPr>
                    <p:cNvPr id="585" name="Parallélogramme 191">
                      <a:extLst>
                        <a:ext uri="{FF2B5EF4-FFF2-40B4-BE49-F238E27FC236}">
                          <a16:creationId xmlns:a16="http://schemas.microsoft.com/office/drawing/2014/main" id="{9B9AE877-B586-41AC-964E-0CDFF90FA765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86" name="Rectangle 585">
                      <a:extLst>
                        <a:ext uri="{FF2B5EF4-FFF2-40B4-BE49-F238E27FC236}">
                          <a16:creationId xmlns:a16="http://schemas.microsoft.com/office/drawing/2014/main" id="{BDDAA6E0-AC81-FEC5-E38E-71983F1E63C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9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87" name="Forme libre 193">
                      <a:extLst>
                        <a:ext uri="{FF2B5EF4-FFF2-40B4-BE49-F238E27FC236}">
                          <a16:creationId xmlns:a16="http://schemas.microsoft.com/office/drawing/2014/main" id="{CBD47F6B-E057-F430-368C-7BCDDB3102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88" name="Rectangle 587">
                      <a:extLst>
                        <a:ext uri="{FF2B5EF4-FFF2-40B4-BE49-F238E27FC236}">
                          <a16:creationId xmlns:a16="http://schemas.microsoft.com/office/drawing/2014/main" id="{CAD85963-121B-B573-EAA0-411EC9BA06C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580" name="Grouper 186">
                    <a:extLst>
                      <a:ext uri="{FF2B5EF4-FFF2-40B4-BE49-F238E27FC236}">
                        <a16:creationId xmlns:a16="http://schemas.microsoft.com/office/drawing/2014/main" id="{A7401960-FD1E-AD8C-727E-BFF535F398EE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  <a:grpFill/>
                </p:grpSpPr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8B2E64F4-BFF5-9FB1-F9F6-3AA424CE27B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82" name="Parallélogramme 188">
                      <a:extLst>
                        <a:ext uri="{FF2B5EF4-FFF2-40B4-BE49-F238E27FC236}">
                          <a16:creationId xmlns:a16="http://schemas.microsoft.com/office/drawing/2014/main" id="{F09FF314-A8E5-9E39-4699-E14685B9210D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7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83" name="Forme libre 189">
                      <a:extLst>
                        <a:ext uri="{FF2B5EF4-FFF2-40B4-BE49-F238E27FC236}">
                          <a16:creationId xmlns:a16="http://schemas.microsoft.com/office/drawing/2014/main" id="{F1C8205A-9458-7419-8785-331BF3FFC2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C6239A0C-F277-5E8F-3A3D-2BB408560A55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68" name="Grouper 174">
                  <a:extLst>
                    <a:ext uri="{FF2B5EF4-FFF2-40B4-BE49-F238E27FC236}">
                      <a16:creationId xmlns:a16="http://schemas.microsoft.com/office/drawing/2014/main" id="{05AC2583-EBA7-060F-6C91-F42AE1B51719}"/>
                    </a:ext>
                  </a:extLst>
                </p:cNvPr>
                <p:cNvGrpSpPr/>
                <p:nvPr/>
              </p:nvGrpSpPr>
              <p:grpSpPr>
                <a:xfrm>
                  <a:off x="2339752" y="3498089"/>
                  <a:ext cx="1440160" cy="1731273"/>
                  <a:chOff x="-252536" y="3498089"/>
                  <a:chExt cx="1440160" cy="1731273"/>
                </a:xfrm>
                <a:grpFill/>
              </p:grpSpPr>
              <p:grpSp>
                <p:nvGrpSpPr>
                  <p:cNvPr id="569" name="Grouper 175">
                    <a:extLst>
                      <a:ext uri="{FF2B5EF4-FFF2-40B4-BE49-F238E27FC236}">
                        <a16:creationId xmlns:a16="http://schemas.microsoft.com/office/drawing/2014/main" id="{64D5087F-4824-7310-A7CB-41590A35D520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  <a:grpFill/>
                </p:grpSpPr>
                <p:sp>
                  <p:nvSpPr>
                    <p:cNvPr id="575" name="Parallélogramme 181">
                      <a:extLst>
                        <a:ext uri="{FF2B5EF4-FFF2-40B4-BE49-F238E27FC236}">
                          <a16:creationId xmlns:a16="http://schemas.microsoft.com/office/drawing/2014/main" id="{BF24AFEB-85FA-55C8-D286-9DDA3CA46FFA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1A340CCA-A898-7922-72D0-AB65B08CFD9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9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77" name="Forme libre 183">
                      <a:extLst>
                        <a:ext uri="{FF2B5EF4-FFF2-40B4-BE49-F238E27FC236}">
                          <a16:creationId xmlns:a16="http://schemas.microsoft.com/office/drawing/2014/main" id="{A8CE0A18-5497-71BB-A18B-D78389BF82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FABEB748-7607-9634-DE00-E158CB6E3CE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570" name="Grouper 176">
                    <a:extLst>
                      <a:ext uri="{FF2B5EF4-FFF2-40B4-BE49-F238E27FC236}">
                        <a16:creationId xmlns:a16="http://schemas.microsoft.com/office/drawing/2014/main" id="{A460DA42-2172-5FE4-77ED-8A5D2772146C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  <a:grpFill/>
                </p:grpSpPr>
                <p:sp>
                  <p:nvSpPr>
                    <p:cNvPr id="571" name="Rectangle 570">
                      <a:extLst>
                        <a:ext uri="{FF2B5EF4-FFF2-40B4-BE49-F238E27FC236}">
                          <a16:creationId xmlns:a16="http://schemas.microsoft.com/office/drawing/2014/main" id="{9FA78DC4-6719-2DDC-27C9-3DD65EAB92D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72" name="Parallélogramme 178">
                      <a:extLst>
                        <a:ext uri="{FF2B5EF4-FFF2-40B4-BE49-F238E27FC236}">
                          <a16:creationId xmlns:a16="http://schemas.microsoft.com/office/drawing/2014/main" id="{BA72423F-39D2-4DA3-0A22-7E26E7400A0E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7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73" name="Forme libre 179">
                      <a:extLst>
                        <a:ext uri="{FF2B5EF4-FFF2-40B4-BE49-F238E27FC236}">
                          <a16:creationId xmlns:a16="http://schemas.microsoft.com/office/drawing/2014/main" id="{3C15C8C2-FA19-5712-2032-427723881F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74" name="Rectangle 573">
                      <a:extLst>
                        <a:ext uri="{FF2B5EF4-FFF2-40B4-BE49-F238E27FC236}">
                          <a16:creationId xmlns:a16="http://schemas.microsoft.com/office/drawing/2014/main" id="{DDCCD0F4-E831-53BD-C7FC-4EB1A3D0A7C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21" name="Grouper 89">
                <a:extLst>
                  <a:ext uri="{FF2B5EF4-FFF2-40B4-BE49-F238E27FC236}">
                    <a16:creationId xmlns:a16="http://schemas.microsoft.com/office/drawing/2014/main" id="{4ECC054A-C1EA-D9AB-A326-34E0269EE099}"/>
                  </a:ext>
                </a:extLst>
              </p:cNvPr>
              <p:cNvGrpSpPr/>
              <p:nvPr/>
            </p:nvGrpSpPr>
            <p:grpSpPr>
              <a:xfrm>
                <a:off x="611560" y="3501008"/>
                <a:ext cx="2304256" cy="1734192"/>
                <a:chOff x="2339752" y="3498089"/>
                <a:chExt cx="2304256" cy="1734192"/>
              </a:xfrm>
              <a:grpFill/>
            </p:grpSpPr>
            <p:grpSp>
              <p:nvGrpSpPr>
                <p:cNvPr id="545" name="Grouper 150">
                  <a:extLst>
                    <a:ext uri="{FF2B5EF4-FFF2-40B4-BE49-F238E27FC236}">
                      <a16:creationId xmlns:a16="http://schemas.microsoft.com/office/drawing/2014/main" id="{C30BDA37-58EA-200B-F5A9-B3DF1252D868}"/>
                    </a:ext>
                  </a:extLst>
                </p:cNvPr>
                <p:cNvGrpSpPr/>
                <p:nvPr/>
              </p:nvGrpSpPr>
              <p:grpSpPr>
                <a:xfrm>
                  <a:off x="3203848" y="3501008"/>
                  <a:ext cx="1440160" cy="1731273"/>
                  <a:chOff x="-252536" y="3498089"/>
                  <a:chExt cx="1440160" cy="1731273"/>
                </a:xfrm>
                <a:grpFill/>
              </p:grpSpPr>
              <p:grpSp>
                <p:nvGrpSpPr>
                  <p:cNvPr id="557" name="Grouper 163">
                    <a:extLst>
                      <a:ext uri="{FF2B5EF4-FFF2-40B4-BE49-F238E27FC236}">
                        <a16:creationId xmlns:a16="http://schemas.microsoft.com/office/drawing/2014/main" id="{B375A87F-D07D-1F3C-0805-F2FC5D0E6337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  <a:grpFill/>
                </p:grpSpPr>
                <p:sp>
                  <p:nvSpPr>
                    <p:cNvPr id="563" name="Parallélogramme 169">
                      <a:extLst>
                        <a:ext uri="{FF2B5EF4-FFF2-40B4-BE49-F238E27FC236}">
                          <a16:creationId xmlns:a16="http://schemas.microsoft.com/office/drawing/2014/main" id="{76F48603-DEFE-181E-6598-BFDB3CD5AAE4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64" name="Rectangle 563">
                      <a:extLst>
                        <a:ext uri="{FF2B5EF4-FFF2-40B4-BE49-F238E27FC236}">
                          <a16:creationId xmlns:a16="http://schemas.microsoft.com/office/drawing/2014/main" id="{06FA05F9-3821-24D2-6AF3-24C3C929B91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9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65" name="Forme libre 171">
                      <a:extLst>
                        <a:ext uri="{FF2B5EF4-FFF2-40B4-BE49-F238E27FC236}">
                          <a16:creationId xmlns:a16="http://schemas.microsoft.com/office/drawing/2014/main" id="{3D63C7F8-F351-1493-5DA0-ECA9086EDB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66" name="Rectangle 565">
                      <a:extLst>
                        <a:ext uri="{FF2B5EF4-FFF2-40B4-BE49-F238E27FC236}">
                          <a16:creationId xmlns:a16="http://schemas.microsoft.com/office/drawing/2014/main" id="{447CE329-5672-0252-303D-972036E2E43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558" name="Grouper 164">
                    <a:extLst>
                      <a:ext uri="{FF2B5EF4-FFF2-40B4-BE49-F238E27FC236}">
                        <a16:creationId xmlns:a16="http://schemas.microsoft.com/office/drawing/2014/main" id="{F2741166-9847-DCEB-20BC-DBA6B2F2ADEA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  <a:grpFill/>
                </p:grpSpPr>
                <p:sp>
                  <p:nvSpPr>
                    <p:cNvPr id="559" name="Rectangle 558">
                      <a:extLst>
                        <a:ext uri="{FF2B5EF4-FFF2-40B4-BE49-F238E27FC236}">
                          <a16:creationId xmlns:a16="http://schemas.microsoft.com/office/drawing/2014/main" id="{0E962A0A-71F8-0B78-D303-EBAA3B7D32E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60" name="Parallélogramme 166">
                      <a:extLst>
                        <a:ext uri="{FF2B5EF4-FFF2-40B4-BE49-F238E27FC236}">
                          <a16:creationId xmlns:a16="http://schemas.microsoft.com/office/drawing/2014/main" id="{DA6510E4-17F1-D8CF-C909-AE9D9162A62E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7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61" name="Forme libre 167">
                      <a:extLst>
                        <a:ext uri="{FF2B5EF4-FFF2-40B4-BE49-F238E27FC236}">
                          <a16:creationId xmlns:a16="http://schemas.microsoft.com/office/drawing/2014/main" id="{CF975CD1-71E8-7E40-77E0-617E255E71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62" name="Rectangle 561">
                      <a:extLst>
                        <a:ext uri="{FF2B5EF4-FFF2-40B4-BE49-F238E27FC236}">
                          <a16:creationId xmlns:a16="http://schemas.microsoft.com/office/drawing/2014/main" id="{9B23A320-20C2-879C-BA26-DD939B66BDA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46" name="Grouper 151">
                  <a:extLst>
                    <a:ext uri="{FF2B5EF4-FFF2-40B4-BE49-F238E27FC236}">
                      <a16:creationId xmlns:a16="http://schemas.microsoft.com/office/drawing/2014/main" id="{B5CC82E5-FD7F-28A8-8205-4E668A506952}"/>
                    </a:ext>
                  </a:extLst>
                </p:cNvPr>
                <p:cNvGrpSpPr/>
                <p:nvPr/>
              </p:nvGrpSpPr>
              <p:grpSpPr>
                <a:xfrm>
                  <a:off x="2339752" y="3498089"/>
                  <a:ext cx="1440160" cy="1731273"/>
                  <a:chOff x="-252536" y="3498089"/>
                  <a:chExt cx="1440160" cy="1731273"/>
                </a:xfrm>
                <a:grpFill/>
              </p:grpSpPr>
              <p:grpSp>
                <p:nvGrpSpPr>
                  <p:cNvPr id="547" name="Grouper 152">
                    <a:extLst>
                      <a:ext uri="{FF2B5EF4-FFF2-40B4-BE49-F238E27FC236}">
                        <a16:creationId xmlns:a16="http://schemas.microsoft.com/office/drawing/2014/main" id="{7CB6BD06-8AF6-A00F-5673-CE860844C089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  <a:grpFill/>
                </p:grpSpPr>
                <p:sp>
                  <p:nvSpPr>
                    <p:cNvPr id="553" name="Parallélogramme 158">
                      <a:extLst>
                        <a:ext uri="{FF2B5EF4-FFF2-40B4-BE49-F238E27FC236}">
                          <a16:creationId xmlns:a16="http://schemas.microsoft.com/office/drawing/2014/main" id="{C6735BB7-0664-4B2B-E0D3-C77463CCD26C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54" name="Rectangle 553">
                      <a:extLst>
                        <a:ext uri="{FF2B5EF4-FFF2-40B4-BE49-F238E27FC236}">
                          <a16:creationId xmlns:a16="http://schemas.microsoft.com/office/drawing/2014/main" id="{44B795D7-93E6-5C90-1104-FAF001E2816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9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55" name="Forme libre 160">
                      <a:extLst>
                        <a:ext uri="{FF2B5EF4-FFF2-40B4-BE49-F238E27FC236}">
                          <a16:creationId xmlns:a16="http://schemas.microsoft.com/office/drawing/2014/main" id="{1CFD5C8D-9CE8-C5D4-3A19-18B65E82AD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56" name="Rectangle 555">
                      <a:extLst>
                        <a:ext uri="{FF2B5EF4-FFF2-40B4-BE49-F238E27FC236}">
                          <a16:creationId xmlns:a16="http://schemas.microsoft.com/office/drawing/2014/main" id="{1F40453A-F6FC-B479-DDD0-942A49253953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548" name="Grouper 153">
                    <a:extLst>
                      <a:ext uri="{FF2B5EF4-FFF2-40B4-BE49-F238E27FC236}">
                        <a16:creationId xmlns:a16="http://schemas.microsoft.com/office/drawing/2014/main" id="{4DAE3BB0-46A3-86DA-9ACA-C76AA7897AE3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  <a:grpFill/>
                </p:grpSpPr>
                <p:sp>
                  <p:nvSpPr>
                    <p:cNvPr id="549" name="Rectangle 548">
                      <a:extLst>
                        <a:ext uri="{FF2B5EF4-FFF2-40B4-BE49-F238E27FC236}">
                          <a16:creationId xmlns:a16="http://schemas.microsoft.com/office/drawing/2014/main" id="{65AAB4D2-7786-B3FE-8C80-2AC95B09380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50" name="Parallélogramme 155">
                      <a:extLst>
                        <a:ext uri="{FF2B5EF4-FFF2-40B4-BE49-F238E27FC236}">
                          <a16:creationId xmlns:a16="http://schemas.microsoft.com/office/drawing/2014/main" id="{3AD34BA8-BB5A-4BB9-5398-65F1370B71DD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7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51" name="Forme libre 156">
                      <a:extLst>
                        <a:ext uri="{FF2B5EF4-FFF2-40B4-BE49-F238E27FC236}">
                          <a16:creationId xmlns:a16="http://schemas.microsoft.com/office/drawing/2014/main" id="{2E304A30-7340-4B53-4B20-0781A9EB70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3014DAD1-6BAC-DF85-D6E6-1A13E2DAB72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522" name="Grouper 112">
                <a:extLst>
                  <a:ext uri="{FF2B5EF4-FFF2-40B4-BE49-F238E27FC236}">
                    <a16:creationId xmlns:a16="http://schemas.microsoft.com/office/drawing/2014/main" id="{F4F60C7B-D6DE-965D-6E78-4B3B52444DDE}"/>
                  </a:ext>
                </a:extLst>
              </p:cNvPr>
              <p:cNvGrpSpPr/>
              <p:nvPr/>
            </p:nvGrpSpPr>
            <p:grpSpPr>
              <a:xfrm>
                <a:off x="-1116632" y="3501008"/>
                <a:ext cx="2304256" cy="1734192"/>
                <a:chOff x="2339752" y="3498089"/>
                <a:chExt cx="2304256" cy="1734192"/>
              </a:xfrm>
              <a:grpFill/>
            </p:grpSpPr>
            <p:grpSp>
              <p:nvGrpSpPr>
                <p:cNvPr id="523" name="Grouper 113">
                  <a:extLst>
                    <a:ext uri="{FF2B5EF4-FFF2-40B4-BE49-F238E27FC236}">
                      <a16:creationId xmlns:a16="http://schemas.microsoft.com/office/drawing/2014/main" id="{26AA7AC9-BD38-1F12-0772-8B3D94AB5F4B}"/>
                    </a:ext>
                  </a:extLst>
                </p:cNvPr>
                <p:cNvGrpSpPr/>
                <p:nvPr/>
              </p:nvGrpSpPr>
              <p:grpSpPr>
                <a:xfrm>
                  <a:off x="3203848" y="3501008"/>
                  <a:ext cx="1440160" cy="1731273"/>
                  <a:chOff x="-252536" y="3498089"/>
                  <a:chExt cx="1440160" cy="1731273"/>
                </a:xfrm>
                <a:grpFill/>
              </p:grpSpPr>
              <p:grpSp>
                <p:nvGrpSpPr>
                  <p:cNvPr id="535" name="Grouper 133">
                    <a:extLst>
                      <a:ext uri="{FF2B5EF4-FFF2-40B4-BE49-F238E27FC236}">
                        <a16:creationId xmlns:a16="http://schemas.microsoft.com/office/drawing/2014/main" id="{8E9D8835-708D-74CD-C09D-91B3D425665E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  <a:grpFill/>
                </p:grpSpPr>
                <p:sp>
                  <p:nvSpPr>
                    <p:cNvPr id="541" name="Parallélogramme 146">
                      <a:extLst>
                        <a:ext uri="{FF2B5EF4-FFF2-40B4-BE49-F238E27FC236}">
                          <a16:creationId xmlns:a16="http://schemas.microsoft.com/office/drawing/2014/main" id="{66F8D936-B4DE-03A3-D428-2FFEC4BC842C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42" name="Rectangle 541">
                      <a:extLst>
                        <a:ext uri="{FF2B5EF4-FFF2-40B4-BE49-F238E27FC236}">
                          <a16:creationId xmlns:a16="http://schemas.microsoft.com/office/drawing/2014/main" id="{DD892D85-9DAB-C73B-D39D-648DDCF3BF1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9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43" name="Forme libre 148">
                      <a:extLst>
                        <a:ext uri="{FF2B5EF4-FFF2-40B4-BE49-F238E27FC236}">
                          <a16:creationId xmlns:a16="http://schemas.microsoft.com/office/drawing/2014/main" id="{50C8E71E-851F-38BF-2D69-892B7A9CF1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3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44" name="Rectangle 543">
                      <a:extLst>
                        <a:ext uri="{FF2B5EF4-FFF2-40B4-BE49-F238E27FC236}">
                          <a16:creationId xmlns:a16="http://schemas.microsoft.com/office/drawing/2014/main" id="{D56899E5-B738-268A-B706-A4F5555DAB2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536" name="Grouper 134">
                    <a:extLst>
                      <a:ext uri="{FF2B5EF4-FFF2-40B4-BE49-F238E27FC236}">
                        <a16:creationId xmlns:a16="http://schemas.microsoft.com/office/drawing/2014/main" id="{95B5B045-5B7D-5FED-6EB0-5FA14DC1040D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  <a:grpFill/>
                </p:grpSpPr>
                <p:sp>
                  <p:nvSpPr>
                    <p:cNvPr id="537" name="Rectangle 536">
                      <a:extLst>
                        <a:ext uri="{FF2B5EF4-FFF2-40B4-BE49-F238E27FC236}">
                          <a16:creationId xmlns:a16="http://schemas.microsoft.com/office/drawing/2014/main" id="{0BAA8951-7E67-73D7-41EE-862BDD55DE4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38" name="Parallélogramme 136">
                      <a:extLst>
                        <a:ext uri="{FF2B5EF4-FFF2-40B4-BE49-F238E27FC236}">
                          <a16:creationId xmlns:a16="http://schemas.microsoft.com/office/drawing/2014/main" id="{6291E233-1FCB-E8B5-AAA6-8D12FEAF8258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7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39" name="Forme libre 137">
                      <a:extLst>
                        <a:ext uri="{FF2B5EF4-FFF2-40B4-BE49-F238E27FC236}">
                          <a16:creationId xmlns:a16="http://schemas.microsoft.com/office/drawing/2014/main" id="{833BAF13-BA13-B840-DF23-C426122C8B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3" cy="863326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40" name="Rectangle 539">
                      <a:extLst>
                        <a:ext uri="{FF2B5EF4-FFF2-40B4-BE49-F238E27FC236}">
                          <a16:creationId xmlns:a16="http://schemas.microsoft.com/office/drawing/2014/main" id="{86CF4613-8EA4-B8A8-EE05-EEBF6A64225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524" name="Grouper 114">
                  <a:extLst>
                    <a:ext uri="{FF2B5EF4-FFF2-40B4-BE49-F238E27FC236}">
                      <a16:creationId xmlns:a16="http://schemas.microsoft.com/office/drawing/2014/main" id="{99699DC4-681E-B43E-F5CE-BDFD473692F8}"/>
                    </a:ext>
                  </a:extLst>
                </p:cNvPr>
                <p:cNvGrpSpPr/>
                <p:nvPr/>
              </p:nvGrpSpPr>
              <p:grpSpPr>
                <a:xfrm>
                  <a:off x="2339752" y="3498089"/>
                  <a:ext cx="1440160" cy="1731273"/>
                  <a:chOff x="-252536" y="3498089"/>
                  <a:chExt cx="1440160" cy="1731273"/>
                </a:xfrm>
                <a:grpFill/>
              </p:grpSpPr>
              <p:grpSp>
                <p:nvGrpSpPr>
                  <p:cNvPr id="525" name="Grouper 116">
                    <a:extLst>
                      <a:ext uri="{FF2B5EF4-FFF2-40B4-BE49-F238E27FC236}">
                        <a16:creationId xmlns:a16="http://schemas.microsoft.com/office/drawing/2014/main" id="{E5B2B280-9BE1-2F0B-6A2C-117B0911CA21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4077072"/>
                    <a:ext cx="1440160" cy="1152290"/>
                    <a:chOff x="-252536" y="4077072"/>
                    <a:chExt cx="1440160" cy="1152290"/>
                  </a:xfrm>
                  <a:grpFill/>
                </p:grpSpPr>
                <p:sp>
                  <p:nvSpPr>
                    <p:cNvPr id="531" name="Parallélogramme 129">
                      <a:extLst>
                        <a:ext uri="{FF2B5EF4-FFF2-40B4-BE49-F238E27FC236}">
                          <a16:creationId xmlns:a16="http://schemas.microsoft.com/office/drawing/2014/main" id="{34A4C771-AC22-F85A-888A-87C70067CA91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4365104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32" name="Rectangle 531">
                      <a:extLst>
                        <a:ext uri="{FF2B5EF4-FFF2-40B4-BE49-F238E27FC236}">
                          <a16:creationId xmlns:a16="http://schemas.microsoft.com/office/drawing/2014/main" id="{F43013ED-5B38-45B1-96F9-F7BE8FA9DC2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941169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33" name="Forme libre 131">
                      <a:extLst>
                        <a:ext uri="{FF2B5EF4-FFF2-40B4-BE49-F238E27FC236}">
                          <a16:creationId xmlns:a16="http://schemas.microsoft.com/office/drawing/2014/main" id="{0E347309-CE2D-10FB-51FD-70B7ADD7CE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4077072"/>
                      <a:ext cx="574342" cy="1152290"/>
                    </a:xfrm>
                    <a:custGeom>
                      <a:avLst/>
                      <a:gdLst>
                        <a:gd name="connsiteX0" fmla="*/ 3567 w 574343"/>
                        <a:gd name="connsiteY0" fmla="*/ 0 h 1152290"/>
                        <a:gd name="connsiteX1" fmla="*/ 0 w 574343"/>
                        <a:gd name="connsiteY1" fmla="*/ 577929 h 1152290"/>
                        <a:gd name="connsiteX2" fmla="*/ 574343 w 574343"/>
                        <a:gd name="connsiteY2" fmla="*/ 1152290 h 1152290"/>
                        <a:gd name="connsiteX3" fmla="*/ 574343 w 574343"/>
                        <a:gd name="connsiteY3" fmla="*/ 863326 h 1152290"/>
                        <a:gd name="connsiteX4" fmla="*/ 142694 w 574343"/>
                        <a:gd name="connsiteY4" fmla="*/ 431663 h 1152290"/>
                        <a:gd name="connsiteX5" fmla="*/ 142694 w 574343"/>
                        <a:gd name="connsiteY5" fmla="*/ 142699 h 1152290"/>
                        <a:gd name="connsiteX6" fmla="*/ 3567 w 574343"/>
                        <a:gd name="connsiteY6" fmla="*/ 0 h 1152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1152290">
                          <a:moveTo>
                            <a:pt x="3567" y="0"/>
                          </a:moveTo>
                          <a:lnTo>
                            <a:pt x="0" y="577929"/>
                          </a:lnTo>
                          <a:lnTo>
                            <a:pt x="574343" y="1152290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142699"/>
                          </a:lnTo>
                          <a:lnTo>
                            <a:pt x="3567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D023A23A-2E8D-490E-5AD1-F275FC7B867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4221088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grpSp>
                <p:nvGrpSpPr>
                  <p:cNvPr id="526" name="Grouper 124">
                    <a:extLst>
                      <a:ext uri="{FF2B5EF4-FFF2-40B4-BE49-F238E27FC236}">
                        <a16:creationId xmlns:a16="http://schemas.microsoft.com/office/drawing/2014/main" id="{C7A8A6F7-5B84-1250-9F4B-90B018EA1CDB}"/>
                      </a:ext>
                    </a:extLst>
                  </p:cNvPr>
                  <p:cNvGrpSpPr/>
                  <p:nvPr/>
                </p:nvGrpSpPr>
                <p:grpSpPr>
                  <a:xfrm>
                    <a:off x="-252536" y="3498089"/>
                    <a:ext cx="1440160" cy="867015"/>
                    <a:chOff x="-252536" y="3498089"/>
                    <a:chExt cx="1440160" cy="867015"/>
                  </a:xfrm>
                  <a:grpFill/>
                </p:grpSpPr>
                <p:sp>
                  <p:nvSpPr>
                    <p:cNvPr id="527" name="Rectangle 526">
                      <a:extLst>
                        <a:ext uri="{FF2B5EF4-FFF2-40B4-BE49-F238E27FC236}">
                          <a16:creationId xmlns:a16="http://schemas.microsoft.com/office/drawing/2014/main" id="{60038159-867E-5E0F-BC05-9843FF3D12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-108520" y="3933056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28" name="Parallélogramme 126">
                      <a:extLst>
                        <a:ext uri="{FF2B5EF4-FFF2-40B4-BE49-F238E27FC236}">
                          <a16:creationId xmlns:a16="http://schemas.microsoft.com/office/drawing/2014/main" id="{8843DFC7-9517-4345-A597-7DE2810DA610}"/>
                        </a:ext>
                      </a:extLst>
                    </p:cNvPr>
                    <p:cNvSpPr/>
                    <p:nvPr/>
                  </p:nvSpPr>
                  <p:spPr bwMode="auto">
                    <a:xfrm flipH="1">
                      <a:off x="-252536" y="3501007"/>
                      <a:ext cx="1440160" cy="576063"/>
                    </a:xfrm>
                    <a:prstGeom prst="parallelogram">
                      <a:avLst>
                        <a:gd name="adj" fmla="val 100320"/>
                      </a:avLst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29" name="Forme libre 127">
                      <a:extLst>
                        <a:ext uri="{FF2B5EF4-FFF2-40B4-BE49-F238E27FC236}">
                          <a16:creationId xmlns:a16="http://schemas.microsoft.com/office/drawing/2014/main" id="{BF71B122-E7D7-6CC4-6815-C8995D62E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252536" y="3498089"/>
                      <a:ext cx="574342" cy="863325"/>
                    </a:xfrm>
                    <a:custGeom>
                      <a:avLst/>
                      <a:gdLst>
                        <a:gd name="connsiteX0" fmla="*/ 0 w 574343"/>
                        <a:gd name="connsiteY0" fmla="*/ 0 h 863326"/>
                        <a:gd name="connsiteX1" fmla="*/ 574343 w 574343"/>
                        <a:gd name="connsiteY1" fmla="*/ 574362 h 863326"/>
                        <a:gd name="connsiteX2" fmla="*/ 574343 w 574343"/>
                        <a:gd name="connsiteY2" fmla="*/ 863326 h 863326"/>
                        <a:gd name="connsiteX3" fmla="*/ 142694 w 574343"/>
                        <a:gd name="connsiteY3" fmla="*/ 431663 h 863326"/>
                        <a:gd name="connsiteX4" fmla="*/ 142694 w 574343"/>
                        <a:gd name="connsiteY4" fmla="*/ 720628 h 863326"/>
                        <a:gd name="connsiteX5" fmla="*/ 3567 w 574343"/>
                        <a:gd name="connsiteY5" fmla="*/ 581496 h 863326"/>
                        <a:gd name="connsiteX6" fmla="*/ 0 w 574343"/>
                        <a:gd name="connsiteY6" fmla="*/ 0 h 863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74343" h="863326">
                          <a:moveTo>
                            <a:pt x="0" y="0"/>
                          </a:moveTo>
                          <a:lnTo>
                            <a:pt x="574343" y="574362"/>
                          </a:lnTo>
                          <a:lnTo>
                            <a:pt x="574343" y="863326"/>
                          </a:lnTo>
                          <a:lnTo>
                            <a:pt x="142694" y="431663"/>
                          </a:lnTo>
                          <a:lnTo>
                            <a:pt x="142694" y="720628"/>
                          </a:lnTo>
                          <a:lnTo>
                            <a:pt x="3567" y="58149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bg1">
                          <a:lumMod val="85000"/>
                        </a:schemeClr>
                      </a:solidFill>
                    </a:ln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4856950D-E8B6-5C37-434F-234210B39D3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323528" y="4077072"/>
                      <a:ext cx="864096" cy="288032"/>
                    </a:xfrm>
                    <a:prstGeom prst="rect">
                      <a:avLst/>
                    </a:prstGeom>
                    <a:grpFill/>
                    <a:ln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</p:grpSp>
          </p:grpSp>
        </p:grpSp>
        <p:grpSp>
          <p:nvGrpSpPr>
            <p:cNvPr id="460" name="Grouper 275">
              <a:extLst>
                <a:ext uri="{FF2B5EF4-FFF2-40B4-BE49-F238E27FC236}">
                  <a16:creationId xmlns:a16="http://schemas.microsoft.com/office/drawing/2014/main" id="{5ABB9DD8-0D61-32AA-D418-4E025AE915C3}"/>
                </a:ext>
              </a:extLst>
            </p:cNvPr>
            <p:cNvGrpSpPr/>
            <p:nvPr/>
          </p:nvGrpSpPr>
          <p:grpSpPr>
            <a:xfrm>
              <a:off x="3548879" y="4931016"/>
              <a:ext cx="1525570" cy="1115744"/>
              <a:chOff x="3427323" y="4414089"/>
              <a:chExt cx="1525570" cy="1115744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4D11FF2-008C-E689-BDE4-4F32762FB9F1}"/>
                  </a:ext>
                </a:extLst>
              </p:cNvPr>
              <p:cNvSpPr/>
              <p:nvPr/>
            </p:nvSpPr>
            <p:spPr bwMode="auto">
              <a:xfrm>
                <a:off x="4360151" y="5348408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Parallélogramme 276">
                <a:extLst>
                  <a:ext uri="{FF2B5EF4-FFF2-40B4-BE49-F238E27FC236}">
                    <a16:creationId xmlns:a16="http://schemas.microsoft.com/office/drawing/2014/main" id="{8D4AECF3-594A-38EE-1314-9EEA58661D49}"/>
                  </a:ext>
                </a:extLst>
              </p:cNvPr>
              <p:cNvSpPr/>
              <p:nvPr/>
            </p:nvSpPr>
            <p:spPr bwMode="auto">
              <a:xfrm flipH="1">
                <a:off x="3993580" y="4976872"/>
                <a:ext cx="571028" cy="373461"/>
              </a:xfrm>
              <a:custGeom>
                <a:avLst/>
                <a:gdLst>
                  <a:gd name="connsiteX0" fmla="*/ 0 w 555153"/>
                  <a:gd name="connsiteY0" fmla="*/ 370286 h 370286"/>
                  <a:gd name="connsiteX1" fmla="*/ 371471 w 555153"/>
                  <a:gd name="connsiteY1" fmla="*/ 0 h 370286"/>
                  <a:gd name="connsiteX2" fmla="*/ 555153 w 555153"/>
                  <a:gd name="connsiteY2" fmla="*/ 0 h 370286"/>
                  <a:gd name="connsiteX3" fmla="*/ 183682 w 555153"/>
                  <a:gd name="connsiteY3" fmla="*/ 370286 h 370286"/>
                  <a:gd name="connsiteX4" fmla="*/ 0 w 555153"/>
                  <a:gd name="connsiteY4" fmla="*/ 370286 h 370286"/>
                  <a:gd name="connsiteX0" fmla="*/ 0 w 571028"/>
                  <a:gd name="connsiteY0" fmla="*/ 373461 h 373461"/>
                  <a:gd name="connsiteX1" fmla="*/ 387346 w 571028"/>
                  <a:gd name="connsiteY1" fmla="*/ 0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  <a:gd name="connsiteX0" fmla="*/ 0 w 571028"/>
                  <a:gd name="connsiteY0" fmla="*/ 373461 h 373461"/>
                  <a:gd name="connsiteX1" fmla="*/ 371471 w 571028"/>
                  <a:gd name="connsiteY1" fmla="*/ 3175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28" h="373461">
                    <a:moveTo>
                      <a:pt x="0" y="373461"/>
                    </a:moveTo>
                    <a:lnTo>
                      <a:pt x="371471" y="3175"/>
                    </a:lnTo>
                    <a:lnTo>
                      <a:pt x="571028" y="0"/>
                    </a:lnTo>
                    <a:lnTo>
                      <a:pt x="199557" y="370286"/>
                    </a:lnTo>
                    <a:lnTo>
                      <a:pt x="0" y="373461"/>
                    </a:lnTo>
                    <a:close/>
                  </a:path>
                </a:pathLst>
              </a:cu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9C6DCEA-4308-625D-CFDA-8B5C048691A7}"/>
                  </a:ext>
                </a:extLst>
              </p:cNvPr>
              <p:cNvSpPr/>
              <p:nvPr/>
            </p:nvSpPr>
            <p:spPr bwMode="auto">
              <a:xfrm>
                <a:off x="4165087" y="5344139"/>
                <a:ext cx="190800" cy="185143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EE53FE8-31DF-28AA-89A3-CD7BE4B5E108}"/>
                  </a:ext>
                </a:extLst>
              </p:cNvPr>
              <p:cNvSpPr/>
              <p:nvPr/>
            </p:nvSpPr>
            <p:spPr bwMode="auto">
              <a:xfrm>
                <a:off x="3890828" y="4877865"/>
                <a:ext cx="190800" cy="185143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8BA58805-A4D9-48C0-55DD-A002A839E88F}"/>
                  </a:ext>
                </a:extLst>
              </p:cNvPr>
              <p:cNvSpPr/>
              <p:nvPr/>
            </p:nvSpPr>
            <p:spPr bwMode="auto">
              <a:xfrm>
                <a:off x="4080428" y="4876937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C6BFC591-D8BE-AEEA-5DB0-46270A64665B}"/>
                  </a:ext>
                </a:extLst>
              </p:cNvPr>
              <p:cNvSpPr/>
              <p:nvPr/>
            </p:nvSpPr>
            <p:spPr bwMode="auto">
              <a:xfrm>
                <a:off x="3978149" y="5346976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Parallélogramme 276">
                <a:extLst>
                  <a:ext uri="{FF2B5EF4-FFF2-40B4-BE49-F238E27FC236}">
                    <a16:creationId xmlns:a16="http://schemas.microsoft.com/office/drawing/2014/main" id="{B03A17A7-609E-F8C4-8A9A-63CE851B6129}"/>
                  </a:ext>
                </a:extLst>
              </p:cNvPr>
              <p:cNvSpPr/>
              <p:nvPr/>
            </p:nvSpPr>
            <p:spPr bwMode="auto">
              <a:xfrm flipH="1">
                <a:off x="3611578" y="4975440"/>
                <a:ext cx="571028" cy="373461"/>
              </a:xfrm>
              <a:custGeom>
                <a:avLst/>
                <a:gdLst>
                  <a:gd name="connsiteX0" fmla="*/ 0 w 555153"/>
                  <a:gd name="connsiteY0" fmla="*/ 370286 h 370286"/>
                  <a:gd name="connsiteX1" fmla="*/ 371471 w 555153"/>
                  <a:gd name="connsiteY1" fmla="*/ 0 h 370286"/>
                  <a:gd name="connsiteX2" fmla="*/ 555153 w 555153"/>
                  <a:gd name="connsiteY2" fmla="*/ 0 h 370286"/>
                  <a:gd name="connsiteX3" fmla="*/ 183682 w 555153"/>
                  <a:gd name="connsiteY3" fmla="*/ 370286 h 370286"/>
                  <a:gd name="connsiteX4" fmla="*/ 0 w 555153"/>
                  <a:gd name="connsiteY4" fmla="*/ 370286 h 370286"/>
                  <a:gd name="connsiteX0" fmla="*/ 0 w 571028"/>
                  <a:gd name="connsiteY0" fmla="*/ 373461 h 373461"/>
                  <a:gd name="connsiteX1" fmla="*/ 387346 w 571028"/>
                  <a:gd name="connsiteY1" fmla="*/ 0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  <a:gd name="connsiteX0" fmla="*/ 0 w 571028"/>
                  <a:gd name="connsiteY0" fmla="*/ 373461 h 373461"/>
                  <a:gd name="connsiteX1" fmla="*/ 371471 w 571028"/>
                  <a:gd name="connsiteY1" fmla="*/ 3175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28" h="373461">
                    <a:moveTo>
                      <a:pt x="0" y="373461"/>
                    </a:moveTo>
                    <a:lnTo>
                      <a:pt x="371471" y="3175"/>
                    </a:lnTo>
                    <a:lnTo>
                      <a:pt x="571028" y="0"/>
                    </a:lnTo>
                    <a:lnTo>
                      <a:pt x="199557" y="370286"/>
                    </a:lnTo>
                    <a:lnTo>
                      <a:pt x="0" y="373461"/>
                    </a:lnTo>
                    <a:close/>
                  </a:path>
                </a:pathLst>
              </a:cu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1" name="Parallélogramme 276">
                <a:extLst>
                  <a:ext uri="{FF2B5EF4-FFF2-40B4-BE49-F238E27FC236}">
                    <a16:creationId xmlns:a16="http://schemas.microsoft.com/office/drawing/2014/main" id="{B93FE12B-8A97-4B8D-27A2-493B7278F09A}"/>
                  </a:ext>
                </a:extLst>
              </p:cNvPr>
              <p:cNvSpPr/>
              <p:nvPr/>
            </p:nvSpPr>
            <p:spPr bwMode="auto">
              <a:xfrm flipH="1">
                <a:off x="3526439" y="5058940"/>
                <a:ext cx="458589" cy="285750"/>
              </a:xfrm>
              <a:custGeom>
                <a:avLst/>
                <a:gdLst>
                  <a:gd name="connsiteX0" fmla="*/ 0 w 576064"/>
                  <a:gd name="connsiteY0" fmla="*/ 381000 h 381000"/>
                  <a:gd name="connsiteX1" fmla="*/ 382219 w 576064"/>
                  <a:gd name="connsiteY1" fmla="*/ 0 h 381000"/>
                  <a:gd name="connsiteX2" fmla="*/ 576064 w 576064"/>
                  <a:gd name="connsiteY2" fmla="*/ 0 h 381000"/>
                  <a:gd name="connsiteX3" fmla="*/ 193845 w 576064"/>
                  <a:gd name="connsiteY3" fmla="*/ 381000 h 381000"/>
                  <a:gd name="connsiteX4" fmla="*/ 0 w 576064"/>
                  <a:gd name="connsiteY4" fmla="*/ 381000 h 381000"/>
                  <a:gd name="connsiteX0" fmla="*/ 0 w 458589"/>
                  <a:gd name="connsiteY0" fmla="*/ 381000 h 381000"/>
                  <a:gd name="connsiteX1" fmla="*/ 382219 w 458589"/>
                  <a:gd name="connsiteY1" fmla="*/ 0 h 381000"/>
                  <a:gd name="connsiteX2" fmla="*/ 458589 w 458589"/>
                  <a:gd name="connsiteY2" fmla="*/ 104775 h 381000"/>
                  <a:gd name="connsiteX3" fmla="*/ 193845 w 458589"/>
                  <a:gd name="connsiteY3" fmla="*/ 381000 h 381000"/>
                  <a:gd name="connsiteX4" fmla="*/ 0 w 458589"/>
                  <a:gd name="connsiteY4" fmla="*/ 381000 h 381000"/>
                  <a:gd name="connsiteX0" fmla="*/ 0 w 458589"/>
                  <a:gd name="connsiteY0" fmla="*/ 285750 h 285750"/>
                  <a:gd name="connsiteX1" fmla="*/ 274269 w 458589"/>
                  <a:gd name="connsiteY1" fmla="*/ 0 h 285750"/>
                  <a:gd name="connsiteX2" fmla="*/ 458589 w 458589"/>
                  <a:gd name="connsiteY2" fmla="*/ 9525 h 285750"/>
                  <a:gd name="connsiteX3" fmla="*/ 193845 w 458589"/>
                  <a:gd name="connsiteY3" fmla="*/ 285750 h 285750"/>
                  <a:gd name="connsiteX4" fmla="*/ 0 w 458589"/>
                  <a:gd name="connsiteY4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89" h="285750">
                    <a:moveTo>
                      <a:pt x="0" y="285750"/>
                    </a:moveTo>
                    <a:lnTo>
                      <a:pt x="274269" y="0"/>
                    </a:lnTo>
                    <a:lnTo>
                      <a:pt x="458589" y="9525"/>
                    </a:lnTo>
                    <a:lnTo>
                      <a:pt x="193845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2" name="Rectangle 461">
                <a:extLst>
                  <a:ext uri="{FF2B5EF4-FFF2-40B4-BE49-F238E27FC236}">
                    <a16:creationId xmlns:a16="http://schemas.microsoft.com/office/drawing/2014/main" id="{7EF67F6D-CC6B-ED46-9F20-0257893347AA}"/>
                  </a:ext>
                </a:extLst>
              </p:cNvPr>
              <p:cNvSpPr/>
              <p:nvPr/>
            </p:nvSpPr>
            <p:spPr bwMode="auto">
              <a:xfrm>
                <a:off x="3794058" y="5344690"/>
                <a:ext cx="190800" cy="185143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3" name="Forme libre 278">
                <a:extLst>
                  <a:ext uri="{FF2B5EF4-FFF2-40B4-BE49-F238E27FC236}">
                    <a16:creationId xmlns:a16="http://schemas.microsoft.com/office/drawing/2014/main" id="{4A53010C-DA1C-B65E-82AF-86576D111309}"/>
                  </a:ext>
                </a:extLst>
              </p:cNvPr>
              <p:cNvSpPr/>
              <p:nvPr/>
            </p:nvSpPr>
            <p:spPr>
              <a:xfrm>
                <a:off x="3434033" y="4782039"/>
                <a:ext cx="358965" cy="740677"/>
              </a:xfrm>
              <a:custGeom>
                <a:avLst/>
                <a:gdLst>
                  <a:gd name="connsiteX0" fmla="*/ 3567 w 574343"/>
                  <a:gd name="connsiteY0" fmla="*/ 0 h 1152290"/>
                  <a:gd name="connsiteX1" fmla="*/ 0 w 574343"/>
                  <a:gd name="connsiteY1" fmla="*/ 577929 h 1152290"/>
                  <a:gd name="connsiteX2" fmla="*/ 574343 w 574343"/>
                  <a:gd name="connsiteY2" fmla="*/ 1152290 h 1152290"/>
                  <a:gd name="connsiteX3" fmla="*/ 574343 w 574343"/>
                  <a:gd name="connsiteY3" fmla="*/ 863326 h 1152290"/>
                  <a:gd name="connsiteX4" fmla="*/ 142694 w 574343"/>
                  <a:gd name="connsiteY4" fmla="*/ 431663 h 1152290"/>
                  <a:gd name="connsiteX5" fmla="*/ 142694 w 574343"/>
                  <a:gd name="connsiteY5" fmla="*/ 142699 h 1152290"/>
                  <a:gd name="connsiteX6" fmla="*/ 3567 w 574343"/>
                  <a:gd name="connsiteY6" fmla="*/ 0 h 11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1152290">
                    <a:moveTo>
                      <a:pt x="3567" y="0"/>
                    </a:moveTo>
                    <a:lnTo>
                      <a:pt x="0" y="577929"/>
                    </a:lnTo>
                    <a:lnTo>
                      <a:pt x="574343" y="1152290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142699"/>
                    </a:lnTo>
                    <a:lnTo>
                      <a:pt x="3567" y="0"/>
                    </a:lnTo>
                    <a:close/>
                  </a:path>
                </a:pathLst>
              </a:custGeom>
              <a:solidFill>
                <a:srgbClr val="7A7B14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AD7D638-DE2D-5214-679C-FC60FE0E0F90}"/>
                  </a:ext>
                </a:extLst>
              </p:cNvPr>
              <p:cNvSpPr/>
              <p:nvPr/>
            </p:nvSpPr>
            <p:spPr bwMode="auto">
              <a:xfrm>
                <a:off x="3519799" y="4878416"/>
                <a:ext cx="190800" cy="185143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Parallélogramme 276">
                <a:extLst>
                  <a:ext uri="{FF2B5EF4-FFF2-40B4-BE49-F238E27FC236}">
                    <a16:creationId xmlns:a16="http://schemas.microsoft.com/office/drawing/2014/main" id="{7F98C10F-73AA-971D-2503-174A3B0DADCF}"/>
                  </a:ext>
                </a:extLst>
              </p:cNvPr>
              <p:cNvSpPr/>
              <p:nvPr/>
            </p:nvSpPr>
            <p:spPr bwMode="auto">
              <a:xfrm flipH="1">
                <a:off x="3427323" y="4414089"/>
                <a:ext cx="571028" cy="373461"/>
              </a:xfrm>
              <a:custGeom>
                <a:avLst/>
                <a:gdLst>
                  <a:gd name="connsiteX0" fmla="*/ 0 w 555153"/>
                  <a:gd name="connsiteY0" fmla="*/ 370286 h 370286"/>
                  <a:gd name="connsiteX1" fmla="*/ 371471 w 555153"/>
                  <a:gd name="connsiteY1" fmla="*/ 0 h 370286"/>
                  <a:gd name="connsiteX2" fmla="*/ 555153 w 555153"/>
                  <a:gd name="connsiteY2" fmla="*/ 0 h 370286"/>
                  <a:gd name="connsiteX3" fmla="*/ 183682 w 555153"/>
                  <a:gd name="connsiteY3" fmla="*/ 370286 h 370286"/>
                  <a:gd name="connsiteX4" fmla="*/ 0 w 555153"/>
                  <a:gd name="connsiteY4" fmla="*/ 370286 h 370286"/>
                  <a:gd name="connsiteX0" fmla="*/ 0 w 571028"/>
                  <a:gd name="connsiteY0" fmla="*/ 373461 h 373461"/>
                  <a:gd name="connsiteX1" fmla="*/ 387346 w 571028"/>
                  <a:gd name="connsiteY1" fmla="*/ 0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  <a:gd name="connsiteX0" fmla="*/ 0 w 571028"/>
                  <a:gd name="connsiteY0" fmla="*/ 373461 h 373461"/>
                  <a:gd name="connsiteX1" fmla="*/ 371471 w 571028"/>
                  <a:gd name="connsiteY1" fmla="*/ 3175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28" h="373461">
                    <a:moveTo>
                      <a:pt x="0" y="373461"/>
                    </a:moveTo>
                    <a:lnTo>
                      <a:pt x="371471" y="3175"/>
                    </a:lnTo>
                    <a:lnTo>
                      <a:pt x="571028" y="0"/>
                    </a:lnTo>
                    <a:lnTo>
                      <a:pt x="199557" y="370286"/>
                    </a:lnTo>
                    <a:lnTo>
                      <a:pt x="0" y="373461"/>
                    </a:lnTo>
                    <a:close/>
                  </a:path>
                </a:pathLst>
              </a:cu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DB01E14-89C9-6772-11A8-304221645CF9}"/>
                  </a:ext>
                </a:extLst>
              </p:cNvPr>
              <p:cNvSpPr/>
              <p:nvPr/>
            </p:nvSpPr>
            <p:spPr bwMode="auto">
              <a:xfrm>
                <a:off x="3710599" y="4885430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67609A81-EB5A-0B1C-8E20-D77415BB8489}"/>
                  </a:ext>
                </a:extLst>
              </p:cNvPr>
              <p:cNvSpPr/>
              <p:nvPr/>
            </p:nvSpPr>
            <p:spPr bwMode="auto">
              <a:xfrm>
                <a:off x="3793894" y="4785625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Parallélogramme 276">
                <a:extLst>
                  <a:ext uri="{FF2B5EF4-FFF2-40B4-BE49-F238E27FC236}">
                    <a16:creationId xmlns:a16="http://schemas.microsoft.com/office/drawing/2014/main" id="{B2CBECBB-252B-B592-F1D2-78C6C0E9C053}"/>
                  </a:ext>
                </a:extLst>
              </p:cNvPr>
              <p:cNvSpPr/>
              <p:nvPr/>
            </p:nvSpPr>
            <p:spPr bwMode="auto">
              <a:xfrm flipH="1">
                <a:off x="3617038" y="4416814"/>
                <a:ext cx="571028" cy="373461"/>
              </a:xfrm>
              <a:custGeom>
                <a:avLst/>
                <a:gdLst>
                  <a:gd name="connsiteX0" fmla="*/ 0 w 555153"/>
                  <a:gd name="connsiteY0" fmla="*/ 370286 h 370286"/>
                  <a:gd name="connsiteX1" fmla="*/ 371471 w 555153"/>
                  <a:gd name="connsiteY1" fmla="*/ 0 h 370286"/>
                  <a:gd name="connsiteX2" fmla="*/ 555153 w 555153"/>
                  <a:gd name="connsiteY2" fmla="*/ 0 h 370286"/>
                  <a:gd name="connsiteX3" fmla="*/ 183682 w 555153"/>
                  <a:gd name="connsiteY3" fmla="*/ 370286 h 370286"/>
                  <a:gd name="connsiteX4" fmla="*/ 0 w 555153"/>
                  <a:gd name="connsiteY4" fmla="*/ 370286 h 370286"/>
                  <a:gd name="connsiteX0" fmla="*/ 0 w 571028"/>
                  <a:gd name="connsiteY0" fmla="*/ 373461 h 373461"/>
                  <a:gd name="connsiteX1" fmla="*/ 387346 w 571028"/>
                  <a:gd name="connsiteY1" fmla="*/ 0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  <a:gd name="connsiteX0" fmla="*/ 0 w 571028"/>
                  <a:gd name="connsiteY0" fmla="*/ 373461 h 373461"/>
                  <a:gd name="connsiteX1" fmla="*/ 371471 w 571028"/>
                  <a:gd name="connsiteY1" fmla="*/ 3175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28" h="373461">
                    <a:moveTo>
                      <a:pt x="0" y="373461"/>
                    </a:moveTo>
                    <a:lnTo>
                      <a:pt x="371471" y="3175"/>
                    </a:lnTo>
                    <a:lnTo>
                      <a:pt x="571028" y="0"/>
                    </a:lnTo>
                    <a:lnTo>
                      <a:pt x="199557" y="370286"/>
                    </a:lnTo>
                    <a:lnTo>
                      <a:pt x="0" y="373461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895522D-3952-4362-DCA6-009F8E14EA67}"/>
                  </a:ext>
                </a:extLst>
              </p:cNvPr>
              <p:cNvSpPr/>
              <p:nvPr/>
            </p:nvSpPr>
            <p:spPr bwMode="auto">
              <a:xfrm>
                <a:off x="3983609" y="4788350"/>
                <a:ext cx="190800" cy="18002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Parallélogramme 276">
                <a:extLst>
                  <a:ext uri="{FF2B5EF4-FFF2-40B4-BE49-F238E27FC236}">
                    <a16:creationId xmlns:a16="http://schemas.microsoft.com/office/drawing/2014/main" id="{BB9A0D70-0673-B22F-A18A-1F2886461001}"/>
                  </a:ext>
                </a:extLst>
              </p:cNvPr>
              <p:cNvSpPr/>
              <p:nvPr/>
            </p:nvSpPr>
            <p:spPr bwMode="auto">
              <a:xfrm flipH="1">
                <a:off x="3897468" y="5058389"/>
                <a:ext cx="458589" cy="285750"/>
              </a:xfrm>
              <a:custGeom>
                <a:avLst/>
                <a:gdLst>
                  <a:gd name="connsiteX0" fmla="*/ 0 w 576064"/>
                  <a:gd name="connsiteY0" fmla="*/ 381000 h 381000"/>
                  <a:gd name="connsiteX1" fmla="*/ 382219 w 576064"/>
                  <a:gd name="connsiteY1" fmla="*/ 0 h 381000"/>
                  <a:gd name="connsiteX2" fmla="*/ 576064 w 576064"/>
                  <a:gd name="connsiteY2" fmla="*/ 0 h 381000"/>
                  <a:gd name="connsiteX3" fmla="*/ 193845 w 576064"/>
                  <a:gd name="connsiteY3" fmla="*/ 381000 h 381000"/>
                  <a:gd name="connsiteX4" fmla="*/ 0 w 576064"/>
                  <a:gd name="connsiteY4" fmla="*/ 381000 h 381000"/>
                  <a:gd name="connsiteX0" fmla="*/ 0 w 458589"/>
                  <a:gd name="connsiteY0" fmla="*/ 381000 h 381000"/>
                  <a:gd name="connsiteX1" fmla="*/ 382219 w 458589"/>
                  <a:gd name="connsiteY1" fmla="*/ 0 h 381000"/>
                  <a:gd name="connsiteX2" fmla="*/ 458589 w 458589"/>
                  <a:gd name="connsiteY2" fmla="*/ 104775 h 381000"/>
                  <a:gd name="connsiteX3" fmla="*/ 193845 w 458589"/>
                  <a:gd name="connsiteY3" fmla="*/ 381000 h 381000"/>
                  <a:gd name="connsiteX4" fmla="*/ 0 w 458589"/>
                  <a:gd name="connsiteY4" fmla="*/ 381000 h 381000"/>
                  <a:gd name="connsiteX0" fmla="*/ 0 w 458589"/>
                  <a:gd name="connsiteY0" fmla="*/ 285750 h 285750"/>
                  <a:gd name="connsiteX1" fmla="*/ 274269 w 458589"/>
                  <a:gd name="connsiteY1" fmla="*/ 0 h 285750"/>
                  <a:gd name="connsiteX2" fmla="*/ 458589 w 458589"/>
                  <a:gd name="connsiteY2" fmla="*/ 9525 h 285750"/>
                  <a:gd name="connsiteX3" fmla="*/ 193845 w 458589"/>
                  <a:gd name="connsiteY3" fmla="*/ 285750 h 285750"/>
                  <a:gd name="connsiteX4" fmla="*/ 0 w 458589"/>
                  <a:gd name="connsiteY4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89" h="285750">
                    <a:moveTo>
                      <a:pt x="0" y="285750"/>
                    </a:moveTo>
                    <a:lnTo>
                      <a:pt x="274269" y="0"/>
                    </a:lnTo>
                    <a:lnTo>
                      <a:pt x="458589" y="9525"/>
                    </a:lnTo>
                    <a:lnTo>
                      <a:pt x="193845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Parallélogramme 276">
                <a:extLst>
                  <a:ext uri="{FF2B5EF4-FFF2-40B4-BE49-F238E27FC236}">
                    <a16:creationId xmlns:a16="http://schemas.microsoft.com/office/drawing/2014/main" id="{7723AFC6-3FA1-BE2F-AC71-B2B912760094}"/>
                  </a:ext>
                </a:extLst>
              </p:cNvPr>
              <p:cNvSpPr/>
              <p:nvPr/>
            </p:nvSpPr>
            <p:spPr bwMode="auto">
              <a:xfrm flipH="1">
                <a:off x="3810902" y="4418300"/>
                <a:ext cx="571028" cy="373461"/>
              </a:xfrm>
              <a:custGeom>
                <a:avLst/>
                <a:gdLst>
                  <a:gd name="connsiteX0" fmla="*/ 0 w 555153"/>
                  <a:gd name="connsiteY0" fmla="*/ 370286 h 370286"/>
                  <a:gd name="connsiteX1" fmla="*/ 371471 w 555153"/>
                  <a:gd name="connsiteY1" fmla="*/ 0 h 370286"/>
                  <a:gd name="connsiteX2" fmla="*/ 555153 w 555153"/>
                  <a:gd name="connsiteY2" fmla="*/ 0 h 370286"/>
                  <a:gd name="connsiteX3" fmla="*/ 183682 w 555153"/>
                  <a:gd name="connsiteY3" fmla="*/ 370286 h 370286"/>
                  <a:gd name="connsiteX4" fmla="*/ 0 w 555153"/>
                  <a:gd name="connsiteY4" fmla="*/ 370286 h 370286"/>
                  <a:gd name="connsiteX0" fmla="*/ 0 w 571028"/>
                  <a:gd name="connsiteY0" fmla="*/ 373461 h 373461"/>
                  <a:gd name="connsiteX1" fmla="*/ 387346 w 571028"/>
                  <a:gd name="connsiteY1" fmla="*/ 0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  <a:gd name="connsiteX0" fmla="*/ 0 w 571028"/>
                  <a:gd name="connsiteY0" fmla="*/ 373461 h 373461"/>
                  <a:gd name="connsiteX1" fmla="*/ 371471 w 571028"/>
                  <a:gd name="connsiteY1" fmla="*/ 3175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28" h="373461">
                    <a:moveTo>
                      <a:pt x="0" y="373461"/>
                    </a:moveTo>
                    <a:lnTo>
                      <a:pt x="371471" y="3175"/>
                    </a:lnTo>
                    <a:lnTo>
                      <a:pt x="571028" y="0"/>
                    </a:lnTo>
                    <a:lnTo>
                      <a:pt x="199557" y="370286"/>
                    </a:lnTo>
                    <a:lnTo>
                      <a:pt x="0" y="373461"/>
                    </a:lnTo>
                    <a:close/>
                  </a:path>
                </a:pathLst>
              </a:cu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Parallélogramme 276">
                <a:extLst>
                  <a:ext uri="{FF2B5EF4-FFF2-40B4-BE49-F238E27FC236}">
                    <a16:creationId xmlns:a16="http://schemas.microsoft.com/office/drawing/2014/main" id="{10A96512-C062-DBEF-9AE6-BDB45B44779E}"/>
                  </a:ext>
                </a:extLst>
              </p:cNvPr>
              <p:cNvSpPr/>
              <p:nvPr/>
            </p:nvSpPr>
            <p:spPr bwMode="auto">
              <a:xfrm flipH="1">
                <a:off x="4000617" y="4421025"/>
                <a:ext cx="571028" cy="373461"/>
              </a:xfrm>
              <a:custGeom>
                <a:avLst/>
                <a:gdLst>
                  <a:gd name="connsiteX0" fmla="*/ 0 w 555153"/>
                  <a:gd name="connsiteY0" fmla="*/ 370286 h 370286"/>
                  <a:gd name="connsiteX1" fmla="*/ 371471 w 555153"/>
                  <a:gd name="connsiteY1" fmla="*/ 0 h 370286"/>
                  <a:gd name="connsiteX2" fmla="*/ 555153 w 555153"/>
                  <a:gd name="connsiteY2" fmla="*/ 0 h 370286"/>
                  <a:gd name="connsiteX3" fmla="*/ 183682 w 555153"/>
                  <a:gd name="connsiteY3" fmla="*/ 370286 h 370286"/>
                  <a:gd name="connsiteX4" fmla="*/ 0 w 555153"/>
                  <a:gd name="connsiteY4" fmla="*/ 370286 h 370286"/>
                  <a:gd name="connsiteX0" fmla="*/ 0 w 571028"/>
                  <a:gd name="connsiteY0" fmla="*/ 373461 h 373461"/>
                  <a:gd name="connsiteX1" fmla="*/ 387346 w 571028"/>
                  <a:gd name="connsiteY1" fmla="*/ 0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  <a:gd name="connsiteX0" fmla="*/ 0 w 571028"/>
                  <a:gd name="connsiteY0" fmla="*/ 373461 h 373461"/>
                  <a:gd name="connsiteX1" fmla="*/ 371471 w 571028"/>
                  <a:gd name="connsiteY1" fmla="*/ 3175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28" h="373461">
                    <a:moveTo>
                      <a:pt x="0" y="373461"/>
                    </a:moveTo>
                    <a:lnTo>
                      <a:pt x="371471" y="3175"/>
                    </a:lnTo>
                    <a:lnTo>
                      <a:pt x="571028" y="0"/>
                    </a:lnTo>
                    <a:lnTo>
                      <a:pt x="199557" y="370286"/>
                    </a:lnTo>
                    <a:lnTo>
                      <a:pt x="0" y="373461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40FFD038-9D07-928F-E2F5-46D6C2529C70}"/>
                  </a:ext>
                </a:extLst>
              </p:cNvPr>
              <p:cNvSpPr/>
              <p:nvPr/>
            </p:nvSpPr>
            <p:spPr bwMode="auto">
              <a:xfrm>
                <a:off x="4746630" y="5348164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Parallélogramme 276">
                <a:extLst>
                  <a:ext uri="{FF2B5EF4-FFF2-40B4-BE49-F238E27FC236}">
                    <a16:creationId xmlns:a16="http://schemas.microsoft.com/office/drawing/2014/main" id="{26D8C5BA-5A75-4449-4646-EFAD2E2A9C5B}"/>
                  </a:ext>
                </a:extLst>
              </p:cNvPr>
              <p:cNvSpPr/>
              <p:nvPr/>
            </p:nvSpPr>
            <p:spPr bwMode="auto">
              <a:xfrm flipH="1">
                <a:off x="4371275" y="4974703"/>
                <a:ext cx="571028" cy="373461"/>
              </a:xfrm>
              <a:custGeom>
                <a:avLst/>
                <a:gdLst>
                  <a:gd name="connsiteX0" fmla="*/ 0 w 555153"/>
                  <a:gd name="connsiteY0" fmla="*/ 370286 h 370286"/>
                  <a:gd name="connsiteX1" fmla="*/ 371471 w 555153"/>
                  <a:gd name="connsiteY1" fmla="*/ 0 h 370286"/>
                  <a:gd name="connsiteX2" fmla="*/ 555153 w 555153"/>
                  <a:gd name="connsiteY2" fmla="*/ 0 h 370286"/>
                  <a:gd name="connsiteX3" fmla="*/ 183682 w 555153"/>
                  <a:gd name="connsiteY3" fmla="*/ 370286 h 370286"/>
                  <a:gd name="connsiteX4" fmla="*/ 0 w 555153"/>
                  <a:gd name="connsiteY4" fmla="*/ 370286 h 370286"/>
                  <a:gd name="connsiteX0" fmla="*/ 0 w 571028"/>
                  <a:gd name="connsiteY0" fmla="*/ 373461 h 373461"/>
                  <a:gd name="connsiteX1" fmla="*/ 387346 w 571028"/>
                  <a:gd name="connsiteY1" fmla="*/ 0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  <a:gd name="connsiteX0" fmla="*/ 0 w 571028"/>
                  <a:gd name="connsiteY0" fmla="*/ 373461 h 373461"/>
                  <a:gd name="connsiteX1" fmla="*/ 371471 w 571028"/>
                  <a:gd name="connsiteY1" fmla="*/ 3175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28" h="373461">
                    <a:moveTo>
                      <a:pt x="0" y="373461"/>
                    </a:moveTo>
                    <a:lnTo>
                      <a:pt x="371471" y="3175"/>
                    </a:lnTo>
                    <a:lnTo>
                      <a:pt x="571028" y="0"/>
                    </a:lnTo>
                    <a:lnTo>
                      <a:pt x="199557" y="370286"/>
                    </a:lnTo>
                    <a:lnTo>
                      <a:pt x="0" y="373461"/>
                    </a:lnTo>
                    <a:close/>
                  </a:path>
                </a:pathLst>
              </a:cu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498D1C26-849B-72E7-5A88-AD073752B97A}"/>
                  </a:ext>
                </a:extLst>
              </p:cNvPr>
              <p:cNvSpPr/>
              <p:nvPr/>
            </p:nvSpPr>
            <p:spPr bwMode="auto">
              <a:xfrm>
                <a:off x="4551273" y="5344138"/>
                <a:ext cx="190800" cy="185143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2DDAF20C-80CC-344A-5EDF-69E6C04675CE}"/>
                  </a:ext>
                </a:extLst>
              </p:cNvPr>
              <p:cNvSpPr/>
              <p:nvPr/>
            </p:nvSpPr>
            <p:spPr bwMode="auto">
              <a:xfrm>
                <a:off x="4271318" y="4875140"/>
                <a:ext cx="190800" cy="185143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E535776-8D3D-CF9C-2663-552FE7602958}"/>
                  </a:ext>
                </a:extLst>
              </p:cNvPr>
              <p:cNvSpPr/>
              <p:nvPr/>
            </p:nvSpPr>
            <p:spPr bwMode="auto">
              <a:xfrm>
                <a:off x="4460918" y="4874212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Parallélogramme 276">
                <a:extLst>
                  <a:ext uri="{FF2B5EF4-FFF2-40B4-BE49-F238E27FC236}">
                    <a16:creationId xmlns:a16="http://schemas.microsoft.com/office/drawing/2014/main" id="{CD189CCF-8AD6-4A39-E833-39734FD41637}"/>
                  </a:ext>
                </a:extLst>
              </p:cNvPr>
              <p:cNvSpPr/>
              <p:nvPr/>
            </p:nvSpPr>
            <p:spPr bwMode="auto">
              <a:xfrm flipH="1">
                <a:off x="4277958" y="5055664"/>
                <a:ext cx="458589" cy="285750"/>
              </a:xfrm>
              <a:custGeom>
                <a:avLst/>
                <a:gdLst>
                  <a:gd name="connsiteX0" fmla="*/ 0 w 576064"/>
                  <a:gd name="connsiteY0" fmla="*/ 381000 h 381000"/>
                  <a:gd name="connsiteX1" fmla="*/ 382219 w 576064"/>
                  <a:gd name="connsiteY1" fmla="*/ 0 h 381000"/>
                  <a:gd name="connsiteX2" fmla="*/ 576064 w 576064"/>
                  <a:gd name="connsiteY2" fmla="*/ 0 h 381000"/>
                  <a:gd name="connsiteX3" fmla="*/ 193845 w 576064"/>
                  <a:gd name="connsiteY3" fmla="*/ 381000 h 381000"/>
                  <a:gd name="connsiteX4" fmla="*/ 0 w 576064"/>
                  <a:gd name="connsiteY4" fmla="*/ 381000 h 381000"/>
                  <a:gd name="connsiteX0" fmla="*/ 0 w 458589"/>
                  <a:gd name="connsiteY0" fmla="*/ 381000 h 381000"/>
                  <a:gd name="connsiteX1" fmla="*/ 382219 w 458589"/>
                  <a:gd name="connsiteY1" fmla="*/ 0 h 381000"/>
                  <a:gd name="connsiteX2" fmla="*/ 458589 w 458589"/>
                  <a:gd name="connsiteY2" fmla="*/ 104775 h 381000"/>
                  <a:gd name="connsiteX3" fmla="*/ 193845 w 458589"/>
                  <a:gd name="connsiteY3" fmla="*/ 381000 h 381000"/>
                  <a:gd name="connsiteX4" fmla="*/ 0 w 458589"/>
                  <a:gd name="connsiteY4" fmla="*/ 381000 h 381000"/>
                  <a:gd name="connsiteX0" fmla="*/ 0 w 458589"/>
                  <a:gd name="connsiteY0" fmla="*/ 285750 h 285750"/>
                  <a:gd name="connsiteX1" fmla="*/ 274269 w 458589"/>
                  <a:gd name="connsiteY1" fmla="*/ 0 h 285750"/>
                  <a:gd name="connsiteX2" fmla="*/ 458589 w 458589"/>
                  <a:gd name="connsiteY2" fmla="*/ 9525 h 285750"/>
                  <a:gd name="connsiteX3" fmla="*/ 193845 w 458589"/>
                  <a:gd name="connsiteY3" fmla="*/ 285750 h 285750"/>
                  <a:gd name="connsiteX4" fmla="*/ 0 w 458589"/>
                  <a:gd name="connsiteY4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89" h="285750">
                    <a:moveTo>
                      <a:pt x="0" y="285750"/>
                    </a:moveTo>
                    <a:lnTo>
                      <a:pt x="274269" y="0"/>
                    </a:lnTo>
                    <a:lnTo>
                      <a:pt x="458589" y="9525"/>
                    </a:lnTo>
                    <a:lnTo>
                      <a:pt x="193845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Parallélogramme 276">
                <a:extLst>
                  <a:ext uri="{FF2B5EF4-FFF2-40B4-BE49-F238E27FC236}">
                    <a16:creationId xmlns:a16="http://schemas.microsoft.com/office/drawing/2014/main" id="{70C5299E-6867-9755-18EF-15CFF4707CFB}"/>
                  </a:ext>
                </a:extLst>
              </p:cNvPr>
              <p:cNvSpPr/>
              <p:nvPr/>
            </p:nvSpPr>
            <p:spPr bwMode="auto">
              <a:xfrm flipH="1">
                <a:off x="4192150" y="4426327"/>
                <a:ext cx="571028" cy="373461"/>
              </a:xfrm>
              <a:custGeom>
                <a:avLst/>
                <a:gdLst>
                  <a:gd name="connsiteX0" fmla="*/ 0 w 555153"/>
                  <a:gd name="connsiteY0" fmla="*/ 370286 h 370286"/>
                  <a:gd name="connsiteX1" fmla="*/ 371471 w 555153"/>
                  <a:gd name="connsiteY1" fmla="*/ 0 h 370286"/>
                  <a:gd name="connsiteX2" fmla="*/ 555153 w 555153"/>
                  <a:gd name="connsiteY2" fmla="*/ 0 h 370286"/>
                  <a:gd name="connsiteX3" fmla="*/ 183682 w 555153"/>
                  <a:gd name="connsiteY3" fmla="*/ 370286 h 370286"/>
                  <a:gd name="connsiteX4" fmla="*/ 0 w 555153"/>
                  <a:gd name="connsiteY4" fmla="*/ 370286 h 370286"/>
                  <a:gd name="connsiteX0" fmla="*/ 0 w 571028"/>
                  <a:gd name="connsiteY0" fmla="*/ 373461 h 373461"/>
                  <a:gd name="connsiteX1" fmla="*/ 387346 w 571028"/>
                  <a:gd name="connsiteY1" fmla="*/ 0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  <a:gd name="connsiteX0" fmla="*/ 0 w 571028"/>
                  <a:gd name="connsiteY0" fmla="*/ 373461 h 373461"/>
                  <a:gd name="connsiteX1" fmla="*/ 371471 w 571028"/>
                  <a:gd name="connsiteY1" fmla="*/ 3175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28" h="373461">
                    <a:moveTo>
                      <a:pt x="0" y="373461"/>
                    </a:moveTo>
                    <a:lnTo>
                      <a:pt x="371471" y="3175"/>
                    </a:lnTo>
                    <a:lnTo>
                      <a:pt x="571028" y="0"/>
                    </a:lnTo>
                    <a:lnTo>
                      <a:pt x="199557" y="370286"/>
                    </a:lnTo>
                    <a:lnTo>
                      <a:pt x="0" y="373461"/>
                    </a:lnTo>
                    <a:close/>
                  </a:path>
                </a:pathLst>
              </a:cu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1EEF62F-F66F-8E4A-3828-7ECDA2D88F49}"/>
                  </a:ext>
                </a:extLst>
              </p:cNvPr>
              <p:cNvSpPr/>
              <p:nvPr/>
            </p:nvSpPr>
            <p:spPr bwMode="auto">
              <a:xfrm>
                <a:off x="4565055" y="4795198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Parallélogramme 276">
                <a:extLst>
                  <a:ext uri="{FF2B5EF4-FFF2-40B4-BE49-F238E27FC236}">
                    <a16:creationId xmlns:a16="http://schemas.microsoft.com/office/drawing/2014/main" id="{E5FFF28B-213D-0364-7BBC-BE1D42831DE7}"/>
                  </a:ext>
                </a:extLst>
              </p:cNvPr>
              <p:cNvSpPr/>
              <p:nvPr/>
            </p:nvSpPr>
            <p:spPr bwMode="auto">
              <a:xfrm flipH="1">
                <a:off x="4381865" y="4429052"/>
                <a:ext cx="571028" cy="373461"/>
              </a:xfrm>
              <a:custGeom>
                <a:avLst/>
                <a:gdLst>
                  <a:gd name="connsiteX0" fmla="*/ 0 w 555153"/>
                  <a:gd name="connsiteY0" fmla="*/ 370286 h 370286"/>
                  <a:gd name="connsiteX1" fmla="*/ 371471 w 555153"/>
                  <a:gd name="connsiteY1" fmla="*/ 0 h 370286"/>
                  <a:gd name="connsiteX2" fmla="*/ 555153 w 555153"/>
                  <a:gd name="connsiteY2" fmla="*/ 0 h 370286"/>
                  <a:gd name="connsiteX3" fmla="*/ 183682 w 555153"/>
                  <a:gd name="connsiteY3" fmla="*/ 370286 h 370286"/>
                  <a:gd name="connsiteX4" fmla="*/ 0 w 555153"/>
                  <a:gd name="connsiteY4" fmla="*/ 370286 h 370286"/>
                  <a:gd name="connsiteX0" fmla="*/ 0 w 571028"/>
                  <a:gd name="connsiteY0" fmla="*/ 373461 h 373461"/>
                  <a:gd name="connsiteX1" fmla="*/ 387346 w 571028"/>
                  <a:gd name="connsiteY1" fmla="*/ 0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  <a:gd name="connsiteX0" fmla="*/ 0 w 571028"/>
                  <a:gd name="connsiteY0" fmla="*/ 373461 h 373461"/>
                  <a:gd name="connsiteX1" fmla="*/ 371471 w 571028"/>
                  <a:gd name="connsiteY1" fmla="*/ 3175 h 373461"/>
                  <a:gd name="connsiteX2" fmla="*/ 571028 w 571028"/>
                  <a:gd name="connsiteY2" fmla="*/ 0 h 373461"/>
                  <a:gd name="connsiteX3" fmla="*/ 199557 w 571028"/>
                  <a:gd name="connsiteY3" fmla="*/ 370286 h 373461"/>
                  <a:gd name="connsiteX4" fmla="*/ 0 w 571028"/>
                  <a:gd name="connsiteY4" fmla="*/ 373461 h 37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28" h="373461">
                    <a:moveTo>
                      <a:pt x="0" y="373461"/>
                    </a:moveTo>
                    <a:lnTo>
                      <a:pt x="371471" y="3175"/>
                    </a:lnTo>
                    <a:lnTo>
                      <a:pt x="571028" y="0"/>
                    </a:lnTo>
                    <a:lnTo>
                      <a:pt x="199557" y="370286"/>
                    </a:lnTo>
                    <a:lnTo>
                      <a:pt x="0" y="373461"/>
                    </a:lnTo>
                    <a:close/>
                  </a:path>
                </a:pathLst>
              </a:cu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551C2DD-FBE6-263E-8203-EDCEE94F9759}"/>
                  </a:ext>
                </a:extLst>
              </p:cNvPr>
              <p:cNvSpPr/>
              <p:nvPr/>
            </p:nvSpPr>
            <p:spPr bwMode="auto">
              <a:xfrm>
                <a:off x="3519149" y="4708021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47E781A-F98F-5CBE-59F3-B192B6601D22}"/>
                  </a:ext>
                </a:extLst>
              </p:cNvPr>
              <p:cNvSpPr/>
              <p:nvPr/>
            </p:nvSpPr>
            <p:spPr bwMode="auto">
              <a:xfrm>
                <a:off x="4757880" y="4799616"/>
                <a:ext cx="190800" cy="18002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05C56B6-62D8-EC67-7FCC-1F04A9BF13BE}"/>
                  </a:ext>
                </a:extLst>
              </p:cNvPr>
              <p:cNvSpPr/>
              <p:nvPr/>
            </p:nvSpPr>
            <p:spPr bwMode="auto">
              <a:xfrm>
                <a:off x="4177473" y="4789836"/>
                <a:ext cx="190800" cy="1800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158F5FD-AEA3-21B4-C68F-AFD28B90665C}"/>
                  </a:ext>
                </a:extLst>
              </p:cNvPr>
              <p:cNvSpPr/>
              <p:nvPr/>
            </p:nvSpPr>
            <p:spPr bwMode="auto">
              <a:xfrm>
                <a:off x="4371984" y="4795951"/>
                <a:ext cx="190800" cy="180020"/>
              </a:xfrm>
              <a:prstGeom prst="rect">
                <a:avLst/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8" name="Forme libre 283">
                <a:extLst>
                  <a:ext uri="{FF2B5EF4-FFF2-40B4-BE49-F238E27FC236}">
                    <a16:creationId xmlns:a16="http://schemas.microsoft.com/office/drawing/2014/main" id="{B4F4B9D6-2627-F2C5-E85F-362D4E0DD2CD}"/>
                  </a:ext>
                </a:extLst>
              </p:cNvPr>
              <p:cNvSpPr/>
              <p:nvPr/>
            </p:nvSpPr>
            <p:spPr>
              <a:xfrm>
                <a:off x="3434033" y="4415120"/>
                <a:ext cx="358965" cy="554934"/>
              </a:xfrm>
              <a:custGeom>
                <a:avLst/>
                <a:gdLst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42694 w 574343"/>
                  <a:gd name="connsiteY4" fmla="*/ 720628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42694 w 574343"/>
                  <a:gd name="connsiteY4" fmla="*/ 745326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37614 w 574343"/>
                  <a:gd name="connsiteY3" fmla="*/ 446481 h 863326"/>
                  <a:gd name="connsiteX4" fmla="*/ 142694 w 574343"/>
                  <a:gd name="connsiteY4" fmla="*/ 745326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37614 w 574343"/>
                  <a:gd name="connsiteY3" fmla="*/ 446481 h 863326"/>
                  <a:gd name="connsiteX4" fmla="*/ 137614 w 574343"/>
                  <a:gd name="connsiteY4" fmla="*/ 745326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37614 w 574343"/>
                  <a:gd name="connsiteY3" fmla="*/ 446481 h 863326"/>
                  <a:gd name="connsiteX4" fmla="*/ 142694 w 574343"/>
                  <a:gd name="connsiteY4" fmla="*/ 735447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56360 h 863326"/>
                  <a:gd name="connsiteX4" fmla="*/ 142694 w 574343"/>
                  <a:gd name="connsiteY4" fmla="*/ 735447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863326">
                    <a:moveTo>
                      <a:pt x="0" y="0"/>
                    </a:moveTo>
                    <a:lnTo>
                      <a:pt x="574343" y="574362"/>
                    </a:lnTo>
                    <a:lnTo>
                      <a:pt x="574343" y="863326"/>
                    </a:lnTo>
                    <a:lnTo>
                      <a:pt x="142694" y="456360"/>
                    </a:lnTo>
                    <a:cubicBezTo>
                      <a:pt x="144387" y="555975"/>
                      <a:pt x="141001" y="635832"/>
                      <a:pt x="142694" y="735447"/>
                    </a:cubicBezTo>
                    <a:lnTo>
                      <a:pt x="3567" y="5814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600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C71CF99-7B96-BF23-806F-722FEE4D7E35}"/>
              </a:ext>
            </a:extLst>
          </p:cNvPr>
          <p:cNvSpPr/>
          <p:nvPr/>
        </p:nvSpPr>
        <p:spPr bwMode="auto">
          <a:xfrm>
            <a:off x="6672064" y="5044731"/>
            <a:ext cx="4752528" cy="152571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452" name="Grouper 109">
            <a:extLst>
              <a:ext uri="{FF2B5EF4-FFF2-40B4-BE49-F238E27FC236}">
                <a16:creationId xmlns:a16="http://schemas.microsoft.com/office/drawing/2014/main" id="{ACFDE169-8CA2-A4C2-4478-3521A99C51D8}"/>
              </a:ext>
            </a:extLst>
          </p:cNvPr>
          <p:cNvGrpSpPr/>
          <p:nvPr/>
        </p:nvGrpSpPr>
        <p:grpSpPr>
          <a:xfrm>
            <a:off x="4007768" y="6167045"/>
            <a:ext cx="1043876" cy="646331"/>
            <a:chOff x="3819666" y="5230266"/>
            <a:chExt cx="1043876" cy="646331"/>
          </a:xfrm>
        </p:grpSpPr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5CA23A31-2CD7-D0D0-29EB-953B58B0E508}"/>
                </a:ext>
              </a:extLst>
            </p:cNvPr>
            <p:cNvSpPr/>
            <p:nvPr/>
          </p:nvSpPr>
          <p:spPr>
            <a:xfrm>
              <a:off x="3819666" y="5230266"/>
              <a:ext cx="10438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0" i="1">
                  <a:solidFill>
                    <a:schemeClr val="bg1"/>
                  </a:solidFill>
                  <a:effectLst>
                    <a:glow rad="25400">
                      <a:schemeClr val="tx1"/>
                    </a:glow>
                  </a:effectLst>
                  <a:latin typeface="Helvetica" charset="0"/>
                </a:rPr>
                <a:t>≈L</a:t>
              </a:r>
              <a:r>
                <a:rPr lang="en-US" sz="900" b="0" i="1">
                  <a:solidFill>
                    <a:schemeClr val="bg1"/>
                  </a:solidFill>
                  <a:effectLst>
                    <a:glow rad="25400">
                      <a:schemeClr val="tx1"/>
                    </a:glow>
                  </a:effectLst>
                  <a:latin typeface="Helvetica" charset="0"/>
                </a:rPr>
                <a:t> </a:t>
              </a:r>
              <a:r>
                <a:rPr lang="en-US" sz="3600" b="0">
                  <a:solidFill>
                    <a:schemeClr val="bg1"/>
                  </a:solidFill>
                  <a:effectLst>
                    <a:glow rad="25400">
                      <a:schemeClr val="tx1"/>
                    </a:glow>
                  </a:effectLst>
                  <a:latin typeface="Helvetica" charset="0"/>
                </a:rPr>
                <a:t>/</a:t>
              </a:r>
              <a:r>
                <a:rPr lang="en-US" sz="3600" b="0" i="1">
                  <a:solidFill>
                    <a:schemeClr val="bg1"/>
                  </a:solidFill>
                  <a:effectLst>
                    <a:glow rad="25400">
                      <a:schemeClr val="tx1"/>
                    </a:glow>
                  </a:effectLst>
                  <a:latin typeface="Symbol" charset="2"/>
                  <a:cs typeface="Symbol" charset="2"/>
                </a:rPr>
                <a:t>g</a:t>
              </a:r>
              <a:endParaRPr lang="fr-FR" sz="3600">
                <a:effectLst>
                  <a:glow rad="25400">
                    <a:schemeClr val="tx1"/>
                  </a:glow>
                </a:effectLst>
                <a:latin typeface="Symbol" charset="2"/>
                <a:cs typeface="Symbol" charset="2"/>
              </a:endParaRPr>
            </a:p>
          </p:txBody>
        </p:sp>
        <p:cxnSp>
          <p:nvCxnSpPr>
            <p:cNvPr id="453" name="Connecteur droit avec flèche 110">
              <a:extLst>
                <a:ext uri="{FF2B5EF4-FFF2-40B4-BE49-F238E27FC236}">
                  <a16:creationId xmlns:a16="http://schemas.microsoft.com/office/drawing/2014/main" id="{8F55FF95-C1C1-565C-AA6F-E1B32BA2580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47748" y="5260080"/>
              <a:ext cx="376542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arrow"/>
              <a:tailEnd type="arrow"/>
            </a:ln>
            <a:effectLst>
              <a:glow rad="25400">
                <a:schemeClr val="tx1"/>
              </a:glo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16" name="Rectangle 2"/>
          <p:cNvSpPr txBox="1">
            <a:spLocks noChangeArrowheads="1"/>
          </p:cNvSpPr>
          <p:nvPr/>
        </p:nvSpPr>
        <p:spPr bwMode="auto">
          <a:xfrm>
            <a:off x="308229" y="3554226"/>
            <a:ext cx="4059041" cy="1458950"/>
          </a:xfrm>
          <a:prstGeom prst="rect">
            <a:avLst/>
          </a:prstGeom>
          <a:noFill/>
          <a:effectLst>
            <a:outerShdw dist="38100" dir="3378596" algn="ctr" rotWithShape="0">
              <a:srgbClr val="000000"/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…so, the electron “sees” the undulator period </a:t>
            </a:r>
            <a:r>
              <a:rPr lang="en-US" sz="2800" b="0" i="1">
                <a:solidFill>
                  <a:schemeClr val="bg1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 shrunk to ≈</a:t>
            </a:r>
            <a:r>
              <a:rPr lang="en-US" sz="2800" b="0" i="1">
                <a:solidFill>
                  <a:schemeClr val="bg1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L</a:t>
            </a:r>
            <a:r>
              <a:rPr lang="en-US" sz="800" b="0" i="1">
                <a:solidFill>
                  <a:schemeClr val="bg1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  </a:t>
            </a:r>
            <a:r>
              <a:rPr lang="en-US" sz="2800" b="0">
                <a:solidFill>
                  <a:schemeClr val="bg1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/</a:t>
            </a:r>
            <a:r>
              <a:rPr lang="en-US" sz="2800" b="0" i="1">
                <a:solidFill>
                  <a:schemeClr val="bg1"/>
                </a:solidFill>
                <a:effectLst>
                  <a:outerShdw sx="1000" sy="1000" algn="ctr" rotWithShape="0">
                    <a:prstClr val="black"/>
                  </a:outerShdw>
                </a:effectLst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en-US" sz="2800" b="0">
                <a:solidFill>
                  <a:schemeClr val="bg1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 </a:t>
            </a:r>
            <a:endParaRPr lang="en-US" sz="2800" b="0">
              <a:solidFill>
                <a:schemeClr val="bg1"/>
              </a:solidFill>
              <a:ea typeface="ＭＳ Ｐゴシック" charset="0"/>
              <a:cs typeface="Chalkboard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7480B3B-48F6-5B12-764C-2184713EB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9691" y="5071543"/>
            <a:ext cx="4644278" cy="1668134"/>
          </a:xfrm>
          <a:prstGeom prst="rect">
            <a:avLst/>
          </a:prstGeom>
          <a:noFill/>
          <a:effectLst>
            <a:outerShdw dist="38100" dir="3378596" algn="ctr" rotWithShape="0">
              <a:srgbClr val="000000"/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rgbClr val="FFFF00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this equals the emitted wavelength as “seen” by </a:t>
            </a:r>
            <a:r>
              <a:rPr lang="en-US" sz="3200" b="0">
                <a:solidFill>
                  <a:srgbClr val="FFFF00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avolini" panose="03000502040302020204" pitchFamily="66" charset="0"/>
              </a:rPr>
              <a:t>the electron, </a:t>
            </a:r>
            <a:r>
              <a:rPr lang="en-US" sz="3200" b="0" i="1">
                <a:solidFill>
                  <a:srgbClr val="FFFF00"/>
                </a:solidFill>
                <a:effectLst>
                  <a:outerShdw sx="1000" sy="1000" algn="ctr" rotWithShape="0">
                    <a:prstClr val="black"/>
                  </a:outerShdw>
                </a:effectLst>
                <a:latin typeface="Symbol" pitchFamily="2" charset="2"/>
                <a:ea typeface="ＭＳ Ｐゴシック" charset="0"/>
                <a:cs typeface="Chalkboard"/>
              </a:rPr>
              <a:t>l</a:t>
            </a:r>
            <a:r>
              <a:rPr lang="en-US" sz="3200" b="0" baseline="-25000">
                <a:solidFill>
                  <a:srgbClr val="FFFF00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e</a:t>
            </a:r>
            <a:r>
              <a:rPr lang="en-US" sz="3200" b="0">
                <a:solidFill>
                  <a:srgbClr val="FFFF00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 = </a:t>
            </a:r>
            <a:r>
              <a:rPr lang="en-US" sz="3200" b="0" i="1">
                <a:solidFill>
                  <a:srgbClr val="FFFF00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L</a:t>
            </a:r>
            <a:r>
              <a:rPr lang="en-US" sz="1200" b="0" i="1">
                <a:solidFill>
                  <a:srgbClr val="FFFF00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 </a:t>
            </a:r>
            <a:r>
              <a:rPr lang="en-US" sz="3200" b="0">
                <a:solidFill>
                  <a:srgbClr val="FFFF00"/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/</a:t>
            </a:r>
            <a:r>
              <a:rPr lang="en-US" sz="3200" b="0" i="1">
                <a:solidFill>
                  <a:srgbClr val="FFFF00"/>
                </a:solidFill>
                <a:effectLst>
                  <a:outerShdw sx="1000" sy="1000" algn="ctr" rotWithShape="0">
                    <a:prstClr val="black"/>
                  </a:outerShdw>
                </a:effectLst>
                <a:latin typeface="Symbol" pitchFamily="2" charset="2"/>
                <a:ea typeface="ＭＳ Ｐゴシック" charset="0"/>
                <a:cs typeface="Chalkboard"/>
              </a:rPr>
              <a:t>g</a:t>
            </a:r>
            <a:endParaRPr lang="en-US" sz="3200" b="0" i="1">
              <a:solidFill>
                <a:srgbClr val="FFFF00"/>
              </a:solidFill>
              <a:latin typeface="Symbol" pitchFamily="2" charset="2"/>
              <a:ea typeface="ＭＳ Ｐゴシック" charset="0"/>
              <a:cs typeface="Chalkboard"/>
            </a:endParaRPr>
          </a:p>
        </p:txBody>
      </p:sp>
      <p:sp>
        <p:nvSpPr>
          <p:cNvPr id="69" name="Rectangle 2"/>
          <p:cNvSpPr txBox="1">
            <a:spLocks noChangeArrowheads="1"/>
          </p:cNvSpPr>
          <p:nvPr/>
        </p:nvSpPr>
        <p:spPr bwMode="auto">
          <a:xfrm>
            <a:off x="6772303" y="525111"/>
            <a:ext cx="4781706" cy="1433999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From its point of view, the electron “sees” the undulator arriving with velocity -</a:t>
            </a:r>
            <a:r>
              <a:rPr lang="en-US" sz="2800" b="0" i="1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8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≈ -</a:t>
            </a:r>
            <a:r>
              <a:rPr lang="en-US" sz="2800" b="0" i="1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8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endParaRPr lang="en-US" sz="2800" b="0">
              <a:solidFill>
                <a:srgbClr val="FFFF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" name="Oval 20"/>
          <p:cNvSpPr>
            <a:spLocks noChangeArrowheads="1"/>
          </p:cNvSpPr>
          <p:nvPr/>
        </p:nvSpPr>
        <p:spPr bwMode="auto">
          <a:xfrm>
            <a:off x="5912916" y="2408192"/>
            <a:ext cx="182563" cy="182563"/>
          </a:xfrm>
          <a:prstGeom prst="ellipse">
            <a:avLst/>
          </a:prstGeom>
          <a:gradFill flip="none" rotWithShape="1">
            <a:gsLst>
              <a:gs pos="67000">
                <a:schemeClr val="tx1"/>
              </a:gs>
              <a:gs pos="21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09AB22-4076-065B-1BA7-80FED9B13874}"/>
              </a:ext>
            </a:extLst>
          </p:cNvPr>
          <p:cNvGrpSpPr/>
          <p:nvPr/>
        </p:nvGrpSpPr>
        <p:grpSpPr>
          <a:xfrm>
            <a:off x="5663952" y="1993544"/>
            <a:ext cx="4967200" cy="1651480"/>
            <a:chOff x="5703020" y="1124745"/>
            <a:chExt cx="4967200" cy="16514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323B6B-2256-DD6E-1F86-3A1B0ABC5983}"/>
                </a:ext>
              </a:extLst>
            </p:cNvPr>
            <p:cNvGrpSpPr/>
            <p:nvPr/>
          </p:nvGrpSpPr>
          <p:grpSpPr>
            <a:xfrm>
              <a:off x="5703020" y="1124745"/>
              <a:ext cx="4967200" cy="1085695"/>
              <a:chOff x="5703020" y="1124745"/>
              <a:chExt cx="4967200" cy="1085695"/>
            </a:xfrm>
          </p:grpSpPr>
          <p:grpSp>
            <p:nvGrpSpPr>
              <p:cNvPr id="199" name="Grouper 198"/>
              <p:cNvGrpSpPr/>
              <p:nvPr/>
            </p:nvGrpSpPr>
            <p:grpSpPr>
              <a:xfrm>
                <a:off x="7069820" y="1124745"/>
                <a:ext cx="3600400" cy="1085695"/>
                <a:chOff x="-1116632" y="3498089"/>
                <a:chExt cx="5760640" cy="1737111"/>
              </a:xfrm>
            </p:grpSpPr>
            <p:grpSp>
              <p:nvGrpSpPr>
                <p:cNvPr id="202" name="Grouper 201"/>
                <p:cNvGrpSpPr/>
                <p:nvPr/>
              </p:nvGrpSpPr>
              <p:grpSpPr>
                <a:xfrm>
                  <a:off x="2339752" y="3498089"/>
                  <a:ext cx="2304256" cy="1734192"/>
                  <a:chOff x="2339752" y="3498089"/>
                  <a:chExt cx="2304256" cy="1734192"/>
                </a:xfrm>
              </p:grpSpPr>
              <p:grpSp>
                <p:nvGrpSpPr>
                  <p:cNvPr id="249" name="Grouper 248"/>
                  <p:cNvGrpSpPr/>
                  <p:nvPr/>
                </p:nvGrpSpPr>
                <p:grpSpPr>
                  <a:xfrm>
                    <a:off x="3203848" y="3501008"/>
                    <a:ext cx="1440160" cy="1731273"/>
                    <a:chOff x="-252536" y="3498089"/>
                    <a:chExt cx="1440160" cy="1731273"/>
                  </a:xfrm>
                </p:grpSpPr>
                <p:grpSp>
                  <p:nvGrpSpPr>
                    <p:cNvPr id="261" name="Grouper 260"/>
                    <p:cNvGrpSpPr/>
                    <p:nvPr/>
                  </p:nvGrpSpPr>
                  <p:grpSpPr>
                    <a:xfrm>
                      <a:off x="-252536" y="4077072"/>
                      <a:ext cx="1440160" cy="1152290"/>
                      <a:chOff x="-252536" y="4077072"/>
                      <a:chExt cx="1440160" cy="1152290"/>
                    </a:xfrm>
                  </p:grpSpPr>
                  <p:sp>
                    <p:nvSpPr>
                      <p:cNvPr id="267" name="Parallélogramme 266"/>
                      <p:cNvSpPr/>
                      <p:nvPr/>
                    </p:nvSpPr>
                    <p:spPr bwMode="auto">
                      <a:xfrm flipH="1">
                        <a:off x="-252536" y="4365104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68" name="Rectangle 267"/>
                      <p:cNvSpPr/>
                      <p:nvPr/>
                    </p:nvSpPr>
                    <p:spPr bwMode="auto">
                      <a:xfrm>
                        <a:off x="323528" y="494116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69" name="Forme libre 268"/>
                      <p:cNvSpPr/>
                      <p:nvPr/>
                    </p:nvSpPr>
                    <p:spPr>
                      <a:xfrm>
                        <a:off x="-252536" y="4077072"/>
                        <a:ext cx="574343" cy="1152290"/>
                      </a:xfrm>
                      <a:custGeom>
                        <a:avLst/>
                        <a:gdLst>
                          <a:gd name="connsiteX0" fmla="*/ 3567 w 574343"/>
                          <a:gd name="connsiteY0" fmla="*/ 0 h 1152290"/>
                          <a:gd name="connsiteX1" fmla="*/ 0 w 574343"/>
                          <a:gd name="connsiteY1" fmla="*/ 577929 h 1152290"/>
                          <a:gd name="connsiteX2" fmla="*/ 574343 w 574343"/>
                          <a:gd name="connsiteY2" fmla="*/ 1152290 h 1152290"/>
                          <a:gd name="connsiteX3" fmla="*/ 574343 w 574343"/>
                          <a:gd name="connsiteY3" fmla="*/ 863326 h 1152290"/>
                          <a:gd name="connsiteX4" fmla="*/ 142694 w 574343"/>
                          <a:gd name="connsiteY4" fmla="*/ 431663 h 1152290"/>
                          <a:gd name="connsiteX5" fmla="*/ 142694 w 574343"/>
                          <a:gd name="connsiteY5" fmla="*/ 142699 h 1152290"/>
                          <a:gd name="connsiteX6" fmla="*/ 3567 w 574343"/>
                          <a:gd name="connsiteY6" fmla="*/ 0 h 1152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1152290">
                            <a:moveTo>
                              <a:pt x="3567" y="0"/>
                            </a:moveTo>
                            <a:lnTo>
                              <a:pt x="0" y="577929"/>
                            </a:lnTo>
                            <a:lnTo>
                              <a:pt x="574343" y="1152290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142699"/>
                            </a:lnTo>
                            <a:lnTo>
                              <a:pt x="3567" y="0"/>
                            </a:ln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70" name="Rectangle 269"/>
                      <p:cNvSpPr/>
                      <p:nvPr/>
                    </p:nvSpPr>
                    <p:spPr bwMode="auto">
                      <a:xfrm>
                        <a:off x="-108520" y="422108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62" name="Grouper 261"/>
                    <p:cNvGrpSpPr/>
                    <p:nvPr/>
                  </p:nvGrpSpPr>
                  <p:grpSpPr>
                    <a:xfrm>
                      <a:off x="-252536" y="3498089"/>
                      <a:ext cx="1440160" cy="867015"/>
                      <a:chOff x="-252536" y="3498089"/>
                      <a:chExt cx="1440160" cy="867015"/>
                    </a:xfrm>
                  </p:grpSpPr>
                  <p:sp>
                    <p:nvSpPr>
                      <p:cNvPr id="263" name="Rectangle 262"/>
                      <p:cNvSpPr/>
                      <p:nvPr/>
                    </p:nvSpPr>
                    <p:spPr bwMode="auto">
                      <a:xfrm>
                        <a:off x="-108520" y="3933056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500F0B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64" name="Parallélogramme 263"/>
                      <p:cNvSpPr/>
                      <p:nvPr/>
                    </p:nvSpPr>
                    <p:spPr bwMode="auto">
                      <a:xfrm flipH="1">
                        <a:off x="-252536" y="3501008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65" name="Forme libre 264"/>
                      <p:cNvSpPr/>
                      <p:nvPr/>
                    </p:nvSpPr>
                    <p:spPr>
                      <a:xfrm>
                        <a:off x="-252536" y="3498089"/>
                        <a:ext cx="574343" cy="863326"/>
                      </a:xfrm>
                      <a:custGeom>
                        <a:avLst/>
                        <a:gdLst>
                          <a:gd name="connsiteX0" fmla="*/ 0 w 574343"/>
                          <a:gd name="connsiteY0" fmla="*/ 0 h 863326"/>
                          <a:gd name="connsiteX1" fmla="*/ 574343 w 574343"/>
                          <a:gd name="connsiteY1" fmla="*/ 574362 h 863326"/>
                          <a:gd name="connsiteX2" fmla="*/ 574343 w 574343"/>
                          <a:gd name="connsiteY2" fmla="*/ 863326 h 863326"/>
                          <a:gd name="connsiteX3" fmla="*/ 142694 w 574343"/>
                          <a:gd name="connsiteY3" fmla="*/ 431663 h 863326"/>
                          <a:gd name="connsiteX4" fmla="*/ 142694 w 574343"/>
                          <a:gd name="connsiteY4" fmla="*/ 720628 h 863326"/>
                          <a:gd name="connsiteX5" fmla="*/ 3567 w 574343"/>
                          <a:gd name="connsiteY5" fmla="*/ 581496 h 863326"/>
                          <a:gd name="connsiteX6" fmla="*/ 0 w 574343"/>
                          <a:gd name="connsiteY6" fmla="*/ 0 h 8633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863326">
                            <a:moveTo>
                              <a:pt x="0" y="0"/>
                            </a:moveTo>
                            <a:lnTo>
                              <a:pt x="574343" y="574362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720628"/>
                            </a:lnTo>
                            <a:lnTo>
                              <a:pt x="3567" y="58149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66" name="Rectangle 265"/>
                      <p:cNvSpPr/>
                      <p:nvPr/>
                    </p:nvSpPr>
                    <p:spPr bwMode="auto">
                      <a:xfrm>
                        <a:off x="323528" y="4077072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50" name="Grouper 249"/>
                  <p:cNvGrpSpPr/>
                  <p:nvPr/>
                </p:nvGrpSpPr>
                <p:grpSpPr>
                  <a:xfrm>
                    <a:off x="2339752" y="3498089"/>
                    <a:ext cx="1440160" cy="1731273"/>
                    <a:chOff x="-252536" y="3498089"/>
                    <a:chExt cx="1440160" cy="1731273"/>
                  </a:xfrm>
                </p:grpSpPr>
                <p:grpSp>
                  <p:nvGrpSpPr>
                    <p:cNvPr id="251" name="Grouper 250"/>
                    <p:cNvGrpSpPr/>
                    <p:nvPr/>
                  </p:nvGrpSpPr>
                  <p:grpSpPr>
                    <a:xfrm>
                      <a:off x="-252536" y="4077072"/>
                      <a:ext cx="1440160" cy="1152290"/>
                      <a:chOff x="-252536" y="4077072"/>
                      <a:chExt cx="1440160" cy="1152290"/>
                    </a:xfrm>
                  </p:grpSpPr>
                  <p:sp>
                    <p:nvSpPr>
                      <p:cNvPr id="257" name="Parallélogramme 256"/>
                      <p:cNvSpPr/>
                      <p:nvPr/>
                    </p:nvSpPr>
                    <p:spPr bwMode="auto">
                      <a:xfrm flipH="1">
                        <a:off x="-252536" y="4365104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58" name="Rectangle 257"/>
                      <p:cNvSpPr/>
                      <p:nvPr/>
                    </p:nvSpPr>
                    <p:spPr bwMode="auto">
                      <a:xfrm>
                        <a:off x="323528" y="494116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59" name="Forme libre 258"/>
                      <p:cNvSpPr/>
                      <p:nvPr/>
                    </p:nvSpPr>
                    <p:spPr>
                      <a:xfrm>
                        <a:off x="-252536" y="4077072"/>
                        <a:ext cx="574343" cy="1152290"/>
                      </a:xfrm>
                      <a:custGeom>
                        <a:avLst/>
                        <a:gdLst>
                          <a:gd name="connsiteX0" fmla="*/ 3567 w 574343"/>
                          <a:gd name="connsiteY0" fmla="*/ 0 h 1152290"/>
                          <a:gd name="connsiteX1" fmla="*/ 0 w 574343"/>
                          <a:gd name="connsiteY1" fmla="*/ 577929 h 1152290"/>
                          <a:gd name="connsiteX2" fmla="*/ 574343 w 574343"/>
                          <a:gd name="connsiteY2" fmla="*/ 1152290 h 1152290"/>
                          <a:gd name="connsiteX3" fmla="*/ 574343 w 574343"/>
                          <a:gd name="connsiteY3" fmla="*/ 863326 h 1152290"/>
                          <a:gd name="connsiteX4" fmla="*/ 142694 w 574343"/>
                          <a:gd name="connsiteY4" fmla="*/ 431663 h 1152290"/>
                          <a:gd name="connsiteX5" fmla="*/ 142694 w 574343"/>
                          <a:gd name="connsiteY5" fmla="*/ 142699 h 1152290"/>
                          <a:gd name="connsiteX6" fmla="*/ 3567 w 574343"/>
                          <a:gd name="connsiteY6" fmla="*/ 0 h 1152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1152290">
                            <a:moveTo>
                              <a:pt x="3567" y="0"/>
                            </a:moveTo>
                            <a:lnTo>
                              <a:pt x="0" y="577929"/>
                            </a:lnTo>
                            <a:lnTo>
                              <a:pt x="574343" y="1152290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142699"/>
                            </a:lnTo>
                            <a:lnTo>
                              <a:pt x="3567" y="0"/>
                            </a:ln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60" name="Rectangle 259"/>
                      <p:cNvSpPr/>
                      <p:nvPr/>
                    </p:nvSpPr>
                    <p:spPr bwMode="auto">
                      <a:xfrm>
                        <a:off x="-108520" y="422108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52" name="Grouper 251"/>
                    <p:cNvGrpSpPr/>
                    <p:nvPr/>
                  </p:nvGrpSpPr>
                  <p:grpSpPr>
                    <a:xfrm>
                      <a:off x="-252536" y="3498089"/>
                      <a:ext cx="1440160" cy="867015"/>
                      <a:chOff x="-252536" y="3498089"/>
                      <a:chExt cx="1440160" cy="867015"/>
                    </a:xfrm>
                  </p:grpSpPr>
                  <p:sp>
                    <p:nvSpPr>
                      <p:cNvPr id="253" name="Rectangle 252"/>
                      <p:cNvSpPr/>
                      <p:nvPr/>
                    </p:nvSpPr>
                    <p:spPr bwMode="auto">
                      <a:xfrm>
                        <a:off x="-108520" y="3933056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500F0B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54" name="Parallélogramme 253"/>
                      <p:cNvSpPr/>
                      <p:nvPr/>
                    </p:nvSpPr>
                    <p:spPr bwMode="auto">
                      <a:xfrm flipH="1">
                        <a:off x="-252536" y="3501008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55" name="Forme libre 254"/>
                      <p:cNvSpPr/>
                      <p:nvPr/>
                    </p:nvSpPr>
                    <p:spPr>
                      <a:xfrm>
                        <a:off x="-252536" y="3498089"/>
                        <a:ext cx="574343" cy="863326"/>
                      </a:xfrm>
                      <a:custGeom>
                        <a:avLst/>
                        <a:gdLst>
                          <a:gd name="connsiteX0" fmla="*/ 0 w 574343"/>
                          <a:gd name="connsiteY0" fmla="*/ 0 h 863326"/>
                          <a:gd name="connsiteX1" fmla="*/ 574343 w 574343"/>
                          <a:gd name="connsiteY1" fmla="*/ 574362 h 863326"/>
                          <a:gd name="connsiteX2" fmla="*/ 574343 w 574343"/>
                          <a:gd name="connsiteY2" fmla="*/ 863326 h 863326"/>
                          <a:gd name="connsiteX3" fmla="*/ 142694 w 574343"/>
                          <a:gd name="connsiteY3" fmla="*/ 431663 h 863326"/>
                          <a:gd name="connsiteX4" fmla="*/ 142694 w 574343"/>
                          <a:gd name="connsiteY4" fmla="*/ 720628 h 863326"/>
                          <a:gd name="connsiteX5" fmla="*/ 3567 w 574343"/>
                          <a:gd name="connsiteY5" fmla="*/ 581496 h 863326"/>
                          <a:gd name="connsiteX6" fmla="*/ 0 w 574343"/>
                          <a:gd name="connsiteY6" fmla="*/ 0 h 8633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863326">
                            <a:moveTo>
                              <a:pt x="0" y="0"/>
                            </a:moveTo>
                            <a:lnTo>
                              <a:pt x="574343" y="574362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720628"/>
                            </a:lnTo>
                            <a:lnTo>
                              <a:pt x="3567" y="58149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56" name="Rectangle 255"/>
                      <p:cNvSpPr/>
                      <p:nvPr/>
                    </p:nvSpPr>
                    <p:spPr bwMode="auto">
                      <a:xfrm>
                        <a:off x="323528" y="4077072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03" name="Grouper 202"/>
                <p:cNvGrpSpPr/>
                <p:nvPr/>
              </p:nvGrpSpPr>
              <p:grpSpPr>
                <a:xfrm>
                  <a:off x="611560" y="3501008"/>
                  <a:ext cx="2304256" cy="1734192"/>
                  <a:chOff x="2339752" y="3498089"/>
                  <a:chExt cx="2304256" cy="1734192"/>
                </a:xfrm>
              </p:grpSpPr>
              <p:grpSp>
                <p:nvGrpSpPr>
                  <p:cNvPr id="227" name="Grouper 226"/>
                  <p:cNvGrpSpPr/>
                  <p:nvPr/>
                </p:nvGrpSpPr>
                <p:grpSpPr>
                  <a:xfrm>
                    <a:off x="3203848" y="3501008"/>
                    <a:ext cx="1440160" cy="1731273"/>
                    <a:chOff x="-252536" y="3498089"/>
                    <a:chExt cx="1440160" cy="1731273"/>
                  </a:xfrm>
                </p:grpSpPr>
                <p:grpSp>
                  <p:nvGrpSpPr>
                    <p:cNvPr id="239" name="Grouper 238"/>
                    <p:cNvGrpSpPr/>
                    <p:nvPr/>
                  </p:nvGrpSpPr>
                  <p:grpSpPr>
                    <a:xfrm>
                      <a:off x="-252536" y="4077072"/>
                      <a:ext cx="1440160" cy="1152290"/>
                      <a:chOff x="-252536" y="4077072"/>
                      <a:chExt cx="1440160" cy="1152290"/>
                    </a:xfrm>
                  </p:grpSpPr>
                  <p:sp>
                    <p:nvSpPr>
                      <p:cNvPr id="245" name="Parallélogramme 244"/>
                      <p:cNvSpPr/>
                      <p:nvPr/>
                    </p:nvSpPr>
                    <p:spPr bwMode="auto">
                      <a:xfrm flipH="1">
                        <a:off x="-252536" y="4365104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46" name="Rectangle 245"/>
                      <p:cNvSpPr/>
                      <p:nvPr/>
                    </p:nvSpPr>
                    <p:spPr bwMode="auto">
                      <a:xfrm>
                        <a:off x="323528" y="494116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47" name="Forme libre 246"/>
                      <p:cNvSpPr/>
                      <p:nvPr/>
                    </p:nvSpPr>
                    <p:spPr>
                      <a:xfrm>
                        <a:off x="-252536" y="4077072"/>
                        <a:ext cx="574343" cy="1152290"/>
                      </a:xfrm>
                      <a:custGeom>
                        <a:avLst/>
                        <a:gdLst>
                          <a:gd name="connsiteX0" fmla="*/ 3567 w 574343"/>
                          <a:gd name="connsiteY0" fmla="*/ 0 h 1152290"/>
                          <a:gd name="connsiteX1" fmla="*/ 0 w 574343"/>
                          <a:gd name="connsiteY1" fmla="*/ 577929 h 1152290"/>
                          <a:gd name="connsiteX2" fmla="*/ 574343 w 574343"/>
                          <a:gd name="connsiteY2" fmla="*/ 1152290 h 1152290"/>
                          <a:gd name="connsiteX3" fmla="*/ 574343 w 574343"/>
                          <a:gd name="connsiteY3" fmla="*/ 863326 h 1152290"/>
                          <a:gd name="connsiteX4" fmla="*/ 142694 w 574343"/>
                          <a:gd name="connsiteY4" fmla="*/ 431663 h 1152290"/>
                          <a:gd name="connsiteX5" fmla="*/ 142694 w 574343"/>
                          <a:gd name="connsiteY5" fmla="*/ 142699 h 1152290"/>
                          <a:gd name="connsiteX6" fmla="*/ 3567 w 574343"/>
                          <a:gd name="connsiteY6" fmla="*/ 0 h 1152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1152290">
                            <a:moveTo>
                              <a:pt x="3567" y="0"/>
                            </a:moveTo>
                            <a:lnTo>
                              <a:pt x="0" y="577929"/>
                            </a:lnTo>
                            <a:lnTo>
                              <a:pt x="574343" y="1152290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142699"/>
                            </a:lnTo>
                            <a:lnTo>
                              <a:pt x="3567" y="0"/>
                            </a:ln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48" name="Rectangle 247"/>
                      <p:cNvSpPr/>
                      <p:nvPr/>
                    </p:nvSpPr>
                    <p:spPr bwMode="auto">
                      <a:xfrm>
                        <a:off x="-108520" y="422108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40" name="Grouper 239"/>
                    <p:cNvGrpSpPr/>
                    <p:nvPr/>
                  </p:nvGrpSpPr>
                  <p:grpSpPr>
                    <a:xfrm>
                      <a:off x="-252536" y="3498089"/>
                      <a:ext cx="1440160" cy="867015"/>
                      <a:chOff x="-252536" y="3498089"/>
                      <a:chExt cx="1440160" cy="867015"/>
                    </a:xfrm>
                  </p:grpSpPr>
                  <p:sp>
                    <p:nvSpPr>
                      <p:cNvPr id="241" name="Rectangle 240"/>
                      <p:cNvSpPr/>
                      <p:nvPr/>
                    </p:nvSpPr>
                    <p:spPr bwMode="auto">
                      <a:xfrm>
                        <a:off x="-108520" y="3933056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500F0B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42" name="Parallélogramme 241"/>
                      <p:cNvSpPr/>
                      <p:nvPr/>
                    </p:nvSpPr>
                    <p:spPr bwMode="auto">
                      <a:xfrm flipH="1">
                        <a:off x="-252536" y="3501008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43" name="Forme libre 242"/>
                      <p:cNvSpPr/>
                      <p:nvPr/>
                    </p:nvSpPr>
                    <p:spPr>
                      <a:xfrm>
                        <a:off x="-252536" y="3498089"/>
                        <a:ext cx="574343" cy="863326"/>
                      </a:xfrm>
                      <a:custGeom>
                        <a:avLst/>
                        <a:gdLst>
                          <a:gd name="connsiteX0" fmla="*/ 0 w 574343"/>
                          <a:gd name="connsiteY0" fmla="*/ 0 h 863326"/>
                          <a:gd name="connsiteX1" fmla="*/ 574343 w 574343"/>
                          <a:gd name="connsiteY1" fmla="*/ 574362 h 863326"/>
                          <a:gd name="connsiteX2" fmla="*/ 574343 w 574343"/>
                          <a:gd name="connsiteY2" fmla="*/ 863326 h 863326"/>
                          <a:gd name="connsiteX3" fmla="*/ 142694 w 574343"/>
                          <a:gd name="connsiteY3" fmla="*/ 431663 h 863326"/>
                          <a:gd name="connsiteX4" fmla="*/ 142694 w 574343"/>
                          <a:gd name="connsiteY4" fmla="*/ 720628 h 863326"/>
                          <a:gd name="connsiteX5" fmla="*/ 3567 w 574343"/>
                          <a:gd name="connsiteY5" fmla="*/ 581496 h 863326"/>
                          <a:gd name="connsiteX6" fmla="*/ 0 w 574343"/>
                          <a:gd name="connsiteY6" fmla="*/ 0 h 8633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863326">
                            <a:moveTo>
                              <a:pt x="0" y="0"/>
                            </a:moveTo>
                            <a:lnTo>
                              <a:pt x="574343" y="574362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720628"/>
                            </a:lnTo>
                            <a:lnTo>
                              <a:pt x="3567" y="58149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44" name="Rectangle 243"/>
                      <p:cNvSpPr/>
                      <p:nvPr/>
                    </p:nvSpPr>
                    <p:spPr bwMode="auto">
                      <a:xfrm>
                        <a:off x="323528" y="4077072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28" name="Grouper 227"/>
                  <p:cNvGrpSpPr/>
                  <p:nvPr/>
                </p:nvGrpSpPr>
                <p:grpSpPr>
                  <a:xfrm>
                    <a:off x="2339752" y="3498089"/>
                    <a:ext cx="1440160" cy="1731273"/>
                    <a:chOff x="-252536" y="3498089"/>
                    <a:chExt cx="1440160" cy="1731273"/>
                  </a:xfrm>
                </p:grpSpPr>
                <p:grpSp>
                  <p:nvGrpSpPr>
                    <p:cNvPr id="229" name="Grouper 228"/>
                    <p:cNvGrpSpPr/>
                    <p:nvPr/>
                  </p:nvGrpSpPr>
                  <p:grpSpPr>
                    <a:xfrm>
                      <a:off x="-252536" y="4077072"/>
                      <a:ext cx="1440160" cy="1152290"/>
                      <a:chOff x="-252536" y="4077072"/>
                      <a:chExt cx="1440160" cy="1152290"/>
                    </a:xfrm>
                  </p:grpSpPr>
                  <p:sp>
                    <p:nvSpPr>
                      <p:cNvPr id="235" name="Parallélogramme 234"/>
                      <p:cNvSpPr/>
                      <p:nvPr/>
                    </p:nvSpPr>
                    <p:spPr bwMode="auto">
                      <a:xfrm flipH="1">
                        <a:off x="-252536" y="4365104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36" name="Rectangle 235"/>
                      <p:cNvSpPr/>
                      <p:nvPr/>
                    </p:nvSpPr>
                    <p:spPr bwMode="auto">
                      <a:xfrm>
                        <a:off x="323528" y="494116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37" name="Forme libre 236"/>
                      <p:cNvSpPr/>
                      <p:nvPr/>
                    </p:nvSpPr>
                    <p:spPr>
                      <a:xfrm>
                        <a:off x="-252536" y="4077072"/>
                        <a:ext cx="574343" cy="1152290"/>
                      </a:xfrm>
                      <a:custGeom>
                        <a:avLst/>
                        <a:gdLst>
                          <a:gd name="connsiteX0" fmla="*/ 3567 w 574343"/>
                          <a:gd name="connsiteY0" fmla="*/ 0 h 1152290"/>
                          <a:gd name="connsiteX1" fmla="*/ 0 w 574343"/>
                          <a:gd name="connsiteY1" fmla="*/ 577929 h 1152290"/>
                          <a:gd name="connsiteX2" fmla="*/ 574343 w 574343"/>
                          <a:gd name="connsiteY2" fmla="*/ 1152290 h 1152290"/>
                          <a:gd name="connsiteX3" fmla="*/ 574343 w 574343"/>
                          <a:gd name="connsiteY3" fmla="*/ 863326 h 1152290"/>
                          <a:gd name="connsiteX4" fmla="*/ 142694 w 574343"/>
                          <a:gd name="connsiteY4" fmla="*/ 431663 h 1152290"/>
                          <a:gd name="connsiteX5" fmla="*/ 142694 w 574343"/>
                          <a:gd name="connsiteY5" fmla="*/ 142699 h 1152290"/>
                          <a:gd name="connsiteX6" fmla="*/ 3567 w 574343"/>
                          <a:gd name="connsiteY6" fmla="*/ 0 h 1152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1152290">
                            <a:moveTo>
                              <a:pt x="3567" y="0"/>
                            </a:moveTo>
                            <a:lnTo>
                              <a:pt x="0" y="577929"/>
                            </a:lnTo>
                            <a:lnTo>
                              <a:pt x="574343" y="1152290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142699"/>
                            </a:lnTo>
                            <a:lnTo>
                              <a:pt x="3567" y="0"/>
                            </a:ln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38" name="Rectangle 237"/>
                      <p:cNvSpPr/>
                      <p:nvPr/>
                    </p:nvSpPr>
                    <p:spPr bwMode="auto">
                      <a:xfrm>
                        <a:off x="-108520" y="422108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30" name="Grouper 229"/>
                    <p:cNvGrpSpPr/>
                    <p:nvPr/>
                  </p:nvGrpSpPr>
                  <p:grpSpPr>
                    <a:xfrm>
                      <a:off x="-252536" y="3498089"/>
                      <a:ext cx="1440160" cy="867015"/>
                      <a:chOff x="-252536" y="3498089"/>
                      <a:chExt cx="1440160" cy="867015"/>
                    </a:xfrm>
                  </p:grpSpPr>
                  <p:sp>
                    <p:nvSpPr>
                      <p:cNvPr id="231" name="Rectangle 230"/>
                      <p:cNvSpPr/>
                      <p:nvPr/>
                    </p:nvSpPr>
                    <p:spPr bwMode="auto">
                      <a:xfrm>
                        <a:off x="-108520" y="3933056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500F0B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32" name="Parallélogramme 231"/>
                      <p:cNvSpPr/>
                      <p:nvPr/>
                    </p:nvSpPr>
                    <p:spPr bwMode="auto">
                      <a:xfrm flipH="1">
                        <a:off x="-252536" y="3501008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33" name="Forme libre 232"/>
                      <p:cNvSpPr/>
                      <p:nvPr/>
                    </p:nvSpPr>
                    <p:spPr>
                      <a:xfrm>
                        <a:off x="-252536" y="3498089"/>
                        <a:ext cx="574343" cy="863326"/>
                      </a:xfrm>
                      <a:custGeom>
                        <a:avLst/>
                        <a:gdLst>
                          <a:gd name="connsiteX0" fmla="*/ 0 w 574343"/>
                          <a:gd name="connsiteY0" fmla="*/ 0 h 863326"/>
                          <a:gd name="connsiteX1" fmla="*/ 574343 w 574343"/>
                          <a:gd name="connsiteY1" fmla="*/ 574362 h 863326"/>
                          <a:gd name="connsiteX2" fmla="*/ 574343 w 574343"/>
                          <a:gd name="connsiteY2" fmla="*/ 863326 h 863326"/>
                          <a:gd name="connsiteX3" fmla="*/ 142694 w 574343"/>
                          <a:gd name="connsiteY3" fmla="*/ 431663 h 863326"/>
                          <a:gd name="connsiteX4" fmla="*/ 142694 w 574343"/>
                          <a:gd name="connsiteY4" fmla="*/ 720628 h 863326"/>
                          <a:gd name="connsiteX5" fmla="*/ 3567 w 574343"/>
                          <a:gd name="connsiteY5" fmla="*/ 581496 h 863326"/>
                          <a:gd name="connsiteX6" fmla="*/ 0 w 574343"/>
                          <a:gd name="connsiteY6" fmla="*/ 0 h 8633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863326">
                            <a:moveTo>
                              <a:pt x="0" y="0"/>
                            </a:moveTo>
                            <a:lnTo>
                              <a:pt x="574343" y="574362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720628"/>
                            </a:lnTo>
                            <a:lnTo>
                              <a:pt x="3567" y="58149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34" name="Rectangle 233"/>
                      <p:cNvSpPr/>
                      <p:nvPr/>
                    </p:nvSpPr>
                    <p:spPr bwMode="auto">
                      <a:xfrm>
                        <a:off x="323528" y="4077072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04" name="Grouper 203"/>
                <p:cNvGrpSpPr/>
                <p:nvPr/>
              </p:nvGrpSpPr>
              <p:grpSpPr>
                <a:xfrm>
                  <a:off x="-1116632" y="3501008"/>
                  <a:ext cx="2304256" cy="1734192"/>
                  <a:chOff x="2339752" y="3498089"/>
                  <a:chExt cx="2304256" cy="1734192"/>
                </a:xfrm>
              </p:grpSpPr>
              <p:grpSp>
                <p:nvGrpSpPr>
                  <p:cNvPr id="205" name="Grouper 204"/>
                  <p:cNvGrpSpPr/>
                  <p:nvPr/>
                </p:nvGrpSpPr>
                <p:grpSpPr>
                  <a:xfrm>
                    <a:off x="3203848" y="3501008"/>
                    <a:ext cx="1440160" cy="1731273"/>
                    <a:chOff x="-252536" y="3498089"/>
                    <a:chExt cx="1440160" cy="1731273"/>
                  </a:xfrm>
                </p:grpSpPr>
                <p:grpSp>
                  <p:nvGrpSpPr>
                    <p:cNvPr id="217" name="Grouper 216"/>
                    <p:cNvGrpSpPr/>
                    <p:nvPr/>
                  </p:nvGrpSpPr>
                  <p:grpSpPr>
                    <a:xfrm>
                      <a:off x="-252536" y="4077072"/>
                      <a:ext cx="1440160" cy="1152290"/>
                      <a:chOff x="-252536" y="4077072"/>
                      <a:chExt cx="1440160" cy="1152290"/>
                    </a:xfrm>
                  </p:grpSpPr>
                  <p:sp>
                    <p:nvSpPr>
                      <p:cNvPr id="223" name="Parallélogramme 222"/>
                      <p:cNvSpPr/>
                      <p:nvPr/>
                    </p:nvSpPr>
                    <p:spPr bwMode="auto">
                      <a:xfrm flipH="1">
                        <a:off x="-252536" y="4365104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24" name="Rectangle 223"/>
                      <p:cNvSpPr/>
                      <p:nvPr/>
                    </p:nvSpPr>
                    <p:spPr bwMode="auto">
                      <a:xfrm>
                        <a:off x="323528" y="494116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25" name="Forme libre 224"/>
                      <p:cNvSpPr/>
                      <p:nvPr/>
                    </p:nvSpPr>
                    <p:spPr>
                      <a:xfrm>
                        <a:off x="-252536" y="4077072"/>
                        <a:ext cx="574343" cy="1152290"/>
                      </a:xfrm>
                      <a:custGeom>
                        <a:avLst/>
                        <a:gdLst>
                          <a:gd name="connsiteX0" fmla="*/ 3567 w 574343"/>
                          <a:gd name="connsiteY0" fmla="*/ 0 h 1152290"/>
                          <a:gd name="connsiteX1" fmla="*/ 0 w 574343"/>
                          <a:gd name="connsiteY1" fmla="*/ 577929 h 1152290"/>
                          <a:gd name="connsiteX2" fmla="*/ 574343 w 574343"/>
                          <a:gd name="connsiteY2" fmla="*/ 1152290 h 1152290"/>
                          <a:gd name="connsiteX3" fmla="*/ 574343 w 574343"/>
                          <a:gd name="connsiteY3" fmla="*/ 863326 h 1152290"/>
                          <a:gd name="connsiteX4" fmla="*/ 142694 w 574343"/>
                          <a:gd name="connsiteY4" fmla="*/ 431663 h 1152290"/>
                          <a:gd name="connsiteX5" fmla="*/ 142694 w 574343"/>
                          <a:gd name="connsiteY5" fmla="*/ 142699 h 1152290"/>
                          <a:gd name="connsiteX6" fmla="*/ 3567 w 574343"/>
                          <a:gd name="connsiteY6" fmla="*/ 0 h 1152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1152290">
                            <a:moveTo>
                              <a:pt x="3567" y="0"/>
                            </a:moveTo>
                            <a:lnTo>
                              <a:pt x="0" y="577929"/>
                            </a:lnTo>
                            <a:lnTo>
                              <a:pt x="574343" y="1152290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142699"/>
                            </a:lnTo>
                            <a:lnTo>
                              <a:pt x="3567" y="0"/>
                            </a:lnTo>
                            <a:close/>
                          </a:path>
                        </a:pathLst>
                      </a:custGeom>
                      <a:solidFill>
                        <a:srgbClr val="FFFF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26" name="Rectangle 225"/>
                      <p:cNvSpPr/>
                      <p:nvPr/>
                    </p:nvSpPr>
                    <p:spPr bwMode="auto">
                      <a:xfrm>
                        <a:off x="-108520" y="422108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18" name="Grouper 217"/>
                    <p:cNvGrpSpPr/>
                    <p:nvPr/>
                  </p:nvGrpSpPr>
                  <p:grpSpPr>
                    <a:xfrm>
                      <a:off x="-252536" y="3498089"/>
                      <a:ext cx="1440160" cy="867015"/>
                      <a:chOff x="-252536" y="3498089"/>
                      <a:chExt cx="1440160" cy="867015"/>
                    </a:xfrm>
                  </p:grpSpPr>
                  <p:sp>
                    <p:nvSpPr>
                      <p:cNvPr id="219" name="Rectangle 218"/>
                      <p:cNvSpPr/>
                      <p:nvPr/>
                    </p:nvSpPr>
                    <p:spPr bwMode="auto">
                      <a:xfrm>
                        <a:off x="-108520" y="3933056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500F0B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20" name="Parallélogramme 219"/>
                      <p:cNvSpPr/>
                      <p:nvPr/>
                    </p:nvSpPr>
                    <p:spPr bwMode="auto">
                      <a:xfrm flipH="1">
                        <a:off x="-252536" y="3501008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21" name="Forme libre 220"/>
                      <p:cNvSpPr/>
                      <p:nvPr/>
                    </p:nvSpPr>
                    <p:spPr>
                      <a:xfrm>
                        <a:off x="-252536" y="3498089"/>
                        <a:ext cx="574343" cy="863326"/>
                      </a:xfrm>
                      <a:custGeom>
                        <a:avLst/>
                        <a:gdLst>
                          <a:gd name="connsiteX0" fmla="*/ 0 w 574343"/>
                          <a:gd name="connsiteY0" fmla="*/ 0 h 863326"/>
                          <a:gd name="connsiteX1" fmla="*/ 574343 w 574343"/>
                          <a:gd name="connsiteY1" fmla="*/ 574362 h 863326"/>
                          <a:gd name="connsiteX2" fmla="*/ 574343 w 574343"/>
                          <a:gd name="connsiteY2" fmla="*/ 863326 h 863326"/>
                          <a:gd name="connsiteX3" fmla="*/ 142694 w 574343"/>
                          <a:gd name="connsiteY3" fmla="*/ 431663 h 863326"/>
                          <a:gd name="connsiteX4" fmla="*/ 142694 w 574343"/>
                          <a:gd name="connsiteY4" fmla="*/ 720628 h 863326"/>
                          <a:gd name="connsiteX5" fmla="*/ 3567 w 574343"/>
                          <a:gd name="connsiteY5" fmla="*/ 581496 h 863326"/>
                          <a:gd name="connsiteX6" fmla="*/ 0 w 574343"/>
                          <a:gd name="connsiteY6" fmla="*/ 0 h 8633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863326">
                            <a:moveTo>
                              <a:pt x="0" y="0"/>
                            </a:moveTo>
                            <a:lnTo>
                              <a:pt x="574343" y="574362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720628"/>
                            </a:lnTo>
                            <a:lnTo>
                              <a:pt x="3567" y="58149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22" name="Rectangle 221"/>
                      <p:cNvSpPr/>
                      <p:nvPr/>
                    </p:nvSpPr>
                    <p:spPr bwMode="auto">
                      <a:xfrm>
                        <a:off x="323528" y="4077072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grpSp>
                <p:nvGrpSpPr>
                  <p:cNvPr id="206" name="Grouper 205"/>
                  <p:cNvGrpSpPr/>
                  <p:nvPr/>
                </p:nvGrpSpPr>
                <p:grpSpPr>
                  <a:xfrm>
                    <a:off x="2339752" y="3498089"/>
                    <a:ext cx="1440160" cy="1731273"/>
                    <a:chOff x="-252536" y="3498089"/>
                    <a:chExt cx="1440160" cy="1731273"/>
                  </a:xfrm>
                </p:grpSpPr>
                <p:grpSp>
                  <p:nvGrpSpPr>
                    <p:cNvPr id="207" name="Grouper 206"/>
                    <p:cNvGrpSpPr/>
                    <p:nvPr/>
                  </p:nvGrpSpPr>
                  <p:grpSpPr>
                    <a:xfrm>
                      <a:off x="-252536" y="4077072"/>
                      <a:ext cx="1440160" cy="1152290"/>
                      <a:chOff x="-252536" y="4077072"/>
                      <a:chExt cx="1440160" cy="1152290"/>
                    </a:xfrm>
                  </p:grpSpPr>
                  <p:sp>
                    <p:nvSpPr>
                      <p:cNvPr id="213" name="Parallélogramme 212"/>
                      <p:cNvSpPr/>
                      <p:nvPr/>
                    </p:nvSpPr>
                    <p:spPr bwMode="auto">
                      <a:xfrm flipH="1">
                        <a:off x="-252536" y="4365104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4" name="Rectangle 213"/>
                      <p:cNvSpPr/>
                      <p:nvPr/>
                    </p:nvSpPr>
                    <p:spPr bwMode="auto">
                      <a:xfrm>
                        <a:off x="323528" y="494116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5" name="Forme libre 214"/>
                      <p:cNvSpPr/>
                      <p:nvPr/>
                    </p:nvSpPr>
                    <p:spPr>
                      <a:xfrm>
                        <a:off x="-252536" y="4077072"/>
                        <a:ext cx="574343" cy="1152290"/>
                      </a:xfrm>
                      <a:custGeom>
                        <a:avLst/>
                        <a:gdLst>
                          <a:gd name="connsiteX0" fmla="*/ 3567 w 574343"/>
                          <a:gd name="connsiteY0" fmla="*/ 0 h 1152290"/>
                          <a:gd name="connsiteX1" fmla="*/ 0 w 574343"/>
                          <a:gd name="connsiteY1" fmla="*/ 577929 h 1152290"/>
                          <a:gd name="connsiteX2" fmla="*/ 574343 w 574343"/>
                          <a:gd name="connsiteY2" fmla="*/ 1152290 h 1152290"/>
                          <a:gd name="connsiteX3" fmla="*/ 574343 w 574343"/>
                          <a:gd name="connsiteY3" fmla="*/ 863326 h 1152290"/>
                          <a:gd name="connsiteX4" fmla="*/ 142694 w 574343"/>
                          <a:gd name="connsiteY4" fmla="*/ 431663 h 1152290"/>
                          <a:gd name="connsiteX5" fmla="*/ 142694 w 574343"/>
                          <a:gd name="connsiteY5" fmla="*/ 142699 h 1152290"/>
                          <a:gd name="connsiteX6" fmla="*/ 3567 w 574343"/>
                          <a:gd name="connsiteY6" fmla="*/ 0 h 115229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1152290">
                            <a:moveTo>
                              <a:pt x="3567" y="0"/>
                            </a:moveTo>
                            <a:lnTo>
                              <a:pt x="0" y="577929"/>
                            </a:lnTo>
                            <a:lnTo>
                              <a:pt x="574343" y="1152290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142699"/>
                            </a:lnTo>
                            <a:lnTo>
                              <a:pt x="3567" y="0"/>
                            </a:lnTo>
                            <a:close/>
                          </a:path>
                        </a:pathLst>
                      </a:custGeom>
                      <a:solidFill>
                        <a:srgbClr val="7A7B14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6" name="Rectangle 215"/>
                      <p:cNvSpPr/>
                      <p:nvPr/>
                    </p:nvSpPr>
                    <p:spPr bwMode="auto">
                      <a:xfrm>
                        <a:off x="-108520" y="4221088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208" name="Grouper 207"/>
                    <p:cNvGrpSpPr/>
                    <p:nvPr/>
                  </p:nvGrpSpPr>
                  <p:grpSpPr>
                    <a:xfrm>
                      <a:off x="-252536" y="3498089"/>
                      <a:ext cx="1440160" cy="867015"/>
                      <a:chOff x="-252536" y="3498089"/>
                      <a:chExt cx="1440160" cy="867015"/>
                    </a:xfrm>
                  </p:grpSpPr>
                  <p:sp>
                    <p:nvSpPr>
                      <p:cNvPr id="209" name="Rectangle 208"/>
                      <p:cNvSpPr/>
                      <p:nvPr/>
                    </p:nvSpPr>
                    <p:spPr bwMode="auto">
                      <a:xfrm>
                        <a:off x="-108520" y="3933056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0" name="Parallélogramme 209"/>
                      <p:cNvSpPr/>
                      <p:nvPr/>
                    </p:nvSpPr>
                    <p:spPr bwMode="auto">
                      <a:xfrm flipH="1">
                        <a:off x="-252536" y="3501008"/>
                        <a:ext cx="1440160" cy="576064"/>
                      </a:xfrm>
                      <a:prstGeom prst="parallelogram">
                        <a:avLst>
                          <a:gd name="adj" fmla="val 100320"/>
                        </a:avLst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1" name="Forme libre 210"/>
                      <p:cNvSpPr/>
                      <p:nvPr/>
                    </p:nvSpPr>
                    <p:spPr>
                      <a:xfrm>
                        <a:off x="-252536" y="3498089"/>
                        <a:ext cx="574343" cy="863326"/>
                      </a:xfrm>
                      <a:custGeom>
                        <a:avLst/>
                        <a:gdLst>
                          <a:gd name="connsiteX0" fmla="*/ 0 w 574343"/>
                          <a:gd name="connsiteY0" fmla="*/ 0 h 863326"/>
                          <a:gd name="connsiteX1" fmla="*/ 574343 w 574343"/>
                          <a:gd name="connsiteY1" fmla="*/ 574362 h 863326"/>
                          <a:gd name="connsiteX2" fmla="*/ 574343 w 574343"/>
                          <a:gd name="connsiteY2" fmla="*/ 863326 h 863326"/>
                          <a:gd name="connsiteX3" fmla="*/ 142694 w 574343"/>
                          <a:gd name="connsiteY3" fmla="*/ 431663 h 863326"/>
                          <a:gd name="connsiteX4" fmla="*/ 142694 w 574343"/>
                          <a:gd name="connsiteY4" fmla="*/ 720628 h 863326"/>
                          <a:gd name="connsiteX5" fmla="*/ 3567 w 574343"/>
                          <a:gd name="connsiteY5" fmla="*/ 581496 h 863326"/>
                          <a:gd name="connsiteX6" fmla="*/ 0 w 574343"/>
                          <a:gd name="connsiteY6" fmla="*/ 0 h 8633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74343" h="863326">
                            <a:moveTo>
                              <a:pt x="0" y="0"/>
                            </a:moveTo>
                            <a:lnTo>
                              <a:pt x="574343" y="574362"/>
                            </a:lnTo>
                            <a:lnTo>
                              <a:pt x="574343" y="863326"/>
                            </a:lnTo>
                            <a:lnTo>
                              <a:pt x="142694" y="431663"/>
                            </a:lnTo>
                            <a:lnTo>
                              <a:pt x="142694" y="720628"/>
                            </a:lnTo>
                            <a:lnTo>
                              <a:pt x="3567" y="581496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60000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2" name="Rectangle 211"/>
                      <p:cNvSpPr/>
                      <p:nvPr/>
                    </p:nvSpPr>
                    <p:spPr bwMode="auto">
                      <a:xfrm>
                        <a:off x="323528" y="4077072"/>
                        <a:ext cx="864096" cy="288032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190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6" name="Grouper 5"/>
              <p:cNvGrpSpPr/>
              <p:nvPr/>
            </p:nvGrpSpPr>
            <p:grpSpPr>
              <a:xfrm>
                <a:off x="5703020" y="1557083"/>
                <a:ext cx="1600201" cy="512595"/>
                <a:chOff x="3530948" y="4725264"/>
                <a:chExt cx="1600201" cy="512595"/>
              </a:xfrm>
            </p:grpSpPr>
            <p:sp>
              <p:nvSpPr>
                <p:cNvPr id="329" name="AutoShape 19"/>
                <p:cNvSpPr>
                  <a:spLocks noChangeArrowheads="1"/>
                </p:cNvSpPr>
                <p:nvPr/>
              </p:nvSpPr>
              <p:spPr bwMode="auto">
                <a:xfrm>
                  <a:off x="4093771" y="4725264"/>
                  <a:ext cx="775653" cy="154060"/>
                </a:xfrm>
                <a:prstGeom prst="leftArrow">
                  <a:avLst>
                    <a:gd name="adj1" fmla="val 18251"/>
                    <a:gd name="adj2" fmla="val 101228"/>
                  </a:avLst>
                </a:prstGeom>
                <a:solidFill>
                  <a:srgbClr val="FFFF00"/>
                </a:solidFill>
                <a:ln w="19050" cmpd="sng">
                  <a:solidFill>
                    <a:srgbClr val="FFFF00"/>
                  </a:solidFill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330" name="Rectangle 21"/>
                <p:cNvSpPr>
                  <a:spLocks noChangeArrowheads="1"/>
                </p:cNvSpPr>
                <p:nvPr/>
              </p:nvSpPr>
              <p:spPr bwMode="auto">
                <a:xfrm>
                  <a:off x="3530948" y="4744590"/>
                  <a:ext cx="1600201" cy="4932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ctr">
                    <a:spcBef>
                      <a:spcPct val="20000"/>
                    </a:spcBef>
                  </a:pPr>
                  <a:r>
                    <a:rPr lang="en-US" sz="2800" b="0">
                      <a:solidFill>
                        <a:srgbClr val="FFFF00"/>
                      </a:solidFill>
                      <a:latin typeface="Helvetica" charset="0"/>
                    </a:rPr>
                    <a:t>-</a:t>
                  </a:r>
                  <a:r>
                    <a:rPr lang="en-US" sz="2800" b="0" i="1">
                      <a:solidFill>
                        <a:srgbClr val="FFFF00"/>
                      </a:solidFill>
                      <a:latin typeface="Helvetica" charset="0"/>
                    </a:rPr>
                    <a:t>v</a:t>
                  </a:r>
                  <a:r>
                    <a:rPr lang="en-US" sz="2800" b="0">
                      <a:solidFill>
                        <a:srgbClr val="FFFF00"/>
                      </a:solidFill>
                      <a:latin typeface="Helvetica" charset="0"/>
                    </a:rPr>
                    <a:t> ≈ -</a:t>
                  </a:r>
                  <a:r>
                    <a:rPr lang="en-US" sz="2800" b="0" i="1">
                      <a:solidFill>
                        <a:srgbClr val="FFFF00"/>
                      </a:solidFill>
                      <a:latin typeface="Helvetica" charset="0"/>
                    </a:rPr>
                    <a:t>c</a:t>
                  </a:r>
                  <a:endParaRPr lang="en-US" sz="2800" b="0">
                    <a:solidFill>
                      <a:srgbClr val="FFFF00"/>
                    </a:solidFill>
                    <a:latin typeface="Helvetica" charset="0"/>
                  </a:endParaRPr>
                </a:p>
              </p:txBody>
            </p:sp>
          </p:grpSp>
        </p:grpSp>
        <p:grpSp>
          <p:nvGrpSpPr>
            <p:cNvPr id="4" name="Grouper 109">
              <a:extLst>
                <a:ext uri="{FF2B5EF4-FFF2-40B4-BE49-F238E27FC236}">
                  <a16:creationId xmlns:a16="http://schemas.microsoft.com/office/drawing/2014/main" id="{2C5259D6-8AC9-F6DF-29C7-B6F72B31A97B}"/>
                </a:ext>
              </a:extLst>
            </p:cNvPr>
            <p:cNvGrpSpPr/>
            <p:nvPr/>
          </p:nvGrpSpPr>
          <p:grpSpPr>
            <a:xfrm>
              <a:off x="8508904" y="2253005"/>
              <a:ext cx="1081196" cy="523220"/>
              <a:chOff x="3790468" y="5195965"/>
              <a:chExt cx="1081196" cy="523220"/>
            </a:xfrm>
          </p:grpSpPr>
          <p:cxnSp>
            <p:nvCxnSpPr>
              <p:cNvPr id="5" name="Connecteur droit avec flèche 110">
                <a:extLst>
                  <a:ext uri="{FF2B5EF4-FFF2-40B4-BE49-F238E27FC236}">
                    <a16:creationId xmlns:a16="http://schemas.microsoft.com/office/drawing/2014/main" id="{EC52DC9F-E1FC-73EF-4062-F50B0C8CDA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90468" y="5246960"/>
                <a:ext cx="1081196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9F2E15-502E-4DAF-2995-E915D4CA1079}"/>
                  </a:ext>
                </a:extLst>
              </p:cNvPr>
              <p:cNvSpPr/>
              <p:nvPr/>
            </p:nvSpPr>
            <p:spPr>
              <a:xfrm>
                <a:off x="4160873" y="5195965"/>
                <a:ext cx="3850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0" i="1">
                    <a:solidFill>
                      <a:schemeClr val="bg1"/>
                    </a:solidFill>
                    <a:latin typeface="Helvetica" charset="0"/>
                  </a:rPr>
                  <a:t>L</a:t>
                </a:r>
                <a:endParaRPr lang="fr-FR" sz="2800">
                  <a:latin typeface="Symbol" charset="2"/>
                  <a:cs typeface="Symbol" charset="2"/>
                </a:endParaRPr>
              </a:p>
            </p:txBody>
          </p:sp>
        </p:grpSp>
      </p:grpSp>
      <p:sp>
        <p:nvSpPr>
          <p:cNvPr id="117" name="Oval 20">
            <a:extLst>
              <a:ext uri="{FF2B5EF4-FFF2-40B4-BE49-F238E27FC236}">
                <a16:creationId xmlns:a16="http://schemas.microsoft.com/office/drawing/2014/main" id="{32BCA49B-30BA-8ADF-2253-3D06CEDDE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5417042"/>
            <a:ext cx="182563" cy="182563"/>
          </a:xfrm>
          <a:prstGeom prst="ellipse">
            <a:avLst/>
          </a:prstGeom>
          <a:gradFill flip="none" rotWithShape="1">
            <a:gsLst>
              <a:gs pos="76000">
                <a:schemeClr val="tx1"/>
              </a:gs>
              <a:gs pos="33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9DA0784-8F87-D545-AB53-085B38A7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536" y="3643145"/>
            <a:ext cx="7620364" cy="10146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…and, due to the </a:t>
            </a:r>
            <a:r>
              <a:rPr lang="en-US" sz="3200" b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3200" u="sng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Lorentz contraction</a:t>
            </a:r>
            <a:r>
              <a:rPr lang="en-US" sz="3200" b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”, the lengths appear shortened by ≈</a:t>
            </a:r>
            <a:r>
              <a:rPr lang="en-US" sz="3200" i="1">
                <a:solidFill>
                  <a:schemeClr val="tx1"/>
                </a:solidFill>
                <a:latin typeface="Symbol" pitchFamily="2" charset="2"/>
                <a:ea typeface="ＭＳ Ｐゴシック" charset="0"/>
                <a:cs typeface="ＭＳ Ｐゴシック" charset="0"/>
              </a:rPr>
              <a:t>g      </a:t>
            </a:r>
            <a:endParaRPr lang="en-US" sz="3200" i="1" u="sng" baseline="30000">
              <a:solidFill>
                <a:schemeClr val="tx1"/>
              </a:solidFill>
              <a:latin typeface="Symbol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F42663D-5A2B-1DFE-4954-082B70C8D634}"/>
              </a:ext>
            </a:extLst>
          </p:cNvPr>
          <p:cNvSpPr/>
          <p:nvPr/>
        </p:nvSpPr>
        <p:spPr bwMode="auto">
          <a:xfrm rot="20926848">
            <a:off x="5006744" y="6151902"/>
            <a:ext cx="1787439" cy="294942"/>
          </a:xfrm>
          <a:prstGeom prst="rightArrow">
            <a:avLst>
              <a:gd name="adj1" fmla="val 44781"/>
              <a:gd name="adj2" fmla="val 130893"/>
            </a:avLst>
          </a:prstGeom>
          <a:gradFill>
            <a:gsLst>
              <a:gs pos="69000">
                <a:schemeClr val="accent1">
                  <a:lumMod val="60000"/>
                  <a:lumOff val="40000"/>
                </a:schemeClr>
              </a:gs>
              <a:gs pos="100000">
                <a:srgbClr val="84091E"/>
              </a:gs>
            </a:gsLst>
            <a:lin ang="11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654081-D22E-08B9-334B-394EDDDE54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  <a14:imgEffect>
                      <a14:colorTemperature colorTemp="10492"/>
                    </a14:imgEffect>
                    <a14:imgEffect>
                      <a14:saturation sat="49000"/>
                    </a14:imgEffect>
                    <a14:imgEffect>
                      <a14:brightnessContrast contrast="54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3269" y="574699"/>
            <a:ext cx="1692291" cy="2494261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EBAC7192-74BC-5DC7-ABAC-71B61CAA8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46" y="2579942"/>
            <a:ext cx="2874722" cy="82151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en-US" sz="24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Don Kerst, inventor of the betatron</a:t>
            </a:r>
            <a:endParaRPr lang="en-US" sz="2400" i="1" u="sng" baseline="30000">
              <a:solidFill>
                <a:srgbClr val="FFFF00"/>
              </a:solidFill>
              <a:latin typeface="Symbol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5AA2CE-273B-8C2C-346C-27C18272561F}"/>
              </a:ext>
            </a:extLst>
          </p:cNvPr>
          <p:cNvGrpSpPr/>
          <p:nvPr/>
        </p:nvGrpSpPr>
        <p:grpSpPr>
          <a:xfrm>
            <a:off x="1942639" y="824250"/>
            <a:ext cx="4457505" cy="1326094"/>
            <a:chOff x="-145717" y="293847"/>
            <a:chExt cx="1844966" cy="1221677"/>
          </a:xfrm>
        </p:grpSpPr>
        <p:sp>
          <p:nvSpPr>
            <p:cNvPr id="18" name="Rounded Rectangular Callout 10">
              <a:extLst>
                <a:ext uri="{FF2B5EF4-FFF2-40B4-BE49-F238E27FC236}">
                  <a16:creationId xmlns:a16="http://schemas.microsoft.com/office/drawing/2014/main" id="{854B23DC-1D1D-0252-D694-4667B8BC96BF}"/>
                </a:ext>
              </a:extLst>
            </p:cNvPr>
            <p:cNvSpPr/>
            <p:nvPr/>
          </p:nvSpPr>
          <p:spPr bwMode="auto">
            <a:xfrm flipV="1">
              <a:off x="-145717" y="293847"/>
              <a:ext cx="1844966" cy="1221677"/>
            </a:xfrm>
            <a:custGeom>
              <a:avLst/>
              <a:gdLst>
                <a:gd name="connsiteX0" fmla="*/ 0 w 9484679"/>
                <a:gd name="connsiteY0" fmla="*/ 207807 h 1246816"/>
                <a:gd name="connsiteX1" fmla="*/ 207807 w 9484679"/>
                <a:gd name="connsiteY1" fmla="*/ 0 h 1246816"/>
                <a:gd name="connsiteX2" fmla="*/ 1580780 w 9484679"/>
                <a:gd name="connsiteY2" fmla="*/ 0 h 1246816"/>
                <a:gd name="connsiteX3" fmla="*/ 1580780 w 9484679"/>
                <a:gd name="connsiteY3" fmla="*/ 0 h 1246816"/>
                <a:gd name="connsiteX4" fmla="*/ 3951950 w 9484679"/>
                <a:gd name="connsiteY4" fmla="*/ 0 h 1246816"/>
                <a:gd name="connsiteX5" fmla="*/ 9276872 w 9484679"/>
                <a:gd name="connsiteY5" fmla="*/ 0 h 1246816"/>
                <a:gd name="connsiteX6" fmla="*/ 9484679 w 9484679"/>
                <a:gd name="connsiteY6" fmla="*/ 207807 h 1246816"/>
                <a:gd name="connsiteX7" fmla="*/ 9484679 w 9484679"/>
                <a:gd name="connsiteY7" fmla="*/ 727309 h 1246816"/>
                <a:gd name="connsiteX8" fmla="*/ 9484679 w 9484679"/>
                <a:gd name="connsiteY8" fmla="*/ 727309 h 1246816"/>
                <a:gd name="connsiteX9" fmla="*/ 9484679 w 9484679"/>
                <a:gd name="connsiteY9" fmla="*/ 1039013 h 1246816"/>
                <a:gd name="connsiteX10" fmla="*/ 9484679 w 9484679"/>
                <a:gd name="connsiteY10" fmla="*/ 1039009 h 1246816"/>
                <a:gd name="connsiteX11" fmla="*/ 9276872 w 9484679"/>
                <a:gd name="connsiteY11" fmla="*/ 1246816 h 1246816"/>
                <a:gd name="connsiteX12" fmla="*/ 3951950 w 9484679"/>
                <a:gd name="connsiteY12" fmla="*/ 1246816 h 1246816"/>
                <a:gd name="connsiteX13" fmla="*/ 1580780 w 9484679"/>
                <a:gd name="connsiteY13" fmla="*/ 1246816 h 1246816"/>
                <a:gd name="connsiteX14" fmla="*/ 1580780 w 9484679"/>
                <a:gd name="connsiteY14" fmla="*/ 1246816 h 1246816"/>
                <a:gd name="connsiteX15" fmla="*/ 207807 w 9484679"/>
                <a:gd name="connsiteY15" fmla="*/ 1246816 h 1246816"/>
                <a:gd name="connsiteX16" fmla="*/ 0 w 9484679"/>
                <a:gd name="connsiteY16" fmla="*/ 1039009 h 1246816"/>
                <a:gd name="connsiteX17" fmla="*/ 0 w 9484679"/>
                <a:gd name="connsiteY17" fmla="*/ 1039013 h 1246816"/>
                <a:gd name="connsiteX18" fmla="*/ -991244 w 9484679"/>
                <a:gd name="connsiteY18" fmla="*/ 859742 h 1246816"/>
                <a:gd name="connsiteX19" fmla="*/ 0 w 9484679"/>
                <a:gd name="connsiteY19" fmla="*/ 727309 h 1246816"/>
                <a:gd name="connsiteX20" fmla="*/ 0 w 9484679"/>
                <a:gd name="connsiteY20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91244 w 10475923"/>
                <a:gd name="connsiteY16" fmla="*/ 1039009 h 1246816"/>
                <a:gd name="connsiteX17" fmla="*/ 991244 w 10475923"/>
                <a:gd name="connsiteY17" fmla="*/ 1039013 h 1246816"/>
                <a:gd name="connsiteX18" fmla="*/ 0 w 10475923"/>
                <a:gd name="connsiteY18" fmla="*/ 859742 h 1246816"/>
                <a:gd name="connsiteX19" fmla="*/ 991244 w 10475923"/>
                <a:gd name="connsiteY19" fmla="*/ 471670 h 1246816"/>
                <a:gd name="connsiteX20" fmla="*/ 991244 w 10475923"/>
                <a:gd name="connsiteY20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91244 w 10475923"/>
                <a:gd name="connsiteY16" fmla="*/ 1039009 h 1246816"/>
                <a:gd name="connsiteX17" fmla="*/ 984689 w 10475923"/>
                <a:gd name="connsiteY17" fmla="*/ 960355 h 1246816"/>
                <a:gd name="connsiteX18" fmla="*/ 0 w 10475923"/>
                <a:gd name="connsiteY18" fmla="*/ 859742 h 1246816"/>
                <a:gd name="connsiteX19" fmla="*/ 991244 w 10475923"/>
                <a:gd name="connsiteY19" fmla="*/ 471670 h 1246816"/>
                <a:gd name="connsiteX20" fmla="*/ 991244 w 10475923"/>
                <a:gd name="connsiteY20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91244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91244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83429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83429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83429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83429 w 10475923"/>
                <a:gd name="connsiteY18" fmla="*/ 471670 h 1246816"/>
                <a:gd name="connsiteX19" fmla="*/ 991244 w 10475923"/>
                <a:gd name="connsiteY19" fmla="*/ 207807 h 1246816"/>
                <a:gd name="connsiteX0" fmla="*/ 600355 w 10085034"/>
                <a:gd name="connsiteY0" fmla="*/ 207807 h 1246816"/>
                <a:gd name="connsiteX1" fmla="*/ 808162 w 10085034"/>
                <a:gd name="connsiteY1" fmla="*/ 0 h 1246816"/>
                <a:gd name="connsiteX2" fmla="*/ 2181135 w 10085034"/>
                <a:gd name="connsiteY2" fmla="*/ 0 h 1246816"/>
                <a:gd name="connsiteX3" fmla="*/ 2181135 w 10085034"/>
                <a:gd name="connsiteY3" fmla="*/ 0 h 1246816"/>
                <a:gd name="connsiteX4" fmla="*/ 4552305 w 10085034"/>
                <a:gd name="connsiteY4" fmla="*/ 0 h 1246816"/>
                <a:gd name="connsiteX5" fmla="*/ 9877227 w 10085034"/>
                <a:gd name="connsiteY5" fmla="*/ 0 h 1246816"/>
                <a:gd name="connsiteX6" fmla="*/ 10085034 w 10085034"/>
                <a:gd name="connsiteY6" fmla="*/ 207807 h 1246816"/>
                <a:gd name="connsiteX7" fmla="*/ 10085034 w 10085034"/>
                <a:gd name="connsiteY7" fmla="*/ 727309 h 1246816"/>
                <a:gd name="connsiteX8" fmla="*/ 10085034 w 10085034"/>
                <a:gd name="connsiteY8" fmla="*/ 727309 h 1246816"/>
                <a:gd name="connsiteX9" fmla="*/ 10085034 w 10085034"/>
                <a:gd name="connsiteY9" fmla="*/ 1039013 h 1246816"/>
                <a:gd name="connsiteX10" fmla="*/ 10085034 w 10085034"/>
                <a:gd name="connsiteY10" fmla="*/ 1039009 h 1246816"/>
                <a:gd name="connsiteX11" fmla="*/ 9877227 w 10085034"/>
                <a:gd name="connsiteY11" fmla="*/ 1246816 h 1246816"/>
                <a:gd name="connsiteX12" fmla="*/ 4552305 w 10085034"/>
                <a:gd name="connsiteY12" fmla="*/ 1246816 h 1246816"/>
                <a:gd name="connsiteX13" fmla="*/ 2181135 w 10085034"/>
                <a:gd name="connsiteY13" fmla="*/ 1246816 h 1246816"/>
                <a:gd name="connsiteX14" fmla="*/ 2181135 w 10085034"/>
                <a:gd name="connsiteY14" fmla="*/ 1246816 h 1246816"/>
                <a:gd name="connsiteX15" fmla="*/ 808162 w 10085034"/>
                <a:gd name="connsiteY15" fmla="*/ 1246816 h 1246816"/>
                <a:gd name="connsiteX16" fmla="*/ 593800 w 10085034"/>
                <a:gd name="connsiteY16" fmla="*/ 960355 h 1246816"/>
                <a:gd name="connsiteX17" fmla="*/ 0 w 10085034"/>
                <a:gd name="connsiteY17" fmla="*/ 845782 h 1246816"/>
                <a:gd name="connsiteX18" fmla="*/ 592540 w 10085034"/>
                <a:gd name="connsiteY18" fmla="*/ 471670 h 1246816"/>
                <a:gd name="connsiteX19" fmla="*/ 600355 w 10085034"/>
                <a:gd name="connsiteY19" fmla="*/ 207807 h 1246816"/>
                <a:gd name="connsiteX0" fmla="*/ 424088 w 9908767"/>
                <a:gd name="connsiteY0" fmla="*/ 207807 h 1246816"/>
                <a:gd name="connsiteX1" fmla="*/ 631895 w 9908767"/>
                <a:gd name="connsiteY1" fmla="*/ 0 h 1246816"/>
                <a:gd name="connsiteX2" fmla="*/ 2004868 w 9908767"/>
                <a:gd name="connsiteY2" fmla="*/ 0 h 1246816"/>
                <a:gd name="connsiteX3" fmla="*/ 2004868 w 9908767"/>
                <a:gd name="connsiteY3" fmla="*/ 0 h 1246816"/>
                <a:gd name="connsiteX4" fmla="*/ 4376038 w 9908767"/>
                <a:gd name="connsiteY4" fmla="*/ 0 h 1246816"/>
                <a:gd name="connsiteX5" fmla="*/ 9700960 w 9908767"/>
                <a:gd name="connsiteY5" fmla="*/ 0 h 1246816"/>
                <a:gd name="connsiteX6" fmla="*/ 9908767 w 9908767"/>
                <a:gd name="connsiteY6" fmla="*/ 207807 h 1246816"/>
                <a:gd name="connsiteX7" fmla="*/ 9908767 w 9908767"/>
                <a:gd name="connsiteY7" fmla="*/ 727309 h 1246816"/>
                <a:gd name="connsiteX8" fmla="*/ 9908767 w 9908767"/>
                <a:gd name="connsiteY8" fmla="*/ 727309 h 1246816"/>
                <a:gd name="connsiteX9" fmla="*/ 9908767 w 9908767"/>
                <a:gd name="connsiteY9" fmla="*/ 1039013 h 1246816"/>
                <a:gd name="connsiteX10" fmla="*/ 9908767 w 9908767"/>
                <a:gd name="connsiteY10" fmla="*/ 1039009 h 1246816"/>
                <a:gd name="connsiteX11" fmla="*/ 9700960 w 9908767"/>
                <a:gd name="connsiteY11" fmla="*/ 1246816 h 1246816"/>
                <a:gd name="connsiteX12" fmla="*/ 4376038 w 9908767"/>
                <a:gd name="connsiteY12" fmla="*/ 1246816 h 1246816"/>
                <a:gd name="connsiteX13" fmla="*/ 2004868 w 9908767"/>
                <a:gd name="connsiteY13" fmla="*/ 1246816 h 1246816"/>
                <a:gd name="connsiteX14" fmla="*/ 2004868 w 9908767"/>
                <a:gd name="connsiteY14" fmla="*/ 1246816 h 1246816"/>
                <a:gd name="connsiteX15" fmla="*/ 631895 w 9908767"/>
                <a:gd name="connsiteY15" fmla="*/ 1246816 h 1246816"/>
                <a:gd name="connsiteX16" fmla="*/ 417533 w 9908767"/>
                <a:gd name="connsiteY16" fmla="*/ 960355 h 1246816"/>
                <a:gd name="connsiteX17" fmla="*/ 0 w 9908767"/>
                <a:gd name="connsiteY17" fmla="*/ 850015 h 1246816"/>
                <a:gd name="connsiteX18" fmla="*/ 416273 w 9908767"/>
                <a:gd name="connsiteY18" fmla="*/ 471670 h 1246816"/>
                <a:gd name="connsiteX19" fmla="*/ 424088 w 9908767"/>
                <a:gd name="connsiteY19" fmla="*/ 207807 h 1246816"/>
                <a:gd name="connsiteX0" fmla="*/ 864926 w 10349605"/>
                <a:gd name="connsiteY0" fmla="*/ 207807 h 1246816"/>
                <a:gd name="connsiteX1" fmla="*/ 1072733 w 10349605"/>
                <a:gd name="connsiteY1" fmla="*/ 0 h 1246816"/>
                <a:gd name="connsiteX2" fmla="*/ 2445706 w 10349605"/>
                <a:gd name="connsiteY2" fmla="*/ 0 h 1246816"/>
                <a:gd name="connsiteX3" fmla="*/ 2445706 w 10349605"/>
                <a:gd name="connsiteY3" fmla="*/ 0 h 1246816"/>
                <a:gd name="connsiteX4" fmla="*/ 4816876 w 10349605"/>
                <a:gd name="connsiteY4" fmla="*/ 0 h 1246816"/>
                <a:gd name="connsiteX5" fmla="*/ 10141798 w 10349605"/>
                <a:gd name="connsiteY5" fmla="*/ 0 h 1246816"/>
                <a:gd name="connsiteX6" fmla="*/ 10349605 w 10349605"/>
                <a:gd name="connsiteY6" fmla="*/ 207807 h 1246816"/>
                <a:gd name="connsiteX7" fmla="*/ 10349605 w 10349605"/>
                <a:gd name="connsiteY7" fmla="*/ 727309 h 1246816"/>
                <a:gd name="connsiteX8" fmla="*/ 10349605 w 10349605"/>
                <a:gd name="connsiteY8" fmla="*/ 727309 h 1246816"/>
                <a:gd name="connsiteX9" fmla="*/ 10349605 w 10349605"/>
                <a:gd name="connsiteY9" fmla="*/ 1039013 h 1246816"/>
                <a:gd name="connsiteX10" fmla="*/ 10349605 w 10349605"/>
                <a:gd name="connsiteY10" fmla="*/ 1039009 h 1246816"/>
                <a:gd name="connsiteX11" fmla="*/ 10141798 w 10349605"/>
                <a:gd name="connsiteY11" fmla="*/ 1246816 h 1246816"/>
                <a:gd name="connsiteX12" fmla="*/ 4816876 w 10349605"/>
                <a:gd name="connsiteY12" fmla="*/ 1246816 h 1246816"/>
                <a:gd name="connsiteX13" fmla="*/ 2445706 w 10349605"/>
                <a:gd name="connsiteY13" fmla="*/ 1246816 h 1246816"/>
                <a:gd name="connsiteX14" fmla="*/ 2445706 w 10349605"/>
                <a:gd name="connsiteY14" fmla="*/ 1246816 h 1246816"/>
                <a:gd name="connsiteX15" fmla="*/ 1072733 w 10349605"/>
                <a:gd name="connsiteY15" fmla="*/ 1246816 h 1246816"/>
                <a:gd name="connsiteX16" fmla="*/ 858371 w 10349605"/>
                <a:gd name="connsiteY16" fmla="*/ 960355 h 1246816"/>
                <a:gd name="connsiteX17" fmla="*/ 0 w 10349605"/>
                <a:gd name="connsiteY17" fmla="*/ 959197 h 1246816"/>
                <a:gd name="connsiteX18" fmla="*/ 857111 w 10349605"/>
                <a:gd name="connsiteY18" fmla="*/ 471670 h 1246816"/>
                <a:gd name="connsiteX19" fmla="*/ 864926 w 10349605"/>
                <a:gd name="connsiteY19" fmla="*/ 207807 h 1246816"/>
                <a:gd name="connsiteX0" fmla="*/ 791649 w 10276328"/>
                <a:gd name="connsiteY0" fmla="*/ 207807 h 1246816"/>
                <a:gd name="connsiteX1" fmla="*/ 999456 w 10276328"/>
                <a:gd name="connsiteY1" fmla="*/ 0 h 1246816"/>
                <a:gd name="connsiteX2" fmla="*/ 2372429 w 10276328"/>
                <a:gd name="connsiteY2" fmla="*/ 0 h 1246816"/>
                <a:gd name="connsiteX3" fmla="*/ 2372429 w 10276328"/>
                <a:gd name="connsiteY3" fmla="*/ 0 h 1246816"/>
                <a:gd name="connsiteX4" fmla="*/ 4743599 w 10276328"/>
                <a:gd name="connsiteY4" fmla="*/ 0 h 1246816"/>
                <a:gd name="connsiteX5" fmla="*/ 10068521 w 10276328"/>
                <a:gd name="connsiteY5" fmla="*/ 0 h 1246816"/>
                <a:gd name="connsiteX6" fmla="*/ 10276328 w 10276328"/>
                <a:gd name="connsiteY6" fmla="*/ 207807 h 1246816"/>
                <a:gd name="connsiteX7" fmla="*/ 10276328 w 10276328"/>
                <a:gd name="connsiteY7" fmla="*/ 727309 h 1246816"/>
                <a:gd name="connsiteX8" fmla="*/ 10276328 w 10276328"/>
                <a:gd name="connsiteY8" fmla="*/ 727309 h 1246816"/>
                <a:gd name="connsiteX9" fmla="*/ 10276328 w 10276328"/>
                <a:gd name="connsiteY9" fmla="*/ 1039013 h 1246816"/>
                <a:gd name="connsiteX10" fmla="*/ 10276328 w 10276328"/>
                <a:gd name="connsiteY10" fmla="*/ 1039009 h 1246816"/>
                <a:gd name="connsiteX11" fmla="*/ 10068521 w 10276328"/>
                <a:gd name="connsiteY11" fmla="*/ 1246816 h 1246816"/>
                <a:gd name="connsiteX12" fmla="*/ 4743599 w 10276328"/>
                <a:gd name="connsiteY12" fmla="*/ 1246816 h 1246816"/>
                <a:gd name="connsiteX13" fmla="*/ 2372429 w 10276328"/>
                <a:gd name="connsiteY13" fmla="*/ 1246816 h 1246816"/>
                <a:gd name="connsiteX14" fmla="*/ 2372429 w 10276328"/>
                <a:gd name="connsiteY14" fmla="*/ 1246816 h 1246816"/>
                <a:gd name="connsiteX15" fmla="*/ 999456 w 10276328"/>
                <a:gd name="connsiteY15" fmla="*/ 1246816 h 1246816"/>
                <a:gd name="connsiteX16" fmla="*/ 785094 w 10276328"/>
                <a:gd name="connsiteY16" fmla="*/ 960355 h 1246816"/>
                <a:gd name="connsiteX17" fmla="*/ 0 w 10276328"/>
                <a:gd name="connsiteY17" fmla="*/ 1070034 h 1246816"/>
                <a:gd name="connsiteX18" fmla="*/ 783834 w 10276328"/>
                <a:gd name="connsiteY18" fmla="*/ 471670 h 1246816"/>
                <a:gd name="connsiteX19" fmla="*/ 791649 w 10276328"/>
                <a:gd name="connsiteY19" fmla="*/ 207807 h 1246816"/>
                <a:gd name="connsiteX0" fmla="*/ 791649 w 10276328"/>
                <a:gd name="connsiteY0" fmla="*/ 207807 h 1246816"/>
                <a:gd name="connsiteX1" fmla="*/ 999456 w 10276328"/>
                <a:gd name="connsiteY1" fmla="*/ 0 h 1246816"/>
                <a:gd name="connsiteX2" fmla="*/ 2372429 w 10276328"/>
                <a:gd name="connsiteY2" fmla="*/ 0 h 1246816"/>
                <a:gd name="connsiteX3" fmla="*/ 2372429 w 10276328"/>
                <a:gd name="connsiteY3" fmla="*/ 0 h 1246816"/>
                <a:gd name="connsiteX4" fmla="*/ 4743599 w 10276328"/>
                <a:gd name="connsiteY4" fmla="*/ 0 h 1246816"/>
                <a:gd name="connsiteX5" fmla="*/ 10068521 w 10276328"/>
                <a:gd name="connsiteY5" fmla="*/ 0 h 1246816"/>
                <a:gd name="connsiteX6" fmla="*/ 10276328 w 10276328"/>
                <a:gd name="connsiteY6" fmla="*/ 207807 h 1246816"/>
                <a:gd name="connsiteX7" fmla="*/ 10276328 w 10276328"/>
                <a:gd name="connsiteY7" fmla="*/ 727309 h 1246816"/>
                <a:gd name="connsiteX8" fmla="*/ 10276328 w 10276328"/>
                <a:gd name="connsiteY8" fmla="*/ 727309 h 1246816"/>
                <a:gd name="connsiteX9" fmla="*/ 10276328 w 10276328"/>
                <a:gd name="connsiteY9" fmla="*/ 1039013 h 1246816"/>
                <a:gd name="connsiteX10" fmla="*/ 10276328 w 10276328"/>
                <a:gd name="connsiteY10" fmla="*/ 1039009 h 1246816"/>
                <a:gd name="connsiteX11" fmla="*/ 10068521 w 10276328"/>
                <a:gd name="connsiteY11" fmla="*/ 1246816 h 1246816"/>
                <a:gd name="connsiteX12" fmla="*/ 4743599 w 10276328"/>
                <a:gd name="connsiteY12" fmla="*/ 1246816 h 1246816"/>
                <a:gd name="connsiteX13" fmla="*/ 2372429 w 10276328"/>
                <a:gd name="connsiteY13" fmla="*/ 1246816 h 1246816"/>
                <a:gd name="connsiteX14" fmla="*/ 2372429 w 10276328"/>
                <a:gd name="connsiteY14" fmla="*/ 1246816 h 1246816"/>
                <a:gd name="connsiteX15" fmla="*/ 999456 w 10276328"/>
                <a:gd name="connsiteY15" fmla="*/ 1246816 h 1246816"/>
                <a:gd name="connsiteX16" fmla="*/ 785094 w 10276328"/>
                <a:gd name="connsiteY16" fmla="*/ 960355 h 1246816"/>
                <a:gd name="connsiteX17" fmla="*/ 0 w 10276328"/>
                <a:gd name="connsiteY17" fmla="*/ 931489 h 1246816"/>
                <a:gd name="connsiteX18" fmla="*/ 783834 w 10276328"/>
                <a:gd name="connsiteY18" fmla="*/ 471670 h 1246816"/>
                <a:gd name="connsiteX19" fmla="*/ 791649 w 10276328"/>
                <a:gd name="connsiteY19" fmla="*/ 207807 h 1246816"/>
                <a:gd name="connsiteX0" fmla="*/ 564709 w 10049388"/>
                <a:gd name="connsiteY0" fmla="*/ 207807 h 1246816"/>
                <a:gd name="connsiteX1" fmla="*/ 772516 w 10049388"/>
                <a:gd name="connsiteY1" fmla="*/ 0 h 1246816"/>
                <a:gd name="connsiteX2" fmla="*/ 2145489 w 10049388"/>
                <a:gd name="connsiteY2" fmla="*/ 0 h 1246816"/>
                <a:gd name="connsiteX3" fmla="*/ 2145489 w 10049388"/>
                <a:gd name="connsiteY3" fmla="*/ 0 h 1246816"/>
                <a:gd name="connsiteX4" fmla="*/ 4516659 w 10049388"/>
                <a:gd name="connsiteY4" fmla="*/ 0 h 1246816"/>
                <a:gd name="connsiteX5" fmla="*/ 9841581 w 10049388"/>
                <a:gd name="connsiteY5" fmla="*/ 0 h 1246816"/>
                <a:gd name="connsiteX6" fmla="*/ 10049388 w 10049388"/>
                <a:gd name="connsiteY6" fmla="*/ 207807 h 1246816"/>
                <a:gd name="connsiteX7" fmla="*/ 10049388 w 10049388"/>
                <a:gd name="connsiteY7" fmla="*/ 727309 h 1246816"/>
                <a:gd name="connsiteX8" fmla="*/ 10049388 w 10049388"/>
                <a:gd name="connsiteY8" fmla="*/ 727309 h 1246816"/>
                <a:gd name="connsiteX9" fmla="*/ 10049388 w 10049388"/>
                <a:gd name="connsiteY9" fmla="*/ 1039013 h 1246816"/>
                <a:gd name="connsiteX10" fmla="*/ 10049388 w 10049388"/>
                <a:gd name="connsiteY10" fmla="*/ 1039009 h 1246816"/>
                <a:gd name="connsiteX11" fmla="*/ 9841581 w 10049388"/>
                <a:gd name="connsiteY11" fmla="*/ 1246816 h 1246816"/>
                <a:gd name="connsiteX12" fmla="*/ 4516659 w 10049388"/>
                <a:gd name="connsiteY12" fmla="*/ 1246816 h 1246816"/>
                <a:gd name="connsiteX13" fmla="*/ 2145489 w 10049388"/>
                <a:gd name="connsiteY13" fmla="*/ 1246816 h 1246816"/>
                <a:gd name="connsiteX14" fmla="*/ 2145489 w 10049388"/>
                <a:gd name="connsiteY14" fmla="*/ 1246816 h 1246816"/>
                <a:gd name="connsiteX15" fmla="*/ 772516 w 10049388"/>
                <a:gd name="connsiteY15" fmla="*/ 1246816 h 1246816"/>
                <a:gd name="connsiteX16" fmla="*/ 558154 w 10049388"/>
                <a:gd name="connsiteY16" fmla="*/ 960355 h 1246816"/>
                <a:gd name="connsiteX17" fmla="*/ 0 w 10049388"/>
                <a:gd name="connsiteY17" fmla="*/ 958187 h 1246816"/>
                <a:gd name="connsiteX18" fmla="*/ 556894 w 10049388"/>
                <a:gd name="connsiteY18" fmla="*/ 471670 h 1246816"/>
                <a:gd name="connsiteX19" fmla="*/ 564709 w 10049388"/>
                <a:gd name="connsiteY19" fmla="*/ 207807 h 1246816"/>
                <a:gd name="connsiteX0" fmla="*/ 434943 w 9919622"/>
                <a:gd name="connsiteY0" fmla="*/ 207807 h 1246816"/>
                <a:gd name="connsiteX1" fmla="*/ 642750 w 9919622"/>
                <a:gd name="connsiteY1" fmla="*/ 0 h 1246816"/>
                <a:gd name="connsiteX2" fmla="*/ 2015723 w 9919622"/>
                <a:gd name="connsiteY2" fmla="*/ 0 h 1246816"/>
                <a:gd name="connsiteX3" fmla="*/ 2015723 w 9919622"/>
                <a:gd name="connsiteY3" fmla="*/ 0 h 1246816"/>
                <a:gd name="connsiteX4" fmla="*/ 4386893 w 9919622"/>
                <a:gd name="connsiteY4" fmla="*/ 0 h 1246816"/>
                <a:gd name="connsiteX5" fmla="*/ 9711815 w 9919622"/>
                <a:gd name="connsiteY5" fmla="*/ 0 h 1246816"/>
                <a:gd name="connsiteX6" fmla="*/ 9919622 w 9919622"/>
                <a:gd name="connsiteY6" fmla="*/ 207807 h 1246816"/>
                <a:gd name="connsiteX7" fmla="*/ 9919622 w 9919622"/>
                <a:gd name="connsiteY7" fmla="*/ 727309 h 1246816"/>
                <a:gd name="connsiteX8" fmla="*/ 9919622 w 9919622"/>
                <a:gd name="connsiteY8" fmla="*/ 727309 h 1246816"/>
                <a:gd name="connsiteX9" fmla="*/ 9919622 w 9919622"/>
                <a:gd name="connsiteY9" fmla="*/ 1039013 h 1246816"/>
                <a:gd name="connsiteX10" fmla="*/ 9919622 w 9919622"/>
                <a:gd name="connsiteY10" fmla="*/ 1039009 h 1246816"/>
                <a:gd name="connsiteX11" fmla="*/ 9711815 w 9919622"/>
                <a:gd name="connsiteY11" fmla="*/ 1246816 h 1246816"/>
                <a:gd name="connsiteX12" fmla="*/ 4386893 w 9919622"/>
                <a:gd name="connsiteY12" fmla="*/ 1246816 h 1246816"/>
                <a:gd name="connsiteX13" fmla="*/ 2015723 w 9919622"/>
                <a:gd name="connsiteY13" fmla="*/ 1246816 h 1246816"/>
                <a:gd name="connsiteX14" fmla="*/ 2015723 w 9919622"/>
                <a:gd name="connsiteY14" fmla="*/ 1246816 h 1246816"/>
                <a:gd name="connsiteX15" fmla="*/ 642750 w 9919622"/>
                <a:gd name="connsiteY15" fmla="*/ 1246816 h 1246816"/>
                <a:gd name="connsiteX16" fmla="*/ 428388 w 9919622"/>
                <a:gd name="connsiteY16" fmla="*/ 960355 h 1246816"/>
                <a:gd name="connsiteX17" fmla="*/ 0 w 9919622"/>
                <a:gd name="connsiteY17" fmla="*/ 1170011 h 1246816"/>
                <a:gd name="connsiteX18" fmla="*/ 427128 w 9919622"/>
                <a:gd name="connsiteY18" fmla="*/ 471670 h 1246816"/>
                <a:gd name="connsiteX19" fmla="*/ 434943 w 9919622"/>
                <a:gd name="connsiteY19" fmla="*/ 207807 h 1246816"/>
                <a:gd name="connsiteX0" fmla="*/ 536449 w 10021128"/>
                <a:gd name="connsiteY0" fmla="*/ 207807 h 1246816"/>
                <a:gd name="connsiteX1" fmla="*/ 744256 w 10021128"/>
                <a:gd name="connsiteY1" fmla="*/ 0 h 1246816"/>
                <a:gd name="connsiteX2" fmla="*/ 2117229 w 10021128"/>
                <a:gd name="connsiteY2" fmla="*/ 0 h 1246816"/>
                <a:gd name="connsiteX3" fmla="*/ 2117229 w 10021128"/>
                <a:gd name="connsiteY3" fmla="*/ 0 h 1246816"/>
                <a:gd name="connsiteX4" fmla="*/ 4488399 w 10021128"/>
                <a:gd name="connsiteY4" fmla="*/ 0 h 1246816"/>
                <a:gd name="connsiteX5" fmla="*/ 9813321 w 10021128"/>
                <a:gd name="connsiteY5" fmla="*/ 0 h 1246816"/>
                <a:gd name="connsiteX6" fmla="*/ 10021128 w 10021128"/>
                <a:gd name="connsiteY6" fmla="*/ 207807 h 1246816"/>
                <a:gd name="connsiteX7" fmla="*/ 10021128 w 10021128"/>
                <a:gd name="connsiteY7" fmla="*/ 727309 h 1246816"/>
                <a:gd name="connsiteX8" fmla="*/ 10021128 w 10021128"/>
                <a:gd name="connsiteY8" fmla="*/ 727309 h 1246816"/>
                <a:gd name="connsiteX9" fmla="*/ 10021128 w 10021128"/>
                <a:gd name="connsiteY9" fmla="*/ 1039013 h 1246816"/>
                <a:gd name="connsiteX10" fmla="*/ 10021128 w 10021128"/>
                <a:gd name="connsiteY10" fmla="*/ 1039009 h 1246816"/>
                <a:gd name="connsiteX11" fmla="*/ 9813321 w 10021128"/>
                <a:gd name="connsiteY11" fmla="*/ 1246816 h 1246816"/>
                <a:gd name="connsiteX12" fmla="*/ 4488399 w 10021128"/>
                <a:gd name="connsiteY12" fmla="*/ 1246816 h 1246816"/>
                <a:gd name="connsiteX13" fmla="*/ 2117229 w 10021128"/>
                <a:gd name="connsiteY13" fmla="*/ 1246816 h 1246816"/>
                <a:gd name="connsiteX14" fmla="*/ 2117229 w 10021128"/>
                <a:gd name="connsiteY14" fmla="*/ 1246816 h 1246816"/>
                <a:gd name="connsiteX15" fmla="*/ 744256 w 10021128"/>
                <a:gd name="connsiteY15" fmla="*/ 1246816 h 1246816"/>
                <a:gd name="connsiteX16" fmla="*/ 529894 w 10021128"/>
                <a:gd name="connsiteY16" fmla="*/ 960355 h 1246816"/>
                <a:gd name="connsiteX17" fmla="*/ 0 w 10021128"/>
                <a:gd name="connsiteY17" fmla="*/ 997470 h 1246816"/>
                <a:gd name="connsiteX18" fmla="*/ 528634 w 10021128"/>
                <a:gd name="connsiteY18" fmla="*/ 471670 h 1246816"/>
                <a:gd name="connsiteX19" fmla="*/ 536449 w 10021128"/>
                <a:gd name="connsiteY19" fmla="*/ 207807 h 1246816"/>
                <a:gd name="connsiteX0" fmla="*/ 338720 w 9823399"/>
                <a:gd name="connsiteY0" fmla="*/ 207807 h 1246816"/>
                <a:gd name="connsiteX1" fmla="*/ 546527 w 9823399"/>
                <a:gd name="connsiteY1" fmla="*/ 0 h 1246816"/>
                <a:gd name="connsiteX2" fmla="*/ 1919500 w 9823399"/>
                <a:gd name="connsiteY2" fmla="*/ 0 h 1246816"/>
                <a:gd name="connsiteX3" fmla="*/ 1919500 w 9823399"/>
                <a:gd name="connsiteY3" fmla="*/ 0 h 1246816"/>
                <a:gd name="connsiteX4" fmla="*/ 4290670 w 9823399"/>
                <a:gd name="connsiteY4" fmla="*/ 0 h 1246816"/>
                <a:gd name="connsiteX5" fmla="*/ 9615592 w 9823399"/>
                <a:gd name="connsiteY5" fmla="*/ 0 h 1246816"/>
                <a:gd name="connsiteX6" fmla="*/ 9823399 w 9823399"/>
                <a:gd name="connsiteY6" fmla="*/ 207807 h 1246816"/>
                <a:gd name="connsiteX7" fmla="*/ 9823399 w 9823399"/>
                <a:gd name="connsiteY7" fmla="*/ 727309 h 1246816"/>
                <a:gd name="connsiteX8" fmla="*/ 9823399 w 9823399"/>
                <a:gd name="connsiteY8" fmla="*/ 727309 h 1246816"/>
                <a:gd name="connsiteX9" fmla="*/ 9823399 w 9823399"/>
                <a:gd name="connsiteY9" fmla="*/ 1039013 h 1246816"/>
                <a:gd name="connsiteX10" fmla="*/ 9823399 w 9823399"/>
                <a:gd name="connsiteY10" fmla="*/ 1039009 h 1246816"/>
                <a:gd name="connsiteX11" fmla="*/ 9615592 w 9823399"/>
                <a:gd name="connsiteY11" fmla="*/ 1246816 h 1246816"/>
                <a:gd name="connsiteX12" fmla="*/ 4290670 w 9823399"/>
                <a:gd name="connsiteY12" fmla="*/ 1246816 h 1246816"/>
                <a:gd name="connsiteX13" fmla="*/ 1919500 w 9823399"/>
                <a:gd name="connsiteY13" fmla="*/ 1246816 h 1246816"/>
                <a:gd name="connsiteX14" fmla="*/ 1919500 w 9823399"/>
                <a:gd name="connsiteY14" fmla="*/ 1246816 h 1246816"/>
                <a:gd name="connsiteX15" fmla="*/ 546527 w 9823399"/>
                <a:gd name="connsiteY15" fmla="*/ 1246816 h 1246816"/>
                <a:gd name="connsiteX16" fmla="*/ 332165 w 9823399"/>
                <a:gd name="connsiteY16" fmla="*/ 960355 h 1246816"/>
                <a:gd name="connsiteX17" fmla="*/ 0 w 9823399"/>
                <a:gd name="connsiteY17" fmla="*/ 997470 h 1246816"/>
                <a:gd name="connsiteX18" fmla="*/ 330905 w 9823399"/>
                <a:gd name="connsiteY18" fmla="*/ 471670 h 1246816"/>
                <a:gd name="connsiteX19" fmla="*/ 338720 w 9823399"/>
                <a:gd name="connsiteY19" fmla="*/ 207807 h 1246816"/>
                <a:gd name="connsiteX0" fmla="*/ 601708 w 10086387"/>
                <a:gd name="connsiteY0" fmla="*/ 207807 h 1246816"/>
                <a:gd name="connsiteX1" fmla="*/ 809515 w 10086387"/>
                <a:gd name="connsiteY1" fmla="*/ 0 h 1246816"/>
                <a:gd name="connsiteX2" fmla="*/ 2182488 w 10086387"/>
                <a:gd name="connsiteY2" fmla="*/ 0 h 1246816"/>
                <a:gd name="connsiteX3" fmla="*/ 2182488 w 10086387"/>
                <a:gd name="connsiteY3" fmla="*/ 0 h 1246816"/>
                <a:gd name="connsiteX4" fmla="*/ 4553658 w 10086387"/>
                <a:gd name="connsiteY4" fmla="*/ 0 h 1246816"/>
                <a:gd name="connsiteX5" fmla="*/ 9878580 w 10086387"/>
                <a:gd name="connsiteY5" fmla="*/ 0 h 1246816"/>
                <a:gd name="connsiteX6" fmla="*/ 10086387 w 10086387"/>
                <a:gd name="connsiteY6" fmla="*/ 207807 h 1246816"/>
                <a:gd name="connsiteX7" fmla="*/ 10086387 w 10086387"/>
                <a:gd name="connsiteY7" fmla="*/ 727309 h 1246816"/>
                <a:gd name="connsiteX8" fmla="*/ 10086387 w 10086387"/>
                <a:gd name="connsiteY8" fmla="*/ 727309 h 1246816"/>
                <a:gd name="connsiteX9" fmla="*/ 10086387 w 10086387"/>
                <a:gd name="connsiteY9" fmla="*/ 1039013 h 1246816"/>
                <a:gd name="connsiteX10" fmla="*/ 10086387 w 10086387"/>
                <a:gd name="connsiteY10" fmla="*/ 1039009 h 1246816"/>
                <a:gd name="connsiteX11" fmla="*/ 9878580 w 10086387"/>
                <a:gd name="connsiteY11" fmla="*/ 1246816 h 1246816"/>
                <a:gd name="connsiteX12" fmla="*/ 4553658 w 10086387"/>
                <a:gd name="connsiteY12" fmla="*/ 1246816 h 1246816"/>
                <a:gd name="connsiteX13" fmla="*/ 2182488 w 10086387"/>
                <a:gd name="connsiteY13" fmla="*/ 1246816 h 1246816"/>
                <a:gd name="connsiteX14" fmla="*/ 2182488 w 10086387"/>
                <a:gd name="connsiteY14" fmla="*/ 1246816 h 1246816"/>
                <a:gd name="connsiteX15" fmla="*/ 809515 w 10086387"/>
                <a:gd name="connsiteY15" fmla="*/ 1246816 h 1246816"/>
                <a:gd name="connsiteX16" fmla="*/ 595153 w 10086387"/>
                <a:gd name="connsiteY16" fmla="*/ 960355 h 1246816"/>
                <a:gd name="connsiteX17" fmla="*/ 0 w 10086387"/>
                <a:gd name="connsiteY17" fmla="*/ 1155107 h 1246816"/>
                <a:gd name="connsiteX18" fmla="*/ 593893 w 10086387"/>
                <a:gd name="connsiteY18" fmla="*/ 471670 h 1246816"/>
                <a:gd name="connsiteX19" fmla="*/ 601708 w 10086387"/>
                <a:gd name="connsiteY19" fmla="*/ 207807 h 1246816"/>
                <a:gd name="connsiteX0" fmla="*/ 387618 w 9872297"/>
                <a:gd name="connsiteY0" fmla="*/ 207807 h 1246816"/>
                <a:gd name="connsiteX1" fmla="*/ 595425 w 9872297"/>
                <a:gd name="connsiteY1" fmla="*/ 0 h 1246816"/>
                <a:gd name="connsiteX2" fmla="*/ 1968398 w 9872297"/>
                <a:gd name="connsiteY2" fmla="*/ 0 h 1246816"/>
                <a:gd name="connsiteX3" fmla="*/ 1968398 w 9872297"/>
                <a:gd name="connsiteY3" fmla="*/ 0 h 1246816"/>
                <a:gd name="connsiteX4" fmla="*/ 4339568 w 9872297"/>
                <a:gd name="connsiteY4" fmla="*/ 0 h 1246816"/>
                <a:gd name="connsiteX5" fmla="*/ 9664490 w 9872297"/>
                <a:gd name="connsiteY5" fmla="*/ 0 h 1246816"/>
                <a:gd name="connsiteX6" fmla="*/ 9872297 w 9872297"/>
                <a:gd name="connsiteY6" fmla="*/ 207807 h 1246816"/>
                <a:gd name="connsiteX7" fmla="*/ 9872297 w 9872297"/>
                <a:gd name="connsiteY7" fmla="*/ 727309 h 1246816"/>
                <a:gd name="connsiteX8" fmla="*/ 9872297 w 9872297"/>
                <a:gd name="connsiteY8" fmla="*/ 727309 h 1246816"/>
                <a:gd name="connsiteX9" fmla="*/ 9872297 w 9872297"/>
                <a:gd name="connsiteY9" fmla="*/ 1039013 h 1246816"/>
                <a:gd name="connsiteX10" fmla="*/ 9872297 w 9872297"/>
                <a:gd name="connsiteY10" fmla="*/ 1039009 h 1246816"/>
                <a:gd name="connsiteX11" fmla="*/ 9664490 w 9872297"/>
                <a:gd name="connsiteY11" fmla="*/ 1246816 h 1246816"/>
                <a:gd name="connsiteX12" fmla="*/ 4339568 w 9872297"/>
                <a:gd name="connsiteY12" fmla="*/ 1246816 h 1246816"/>
                <a:gd name="connsiteX13" fmla="*/ 1968398 w 9872297"/>
                <a:gd name="connsiteY13" fmla="*/ 1246816 h 1246816"/>
                <a:gd name="connsiteX14" fmla="*/ 1968398 w 9872297"/>
                <a:gd name="connsiteY14" fmla="*/ 1246816 h 1246816"/>
                <a:gd name="connsiteX15" fmla="*/ 595425 w 9872297"/>
                <a:gd name="connsiteY15" fmla="*/ 1246816 h 1246816"/>
                <a:gd name="connsiteX16" fmla="*/ 381063 w 9872297"/>
                <a:gd name="connsiteY16" fmla="*/ 960355 h 1246816"/>
                <a:gd name="connsiteX17" fmla="*/ 0 w 9872297"/>
                <a:gd name="connsiteY17" fmla="*/ 1123234 h 1246816"/>
                <a:gd name="connsiteX18" fmla="*/ 379803 w 9872297"/>
                <a:gd name="connsiteY18" fmla="*/ 471670 h 1246816"/>
                <a:gd name="connsiteX19" fmla="*/ 387618 w 9872297"/>
                <a:gd name="connsiteY19" fmla="*/ 207807 h 1246816"/>
                <a:gd name="connsiteX0" fmla="*/ 627163 w 10111842"/>
                <a:gd name="connsiteY0" fmla="*/ 207807 h 1246816"/>
                <a:gd name="connsiteX1" fmla="*/ 834970 w 10111842"/>
                <a:gd name="connsiteY1" fmla="*/ 0 h 1246816"/>
                <a:gd name="connsiteX2" fmla="*/ 2207943 w 10111842"/>
                <a:gd name="connsiteY2" fmla="*/ 0 h 1246816"/>
                <a:gd name="connsiteX3" fmla="*/ 2207943 w 10111842"/>
                <a:gd name="connsiteY3" fmla="*/ 0 h 1246816"/>
                <a:gd name="connsiteX4" fmla="*/ 4579113 w 10111842"/>
                <a:gd name="connsiteY4" fmla="*/ 0 h 1246816"/>
                <a:gd name="connsiteX5" fmla="*/ 9904035 w 10111842"/>
                <a:gd name="connsiteY5" fmla="*/ 0 h 1246816"/>
                <a:gd name="connsiteX6" fmla="*/ 10111842 w 10111842"/>
                <a:gd name="connsiteY6" fmla="*/ 207807 h 1246816"/>
                <a:gd name="connsiteX7" fmla="*/ 10111842 w 10111842"/>
                <a:gd name="connsiteY7" fmla="*/ 727309 h 1246816"/>
                <a:gd name="connsiteX8" fmla="*/ 10111842 w 10111842"/>
                <a:gd name="connsiteY8" fmla="*/ 727309 h 1246816"/>
                <a:gd name="connsiteX9" fmla="*/ 10111842 w 10111842"/>
                <a:gd name="connsiteY9" fmla="*/ 1039013 h 1246816"/>
                <a:gd name="connsiteX10" fmla="*/ 10111842 w 10111842"/>
                <a:gd name="connsiteY10" fmla="*/ 1039009 h 1246816"/>
                <a:gd name="connsiteX11" fmla="*/ 9904035 w 10111842"/>
                <a:gd name="connsiteY11" fmla="*/ 1246816 h 1246816"/>
                <a:gd name="connsiteX12" fmla="*/ 4579113 w 10111842"/>
                <a:gd name="connsiteY12" fmla="*/ 1246816 h 1246816"/>
                <a:gd name="connsiteX13" fmla="*/ 2207943 w 10111842"/>
                <a:gd name="connsiteY13" fmla="*/ 1246816 h 1246816"/>
                <a:gd name="connsiteX14" fmla="*/ 2207943 w 10111842"/>
                <a:gd name="connsiteY14" fmla="*/ 1246816 h 1246816"/>
                <a:gd name="connsiteX15" fmla="*/ 834970 w 10111842"/>
                <a:gd name="connsiteY15" fmla="*/ 1246816 h 1246816"/>
                <a:gd name="connsiteX16" fmla="*/ 620608 w 10111842"/>
                <a:gd name="connsiteY16" fmla="*/ 960355 h 1246816"/>
                <a:gd name="connsiteX17" fmla="*/ 0 w 10111842"/>
                <a:gd name="connsiteY17" fmla="*/ 1115018 h 1246816"/>
                <a:gd name="connsiteX18" fmla="*/ 619348 w 10111842"/>
                <a:gd name="connsiteY18" fmla="*/ 471670 h 1246816"/>
                <a:gd name="connsiteX19" fmla="*/ 627163 w 10111842"/>
                <a:gd name="connsiteY19" fmla="*/ 207807 h 1246816"/>
                <a:gd name="connsiteX0" fmla="*/ 1156663 w 10641342"/>
                <a:gd name="connsiteY0" fmla="*/ 207807 h 1246816"/>
                <a:gd name="connsiteX1" fmla="*/ 1364470 w 10641342"/>
                <a:gd name="connsiteY1" fmla="*/ 0 h 1246816"/>
                <a:gd name="connsiteX2" fmla="*/ 2737443 w 10641342"/>
                <a:gd name="connsiteY2" fmla="*/ 0 h 1246816"/>
                <a:gd name="connsiteX3" fmla="*/ 2737443 w 10641342"/>
                <a:gd name="connsiteY3" fmla="*/ 0 h 1246816"/>
                <a:gd name="connsiteX4" fmla="*/ 5108613 w 10641342"/>
                <a:gd name="connsiteY4" fmla="*/ 0 h 1246816"/>
                <a:gd name="connsiteX5" fmla="*/ 10433535 w 10641342"/>
                <a:gd name="connsiteY5" fmla="*/ 0 h 1246816"/>
                <a:gd name="connsiteX6" fmla="*/ 10641342 w 10641342"/>
                <a:gd name="connsiteY6" fmla="*/ 207807 h 1246816"/>
                <a:gd name="connsiteX7" fmla="*/ 10641342 w 10641342"/>
                <a:gd name="connsiteY7" fmla="*/ 727309 h 1246816"/>
                <a:gd name="connsiteX8" fmla="*/ 10641342 w 10641342"/>
                <a:gd name="connsiteY8" fmla="*/ 727309 h 1246816"/>
                <a:gd name="connsiteX9" fmla="*/ 10641342 w 10641342"/>
                <a:gd name="connsiteY9" fmla="*/ 1039013 h 1246816"/>
                <a:gd name="connsiteX10" fmla="*/ 10641342 w 10641342"/>
                <a:gd name="connsiteY10" fmla="*/ 1039009 h 1246816"/>
                <a:gd name="connsiteX11" fmla="*/ 10433535 w 10641342"/>
                <a:gd name="connsiteY11" fmla="*/ 1246816 h 1246816"/>
                <a:gd name="connsiteX12" fmla="*/ 5108613 w 10641342"/>
                <a:gd name="connsiteY12" fmla="*/ 1246816 h 1246816"/>
                <a:gd name="connsiteX13" fmla="*/ 2737443 w 10641342"/>
                <a:gd name="connsiteY13" fmla="*/ 1246816 h 1246816"/>
                <a:gd name="connsiteX14" fmla="*/ 2737443 w 10641342"/>
                <a:gd name="connsiteY14" fmla="*/ 1246816 h 1246816"/>
                <a:gd name="connsiteX15" fmla="*/ 1364470 w 10641342"/>
                <a:gd name="connsiteY15" fmla="*/ 1246816 h 1246816"/>
                <a:gd name="connsiteX16" fmla="*/ 1150108 w 10641342"/>
                <a:gd name="connsiteY16" fmla="*/ 960355 h 1246816"/>
                <a:gd name="connsiteX17" fmla="*/ 0 w 10641342"/>
                <a:gd name="connsiteY17" fmla="*/ 1241422 h 1246816"/>
                <a:gd name="connsiteX18" fmla="*/ 1148848 w 10641342"/>
                <a:gd name="connsiteY18" fmla="*/ 471670 h 1246816"/>
                <a:gd name="connsiteX19" fmla="*/ 1156663 w 10641342"/>
                <a:gd name="connsiteY19" fmla="*/ 207807 h 1246816"/>
                <a:gd name="connsiteX0" fmla="*/ 1456779 w 10941458"/>
                <a:gd name="connsiteY0" fmla="*/ 207807 h 1295530"/>
                <a:gd name="connsiteX1" fmla="*/ 1664586 w 10941458"/>
                <a:gd name="connsiteY1" fmla="*/ 0 h 1295530"/>
                <a:gd name="connsiteX2" fmla="*/ 3037559 w 10941458"/>
                <a:gd name="connsiteY2" fmla="*/ 0 h 1295530"/>
                <a:gd name="connsiteX3" fmla="*/ 3037559 w 10941458"/>
                <a:gd name="connsiteY3" fmla="*/ 0 h 1295530"/>
                <a:gd name="connsiteX4" fmla="*/ 5408729 w 10941458"/>
                <a:gd name="connsiteY4" fmla="*/ 0 h 1295530"/>
                <a:gd name="connsiteX5" fmla="*/ 10733651 w 10941458"/>
                <a:gd name="connsiteY5" fmla="*/ 0 h 1295530"/>
                <a:gd name="connsiteX6" fmla="*/ 10941458 w 10941458"/>
                <a:gd name="connsiteY6" fmla="*/ 207807 h 1295530"/>
                <a:gd name="connsiteX7" fmla="*/ 10941458 w 10941458"/>
                <a:gd name="connsiteY7" fmla="*/ 727309 h 1295530"/>
                <a:gd name="connsiteX8" fmla="*/ 10941458 w 10941458"/>
                <a:gd name="connsiteY8" fmla="*/ 727309 h 1295530"/>
                <a:gd name="connsiteX9" fmla="*/ 10941458 w 10941458"/>
                <a:gd name="connsiteY9" fmla="*/ 1039013 h 1295530"/>
                <a:gd name="connsiteX10" fmla="*/ 10941458 w 10941458"/>
                <a:gd name="connsiteY10" fmla="*/ 1039009 h 1295530"/>
                <a:gd name="connsiteX11" fmla="*/ 10733651 w 10941458"/>
                <a:gd name="connsiteY11" fmla="*/ 1246816 h 1295530"/>
                <a:gd name="connsiteX12" fmla="*/ 5408729 w 10941458"/>
                <a:gd name="connsiteY12" fmla="*/ 1246816 h 1295530"/>
                <a:gd name="connsiteX13" fmla="*/ 3037559 w 10941458"/>
                <a:gd name="connsiteY13" fmla="*/ 1246816 h 1295530"/>
                <a:gd name="connsiteX14" fmla="*/ 3037559 w 10941458"/>
                <a:gd name="connsiteY14" fmla="*/ 1246816 h 1295530"/>
                <a:gd name="connsiteX15" fmla="*/ 1664586 w 10941458"/>
                <a:gd name="connsiteY15" fmla="*/ 1246816 h 1295530"/>
                <a:gd name="connsiteX16" fmla="*/ 1450224 w 10941458"/>
                <a:gd name="connsiteY16" fmla="*/ 960355 h 1295530"/>
                <a:gd name="connsiteX17" fmla="*/ 0 w 10941458"/>
                <a:gd name="connsiteY17" fmla="*/ 1295530 h 1295530"/>
                <a:gd name="connsiteX18" fmla="*/ 1448964 w 10941458"/>
                <a:gd name="connsiteY18" fmla="*/ 471670 h 1295530"/>
                <a:gd name="connsiteX19" fmla="*/ 1456779 w 10941458"/>
                <a:gd name="connsiteY19" fmla="*/ 207807 h 1295530"/>
                <a:gd name="connsiteX0" fmla="*/ 516083 w 10000762"/>
                <a:gd name="connsiteY0" fmla="*/ 207807 h 1246816"/>
                <a:gd name="connsiteX1" fmla="*/ 723890 w 10000762"/>
                <a:gd name="connsiteY1" fmla="*/ 0 h 1246816"/>
                <a:gd name="connsiteX2" fmla="*/ 2096863 w 10000762"/>
                <a:gd name="connsiteY2" fmla="*/ 0 h 1246816"/>
                <a:gd name="connsiteX3" fmla="*/ 2096863 w 10000762"/>
                <a:gd name="connsiteY3" fmla="*/ 0 h 1246816"/>
                <a:gd name="connsiteX4" fmla="*/ 4468033 w 10000762"/>
                <a:gd name="connsiteY4" fmla="*/ 0 h 1246816"/>
                <a:gd name="connsiteX5" fmla="*/ 9792955 w 10000762"/>
                <a:gd name="connsiteY5" fmla="*/ 0 h 1246816"/>
                <a:gd name="connsiteX6" fmla="*/ 10000762 w 10000762"/>
                <a:gd name="connsiteY6" fmla="*/ 207807 h 1246816"/>
                <a:gd name="connsiteX7" fmla="*/ 10000762 w 10000762"/>
                <a:gd name="connsiteY7" fmla="*/ 727309 h 1246816"/>
                <a:gd name="connsiteX8" fmla="*/ 10000762 w 10000762"/>
                <a:gd name="connsiteY8" fmla="*/ 727309 h 1246816"/>
                <a:gd name="connsiteX9" fmla="*/ 10000762 w 10000762"/>
                <a:gd name="connsiteY9" fmla="*/ 1039013 h 1246816"/>
                <a:gd name="connsiteX10" fmla="*/ 10000762 w 10000762"/>
                <a:gd name="connsiteY10" fmla="*/ 1039009 h 1246816"/>
                <a:gd name="connsiteX11" fmla="*/ 9792955 w 10000762"/>
                <a:gd name="connsiteY11" fmla="*/ 1246816 h 1246816"/>
                <a:gd name="connsiteX12" fmla="*/ 4468033 w 10000762"/>
                <a:gd name="connsiteY12" fmla="*/ 1246816 h 1246816"/>
                <a:gd name="connsiteX13" fmla="*/ 2096863 w 10000762"/>
                <a:gd name="connsiteY13" fmla="*/ 1246816 h 1246816"/>
                <a:gd name="connsiteX14" fmla="*/ 2096863 w 10000762"/>
                <a:gd name="connsiteY14" fmla="*/ 1246816 h 1246816"/>
                <a:gd name="connsiteX15" fmla="*/ 723890 w 10000762"/>
                <a:gd name="connsiteY15" fmla="*/ 1246816 h 1246816"/>
                <a:gd name="connsiteX16" fmla="*/ 509528 w 10000762"/>
                <a:gd name="connsiteY16" fmla="*/ 960355 h 1246816"/>
                <a:gd name="connsiteX17" fmla="*/ 0 w 10000762"/>
                <a:gd name="connsiteY17" fmla="*/ 901835 h 1246816"/>
                <a:gd name="connsiteX18" fmla="*/ 508268 w 10000762"/>
                <a:gd name="connsiteY18" fmla="*/ 471670 h 1246816"/>
                <a:gd name="connsiteX19" fmla="*/ 516083 w 10000762"/>
                <a:gd name="connsiteY19" fmla="*/ 207807 h 1246816"/>
                <a:gd name="connsiteX0" fmla="*/ 598534 w 10083213"/>
                <a:gd name="connsiteY0" fmla="*/ 207807 h 1246816"/>
                <a:gd name="connsiteX1" fmla="*/ 806341 w 10083213"/>
                <a:gd name="connsiteY1" fmla="*/ 0 h 1246816"/>
                <a:gd name="connsiteX2" fmla="*/ 2179314 w 10083213"/>
                <a:gd name="connsiteY2" fmla="*/ 0 h 1246816"/>
                <a:gd name="connsiteX3" fmla="*/ 2179314 w 10083213"/>
                <a:gd name="connsiteY3" fmla="*/ 0 h 1246816"/>
                <a:gd name="connsiteX4" fmla="*/ 4550484 w 10083213"/>
                <a:gd name="connsiteY4" fmla="*/ 0 h 1246816"/>
                <a:gd name="connsiteX5" fmla="*/ 9875406 w 10083213"/>
                <a:gd name="connsiteY5" fmla="*/ 0 h 1246816"/>
                <a:gd name="connsiteX6" fmla="*/ 10083213 w 10083213"/>
                <a:gd name="connsiteY6" fmla="*/ 207807 h 1246816"/>
                <a:gd name="connsiteX7" fmla="*/ 10083213 w 10083213"/>
                <a:gd name="connsiteY7" fmla="*/ 727309 h 1246816"/>
                <a:gd name="connsiteX8" fmla="*/ 10083213 w 10083213"/>
                <a:gd name="connsiteY8" fmla="*/ 727309 h 1246816"/>
                <a:gd name="connsiteX9" fmla="*/ 10083213 w 10083213"/>
                <a:gd name="connsiteY9" fmla="*/ 1039013 h 1246816"/>
                <a:gd name="connsiteX10" fmla="*/ 10083213 w 10083213"/>
                <a:gd name="connsiteY10" fmla="*/ 1039009 h 1246816"/>
                <a:gd name="connsiteX11" fmla="*/ 9875406 w 10083213"/>
                <a:gd name="connsiteY11" fmla="*/ 1246816 h 1246816"/>
                <a:gd name="connsiteX12" fmla="*/ 4550484 w 10083213"/>
                <a:gd name="connsiteY12" fmla="*/ 1246816 h 1246816"/>
                <a:gd name="connsiteX13" fmla="*/ 2179314 w 10083213"/>
                <a:gd name="connsiteY13" fmla="*/ 1246816 h 1246816"/>
                <a:gd name="connsiteX14" fmla="*/ 2179314 w 10083213"/>
                <a:gd name="connsiteY14" fmla="*/ 1246816 h 1246816"/>
                <a:gd name="connsiteX15" fmla="*/ 806341 w 10083213"/>
                <a:gd name="connsiteY15" fmla="*/ 1246816 h 1246816"/>
                <a:gd name="connsiteX16" fmla="*/ 591979 w 10083213"/>
                <a:gd name="connsiteY16" fmla="*/ 960355 h 1246816"/>
                <a:gd name="connsiteX17" fmla="*/ 0 w 10083213"/>
                <a:gd name="connsiteY17" fmla="*/ 1201385 h 1246816"/>
                <a:gd name="connsiteX18" fmla="*/ 590719 w 10083213"/>
                <a:gd name="connsiteY18" fmla="*/ 471670 h 1246816"/>
                <a:gd name="connsiteX19" fmla="*/ 598534 w 10083213"/>
                <a:gd name="connsiteY19" fmla="*/ 207807 h 1246816"/>
                <a:gd name="connsiteX0" fmla="*/ 417996 w 9902675"/>
                <a:gd name="connsiteY0" fmla="*/ 207807 h 1312716"/>
                <a:gd name="connsiteX1" fmla="*/ 625803 w 9902675"/>
                <a:gd name="connsiteY1" fmla="*/ 0 h 1312716"/>
                <a:gd name="connsiteX2" fmla="*/ 1998776 w 9902675"/>
                <a:gd name="connsiteY2" fmla="*/ 0 h 1312716"/>
                <a:gd name="connsiteX3" fmla="*/ 1998776 w 9902675"/>
                <a:gd name="connsiteY3" fmla="*/ 0 h 1312716"/>
                <a:gd name="connsiteX4" fmla="*/ 4369946 w 9902675"/>
                <a:gd name="connsiteY4" fmla="*/ 0 h 1312716"/>
                <a:gd name="connsiteX5" fmla="*/ 9694868 w 9902675"/>
                <a:gd name="connsiteY5" fmla="*/ 0 h 1312716"/>
                <a:gd name="connsiteX6" fmla="*/ 9902675 w 9902675"/>
                <a:gd name="connsiteY6" fmla="*/ 207807 h 1312716"/>
                <a:gd name="connsiteX7" fmla="*/ 9902675 w 9902675"/>
                <a:gd name="connsiteY7" fmla="*/ 727309 h 1312716"/>
                <a:gd name="connsiteX8" fmla="*/ 9902675 w 9902675"/>
                <a:gd name="connsiteY8" fmla="*/ 727309 h 1312716"/>
                <a:gd name="connsiteX9" fmla="*/ 9902675 w 9902675"/>
                <a:gd name="connsiteY9" fmla="*/ 1039013 h 1312716"/>
                <a:gd name="connsiteX10" fmla="*/ 9902675 w 9902675"/>
                <a:gd name="connsiteY10" fmla="*/ 1039009 h 1312716"/>
                <a:gd name="connsiteX11" fmla="*/ 9694868 w 9902675"/>
                <a:gd name="connsiteY11" fmla="*/ 1246816 h 1312716"/>
                <a:gd name="connsiteX12" fmla="*/ 4369946 w 9902675"/>
                <a:gd name="connsiteY12" fmla="*/ 1246816 h 1312716"/>
                <a:gd name="connsiteX13" fmla="*/ 1998776 w 9902675"/>
                <a:gd name="connsiteY13" fmla="*/ 1246816 h 1312716"/>
                <a:gd name="connsiteX14" fmla="*/ 1998776 w 9902675"/>
                <a:gd name="connsiteY14" fmla="*/ 1246816 h 1312716"/>
                <a:gd name="connsiteX15" fmla="*/ 625803 w 9902675"/>
                <a:gd name="connsiteY15" fmla="*/ 1246816 h 1312716"/>
                <a:gd name="connsiteX16" fmla="*/ 411441 w 9902675"/>
                <a:gd name="connsiteY16" fmla="*/ 960355 h 1312716"/>
                <a:gd name="connsiteX17" fmla="*/ 0 w 9902675"/>
                <a:gd name="connsiteY17" fmla="*/ 1312716 h 1312716"/>
                <a:gd name="connsiteX18" fmla="*/ 410181 w 9902675"/>
                <a:gd name="connsiteY18" fmla="*/ 471670 h 1312716"/>
                <a:gd name="connsiteX19" fmla="*/ 417996 w 9902675"/>
                <a:gd name="connsiteY19" fmla="*/ 207807 h 1312716"/>
                <a:gd name="connsiteX0" fmla="*/ 486476 w 9971155"/>
                <a:gd name="connsiteY0" fmla="*/ 207807 h 1246816"/>
                <a:gd name="connsiteX1" fmla="*/ 694283 w 9971155"/>
                <a:gd name="connsiteY1" fmla="*/ 0 h 1246816"/>
                <a:gd name="connsiteX2" fmla="*/ 2067256 w 9971155"/>
                <a:gd name="connsiteY2" fmla="*/ 0 h 1246816"/>
                <a:gd name="connsiteX3" fmla="*/ 2067256 w 9971155"/>
                <a:gd name="connsiteY3" fmla="*/ 0 h 1246816"/>
                <a:gd name="connsiteX4" fmla="*/ 4438426 w 9971155"/>
                <a:gd name="connsiteY4" fmla="*/ 0 h 1246816"/>
                <a:gd name="connsiteX5" fmla="*/ 9763348 w 9971155"/>
                <a:gd name="connsiteY5" fmla="*/ 0 h 1246816"/>
                <a:gd name="connsiteX6" fmla="*/ 9971155 w 9971155"/>
                <a:gd name="connsiteY6" fmla="*/ 207807 h 1246816"/>
                <a:gd name="connsiteX7" fmla="*/ 9971155 w 9971155"/>
                <a:gd name="connsiteY7" fmla="*/ 727309 h 1246816"/>
                <a:gd name="connsiteX8" fmla="*/ 9971155 w 9971155"/>
                <a:gd name="connsiteY8" fmla="*/ 727309 h 1246816"/>
                <a:gd name="connsiteX9" fmla="*/ 9971155 w 9971155"/>
                <a:gd name="connsiteY9" fmla="*/ 1039013 h 1246816"/>
                <a:gd name="connsiteX10" fmla="*/ 9971155 w 9971155"/>
                <a:gd name="connsiteY10" fmla="*/ 1039009 h 1246816"/>
                <a:gd name="connsiteX11" fmla="*/ 9763348 w 9971155"/>
                <a:gd name="connsiteY11" fmla="*/ 1246816 h 1246816"/>
                <a:gd name="connsiteX12" fmla="*/ 4438426 w 9971155"/>
                <a:gd name="connsiteY12" fmla="*/ 1246816 h 1246816"/>
                <a:gd name="connsiteX13" fmla="*/ 2067256 w 9971155"/>
                <a:gd name="connsiteY13" fmla="*/ 1246816 h 1246816"/>
                <a:gd name="connsiteX14" fmla="*/ 2067256 w 9971155"/>
                <a:gd name="connsiteY14" fmla="*/ 1246816 h 1246816"/>
                <a:gd name="connsiteX15" fmla="*/ 694283 w 9971155"/>
                <a:gd name="connsiteY15" fmla="*/ 1246816 h 1246816"/>
                <a:gd name="connsiteX16" fmla="*/ 479921 w 9971155"/>
                <a:gd name="connsiteY16" fmla="*/ 960355 h 1246816"/>
                <a:gd name="connsiteX17" fmla="*/ 0 w 9971155"/>
                <a:gd name="connsiteY17" fmla="*/ 1090055 h 1246816"/>
                <a:gd name="connsiteX18" fmla="*/ 478661 w 9971155"/>
                <a:gd name="connsiteY18" fmla="*/ 471670 h 1246816"/>
                <a:gd name="connsiteX19" fmla="*/ 486476 w 9971155"/>
                <a:gd name="connsiteY19" fmla="*/ 207807 h 1246816"/>
                <a:gd name="connsiteX0" fmla="*/ 470312 w 9954991"/>
                <a:gd name="connsiteY0" fmla="*/ 207807 h 1246816"/>
                <a:gd name="connsiteX1" fmla="*/ 678119 w 9954991"/>
                <a:gd name="connsiteY1" fmla="*/ 0 h 1246816"/>
                <a:gd name="connsiteX2" fmla="*/ 2051092 w 9954991"/>
                <a:gd name="connsiteY2" fmla="*/ 0 h 1246816"/>
                <a:gd name="connsiteX3" fmla="*/ 2051092 w 9954991"/>
                <a:gd name="connsiteY3" fmla="*/ 0 h 1246816"/>
                <a:gd name="connsiteX4" fmla="*/ 4422262 w 9954991"/>
                <a:gd name="connsiteY4" fmla="*/ 0 h 1246816"/>
                <a:gd name="connsiteX5" fmla="*/ 9747184 w 9954991"/>
                <a:gd name="connsiteY5" fmla="*/ 0 h 1246816"/>
                <a:gd name="connsiteX6" fmla="*/ 9954991 w 9954991"/>
                <a:gd name="connsiteY6" fmla="*/ 207807 h 1246816"/>
                <a:gd name="connsiteX7" fmla="*/ 9954991 w 9954991"/>
                <a:gd name="connsiteY7" fmla="*/ 727309 h 1246816"/>
                <a:gd name="connsiteX8" fmla="*/ 9954991 w 9954991"/>
                <a:gd name="connsiteY8" fmla="*/ 727309 h 1246816"/>
                <a:gd name="connsiteX9" fmla="*/ 9954991 w 9954991"/>
                <a:gd name="connsiteY9" fmla="*/ 1039013 h 1246816"/>
                <a:gd name="connsiteX10" fmla="*/ 9954991 w 9954991"/>
                <a:gd name="connsiteY10" fmla="*/ 1039009 h 1246816"/>
                <a:gd name="connsiteX11" fmla="*/ 9747184 w 9954991"/>
                <a:gd name="connsiteY11" fmla="*/ 1246816 h 1246816"/>
                <a:gd name="connsiteX12" fmla="*/ 4422262 w 9954991"/>
                <a:gd name="connsiteY12" fmla="*/ 1246816 h 1246816"/>
                <a:gd name="connsiteX13" fmla="*/ 2051092 w 9954991"/>
                <a:gd name="connsiteY13" fmla="*/ 1246816 h 1246816"/>
                <a:gd name="connsiteX14" fmla="*/ 2051092 w 9954991"/>
                <a:gd name="connsiteY14" fmla="*/ 1246816 h 1246816"/>
                <a:gd name="connsiteX15" fmla="*/ 678119 w 9954991"/>
                <a:gd name="connsiteY15" fmla="*/ 1246816 h 1246816"/>
                <a:gd name="connsiteX16" fmla="*/ 463757 w 9954991"/>
                <a:gd name="connsiteY16" fmla="*/ 960355 h 1246816"/>
                <a:gd name="connsiteX17" fmla="*/ 0 w 9954991"/>
                <a:gd name="connsiteY17" fmla="*/ 1231144 h 1246816"/>
                <a:gd name="connsiteX18" fmla="*/ 462497 w 9954991"/>
                <a:gd name="connsiteY18" fmla="*/ 471670 h 1246816"/>
                <a:gd name="connsiteX19" fmla="*/ 470312 w 9954991"/>
                <a:gd name="connsiteY19" fmla="*/ 207807 h 1246816"/>
                <a:gd name="connsiteX0" fmla="*/ 529203 w 10013882"/>
                <a:gd name="connsiteY0" fmla="*/ 207807 h 1246816"/>
                <a:gd name="connsiteX1" fmla="*/ 737010 w 10013882"/>
                <a:gd name="connsiteY1" fmla="*/ 0 h 1246816"/>
                <a:gd name="connsiteX2" fmla="*/ 2109983 w 10013882"/>
                <a:gd name="connsiteY2" fmla="*/ 0 h 1246816"/>
                <a:gd name="connsiteX3" fmla="*/ 2109983 w 10013882"/>
                <a:gd name="connsiteY3" fmla="*/ 0 h 1246816"/>
                <a:gd name="connsiteX4" fmla="*/ 4481153 w 10013882"/>
                <a:gd name="connsiteY4" fmla="*/ 0 h 1246816"/>
                <a:gd name="connsiteX5" fmla="*/ 9806075 w 10013882"/>
                <a:gd name="connsiteY5" fmla="*/ 0 h 1246816"/>
                <a:gd name="connsiteX6" fmla="*/ 10013882 w 10013882"/>
                <a:gd name="connsiteY6" fmla="*/ 207807 h 1246816"/>
                <a:gd name="connsiteX7" fmla="*/ 10013882 w 10013882"/>
                <a:gd name="connsiteY7" fmla="*/ 727309 h 1246816"/>
                <a:gd name="connsiteX8" fmla="*/ 10013882 w 10013882"/>
                <a:gd name="connsiteY8" fmla="*/ 727309 h 1246816"/>
                <a:gd name="connsiteX9" fmla="*/ 10013882 w 10013882"/>
                <a:gd name="connsiteY9" fmla="*/ 1039013 h 1246816"/>
                <a:gd name="connsiteX10" fmla="*/ 10013882 w 10013882"/>
                <a:gd name="connsiteY10" fmla="*/ 1039009 h 1246816"/>
                <a:gd name="connsiteX11" fmla="*/ 9806075 w 10013882"/>
                <a:gd name="connsiteY11" fmla="*/ 1246816 h 1246816"/>
                <a:gd name="connsiteX12" fmla="*/ 4481153 w 10013882"/>
                <a:gd name="connsiteY12" fmla="*/ 1246816 h 1246816"/>
                <a:gd name="connsiteX13" fmla="*/ 2109983 w 10013882"/>
                <a:gd name="connsiteY13" fmla="*/ 1246816 h 1246816"/>
                <a:gd name="connsiteX14" fmla="*/ 2109983 w 10013882"/>
                <a:gd name="connsiteY14" fmla="*/ 1246816 h 1246816"/>
                <a:gd name="connsiteX15" fmla="*/ 737010 w 10013882"/>
                <a:gd name="connsiteY15" fmla="*/ 1246816 h 1246816"/>
                <a:gd name="connsiteX16" fmla="*/ 522648 w 10013882"/>
                <a:gd name="connsiteY16" fmla="*/ 960355 h 1246816"/>
                <a:gd name="connsiteX17" fmla="*/ 0 w 10013882"/>
                <a:gd name="connsiteY17" fmla="*/ 1068060 h 1246816"/>
                <a:gd name="connsiteX18" fmla="*/ 521388 w 10013882"/>
                <a:gd name="connsiteY18" fmla="*/ 471670 h 1246816"/>
                <a:gd name="connsiteX19" fmla="*/ 529203 w 10013882"/>
                <a:gd name="connsiteY19" fmla="*/ 207807 h 1246816"/>
                <a:gd name="connsiteX0" fmla="*/ 622461 w 10107140"/>
                <a:gd name="connsiteY0" fmla="*/ 207807 h 1246816"/>
                <a:gd name="connsiteX1" fmla="*/ 830268 w 10107140"/>
                <a:gd name="connsiteY1" fmla="*/ 0 h 1246816"/>
                <a:gd name="connsiteX2" fmla="*/ 2203241 w 10107140"/>
                <a:gd name="connsiteY2" fmla="*/ 0 h 1246816"/>
                <a:gd name="connsiteX3" fmla="*/ 2203241 w 10107140"/>
                <a:gd name="connsiteY3" fmla="*/ 0 h 1246816"/>
                <a:gd name="connsiteX4" fmla="*/ 4574411 w 10107140"/>
                <a:gd name="connsiteY4" fmla="*/ 0 h 1246816"/>
                <a:gd name="connsiteX5" fmla="*/ 9899333 w 10107140"/>
                <a:gd name="connsiteY5" fmla="*/ 0 h 1246816"/>
                <a:gd name="connsiteX6" fmla="*/ 10107140 w 10107140"/>
                <a:gd name="connsiteY6" fmla="*/ 207807 h 1246816"/>
                <a:gd name="connsiteX7" fmla="*/ 10107140 w 10107140"/>
                <a:gd name="connsiteY7" fmla="*/ 727309 h 1246816"/>
                <a:gd name="connsiteX8" fmla="*/ 10107140 w 10107140"/>
                <a:gd name="connsiteY8" fmla="*/ 727309 h 1246816"/>
                <a:gd name="connsiteX9" fmla="*/ 10107140 w 10107140"/>
                <a:gd name="connsiteY9" fmla="*/ 1039013 h 1246816"/>
                <a:gd name="connsiteX10" fmla="*/ 10107140 w 10107140"/>
                <a:gd name="connsiteY10" fmla="*/ 1039009 h 1246816"/>
                <a:gd name="connsiteX11" fmla="*/ 9899333 w 10107140"/>
                <a:gd name="connsiteY11" fmla="*/ 1246816 h 1246816"/>
                <a:gd name="connsiteX12" fmla="*/ 4574411 w 10107140"/>
                <a:gd name="connsiteY12" fmla="*/ 1246816 h 1246816"/>
                <a:gd name="connsiteX13" fmla="*/ 2203241 w 10107140"/>
                <a:gd name="connsiteY13" fmla="*/ 1246816 h 1246816"/>
                <a:gd name="connsiteX14" fmla="*/ 2203241 w 10107140"/>
                <a:gd name="connsiteY14" fmla="*/ 1246816 h 1246816"/>
                <a:gd name="connsiteX15" fmla="*/ 830268 w 10107140"/>
                <a:gd name="connsiteY15" fmla="*/ 1246816 h 1246816"/>
                <a:gd name="connsiteX16" fmla="*/ 615906 w 10107140"/>
                <a:gd name="connsiteY16" fmla="*/ 960355 h 1246816"/>
                <a:gd name="connsiteX17" fmla="*/ 0 w 10107140"/>
                <a:gd name="connsiteY17" fmla="*/ 843295 h 1246816"/>
                <a:gd name="connsiteX18" fmla="*/ 614646 w 10107140"/>
                <a:gd name="connsiteY18" fmla="*/ 471670 h 1246816"/>
                <a:gd name="connsiteX19" fmla="*/ 622461 w 10107140"/>
                <a:gd name="connsiteY19" fmla="*/ 207807 h 1246816"/>
                <a:gd name="connsiteX0" fmla="*/ 609573 w 10094252"/>
                <a:gd name="connsiteY0" fmla="*/ 207807 h 1246816"/>
                <a:gd name="connsiteX1" fmla="*/ 817380 w 10094252"/>
                <a:gd name="connsiteY1" fmla="*/ 0 h 1246816"/>
                <a:gd name="connsiteX2" fmla="*/ 2190353 w 10094252"/>
                <a:gd name="connsiteY2" fmla="*/ 0 h 1246816"/>
                <a:gd name="connsiteX3" fmla="*/ 2190353 w 10094252"/>
                <a:gd name="connsiteY3" fmla="*/ 0 h 1246816"/>
                <a:gd name="connsiteX4" fmla="*/ 4561523 w 10094252"/>
                <a:gd name="connsiteY4" fmla="*/ 0 h 1246816"/>
                <a:gd name="connsiteX5" fmla="*/ 9886445 w 10094252"/>
                <a:gd name="connsiteY5" fmla="*/ 0 h 1246816"/>
                <a:gd name="connsiteX6" fmla="*/ 10094252 w 10094252"/>
                <a:gd name="connsiteY6" fmla="*/ 207807 h 1246816"/>
                <a:gd name="connsiteX7" fmla="*/ 10094252 w 10094252"/>
                <a:gd name="connsiteY7" fmla="*/ 727309 h 1246816"/>
                <a:gd name="connsiteX8" fmla="*/ 10094252 w 10094252"/>
                <a:gd name="connsiteY8" fmla="*/ 727309 h 1246816"/>
                <a:gd name="connsiteX9" fmla="*/ 10094252 w 10094252"/>
                <a:gd name="connsiteY9" fmla="*/ 1039013 h 1246816"/>
                <a:gd name="connsiteX10" fmla="*/ 10094252 w 10094252"/>
                <a:gd name="connsiteY10" fmla="*/ 1039009 h 1246816"/>
                <a:gd name="connsiteX11" fmla="*/ 9886445 w 10094252"/>
                <a:gd name="connsiteY11" fmla="*/ 1246816 h 1246816"/>
                <a:gd name="connsiteX12" fmla="*/ 4561523 w 10094252"/>
                <a:gd name="connsiteY12" fmla="*/ 1246816 h 1246816"/>
                <a:gd name="connsiteX13" fmla="*/ 2190353 w 10094252"/>
                <a:gd name="connsiteY13" fmla="*/ 1246816 h 1246816"/>
                <a:gd name="connsiteX14" fmla="*/ 2190353 w 10094252"/>
                <a:gd name="connsiteY14" fmla="*/ 1246816 h 1246816"/>
                <a:gd name="connsiteX15" fmla="*/ 817380 w 10094252"/>
                <a:gd name="connsiteY15" fmla="*/ 1246816 h 1246816"/>
                <a:gd name="connsiteX16" fmla="*/ 603018 w 10094252"/>
                <a:gd name="connsiteY16" fmla="*/ 960355 h 1246816"/>
                <a:gd name="connsiteX17" fmla="*/ 0 w 10094252"/>
                <a:gd name="connsiteY17" fmla="*/ 928855 h 1246816"/>
                <a:gd name="connsiteX18" fmla="*/ 601758 w 10094252"/>
                <a:gd name="connsiteY18" fmla="*/ 471670 h 1246816"/>
                <a:gd name="connsiteX19" fmla="*/ 609573 w 10094252"/>
                <a:gd name="connsiteY19" fmla="*/ 207807 h 1246816"/>
                <a:gd name="connsiteX0" fmla="*/ 914899 w 10399578"/>
                <a:gd name="connsiteY0" fmla="*/ 207807 h 1246816"/>
                <a:gd name="connsiteX1" fmla="*/ 1122706 w 10399578"/>
                <a:gd name="connsiteY1" fmla="*/ 0 h 1246816"/>
                <a:gd name="connsiteX2" fmla="*/ 2495679 w 10399578"/>
                <a:gd name="connsiteY2" fmla="*/ 0 h 1246816"/>
                <a:gd name="connsiteX3" fmla="*/ 2495679 w 10399578"/>
                <a:gd name="connsiteY3" fmla="*/ 0 h 1246816"/>
                <a:gd name="connsiteX4" fmla="*/ 4866849 w 10399578"/>
                <a:gd name="connsiteY4" fmla="*/ 0 h 1246816"/>
                <a:gd name="connsiteX5" fmla="*/ 10191771 w 10399578"/>
                <a:gd name="connsiteY5" fmla="*/ 0 h 1246816"/>
                <a:gd name="connsiteX6" fmla="*/ 10399578 w 10399578"/>
                <a:gd name="connsiteY6" fmla="*/ 207807 h 1246816"/>
                <a:gd name="connsiteX7" fmla="*/ 10399578 w 10399578"/>
                <a:gd name="connsiteY7" fmla="*/ 727309 h 1246816"/>
                <a:gd name="connsiteX8" fmla="*/ 10399578 w 10399578"/>
                <a:gd name="connsiteY8" fmla="*/ 727309 h 1246816"/>
                <a:gd name="connsiteX9" fmla="*/ 10399578 w 10399578"/>
                <a:gd name="connsiteY9" fmla="*/ 1039013 h 1246816"/>
                <a:gd name="connsiteX10" fmla="*/ 10399578 w 10399578"/>
                <a:gd name="connsiteY10" fmla="*/ 1039009 h 1246816"/>
                <a:gd name="connsiteX11" fmla="*/ 10191771 w 10399578"/>
                <a:gd name="connsiteY11" fmla="*/ 1246816 h 1246816"/>
                <a:gd name="connsiteX12" fmla="*/ 4866849 w 10399578"/>
                <a:gd name="connsiteY12" fmla="*/ 1246816 h 1246816"/>
                <a:gd name="connsiteX13" fmla="*/ 2495679 w 10399578"/>
                <a:gd name="connsiteY13" fmla="*/ 1246816 h 1246816"/>
                <a:gd name="connsiteX14" fmla="*/ 2495679 w 10399578"/>
                <a:gd name="connsiteY14" fmla="*/ 1246816 h 1246816"/>
                <a:gd name="connsiteX15" fmla="*/ 1122706 w 10399578"/>
                <a:gd name="connsiteY15" fmla="*/ 1246816 h 1246816"/>
                <a:gd name="connsiteX16" fmla="*/ 908344 w 10399578"/>
                <a:gd name="connsiteY16" fmla="*/ 960355 h 1246816"/>
                <a:gd name="connsiteX17" fmla="*/ 0 w 10399578"/>
                <a:gd name="connsiteY17" fmla="*/ 981508 h 1246816"/>
                <a:gd name="connsiteX18" fmla="*/ 907084 w 10399578"/>
                <a:gd name="connsiteY18" fmla="*/ 471670 h 1246816"/>
                <a:gd name="connsiteX19" fmla="*/ 914899 w 10399578"/>
                <a:gd name="connsiteY19" fmla="*/ 207807 h 1246816"/>
                <a:gd name="connsiteX0" fmla="*/ 679319 w 10163998"/>
                <a:gd name="connsiteY0" fmla="*/ 207807 h 1246816"/>
                <a:gd name="connsiteX1" fmla="*/ 887126 w 10163998"/>
                <a:gd name="connsiteY1" fmla="*/ 0 h 1246816"/>
                <a:gd name="connsiteX2" fmla="*/ 2260099 w 10163998"/>
                <a:gd name="connsiteY2" fmla="*/ 0 h 1246816"/>
                <a:gd name="connsiteX3" fmla="*/ 2260099 w 10163998"/>
                <a:gd name="connsiteY3" fmla="*/ 0 h 1246816"/>
                <a:gd name="connsiteX4" fmla="*/ 4631269 w 10163998"/>
                <a:gd name="connsiteY4" fmla="*/ 0 h 1246816"/>
                <a:gd name="connsiteX5" fmla="*/ 9956191 w 10163998"/>
                <a:gd name="connsiteY5" fmla="*/ 0 h 1246816"/>
                <a:gd name="connsiteX6" fmla="*/ 10163998 w 10163998"/>
                <a:gd name="connsiteY6" fmla="*/ 207807 h 1246816"/>
                <a:gd name="connsiteX7" fmla="*/ 10163998 w 10163998"/>
                <a:gd name="connsiteY7" fmla="*/ 727309 h 1246816"/>
                <a:gd name="connsiteX8" fmla="*/ 10163998 w 10163998"/>
                <a:gd name="connsiteY8" fmla="*/ 727309 h 1246816"/>
                <a:gd name="connsiteX9" fmla="*/ 10163998 w 10163998"/>
                <a:gd name="connsiteY9" fmla="*/ 1039013 h 1246816"/>
                <a:gd name="connsiteX10" fmla="*/ 10163998 w 10163998"/>
                <a:gd name="connsiteY10" fmla="*/ 1039009 h 1246816"/>
                <a:gd name="connsiteX11" fmla="*/ 9956191 w 10163998"/>
                <a:gd name="connsiteY11" fmla="*/ 1246816 h 1246816"/>
                <a:gd name="connsiteX12" fmla="*/ 4631269 w 10163998"/>
                <a:gd name="connsiteY12" fmla="*/ 1246816 h 1246816"/>
                <a:gd name="connsiteX13" fmla="*/ 2260099 w 10163998"/>
                <a:gd name="connsiteY13" fmla="*/ 1246816 h 1246816"/>
                <a:gd name="connsiteX14" fmla="*/ 2260099 w 10163998"/>
                <a:gd name="connsiteY14" fmla="*/ 1246816 h 1246816"/>
                <a:gd name="connsiteX15" fmla="*/ 887126 w 10163998"/>
                <a:gd name="connsiteY15" fmla="*/ 1246816 h 1246816"/>
                <a:gd name="connsiteX16" fmla="*/ 672764 w 10163998"/>
                <a:gd name="connsiteY16" fmla="*/ 960355 h 1246816"/>
                <a:gd name="connsiteX17" fmla="*/ 0 w 10163998"/>
                <a:gd name="connsiteY17" fmla="*/ 1113139 h 1246816"/>
                <a:gd name="connsiteX18" fmla="*/ 671504 w 10163998"/>
                <a:gd name="connsiteY18" fmla="*/ 471670 h 1246816"/>
                <a:gd name="connsiteX19" fmla="*/ 679319 w 10163998"/>
                <a:gd name="connsiteY19" fmla="*/ 207807 h 1246816"/>
                <a:gd name="connsiteX0" fmla="*/ 679319 w 10163998"/>
                <a:gd name="connsiteY0" fmla="*/ 207807 h 1246816"/>
                <a:gd name="connsiteX1" fmla="*/ 887126 w 10163998"/>
                <a:gd name="connsiteY1" fmla="*/ 0 h 1246816"/>
                <a:gd name="connsiteX2" fmla="*/ 2260099 w 10163998"/>
                <a:gd name="connsiteY2" fmla="*/ 0 h 1246816"/>
                <a:gd name="connsiteX3" fmla="*/ 2260099 w 10163998"/>
                <a:gd name="connsiteY3" fmla="*/ 0 h 1246816"/>
                <a:gd name="connsiteX4" fmla="*/ 4631269 w 10163998"/>
                <a:gd name="connsiteY4" fmla="*/ 0 h 1246816"/>
                <a:gd name="connsiteX5" fmla="*/ 9956191 w 10163998"/>
                <a:gd name="connsiteY5" fmla="*/ 0 h 1246816"/>
                <a:gd name="connsiteX6" fmla="*/ 10163998 w 10163998"/>
                <a:gd name="connsiteY6" fmla="*/ 207807 h 1246816"/>
                <a:gd name="connsiteX7" fmla="*/ 10163998 w 10163998"/>
                <a:gd name="connsiteY7" fmla="*/ 727309 h 1246816"/>
                <a:gd name="connsiteX8" fmla="*/ 10163998 w 10163998"/>
                <a:gd name="connsiteY8" fmla="*/ 727309 h 1246816"/>
                <a:gd name="connsiteX9" fmla="*/ 10163998 w 10163998"/>
                <a:gd name="connsiteY9" fmla="*/ 1039013 h 1246816"/>
                <a:gd name="connsiteX10" fmla="*/ 10163998 w 10163998"/>
                <a:gd name="connsiteY10" fmla="*/ 1039009 h 1246816"/>
                <a:gd name="connsiteX11" fmla="*/ 9956191 w 10163998"/>
                <a:gd name="connsiteY11" fmla="*/ 1246816 h 1246816"/>
                <a:gd name="connsiteX12" fmla="*/ 4631269 w 10163998"/>
                <a:gd name="connsiteY12" fmla="*/ 1246816 h 1246816"/>
                <a:gd name="connsiteX13" fmla="*/ 2260099 w 10163998"/>
                <a:gd name="connsiteY13" fmla="*/ 1246816 h 1246816"/>
                <a:gd name="connsiteX14" fmla="*/ 2260099 w 10163998"/>
                <a:gd name="connsiteY14" fmla="*/ 1246816 h 1246816"/>
                <a:gd name="connsiteX15" fmla="*/ 887126 w 10163998"/>
                <a:gd name="connsiteY15" fmla="*/ 1246816 h 1246816"/>
                <a:gd name="connsiteX16" fmla="*/ 672764 w 10163998"/>
                <a:gd name="connsiteY16" fmla="*/ 1031140 h 1246816"/>
                <a:gd name="connsiteX17" fmla="*/ 0 w 10163998"/>
                <a:gd name="connsiteY17" fmla="*/ 1113139 h 1246816"/>
                <a:gd name="connsiteX18" fmla="*/ 671504 w 10163998"/>
                <a:gd name="connsiteY18" fmla="*/ 471670 h 1246816"/>
                <a:gd name="connsiteX19" fmla="*/ 679319 w 10163998"/>
                <a:gd name="connsiteY19" fmla="*/ 207807 h 1246816"/>
                <a:gd name="connsiteX0" fmla="*/ 679319 w 10163998"/>
                <a:gd name="connsiteY0" fmla="*/ 207807 h 1246816"/>
                <a:gd name="connsiteX1" fmla="*/ 887126 w 10163998"/>
                <a:gd name="connsiteY1" fmla="*/ 0 h 1246816"/>
                <a:gd name="connsiteX2" fmla="*/ 2260099 w 10163998"/>
                <a:gd name="connsiteY2" fmla="*/ 0 h 1246816"/>
                <a:gd name="connsiteX3" fmla="*/ 2260099 w 10163998"/>
                <a:gd name="connsiteY3" fmla="*/ 0 h 1246816"/>
                <a:gd name="connsiteX4" fmla="*/ 4631269 w 10163998"/>
                <a:gd name="connsiteY4" fmla="*/ 0 h 1246816"/>
                <a:gd name="connsiteX5" fmla="*/ 9956191 w 10163998"/>
                <a:gd name="connsiteY5" fmla="*/ 0 h 1246816"/>
                <a:gd name="connsiteX6" fmla="*/ 10163998 w 10163998"/>
                <a:gd name="connsiteY6" fmla="*/ 207807 h 1246816"/>
                <a:gd name="connsiteX7" fmla="*/ 10163998 w 10163998"/>
                <a:gd name="connsiteY7" fmla="*/ 727309 h 1246816"/>
                <a:gd name="connsiteX8" fmla="*/ 10163998 w 10163998"/>
                <a:gd name="connsiteY8" fmla="*/ 727309 h 1246816"/>
                <a:gd name="connsiteX9" fmla="*/ 10163998 w 10163998"/>
                <a:gd name="connsiteY9" fmla="*/ 1039013 h 1246816"/>
                <a:gd name="connsiteX10" fmla="*/ 10163998 w 10163998"/>
                <a:gd name="connsiteY10" fmla="*/ 1039009 h 1246816"/>
                <a:gd name="connsiteX11" fmla="*/ 9956191 w 10163998"/>
                <a:gd name="connsiteY11" fmla="*/ 1246816 h 1246816"/>
                <a:gd name="connsiteX12" fmla="*/ 4631269 w 10163998"/>
                <a:gd name="connsiteY12" fmla="*/ 1246816 h 1246816"/>
                <a:gd name="connsiteX13" fmla="*/ 2260099 w 10163998"/>
                <a:gd name="connsiteY13" fmla="*/ 1246816 h 1246816"/>
                <a:gd name="connsiteX14" fmla="*/ 2260099 w 10163998"/>
                <a:gd name="connsiteY14" fmla="*/ 1246816 h 1246816"/>
                <a:gd name="connsiteX15" fmla="*/ 887126 w 10163998"/>
                <a:gd name="connsiteY15" fmla="*/ 1246816 h 1246816"/>
                <a:gd name="connsiteX16" fmla="*/ 672764 w 10163998"/>
                <a:gd name="connsiteY16" fmla="*/ 1031140 h 1246816"/>
                <a:gd name="connsiteX17" fmla="*/ 0 w 10163998"/>
                <a:gd name="connsiteY17" fmla="*/ 1113139 h 1246816"/>
                <a:gd name="connsiteX18" fmla="*/ 671504 w 10163998"/>
                <a:gd name="connsiteY18" fmla="*/ 628973 h 1246816"/>
                <a:gd name="connsiteX19" fmla="*/ 679319 w 10163998"/>
                <a:gd name="connsiteY19" fmla="*/ 207807 h 1246816"/>
                <a:gd name="connsiteX0" fmla="*/ 417905 w 9902584"/>
                <a:gd name="connsiteY0" fmla="*/ 207807 h 1246816"/>
                <a:gd name="connsiteX1" fmla="*/ 625712 w 9902584"/>
                <a:gd name="connsiteY1" fmla="*/ 0 h 1246816"/>
                <a:gd name="connsiteX2" fmla="*/ 1998685 w 9902584"/>
                <a:gd name="connsiteY2" fmla="*/ 0 h 1246816"/>
                <a:gd name="connsiteX3" fmla="*/ 1998685 w 9902584"/>
                <a:gd name="connsiteY3" fmla="*/ 0 h 1246816"/>
                <a:gd name="connsiteX4" fmla="*/ 4369855 w 9902584"/>
                <a:gd name="connsiteY4" fmla="*/ 0 h 1246816"/>
                <a:gd name="connsiteX5" fmla="*/ 9694777 w 9902584"/>
                <a:gd name="connsiteY5" fmla="*/ 0 h 1246816"/>
                <a:gd name="connsiteX6" fmla="*/ 9902584 w 9902584"/>
                <a:gd name="connsiteY6" fmla="*/ 207807 h 1246816"/>
                <a:gd name="connsiteX7" fmla="*/ 9902584 w 9902584"/>
                <a:gd name="connsiteY7" fmla="*/ 727309 h 1246816"/>
                <a:gd name="connsiteX8" fmla="*/ 9902584 w 9902584"/>
                <a:gd name="connsiteY8" fmla="*/ 727309 h 1246816"/>
                <a:gd name="connsiteX9" fmla="*/ 9902584 w 9902584"/>
                <a:gd name="connsiteY9" fmla="*/ 1039013 h 1246816"/>
                <a:gd name="connsiteX10" fmla="*/ 9902584 w 9902584"/>
                <a:gd name="connsiteY10" fmla="*/ 1039009 h 1246816"/>
                <a:gd name="connsiteX11" fmla="*/ 9694777 w 9902584"/>
                <a:gd name="connsiteY11" fmla="*/ 1246816 h 1246816"/>
                <a:gd name="connsiteX12" fmla="*/ 4369855 w 9902584"/>
                <a:gd name="connsiteY12" fmla="*/ 1246816 h 1246816"/>
                <a:gd name="connsiteX13" fmla="*/ 1998685 w 9902584"/>
                <a:gd name="connsiteY13" fmla="*/ 1246816 h 1246816"/>
                <a:gd name="connsiteX14" fmla="*/ 1998685 w 9902584"/>
                <a:gd name="connsiteY14" fmla="*/ 1246816 h 1246816"/>
                <a:gd name="connsiteX15" fmla="*/ 625712 w 9902584"/>
                <a:gd name="connsiteY15" fmla="*/ 1246816 h 1246816"/>
                <a:gd name="connsiteX16" fmla="*/ 411350 w 9902584"/>
                <a:gd name="connsiteY16" fmla="*/ 1031140 h 1246816"/>
                <a:gd name="connsiteX17" fmla="*/ 0 w 9902584"/>
                <a:gd name="connsiteY17" fmla="*/ 1014825 h 1246816"/>
                <a:gd name="connsiteX18" fmla="*/ 410090 w 9902584"/>
                <a:gd name="connsiteY18" fmla="*/ 628973 h 1246816"/>
                <a:gd name="connsiteX19" fmla="*/ 417905 w 9902584"/>
                <a:gd name="connsiteY19" fmla="*/ 207807 h 1246816"/>
                <a:gd name="connsiteX0" fmla="*/ 508395 w 9993074"/>
                <a:gd name="connsiteY0" fmla="*/ 207807 h 1246816"/>
                <a:gd name="connsiteX1" fmla="*/ 716202 w 9993074"/>
                <a:gd name="connsiteY1" fmla="*/ 0 h 1246816"/>
                <a:gd name="connsiteX2" fmla="*/ 2089175 w 9993074"/>
                <a:gd name="connsiteY2" fmla="*/ 0 h 1246816"/>
                <a:gd name="connsiteX3" fmla="*/ 2089175 w 9993074"/>
                <a:gd name="connsiteY3" fmla="*/ 0 h 1246816"/>
                <a:gd name="connsiteX4" fmla="*/ 4460345 w 9993074"/>
                <a:gd name="connsiteY4" fmla="*/ 0 h 1246816"/>
                <a:gd name="connsiteX5" fmla="*/ 9785267 w 9993074"/>
                <a:gd name="connsiteY5" fmla="*/ 0 h 1246816"/>
                <a:gd name="connsiteX6" fmla="*/ 9993074 w 9993074"/>
                <a:gd name="connsiteY6" fmla="*/ 207807 h 1246816"/>
                <a:gd name="connsiteX7" fmla="*/ 9993074 w 9993074"/>
                <a:gd name="connsiteY7" fmla="*/ 727309 h 1246816"/>
                <a:gd name="connsiteX8" fmla="*/ 9993074 w 9993074"/>
                <a:gd name="connsiteY8" fmla="*/ 727309 h 1246816"/>
                <a:gd name="connsiteX9" fmla="*/ 9993074 w 9993074"/>
                <a:gd name="connsiteY9" fmla="*/ 1039013 h 1246816"/>
                <a:gd name="connsiteX10" fmla="*/ 9993074 w 9993074"/>
                <a:gd name="connsiteY10" fmla="*/ 1039009 h 1246816"/>
                <a:gd name="connsiteX11" fmla="*/ 9785267 w 9993074"/>
                <a:gd name="connsiteY11" fmla="*/ 1246816 h 1246816"/>
                <a:gd name="connsiteX12" fmla="*/ 4460345 w 9993074"/>
                <a:gd name="connsiteY12" fmla="*/ 1246816 h 1246816"/>
                <a:gd name="connsiteX13" fmla="*/ 2089175 w 9993074"/>
                <a:gd name="connsiteY13" fmla="*/ 1246816 h 1246816"/>
                <a:gd name="connsiteX14" fmla="*/ 2089175 w 9993074"/>
                <a:gd name="connsiteY14" fmla="*/ 1246816 h 1246816"/>
                <a:gd name="connsiteX15" fmla="*/ 716202 w 9993074"/>
                <a:gd name="connsiteY15" fmla="*/ 1246816 h 1246816"/>
                <a:gd name="connsiteX16" fmla="*/ 501840 w 9993074"/>
                <a:gd name="connsiteY16" fmla="*/ 1031140 h 1246816"/>
                <a:gd name="connsiteX17" fmla="*/ 0 w 9993074"/>
                <a:gd name="connsiteY17" fmla="*/ 1046286 h 1246816"/>
                <a:gd name="connsiteX18" fmla="*/ 500580 w 9993074"/>
                <a:gd name="connsiteY18" fmla="*/ 628973 h 1246816"/>
                <a:gd name="connsiteX19" fmla="*/ 508395 w 9993074"/>
                <a:gd name="connsiteY19" fmla="*/ 207807 h 1246816"/>
                <a:gd name="connsiteX0" fmla="*/ 508395 w 9993074"/>
                <a:gd name="connsiteY0" fmla="*/ 207807 h 1246816"/>
                <a:gd name="connsiteX1" fmla="*/ 716202 w 9993074"/>
                <a:gd name="connsiteY1" fmla="*/ 0 h 1246816"/>
                <a:gd name="connsiteX2" fmla="*/ 2089175 w 9993074"/>
                <a:gd name="connsiteY2" fmla="*/ 0 h 1246816"/>
                <a:gd name="connsiteX3" fmla="*/ 2089175 w 9993074"/>
                <a:gd name="connsiteY3" fmla="*/ 0 h 1246816"/>
                <a:gd name="connsiteX4" fmla="*/ 4460345 w 9993074"/>
                <a:gd name="connsiteY4" fmla="*/ 0 h 1246816"/>
                <a:gd name="connsiteX5" fmla="*/ 9785267 w 9993074"/>
                <a:gd name="connsiteY5" fmla="*/ 0 h 1246816"/>
                <a:gd name="connsiteX6" fmla="*/ 9993074 w 9993074"/>
                <a:gd name="connsiteY6" fmla="*/ 207807 h 1246816"/>
                <a:gd name="connsiteX7" fmla="*/ 9993074 w 9993074"/>
                <a:gd name="connsiteY7" fmla="*/ 727309 h 1246816"/>
                <a:gd name="connsiteX8" fmla="*/ 9993074 w 9993074"/>
                <a:gd name="connsiteY8" fmla="*/ 727309 h 1246816"/>
                <a:gd name="connsiteX9" fmla="*/ 9993074 w 9993074"/>
                <a:gd name="connsiteY9" fmla="*/ 1039013 h 1246816"/>
                <a:gd name="connsiteX10" fmla="*/ 9993074 w 9993074"/>
                <a:gd name="connsiteY10" fmla="*/ 1039009 h 1246816"/>
                <a:gd name="connsiteX11" fmla="*/ 9785267 w 9993074"/>
                <a:gd name="connsiteY11" fmla="*/ 1246816 h 1246816"/>
                <a:gd name="connsiteX12" fmla="*/ 4460345 w 9993074"/>
                <a:gd name="connsiteY12" fmla="*/ 1246816 h 1246816"/>
                <a:gd name="connsiteX13" fmla="*/ 2089175 w 9993074"/>
                <a:gd name="connsiteY13" fmla="*/ 1246816 h 1246816"/>
                <a:gd name="connsiteX14" fmla="*/ 2089175 w 9993074"/>
                <a:gd name="connsiteY14" fmla="*/ 1246816 h 1246816"/>
                <a:gd name="connsiteX15" fmla="*/ 716202 w 9993074"/>
                <a:gd name="connsiteY15" fmla="*/ 1246816 h 1246816"/>
                <a:gd name="connsiteX16" fmla="*/ 501840 w 9993074"/>
                <a:gd name="connsiteY16" fmla="*/ 1031140 h 1246816"/>
                <a:gd name="connsiteX17" fmla="*/ 0 w 9993074"/>
                <a:gd name="connsiteY17" fmla="*/ 1046286 h 1246816"/>
                <a:gd name="connsiteX18" fmla="*/ 500580 w 9993074"/>
                <a:gd name="connsiteY18" fmla="*/ 628973 h 1246816"/>
                <a:gd name="connsiteX19" fmla="*/ 508395 w 9993074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07186 w 9832598"/>
                <a:gd name="connsiteY18" fmla="*/ 632291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07186 w 9832598"/>
                <a:gd name="connsiteY18" fmla="*/ 632291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07186 w 9832598"/>
                <a:gd name="connsiteY18" fmla="*/ 632291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23645 w 9832598"/>
                <a:gd name="connsiteY18" fmla="*/ 645562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42263 w 9832598"/>
                <a:gd name="connsiteY1" fmla="*/ 137233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42263 w 9832598"/>
                <a:gd name="connsiteY1" fmla="*/ 137233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19116 w 9832598"/>
                <a:gd name="connsiteY0" fmla="*/ 280800 h 1246816"/>
                <a:gd name="connsiteX1" fmla="*/ 342263 w 9832598"/>
                <a:gd name="connsiteY1" fmla="*/ 137233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19116 w 9832598"/>
                <a:gd name="connsiteY20" fmla="*/ 280800 h 1246816"/>
                <a:gd name="connsiteX0" fmla="*/ 319116 w 9832598"/>
                <a:gd name="connsiteY0" fmla="*/ 288938 h 1254954"/>
                <a:gd name="connsiteX1" fmla="*/ 313460 w 9832598"/>
                <a:gd name="connsiteY1" fmla="*/ 49153 h 1254954"/>
                <a:gd name="connsiteX2" fmla="*/ 555726 w 9832598"/>
                <a:gd name="connsiteY2" fmla="*/ 8138 h 1254954"/>
                <a:gd name="connsiteX3" fmla="*/ 1928699 w 9832598"/>
                <a:gd name="connsiteY3" fmla="*/ 8138 h 1254954"/>
                <a:gd name="connsiteX4" fmla="*/ 1928699 w 9832598"/>
                <a:gd name="connsiteY4" fmla="*/ 8138 h 1254954"/>
                <a:gd name="connsiteX5" fmla="*/ 4299869 w 9832598"/>
                <a:gd name="connsiteY5" fmla="*/ 8138 h 1254954"/>
                <a:gd name="connsiteX6" fmla="*/ 9624791 w 9832598"/>
                <a:gd name="connsiteY6" fmla="*/ 8138 h 1254954"/>
                <a:gd name="connsiteX7" fmla="*/ 9832598 w 9832598"/>
                <a:gd name="connsiteY7" fmla="*/ 215945 h 1254954"/>
                <a:gd name="connsiteX8" fmla="*/ 9832598 w 9832598"/>
                <a:gd name="connsiteY8" fmla="*/ 735447 h 1254954"/>
                <a:gd name="connsiteX9" fmla="*/ 9832598 w 9832598"/>
                <a:gd name="connsiteY9" fmla="*/ 735447 h 1254954"/>
                <a:gd name="connsiteX10" fmla="*/ 9832598 w 9832598"/>
                <a:gd name="connsiteY10" fmla="*/ 1047151 h 1254954"/>
                <a:gd name="connsiteX11" fmla="*/ 9832598 w 9832598"/>
                <a:gd name="connsiteY11" fmla="*/ 1047147 h 1254954"/>
                <a:gd name="connsiteX12" fmla="*/ 9624791 w 9832598"/>
                <a:gd name="connsiteY12" fmla="*/ 1254954 h 1254954"/>
                <a:gd name="connsiteX13" fmla="*/ 4299869 w 9832598"/>
                <a:gd name="connsiteY13" fmla="*/ 1254954 h 1254954"/>
                <a:gd name="connsiteX14" fmla="*/ 1928699 w 9832598"/>
                <a:gd name="connsiteY14" fmla="*/ 1254954 h 1254954"/>
                <a:gd name="connsiteX15" fmla="*/ 1928699 w 9832598"/>
                <a:gd name="connsiteY15" fmla="*/ 1254954 h 1254954"/>
                <a:gd name="connsiteX16" fmla="*/ 555726 w 9832598"/>
                <a:gd name="connsiteY16" fmla="*/ 1254954 h 1254954"/>
                <a:gd name="connsiteX17" fmla="*/ 341364 w 9832598"/>
                <a:gd name="connsiteY17" fmla="*/ 1039278 h 1254954"/>
                <a:gd name="connsiteX18" fmla="*/ 0 w 9832598"/>
                <a:gd name="connsiteY18" fmla="*/ 1007974 h 1254954"/>
                <a:gd name="connsiteX19" fmla="*/ 323645 w 9832598"/>
                <a:gd name="connsiteY19" fmla="*/ 653700 h 1254954"/>
                <a:gd name="connsiteX20" fmla="*/ 319116 w 9832598"/>
                <a:gd name="connsiteY20" fmla="*/ 288938 h 1254954"/>
                <a:gd name="connsiteX0" fmla="*/ 319116 w 9832598"/>
                <a:gd name="connsiteY0" fmla="*/ 280800 h 1246816"/>
                <a:gd name="connsiteX1" fmla="*/ 313460 w 9832598"/>
                <a:gd name="connsiteY1" fmla="*/ 41015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19116 w 9832598"/>
                <a:gd name="connsiteY20" fmla="*/ 280800 h 1246816"/>
                <a:gd name="connsiteX0" fmla="*/ 319116 w 9832598"/>
                <a:gd name="connsiteY0" fmla="*/ 280800 h 1246816"/>
                <a:gd name="connsiteX1" fmla="*/ 313460 w 9832598"/>
                <a:gd name="connsiteY1" fmla="*/ 41015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19116 w 9832598"/>
                <a:gd name="connsiteY20" fmla="*/ 280800 h 1246816"/>
                <a:gd name="connsiteX0" fmla="*/ 319116 w 9832598"/>
                <a:gd name="connsiteY0" fmla="*/ 332275 h 1298291"/>
                <a:gd name="connsiteX1" fmla="*/ 251738 w 9832598"/>
                <a:gd name="connsiteY1" fmla="*/ 22815 h 1298291"/>
                <a:gd name="connsiteX2" fmla="*/ 555726 w 9832598"/>
                <a:gd name="connsiteY2" fmla="*/ 51475 h 1298291"/>
                <a:gd name="connsiteX3" fmla="*/ 1928699 w 9832598"/>
                <a:gd name="connsiteY3" fmla="*/ 51475 h 1298291"/>
                <a:gd name="connsiteX4" fmla="*/ 1928699 w 9832598"/>
                <a:gd name="connsiteY4" fmla="*/ 51475 h 1298291"/>
                <a:gd name="connsiteX5" fmla="*/ 4299869 w 9832598"/>
                <a:gd name="connsiteY5" fmla="*/ 51475 h 1298291"/>
                <a:gd name="connsiteX6" fmla="*/ 9624791 w 9832598"/>
                <a:gd name="connsiteY6" fmla="*/ 51475 h 1298291"/>
                <a:gd name="connsiteX7" fmla="*/ 9832598 w 9832598"/>
                <a:gd name="connsiteY7" fmla="*/ 259282 h 1298291"/>
                <a:gd name="connsiteX8" fmla="*/ 9832598 w 9832598"/>
                <a:gd name="connsiteY8" fmla="*/ 778784 h 1298291"/>
                <a:gd name="connsiteX9" fmla="*/ 9832598 w 9832598"/>
                <a:gd name="connsiteY9" fmla="*/ 778784 h 1298291"/>
                <a:gd name="connsiteX10" fmla="*/ 9832598 w 9832598"/>
                <a:gd name="connsiteY10" fmla="*/ 1090488 h 1298291"/>
                <a:gd name="connsiteX11" fmla="*/ 9832598 w 9832598"/>
                <a:gd name="connsiteY11" fmla="*/ 1090484 h 1298291"/>
                <a:gd name="connsiteX12" fmla="*/ 9624791 w 9832598"/>
                <a:gd name="connsiteY12" fmla="*/ 1298291 h 1298291"/>
                <a:gd name="connsiteX13" fmla="*/ 4299869 w 9832598"/>
                <a:gd name="connsiteY13" fmla="*/ 1298291 h 1298291"/>
                <a:gd name="connsiteX14" fmla="*/ 1928699 w 9832598"/>
                <a:gd name="connsiteY14" fmla="*/ 1298291 h 1298291"/>
                <a:gd name="connsiteX15" fmla="*/ 1928699 w 9832598"/>
                <a:gd name="connsiteY15" fmla="*/ 1298291 h 1298291"/>
                <a:gd name="connsiteX16" fmla="*/ 555726 w 9832598"/>
                <a:gd name="connsiteY16" fmla="*/ 1298291 h 1298291"/>
                <a:gd name="connsiteX17" fmla="*/ 341364 w 9832598"/>
                <a:gd name="connsiteY17" fmla="*/ 1082615 h 1298291"/>
                <a:gd name="connsiteX18" fmla="*/ 0 w 9832598"/>
                <a:gd name="connsiteY18" fmla="*/ 1051311 h 1298291"/>
                <a:gd name="connsiteX19" fmla="*/ 323645 w 9832598"/>
                <a:gd name="connsiteY19" fmla="*/ 697037 h 1298291"/>
                <a:gd name="connsiteX20" fmla="*/ 319116 w 9832598"/>
                <a:gd name="connsiteY20" fmla="*/ 332275 h 1298291"/>
                <a:gd name="connsiteX0" fmla="*/ 319116 w 9832598"/>
                <a:gd name="connsiteY0" fmla="*/ 337310 h 1303326"/>
                <a:gd name="connsiteX1" fmla="*/ 251738 w 9832598"/>
                <a:gd name="connsiteY1" fmla="*/ 27850 h 1303326"/>
                <a:gd name="connsiteX2" fmla="*/ 555726 w 9832598"/>
                <a:gd name="connsiteY2" fmla="*/ 56510 h 1303326"/>
                <a:gd name="connsiteX3" fmla="*/ 1928699 w 9832598"/>
                <a:gd name="connsiteY3" fmla="*/ 56510 h 1303326"/>
                <a:gd name="connsiteX4" fmla="*/ 1928699 w 9832598"/>
                <a:gd name="connsiteY4" fmla="*/ 56510 h 1303326"/>
                <a:gd name="connsiteX5" fmla="*/ 4299869 w 9832598"/>
                <a:gd name="connsiteY5" fmla="*/ 56510 h 1303326"/>
                <a:gd name="connsiteX6" fmla="*/ 9624791 w 9832598"/>
                <a:gd name="connsiteY6" fmla="*/ 56510 h 1303326"/>
                <a:gd name="connsiteX7" fmla="*/ 9832598 w 9832598"/>
                <a:gd name="connsiteY7" fmla="*/ 264317 h 1303326"/>
                <a:gd name="connsiteX8" fmla="*/ 9832598 w 9832598"/>
                <a:gd name="connsiteY8" fmla="*/ 783819 h 1303326"/>
                <a:gd name="connsiteX9" fmla="*/ 9832598 w 9832598"/>
                <a:gd name="connsiteY9" fmla="*/ 783819 h 1303326"/>
                <a:gd name="connsiteX10" fmla="*/ 9832598 w 9832598"/>
                <a:gd name="connsiteY10" fmla="*/ 1095523 h 1303326"/>
                <a:gd name="connsiteX11" fmla="*/ 9832598 w 9832598"/>
                <a:gd name="connsiteY11" fmla="*/ 1095519 h 1303326"/>
                <a:gd name="connsiteX12" fmla="*/ 9624791 w 9832598"/>
                <a:gd name="connsiteY12" fmla="*/ 1303326 h 1303326"/>
                <a:gd name="connsiteX13" fmla="*/ 4299869 w 9832598"/>
                <a:gd name="connsiteY13" fmla="*/ 1303326 h 1303326"/>
                <a:gd name="connsiteX14" fmla="*/ 1928699 w 9832598"/>
                <a:gd name="connsiteY14" fmla="*/ 1303326 h 1303326"/>
                <a:gd name="connsiteX15" fmla="*/ 1928699 w 9832598"/>
                <a:gd name="connsiteY15" fmla="*/ 1303326 h 1303326"/>
                <a:gd name="connsiteX16" fmla="*/ 555726 w 9832598"/>
                <a:gd name="connsiteY16" fmla="*/ 1303326 h 1303326"/>
                <a:gd name="connsiteX17" fmla="*/ 341364 w 9832598"/>
                <a:gd name="connsiteY17" fmla="*/ 1087650 h 1303326"/>
                <a:gd name="connsiteX18" fmla="*/ 0 w 9832598"/>
                <a:gd name="connsiteY18" fmla="*/ 1056346 h 1303326"/>
                <a:gd name="connsiteX19" fmla="*/ 323645 w 9832598"/>
                <a:gd name="connsiteY19" fmla="*/ 702072 h 1303326"/>
                <a:gd name="connsiteX20" fmla="*/ 319116 w 9832598"/>
                <a:gd name="connsiteY20" fmla="*/ 337310 h 1303326"/>
                <a:gd name="connsiteX0" fmla="*/ 319116 w 9832598"/>
                <a:gd name="connsiteY0" fmla="*/ 337310 h 1303326"/>
                <a:gd name="connsiteX1" fmla="*/ 325804 w 9832598"/>
                <a:gd name="connsiteY1" fmla="*/ 319822 h 1303326"/>
                <a:gd name="connsiteX2" fmla="*/ 251738 w 9832598"/>
                <a:gd name="connsiteY2" fmla="*/ 27850 h 1303326"/>
                <a:gd name="connsiteX3" fmla="*/ 555726 w 9832598"/>
                <a:gd name="connsiteY3" fmla="*/ 56510 h 1303326"/>
                <a:gd name="connsiteX4" fmla="*/ 1928699 w 9832598"/>
                <a:gd name="connsiteY4" fmla="*/ 56510 h 1303326"/>
                <a:gd name="connsiteX5" fmla="*/ 1928699 w 9832598"/>
                <a:gd name="connsiteY5" fmla="*/ 56510 h 1303326"/>
                <a:gd name="connsiteX6" fmla="*/ 4299869 w 9832598"/>
                <a:gd name="connsiteY6" fmla="*/ 56510 h 1303326"/>
                <a:gd name="connsiteX7" fmla="*/ 9624791 w 9832598"/>
                <a:gd name="connsiteY7" fmla="*/ 56510 h 1303326"/>
                <a:gd name="connsiteX8" fmla="*/ 9832598 w 9832598"/>
                <a:gd name="connsiteY8" fmla="*/ 264317 h 1303326"/>
                <a:gd name="connsiteX9" fmla="*/ 9832598 w 9832598"/>
                <a:gd name="connsiteY9" fmla="*/ 783819 h 1303326"/>
                <a:gd name="connsiteX10" fmla="*/ 9832598 w 9832598"/>
                <a:gd name="connsiteY10" fmla="*/ 783819 h 1303326"/>
                <a:gd name="connsiteX11" fmla="*/ 9832598 w 9832598"/>
                <a:gd name="connsiteY11" fmla="*/ 1095523 h 1303326"/>
                <a:gd name="connsiteX12" fmla="*/ 9832598 w 9832598"/>
                <a:gd name="connsiteY12" fmla="*/ 1095519 h 1303326"/>
                <a:gd name="connsiteX13" fmla="*/ 9624791 w 9832598"/>
                <a:gd name="connsiteY13" fmla="*/ 1303326 h 1303326"/>
                <a:gd name="connsiteX14" fmla="*/ 4299869 w 9832598"/>
                <a:gd name="connsiteY14" fmla="*/ 1303326 h 1303326"/>
                <a:gd name="connsiteX15" fmla="*/ 1928699 w 9832598"/>
                <a:gd name="connsiteY15" fmla="*/ 1303326 h 1303326"/>
                <a:gd name="connsiteX16" fmla="*/ 1928699 w 9832598"/>
                <a:gd name="connsiteY16" fmla="*/ 1303326 h 1303326"/>
                <a:gd name="connsiteX17" fmla="*/ 555726 w 9832598"/>
                <a:gd name="connsiteY17" fmla="*/ 1303326 h 1303326"/>
                <a:gd name="connsiteX18" fmla="*/ 341364 w 9832598"/>
                <a:gd name="connsiteY18" fmla="*/ 1087650 h 1303326"/>
                <a:gd name="connsiteX19" fmla="*/ 0 w 9832598"/>
                <a:gd name="connsiteY19" fmla="*/ 1056346 h 1303326"/>
                <a:gd name="connsiteX20" fmla="*/ 323645 w 9832598"/>
                <a:gd name="connsiteY20" fmla="*/ 702072 h 1303326"/>
                <a:gd name="connsiteX21" fmla="*/ 319116 w 9832598"/>
                <a:gd name="connsiteY21" fmla="*/ 337310 h 1303326"/>
                <a:gd name="connsiteX0" fmla="*/ 319116 w 9832598"/>
                <a:gd name="connsiteY0" fmla="*/ 337310 h 1303326"/>
                <a:gd name="connsiteX1" fmla="*/ 325804 w 9832598"/>
                <a:gd name="connsiteY1" fmla="*/ 319822 h 1303326"/>
                <a:gd name="connsiteX2" fmla="*/ 251738 w 9832598"/>
                <a:gd name="connsiteY2" fmla="*/ 27850 h 1303326"/>
                <a:gd name="connsiteX3" fmla="*/ 555726 w 9832598"/>
                <a:gd name="connsiteY3" fmla="*/ 56510 h 1303326"/>
                <a:gd name="connsiteX4" fmla="*/ 1928699 w 9832598"/>
                <a:gd name="connsiteY4" fmla="*/ 56510 h 1303326"/>
                <a:gd name="connsiteX5" fmla="*/ 1928699 w 9832598"/>
                <a:gd name="connsiteY5" fmla="*/ 56510 h 1303326"/>
                <a:gd name="connsiteX6" fmla="*/ 4299869 w 9832598"/>
                <a:gd name="connsiteY6" fmla="*/ 56510 h 1303326"/>
                <a:gd name="connsiteX7" fmla="*/ 9624791 w 9832598"/>
                <a:gd name="connsiteY7" fmla="*/ 56510 h 1303326"/>
                <a:gd name="connsiteX8" fmla="*/ 9832598 w 9832598"/>
                <a:gd name="connsiteY8" fmla="*/ 264317 h 1303326"/>
                <a:gd name="connsiteX9" fmla="*/ 9832598 w 9832598"/>
                <a:gd name="connsiteY9" fmla="*/ 783819 h 1303326"/>
                <a:gd name="connsiteX10" fmla="*/ 9832598 w 9832598"/>
                <a:gd name="connsiteY10" fmla="*/ 783819 h 1303326"/>
                <a:gd name="connsiteX11" fmla="*/ 9832598 w 9832598"/>
                <a:gd name="connsiteY11" fmla="*/ 1095523 h 1303326"/>
                <a:gd name="connsiteX12" fmla="*/ 9832598 w 9832598"/>
                <a:gd name="connsiteY12" fmla="*/ 1095519 h 1303326"/>
                <a:gd name="connsiteX13" fmla="*/ 9624791 w 9832598"/>
                <a:gd name="connsiteY13" fmla="*/ 1303326 h 1303326"/>
                <a:gd name="connsiteX14" fmla="*/ 4299869 w 9832598"/>
                <a:gd name="connsiteY14" fmla="*/ 1303326 h 1303326"/>
                <a:gd name="connsiteX15" fmla="*/ 1928699 w 9832598"/>
                <a:gd name="connsiteY15" fmla="*/ 1303326 h 1303326"/>
                <a:gd name="connsiteX16" fmla="*/ 1928699 w 9832598"/>
                <a:gd name="connsiteY16" fmla="*/ 1303326 h 1303326"/>
                <a:gd name="connsiteX17" fmla="*/ 555726 w 9832598"/>
                <a:gd name="connsiteY17" fmla="*/ 1303326 h 1303326"/>
                <a:gd name="connsiteX18" fmla="*/ 341364 w 9832598"/>
                <a:gd name="connsiteY18" fmla="*/ 1087650 h 1303326"/>
                <a:gd name="connsiteX19" fmla="*/ 0 w 9832598"/>
                <a:gd name="connsiteY19" fmla="*/ 1056346 h 1303326"/>
                <a:gd name="connsiteX20" fmla="*/ 323645 w 9832598"/>
                <a:gd name="connsiteY20" fmla="*/ 702072 h 1303326"/>
                <a:gd name="connsiteX21" fmla="*/ 319116 w 9832598"/>
                <a:gd name="connsiteY21" fmla="*/ 337310 h 1303326"/>
                <a:gd name="connsiteX0" fmla="*/ 319116 w 9832598"/>
                <a:gd name="connsiteY0" fmla="*/ 295242 h 1261258"/>
                <a:gd name="connsiteX1" fmla="*/ 325804 w 9832598"/>
                <a:gd name="connsiteY1" fmla="*/ 277754 h 1261258"/>
                <a:gd name="connsiteX2" fmla="*/ 334034 w 9832598"/>
                <a:gd name="connsiteY2" fmla="*/ 45504 h 1261258"/>
                <a:gd name="connsiteX3" fmla="*/ 555726 w 9832598"/>
                <a:gd name="connsiteY3" fmla="*/ 14442 h 1261258"/>
                <a:gd name="connsiteX4" fmla="*/ 1928699 w 9832598"/>
                <a:gd name="connsiteY4" fmla="*/ 14442 h 1261258"/>
                <a:gd name="connsiteX5" fmla="*/ 1928699 w 9832598"/>
                <a:gd name="connsiteY5" fmla="*/ 14442 h 1261258"/>
                <a:gd name="connsiteX6" fmla="*/ 4299869 w 9832598"/>
                <a:gd name="connsiteY6" fmla="*/ 14442 h 1261258"/>
                <a:gd name="connsiteX7" fmla="*/ 9624791 w 9832598"/>
                <a:gd name="connsiteY7" fmla="*/ 14442 h 1261258"/>
                <a:gd name="connsiteX8" fmla="*/ 9832598 w 9832598"/>
                <a:gd name="connsiteY8" fmla="*/ 222249 h 1261258"/>
                <a:gd name="connsiteX9" fmla="*/ 9832598 w 9832598"/>
                <a:gd name="connsiteY9" fmla="*/ 741751 h 1261258"/>
                <a:gd name="connsiteX10" fmla="*/ 9832598 w 9832598"/>
                <a:gd name="connsiteY10" fmla="*/ 741751 h 1261258"/>
                <a:gd name="connsiteX11" fmla="*/ 9832598 w 9832598"/>
                <a:gd name="connsiteY11" fmla="*/ 1053455 h 1261258"/>
                <a:gd name="connsiteX12" fmla="*/ 9832598 w 9832598"/>
                <a:gd name="connsiteY12" fmla="*/ 1053451 h 1261258"/>
                <a:gd name="connsiteX13" fmla="*/ 9624791 w 9832598"/>
                <a:gd name="connsiteY13" fmla="*/ 1261258 h 1261258"/>
                <a:gd name="connsiteX14" fmla="*/ 4299869 w 9832598"/>
                <a:gd name="connsiteY14" fmla="*/ 1261258 h 1261258"/>
                <a:gd name="connsiteX15" fmla="*/ 1928699 w 9832598"/>
                <a:gd name="connsiteY15" fmla="*/ 1261258 h 1261258"/>
                <a:gd name="connsiteX16" fmla="*/ 1928699 w 9832598"/>
                <a:gd name="connsiteY16" fmla="*/ 1261258 h 1261258"/>
                <a:gd name="connsiteX17" fmla="*/ 555726 w 9832598"/>
                <a:gd name="connsiteY17" fmla="*/ 1261258 h 1261258"/>
                <a:gd name="connsiteX18" fmla="*/ 341364 w 9832598"/>
                <a:gd name="connsiteY18" fmla="*/ 1045582 h 1261258"/>
                <a:gd name="connsiteX19" fmla="*/ 0 w 9832598"/>
                <a:gd name="connsiteY19" fmla="*/ 1014278 h 1261258"/>
                <a:gd name="connsiteX20" fmla="*/ 323645 w 9832598"/>
                <a:gd name="connsiteY20" fmla="*/ 660004 h 1261258"/>
                <a:gd name="connsiteX21" fmla="*/ 319116 w 9832598"/>
                <a:gd name="connsiteY21" fmla="*/ 295242 h 1261258"/>
                <a:gd name="connsiteX0" fmla="*/ 319116 w 9832598"/>
                <a:gd name="connsiteY0" fmla="*/ 282067 h 1248083"/>
                <a:gd name="connsiteX1" fmla="*/ 325804 w 9832598"/>
                <a:gd name="connsiteY1" fmla="*/ 264579 h 1248083"/>
                <a:gd name="connsiteX2" fmla="*/ 334034 w 9832598"/>
                <a:gd name="connsiteY2" fmla="*/ 32329 h 1248083"/>
                <a:gd name="connsiteX3" fmla="*/ 555726 w 9832598"/>
                <a:gd name="connsiteY3" fmla="*/ 1267 h 1248083"/>
                <a:gd name="connsiteX4" fmla="*/ 1928699 w 9832598"/>
                <a:gd name="connsiteY4" fmla="*/ 1267 h 1248083"/>
                <a:gd name="connsiteX5" fmla="*/ 1928699 w 9832598"/>
                <a:gd name="connsiteY5" fmla="*/ 1267 h 1248083"/>
                <a:gd name="connsiteX6" fmla="*/ 4299869 w 9832598"/>
                <a:gd name="connsiteY6" fmla="*/ 1267 h 1248083"/>
                <a:gd name="connsiteX7" fmla="*/ 9624791 w 9832598"/>
                <a:gd name="connsiteY7" fmla="*/ 1267 h 1248083"/>
                <a:gd name="connsiteX8" fmla="*/ 9832598 w 9832598"/>
                <a:gd name="connsiteY8" fmla="*/ 209074 h 1248083"/>
                <a:gd name="connsiteX9" fmla="*/ 9832598 w 9832598"/>
                <a:gd name="connsiteY9" fmla="*/ 728576 h 1248083"/>
                <a:gd name="connsiteX10" fmla="*/ 9832598 w 9832598"/>
                <a:gd name="connsiteY10" fmla="*/ 728576 h 1248083"/>
                <a:gd name="connsiteX11" fmla="*/ 9832598 w 9832598"/>
                <a:gd name="connsiteY11" fmla="*/ 1040280 h 1248083"/>
                <a:gd name="connsiteX12" fmla="*/ 9832598 w 9832598"/>
                <a:gd name="connsiteY12" fmla="*/ 1040276 h 1248083"/>
                <a:gd name="connsiteX13" fmla="*/ 9624791 w 9832598"/>
                <a:gd name="connsiteY13" fmla="*/ 1248083 h 1248083"/>
                <a:gd name="connsiteX14" fmla="*/ 4299869 w 9832598"/>
                <a:gd name="connsiteY14" fmla="*/ 1248083 h 1248083"/>
                <a:gd name="connsiteX15" fmla="*/ 1928699 w 9832598"/>
                <a:gd name="connsiteY15" fmla="*/ 1248083 h 1248083"/>
                <a:gd name="connsiteX16" fmla="*/ 1928699 w 9832598"/>
                <a:gd name="connsiteY16" fmla="*/ 1248083 h 1248083"/>
                <a:gd name="connsiteX17" fmla="*/ 555726 w 9832598"/>
                <a:gd name="connsiteY17" fmla="*/ 1248083 h 1248083"/>
                <a:gd name="connsiteX18" fmla="*/ 341364 w 9832598"/>
                <a:gd name="connsiteY18" fmla="*/ 1032407 h 1248083"/>
                <a:gd name="connsiteX19" fmla="*/ 0 w 9832598"/>
                <a:gd name="connsiteY19" fmla="*/ 1001103 h 1248083"/>
                <a:gd name="connsiteX20" fmla="*/ 323645 w 9832598"/>
                <a:gd name="connsiteY20" fmla="*/ 646829 h 1248083"/>
                <a:gd name="connsiteX21" fmla="*/ 319116 w 9832598"/>
                <a:gd name="connsiteY21" fmla="*/ 282067 h 1248083"/>
                <a:gd name="connsiteX0" fmla="*/ 319116 w 9832598"/>
                <a:gd name="connsiteY0" fmla="*/ 351742 h 1248083"/>
                <a:gd name="connsiteX1" fmla="*/ 325804 w 9832598"/>
                <a:gd name="connsiteY1" fmla="*/ 264579 h 1248083"/>
                <a:gd name="connsiteX2" fmla="*/ 334034 w 9832598"/>
                <a:gd name="connsiteY2" fmla="*/ 32329 h 1248083"/>
                <a:gd name="connsiteX3" fmla="*/ 555726 w 9832598"/>
                <a:gd name="connsiteY3" fmla="*/ 1267 h 1248083"/>
                <a:gd name="connsiteX4" fmla="*/ 1928699 w 9832598"/>
                <a:gd name="connsiteY4" fmla="*/ 1267 h 1248083"/>
                <a:gd name="connsiteX5" fmla="*/ 1928699 w 9832598"/>
                <a:gd name="connsiteY5" fmla="*/ 1267 h 1248083"/>
                <a:gd name="connsiteX6" fmla="*/ 4299869 w 9832598"/>
                <a:gd name="connsiteY6" fmla="*/ 1267 h 1248083"/>
                <a:gd name="connsiteX7" fmla="*/ 9624791 w 9832598"/>
                <a:gd name="connsiteY7" fmla="*/ 1267 h 1248083"/>
                <a:gd name="connsiteX8" fmla="*/ 9832598 w 9832598"/>
                <a:gd name="connsiteY8" fmla="*/ 209074 h 1248083"/>
                <a:gd name="connsiteX9" fmla="*/ 9832598 w 9832598"/>
                <a:gd name="connsiteY9" fmla="*/ 728576 h 1248083"/>
                <a:gd name="connsiteX10" fmla="*/ 9832598 w 9832598"/>
                <a:gd name="connsiteY10" fmla="*/ 728576 h 1248083"/>
                <a:gd name="connsiteX11" fmla="*/ 9832598 w 9832598"/>
                <a:gd name="connsiteY11" fmla="*/ 1040280 h 1248083"/>
                <a:gd name="connsiteX12" fmla="*/ 9832598 w 9832598"/>
                <a:gd name="connsiteY12" fmla="*/ 1040276 h 1248083"/>
                <a:gd name="connsiteX13" fmla="*/ 9624791 w 9832598"/>
                <a:gd name="connsiteY13" fmla="*/ 1248083 h 1248083"/>
                <a:gd name="connsiteX14" fmla="*/ 4299869 w 9832598"/>
                <a:gd name="connsiteY14" fmla="*/ 1248083 h 1248083"/>
                <a:gd name="connsiteX15" fmla="*/ 1928699 w 9832598"/>
                <a:gd name="connsiteY15" fmla="*/ 1248083 h 1248083"/>
                <a:gd name="connsiteX16" fmla="*/ 1928699 w 9832598"/>
                <a:gd name="connsiteY16" fmla="*/ 1248083 h 1248083"/>
                <a:gd name="connsiteX17" fmla="*/ 555726 w 9832598"/>
                <a:gd name="connsiteY17" fmla="*/ 1248083 h 1248083"/>
                <a:gd name="connsiteX18" fmla="*/ 341364 w 9832598"/>
                <a:gd name="connsiteY18" fmla="*/ 1032407 h 1248083"/>
                <a:gd name="connsiteX19" fmla="*/ 0 w 9832598"/>
                <a:gd name="connsiteY19" fmla="*/ 1001103 h 1248083"/>
                <a:gd name="connsiteX20" fmla="*/ 323645 w 9832598"/>
                <a:gd name="connsiteY20" fmla="*/ 646829 h 1248083"/>
                <a:gd name="connsiteX21" fmla="*/ 319116 w 9832598"/>
                <a:gd name="connsiteY21" fmla="*/ 351742 h 1248083"/>
                <a:gd name="connsiteX0" fmla="*/ 319116 w 9832598"/>
                <a:gd name="connsiteY0" fmla="*/ 350942 h 1247283"/>
                <a:gd name="connsiteX1" fmla="*/ 325804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21" fmla="*/ 319116 w 9832598"/>
                <a:gd name="connsiteY21" fmla="*/ 350942 h 1247283"/>
                <a:gd name="connsiteX0" fmla="*/ 323645 w 9832598"/>
                <a:gd name="connsiteY0" fmla="*/ 646029 h 1247283"/>
                <a:gd name="connsiteX1" fmla="*/ 325804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0" fmla="*/ 323645 w 9832598"/>
                <a:gd name="connsiteY0" fmla="*/ 646029 h 1247283"/>
                <a:gd name="connsiteX1" fmla="*/ 325804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0" fmla="*/ 323645 w 9832598"/>
                <a:gd name="connsiteY0" fmla="*/ 646029 h 1247283"/>
                <a:gd name="connsiteX1" fmla="*/ 325804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0" fmla="*/ 323645 w 9832598"/>
                <a:gd name="connsiteY0" fmla="*/ 646029 h 1247283"/>
                <a:gd name="connsiteX1" fmla="*/ 309345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0" fmla="*/ 311301 w 9832598"/>
                <a:gd name="connsiteY0" fmla="*/ 659300 h 1247283"/>
                <a:gd name="connsiteX1" fmla="*/ 309345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11301 w 9832598"/>
                <a:gd name="connsiteY20" fmla="*/ 659300 h 1247283"/>
                <a:gd name="connsiteX0" fmla="*/ 889001 w 10410298"/>
                <a:gd name="connsiteY0" fmla="*/ 659300 h 1247283"/>
                <a:gd name="connsiteX1" fmla="*/ 887045 w 10410298"/>
                <a:gd name="connsiteY1" fmla="*/ 263779 h 1247283"/>
                <a:gd name="connsiteX2" fmla="*/ 944652 w 10410298"/>
                <a:gd name="connsiteY2" fmla="*/ 61390 h 1247283"/>
                <a:gd name="connsiteX3" fmla="*/ 1133426 w 10410298"/>
                <a:gd name="connsiteY3" fmla="*/ 467 h 1247283"/>
                <a:gd name="connsiteX4" fmla="*/ 2506399 w 10410298"/>
                <a:gd name="connsiteY4" fmla="*/ 467 h 1247283"/>
                <a:gd name="connsiteX5" fmla="*/ 2506399 w 10410298"/>
                <a:gd name="connsiteY5" fmla="*/ 467 h 1247283"/>
                <a:gd name="connsiteX6" fmla="*/ 4877569 w 10410298"/>
                <a:gd name="connsiteY6" fmla="*/ 467 h 1247283"/>
                <a:gd name="connsiteX7" fmla="*/ 10202491 w 10410298"/>
                <a:gd name="connsiteY7" fmla="*/ 467 h 1247283"/>
                <a:gd name="connsiteX8" fmla="*/ 10410298 w 10410298"/>
                <a:gd name="connsiteY8" fmla="*/ 208274 h 1247283"/>
                <a:gd name="connsiteX9" fmla="*/ 10410298 w 10410298"/>
                <a:gd name="connsiteY9" fmla="*/ 727776 h 1247283"/>
                <a:gd name="connsiteX10" fmla="*/ 10410298 w 10410298"/>
                <a:gd name="connsiteY10" fmla="*/ 727776 h 1247283"/>
                <a:gd name="connsiteX11" fmla="*/ 10410298 w 10410298"/>
                <a:gd name="connsiteY11" fmla="*/ 1039480 h 1247283"/>
                <a:gd name="connsiteX12" fmla="*/ 10410298 w 10410298"/>
                <a:gd name="connsiteY12" fmla="*/ 1039476 h 1247283"/>
                <a:gd name="connsiteX13" fmla="*/ 10202491 w 10410298"/>
                <a:gd name="connsiteY13" fmla="*/ 1247283 h 1247283"/>
                <a:gd name="connsiteX14" fmla="*/ 4877569 w 10410298"/>
                <a:gd name="connsiteY14" fmla="*/ 1247283 h 1247283"/>
                <a:gd name="connsiteX15" fmla="*/ 2506399 w 10410298"/>
                <a:gd name="connsiteY15" fmla="*/ 1247283 h 1247283"/>
                <a:gd name="connsiteX16" fmla="*/ 2506399 w 10410298"/>
                <a:gd name="connsiteY16" fmla="*/ 1247283 h 1247283"/>
                <a:gd name="connsiteX17" fmla="*/ 1133426 w 10410298"/>
                <a:gd name="connsiteY17" fmla="*/ 1247283 h 1247283"/>
                <a:gd name="connsiteX18" fmla="*/ 919064 w 10410298"/>
                <a:gd name="connsiteY18" fmla="*/ 1031607 h 1247283"/>
                <a:gd name="connsiteX19" fmla="*/ 0 w 10410298"/>
                <a:gd name="connsiteY19" fmla="*/ 1083388 h 1247283"/>
                <a:gd name="connsiteX20" fmla="*/ 889001 w 10410298"/>
                <a:gd name="connsiteY20" fmla="*/ 659300 h 1247283"/>
                <a:gd name="connsiteX0" fmla="*/ 889001 w 10410298"/>
                <a:gd name="connsiteY0" fmla="*/ 659300 h 1247283"/>
                <a:gd name="connsiteX1" fmla="*/ 887045 w 10410298"/>
                <a:gd name="connsiteY1" fmla="*/ 263779 h 1247283"/>
                <a:gd name="connsiteX2" fmla="*/ 944652 w 10410298"/>
                <a:gd name="connsiteY2" fmla="*/ 61390 h 1247283"/>
                <a:gd name="connsiteX3" fmla="*/ 1133426 w 10410298"/>
                <a:gd name="connsiteY3" fmla="*/ 467 h 1247283"/>
                <a:gd name="connsiteX4" fmla="*/ 2506399 w 10410298"/>
                <a:gd name="connsiteY4" fmla="*/ 467 h 1247283"/>
                <a:gd name="connsiteX5" fmla="*/ 2506399 w 10410298"/>
                <a:gd name="connsiteY5" fmla="*/ 467 h 1247283"/>
                <a:gd name="connsiteX6" fmla="*/ 4877569 w 10410298"/>
                <a:gd name="connsiteY6" fmla="*/ 467 h 1247283"/>
                <a:gd name="connsiteX7" fmla="*/ 10202491 w 10410298"/>
                <a:gd name="connsiteY7" fmla="*/ 467 h 1247283"/>
                <a:gd name="connsiteX8" fmla="*/ 10410298 w 10410298"/>
                <a:gd name="connsiteY8" fmla="*/ 208274 h 1247283"/>
                <a:gd name="connsiteX9" fmla="*/ 10410298 w 10410298"/>
                <a:gd name="connsiteY9" fmla="*/ 727776 h 1247283"/>
                <a:gd name="connsiteX10" fmla="*/ 10410298 w 10410298"/>
                <a:gd name="connsiteY10" fmla="*/ 727776 h 1247283"/>
                <a:gd name="connsiteX11" fmla="*/ 10410298 w 10410298"/>
                <a:gd name="connsiteY11" fmla="*/ 1039480 h 1247283"/>
                <a:gd name="connsiteX12" fmla="*/ 10410298 w 10410298"/>
                <a:gd name="connsiteY12" fmla="*/ 1039476 h 1247283"/>
                <a:gd name="connsiteX13" fmla="*/ 10202491 w 10410298"/>
                <a:gd name="connsiteY13" fmla="*/ 1247283 h 1247283"/>
                <a:gd name="connsiteX14" fmla="*/ 4877569 w 10410298"/>
                <a:gd name="connsiteY14" fmla="*/ 1247283 h 1247283"/>
                <a:gd name="connsiteX15" fmla="*/ 2506399 w 10410298"/>
                <a:gd name="connsiteY15" fmla="*/ 1247283 h 1247283"/>
                <a:gd name="connsiteX16" fmla="*/ 2506399 w 10410298"/>
                <a:gd name="connsiteY16" fmla="*/ 1247283 h 1247283"/>
                <a:gd name="connsiteX17" fmla="*/ 1133426 w 10410298"/>
                <a:gd name="connsiteY17" fmla="*/ 1247283 h 1247283"/>
                <a:gd name="connsiteX18" fmla="*/ 919064 w 10410298"/>
                <a:gd name="connsiteY18" fmla="*/ 1031607 h 1247283"/>
                <a:gd name="connsiteX19" fmla="*/ 0 w 10410298"/>
                <a:gd name="connsiteY19" fmla="*/ 1083388 h 1247283"/>
                <a:gd name="connsiteX20" fmla="*/ 889001 w 10410298"/>
                <a:gd name="connsiteY20" fmla="*/ 659300 h 1247283"/>
                <a:gd name="connsiteX0" fmla="*/ 889001 w 10410298"/>
                <a:gd name="connsiteY0" fmla="*/ 659300 h 1247283"/>
                <a:gd name="connsiteX1" fmla="*/ 887045 w 10410298"/>
                <a:gd name="connsiteY1" fmla="*/ 263779 h 1247283"/>
                <a:gd name="connsiteX2" fmla="*/ 944652 w 10410298"/>
                <a:gd name="connsiteY2" fmla="*/ 61390 h 1247283"/>
                <a:gd name="connsiteX3" fmla="*/ 1133426 w 10410298"/>
                <a:gd name="connsiteY3" fmla="*/ 467 h 1247283"/>
                <a:gd name="connsiteX4" fmla="*/ 2506399 w 10410298"/>
                <a:gd name="connsiteY4" fmla="*/ 467 h 1247283"/>
                <a:gd name="connsiteX5" fmla="*/ 2506399 w 10410298"/>
                <a:gd name="connsiteY5" fmla="*/ 467 h 1247283"/>
                <a:gd name="connsiteX6" fmla="*/ 4877569 w 10410298"/>
                <a:gd name="connsiteY6" fmla="*/ 467 h 1247283"/>
                <a:gd name="connsiteX7" fmla="*/ 10202491 w 10410298"/>
                <a:gd name="connsiteY7" fmla="*/ 467 h 1247283"/>
                <a:gd name="connsiteX8" fmla="*/ 10410298 w 10410298"/>
                <a:gd name="connsiteY8" fmla="*/ 208274 h 1247283"/>
                <a:gd name="connsiteX9" fmla="*/ 10410298 w 10410298"/>
                <a:gd name="connsiteY9" fmla="*/ 727776 h 1247283"/>
                <a:gd name="connsiteX10" fmla="*/ 10410298 w 10410298"/>
                <a:gd name="connsiteY10" fmla="*/ 727776 h 1247283"/>
                <a:gd name="connsiteX11" fmla="*/ 10410298 w 10410298"/>
                <a:gd name="connsiteY11" fmla="*/ 1039480 h 1247283"/>
                <a:gd name="connsiteX12" fmla="*/ 10410298 w 10410298"/>
                <a:gd name="connsiteY12" fmla="*/ 1039476 h 1247283"/>
                <a:gd name="connsiteX13" fmla="*/ 10202491 w 10410298"/>
                <a:gd name="connsiteY13" fmla="*/ 1247283 h 1247283"/>
                <a:gd name="connsiteX14" fmla="*/ 4877569 w 10410298"/>
                <a:gd name="connsiteY14" fmla="*/ 1247283 h 1247283"/>
                <a:gd name="connsiteX15" fmla="*/ 2506399 w 10410298"/>
                <a:gd name="connsiteY15" fmla="*/ 1247283 h 1247283"/>
                <a:gd name="connsiteX16" fmla="*/ 2506399 w 10410298"/>
                <a:gd name="connsiteY16" fmla="*/ 1247283 h 1247283"/>
                <a:gd name="connsiteX17" fmla="*/ 1133426 w 10410298"/>
                <a:gd name="connsiteY17" fmla="*/ 1247283 h 1247283"/>
                <a:gd name="connsiteX18" fmla="*/ 919064 w 10410298"/>
                <a:gd name="connsiteY18" fmla="*/ 1031607 h 1247283"/>
                <a:gd name="connsiteX19" fmla="*/ 0 w 10410298"/>
                <a:gd name="connsiteY19" fmla="*/ 1083388 h 1247283"/>
                <a:gd name="connsiteX20" fmla="*/ 889001 w 10410298"/>
                <a:gd name="connsiteY20" fmla="*/ 659300 h 1247283"/>
                <a:gd name="connsiteX0" fmla="*/ 889001 w 10410298"/>
                <a:gd name="connsiteY0" fmla="*/ 659300 h 1247283"/>
                <a:gd name="connsiteX1" fmla="*/ 887045 w 10410298"/>
                <a:gd name="connsiteY1" fmla="*/ 263779 h 1247283"/>
                <a:gd name="connsiteX2" fmla="*/ 944652 w 10410298"/>
                <a:gd name="connsiteY2" fmla="*/ 61390 h 1247283"/>
                <a:gd name="connsiteX3" fmla="*/ 1133426 w 10410298"/>
                <a:gd name="connsiteY3" fmla="*/ 467 h 1247283"/>
                <a:gd name="connsiteX4" fmla="*/ 2506399 w 10410298"/>
                <a:gd name="connsiteY4" fmla="*/ 467 h 1247283"/>
                <a:gd name="connsiteX5" fmla="*/ 2506399 w 10410298"/>
                <a:gd name="connsiteY5" fmla="*/ 467 h 1247283"/>
                <a:gd name="connsiteX6" fmla="*/ 4877569 w 10410298"/>
                <a:gd name="connsiteY6" fmla="*/ 467 h 1247283"/>
                <a:gd name="connsiteX7" fmla="*/ 10202491 w 10410298"/>
                <a:gd name="connsiteY7" fmla="*/ 467 h 1247283"/>
                <a:gd name="connsiteX8" fmla="*/ 10410298 w 10410298"/>
                <a:gd name="connsiteY8" fmla="*/ 208274 h 1247283"/>
                <a:gd name="connsiteX9" fmla="*/ 10410298 w 10410298"/>
                <a:gd name="connsiteY9" fmla="*/ 727776 h 1247283"/>
                <a:gd name="connsiteX10" fmla="*/ 10410298 w 10410298"/>
                <a:gd name="connsiteY10" fmla="*/ 727776 h 1247283"/>
                <a:gd name="connsiteX11" fmla="*/ 10410298 w 10410298"/>
                <a:gd name="connsiteY11" fmla="*/ 1039480 h 1247283"/>
                <a:gd name="connsiteX12" fmla="*/ 10410298 w 10410298"/>
                <a:gd name="connsiteY12" fmla="*/ 1039476 h 1247283"/>
                <a:gd name="connsiteX13" fmla="*/ 10202491 w 10410298"/>
                <a:gd name="connsiteY13" fmla="*/ 1247283 h 1247283"/>
                <a:gd name="connsiteX14" fmla="*/ 4877569 w 10410298"/>
                <a:gd name="connsiteY14" fmla="*/ 1247283 h 1247283"/>
                <a:gd name="connsiteX15" fmla="*/ 2506399 w 10410298"/>
                <a:gd name="connsiteY15" fmla="*/ 1247283 h 1247283"/>
                <a:gd name="connsiteX16" fmla="*/ 2506399 w 10410298"/>
                <a:gd name="connsiteY16" fmla="*/ 1247283 h 1247283"/>
                <a:gd name="connsiteX17" fmla="*/ 1133426 w 10410298"/>
                <a:gd name="connsiteY17" fmla="*/ 1247283 h 1247283"/>
                <a:gd name="connsiteX18" fmla="*/ 919064 w 10410298"/>
                <a:gd name="connsiteY18" fmla="*/ 1031607 h 1247283"/>
                <a:gd name="connsiteX19" fmla="*/ 0 w 10410298"/>
                <a:gd name="connsiteY19" fmla="*/ 1083388 h 1247283"/>
                <a:gd name="connsiteX20" fmla="*/ 889001 w 10410298"/>
                <a:gd name="connsiteY20" fmla="*/ 659300 h 1247283"/>
                <a:gd name="connsiteX0" fmla="*/ 1210326 w 10731623"/>
                <a:gd name="connsiteY0" fmla="*/ 659300 h 1247283"/>
                <a:gd name="connsiteX1" fmla="*/ 1208370 w 10731623"/>
                <a:gd name="connsiteY1" fmla="*/ 263779 h 1247283"/>
                <a:gd name="connsiteX2" fmla="*/ 1265977 w 10731623"/>
                <a:gd name="connsiteY2" fmla="*/ 61390 h 1247283"/>
                <a:gd name="connsiteX3" fmla="*/ 1454751 w 10731623"/>
                <a:gd name="connsiteY3" fmla="*/ 467 h 1247283"/>
                <a:gd name="connsiteX4" fmla="*/ 2827724 w 10731623"/>
                <a:gd name="connsiteY4" fmla="*/ 467 h 1247283"/>
                <a:gd name="connsiteX5" fmla="*/ 2827724 w 10731623"/>
                <a:gd name="connsiteY5" fmla="*/ 467 h 1247283"/>
                <a:gd name="connsiteX6" fmla="*/ 5198894 w 10731623"/>
                <a:gd name="connsiteY6" fmla="*/ 467 h 1247283"/>
                <a:gd name="connsiteX7" fmla="*/ 10523816 w 10731623"/>
                <a:gd name="connsiteY7" fmla="*/ 467 h 1247283"/>
                <a:gd name="connsiteX8" fmla="*/ 10731623 w 10731623"/>
                <a:gd name="connsiteY8" fmla="*/ 208274 h 1247283"/>
                <a:gd name="connsiteX9" fmla="*/ 10731623 w 10731623"/>
                <a:gd name="connsiteY9" fmla="*/ 727776 h 1247283"/>
                <a:gd name="connsiteX10" fmla="*/ 10731623 w 10731623"/>
                <a:gd name="connsiteY10" fmla="*/ 727776 h 1247283"/>
                <a:gd name="connsiteX11" fmla="*/ 10731623 w 10731623"/>
                <a:gd name="connsiteY11" fmla="*/ 1039480 h 1247283"/>
                <a:gd name="connsiteX12" fmla="*/ 10731623 w 10731623"/>
                <a:gd name="connsiteY12" fmla="*/ 1039476 h 1247283"/>
                <a:gd name="connsiteX13" fmla="*/ 10523816 w 10731623"/>
                <a:gd name="connsiteY13" fmla="*/ 1247283 h 1247283"/>
                <a:gd name="connsiteX14" fmla="*/ 5198894 w 10731623"/>
                <a:gd name="connsiteY14" fmla="*/ 1247283 h 1247283"/>
                <a:gd name="connsiteX15" fmla="*/ 2827724 w 10731623"/>
                <a:gd name="connsiteY15" fmla="*/ 1247283 h 1247283"/>
                <a:gd name="connsiteX16" fmla="*/ 2827724 w 10731623"/>
                <a:gd name="connsiteY16" fmla="*/ 1247283 h 1247283"/>
                <a:gd name="connsiteX17" fmla="*/ 1454751 w 10731623"/>
                <a:gd name="connsiteY17" fmla="*/ 1247283 h 1247283"/>
                <a:gd name="connsiteX18" fmla="*/ 1240389 w 10731623"/>
                <a:gd name="connsiteY18" fmla="*/ 1031607 h 1247283"/>
                <a:gd name="connsiteX19" fmla="*/ 0 w 10731623"/>
                <a:gd name="connsiteY19" fmla="*/ 940656 h 1247283"/>
                <a:gd name="connsiteX20" fmla="*/ 1210326 w 10731623"/>
                <a:gd name="connsiteY20" fmla="*/ 659300 h 1247283"/>
                <a:gd name="connsiteX0" fmla="*/ 1210326 w 10731623"/>
                <a:gd name="connsiteY0" fmla="*/ 659300 h 1247283"/>
                <a:gd name="connsiteX1" fmla="*/ 1208370 w 10731623"/>
                <a:gd name="connsiteY1" fmla="*/ 263779 h 1247283"/>
                <a:gd name="connsiteX2" fmla="*/ 1265977 w 10731623"/>
                <a:gd name="connsiteY2" fmla="*/ 61390 h 1247283"/>
                <a:gd name="connsiteX3" fmla="*/ 1454751 w 10731623"/>
                <a:gd name="connsiteY3" fmla="*/ 467 h 1247283"/>
                <a:gd name="connsiteX4" fmla="*/ 2827724 w 10731623"/>
                <a:gd name="connsiteY4" fmla="*/ 467 h 1247283"/>
                <a:gd name="connsiteX5" fmla="*/ 2827724 w 10731623"/>
                <a:gd name="connsiteY5" fmla="*/ 467 h 1247283"/>
                <a:gd name="connsiteX6" fmla="*/ 5198894 w 10731623"/>
                <a:gd name="connsiteY6" fmla="*/ 467 h 1247283"/>
                <a:gd name="connsiteX7" fmla="*/ 10523816 w 10731623"/>
                <a:gd name="connsiteY7" fmla="*/ 467 h 1247283"/>
                <a:gd name="connsiteX8" fmla="*/ 10731623 w 10731623"/>
                <a:gd name="connsiteY8" fmla="*/ 208274 h 1247283"/>
                <a:gd name="connsiteX9" fmla="*/ 10731623 w 10731623"/>
                <a:gd name="connsiteY9" fmla="*/ 727776 h 1247283"/>
                <a:gd name="connsiteX10" fmla="*/ 10731623 w 10731623"/>
                <a:gd name="connsiteY10" fmla="*/ 727776 h 1247283"/>
                <a:gd name="connsiteX11" fmla="*/ 10731623 w 10731623"/>
                <a:gd name="connsiteY11" fmla="*/ 1039480 h 1247283"/>
                <a:gd name="connsiteX12" fmla="*/ 10731623 w 10731623"/>
                <a:gd name="connsiteY12" fmla="*/ 1039476 h 1247283"/>
                <a:gd name="connsiteX13" fmla="*/ 10523816 w 10731623"/>
                <a:gd name="connsiteY13" fmla="*/ 1247283 h 1247283"/>
                <a:gd name="connsiteX14" fmla="*/ 5198894 w 10731623"/>
                <a:gd name="connsiteY14" fmla="*/ 1247283 h 1247283"/>
                <a:gd name="connsiteX15" fmla="*/ 2827724 w 10731623"/>
                <a:gd name="connsiteY15" fmla="*/ 1247283 h 1247283"/>
                <a:gd name="connsiteX16" fmla="*/ 2827724 w 10731623"/>
                <a:gd name="connsiteY16" fmla="*/ 1247283 h 1247283"/>
                <a:gd name="connsiteX17" fmla="*/ 1454751 w 10731623"/>
                <a:gd name="connsiteY17" fmla="*/ 1247283 h 1247283"/>
                <a:gd name="connsiteX18" fmla="*/ 1240389 w 10731623"/>
                <a:gd name="connsiteY18" fmla="*/ 1031607 h 1247283"/>
                <a:gd name="connsiteX19" fmla="*/ 0 w 10731623"/>
                <a:gd name="connsiteY19" fmla="*/ 940656 h 1247283"/>
                <a:gd name="connsiteX20" fmla="*/ 1210326 w 10731623"/>
                <a:gd name="connsiteY20" fmla="*/ 659300 h 1247283"/>
                <a:gd name="connsiteX0" fmla="*/ 1210326 w 10731623"/>
                <a:gd name="connsiteY0" fmla="*/ 659300 h 1247283"/>
                <a:gd name="connsiteX1" fmla="*/ 1208370 w 10731623"/>
                <a:gd name="connsiteY1" fmla="*/ 263779 h 1247283"/>
                <a:gd name="connsiteX2" fmla="*/ 1265977 w 10731623"/>
                <a:gd name="connsiteY2" fmla="*/ 61390 h 1247283"/>
                <a:gd name="connsiteX3" fmla="*/ 1454751 w 10731623"/>
                <a:gd name="connsiteY3" fmla="*/ 467 h 1247283"/>
                <a:gd name="connsiteX4" fmla="*/ 2827724 w 10731623"/>
                <a:gd name="connsiteY4" fmla="*/ 467 h 1247283"/>
                <a:gd name="connsiteX5" fmla="*/ 2827724 w 10731623"/>
                <a:gd name="connsiteY5" fmla="*/ 467 h 1247283"/>
                <a:gd name="connsiteX6" fmla="*/ 5198894 w 10731623"/>
                <a:gd name="connsiteY6" fmla="*/ 467 h 1247283"/>
                <a:gd name="connsiteX7" fmla="*/ 10523816 w 10731623"/>
                <a:gd name="connsiteY7" fmla="*/ 467 h 1247283"/>
                <a:gd name="connsiteX8" fmla="*/ 10731623 w 10731623"/>
                <a:gd name="connsiteY8" fmla="*/ 208274 h 1247283"/>
                <a:gd name="connsiteX9" fmla="*/ 10731623 w 10731623"/>
                <a:gd name="connsiteY9" fmla="*/ 727776 h 1247283"/>
                <a:gd name="connsiteX10" fmla="*/ 10731623 w 10731623"/>
                <a:gd name="connsiteY10" fmla="*/ 727776 h 1247283"/>
                <a:gd name="connsiteX11" fmla="*/ 10731623 w 10731623"/>
                <a:gd name="connsiteY11" fmla="*/ 1039480 h 1247283"/>
                <a:gd name="connsiteX12" fmla="*/ 10731623 w 10731623"/>
                <a:gd name="connsiteY12" fmla="*/ 1039476 h 1247283"/>
                <a:gd name="connsiteX13" fmla="*/ 10523816 w 10731623"/>
                <a:gd name="connsiteY13" fmla="*/ 1247283 h 1247283"/>
                <a:gd name="connsiteX14" fmla="*/ 5198894 w 10731623"/>
                <a:gd name="connsiteY14" fmla="*/ 1247283 h 1247283"/>
                <a:gd name="connsiteX15" fmla="*/ 2827724 w 10731623"/>
                <a:gd name="connsiteY15" fmla="*/ 1247283 h 1247283"/>
                <a:gd name="connsiteX16" fmla="*/ 2827724 w 10731623"/>
                <a:gd name="connsiteY16" fmla="*/ 1247283 h 1247283"/>
                <a:gd name="connsiteX17" fmla="*/ 1454751 w 10731623"/>
                <a:gd name="connsiteY17" fmla="*/ 1247283 h 1247283"/>
                <a:gd name="connsiteX18" fmla="*/ 1240389 w 10731623"/>
                <a:gd name="connsiteY18" fmla="*/ 1031607 h 1247283"/>
                <a:gd name="connsiteX19" fmla="*/ 0 w 10731623"/>
                <a:gd name="connsiteY19" fmla="*/ 940656 h 1247283"/>
                <a:gd name="connsiteX20" fmla="*/ 1210326 w 10731623"/>
                <a:gd name="connsiteY20" fmla="*/ 659300 h 1247283"/>
                <a:gd name="connsiteX0" fmla="*/ 1210326 w 10731623"/>
                <a:gd name="connsiteY0" fmla="*/ 659300 h 1247283"/>
                <a:gd name="connsiteX1" fmla="*/ 1208370 w 10731623"/>
                <a:gd name="connsiteY1" fmla="*/ 263779 h 1247283"/>
                <a:gd name="connsiteX2" fmla="*/ 1265977 w 10731623"/>
                <a:gd name="connsiteY2" fmla="*/ 61390 h 1247283"/>
                <a:gd name="connsiteX3" fmla="*/ 1454751 w 10731623"/>
                <a:gd name="connsiteY3" fmla="*/ 467 h 1247283"/>
                <a:gd name="connsiteX4" fmla="*/ 2827724 w 10731623"/>
                <a:gd name="connsiteY4" fmla="*/ 467 h 1247283"/>
                <a:gd name="connsiteX5" fmla="*/ 2827724 w 10731623"/>
                <a:gd name="connsiteY5" fmla="*/ 467 h 1247283"/>
                <a:gd name="connsiteX6" fmla="*/ 5198894 w 10731623"/>
                <a:gd name="connsiteY6" fmla="*/ 467 h 1247283"/>
                <a:gd name="connsiteX7" fmla="*/ 10523816 w 10731623"/>
                <a:gd name="connsiteY7" fmla="*/ 467 h 1247283"/>
                <a:gd name="connsiteX8" fmla="*/ 10731623 w 10731623"/>
                <a:gd name="connsiteY8" fmla="*/ 208274 h 1247283"/>
                <a:gd name="connsiteX9" fmla="*/ 10731623 w 10731623"/>
                <a:gd name="connsiteY9" fmla="*/ 727776 h 1247283"/>
                <a:gd name="connsiteX10" fmla="*/ 10731623 w 10731623"/>
                <a:gd name="connsiteY10" fmla="*/ 727776 h 1247283"/>
                <a:gd name="connsiteX11" fmla="*/ 10731623 w 10731623"/>
                <a:gd name="connsiteY11" fmla="*/ 1039480 h 1247283"/>
                <a:gd name="connsiteX12" fmla="*/ 10731623 w 10731623"/>
                <a:gd name="connsiteY12" fmla="*/ 1039476 h 1247283"/>
                <a:gd name="connsiteX13" fmla="*/ 10523816 w 10731623"/>
                <a:gd name="connsiteY13" fmla="*/ 1247283 h 1247283"/>
                <a:gd name="connsiteX14" fmla="*/ 5198894 w 10731623"/>
                <a:gd name="connsiteY14" fmla="*/ 1247283 h 1247283"/>
                <a:gd name="connsiteX15" fmla="*/ 2827724 w 10731623"/>
                <a:gd name="connsiteY15" fmla="*/ 1247283 h 1247283"/>
                <a:gd name="connsiteX16" fmla="*/ 2827724 w 10731623"/>
                <a:gd name="connsiteY16" fmla="*/ 1247283 h 1247283"/>
                <a:gd name="connsiteX17" fmla="*/ 1454751 w 10731623"/>
                <a:gd name="connsiteY17" fmla="*/ 1247283 h 1247283"/>
                <a:gd name="connsiteX18" fmla="*/ 1240389 w 10731623"/>
                <a:gd name="connsiteY18" fmla="*/ 1031607 h 1247283"/>
                <a:gd name="connsiteX19" fmla="*/ 0 w 10731623"/>
                <a:gd name="connsiteY19" fmla="*/ 940656 h 1247283"/>
                <a:gd name="connsiteX20" fmla="*/ 1210326 w 10731623"/>
                <a:gd name="connsiteY20" fmla="*/ 659300 h 1247283"/>
                <a:gd name="connsiteX0" fmla="*/ 1229227 w 10750524"/>
                <a:gd name="connsiteY0" fmla="*/ 659300 h 1247283"/>
                <a:gd name="connsiteX1" fmla="*/ 1227271 w 10750524"/>
                <a:gd name="connsiteY1" fmla="*/ 263779 h 1247283"/>
                <a:gd name="connsiteX2" fmla="*/ 1284878 w 10750524"/>
                <a:gd name="connsiteY2" fmla="*/ 61390 h 1247283"/>
                <a:gd name="connsiteX3" fmla="*/ 1473652 w 10750524"/>
                <a:gd name="connsiteY3" fmla="*/ 467 h 1247283"/>
                <a:gd name="connsiteX4" fmla="*/ 2846625 w 10750524"/>
                <a:gd name="connsiteY4" fmla="*/ 467 h 1247283"/>
                <a:gd name="connsiteX5" fmla="*/ 2846625 w 10750524"/>
                <a:gd name="connsiteY5" fmla="*/ 467 h 1247283"/>
                <a:gd name="connsiteX6" fmla="*/ 5217795 w 10750524"/>
                <a:gd name="connsiteY6" fmla="*/ 467 h 1247283"/>
                <a:gd name="connsiteX7" fmla="*/ 10542717 w 10750524"/>
                <a:gd name="connsiteY7" fmla="*/ 467 h 1247283"/>
                <a:gd name="connsiteX8" fmla="*/ 10750524 w 10750524"/>
                <a:gd name="connsiteY8" fmla="*/ 208274 h 1247283"/>
                <a:gd name="connsiteX9" fmla="*/ 10750524 w 10750524"/>
                <a:gd name="connsiteY9" fmla="*/ 727776 h 1247283"/>
                <a:gd name="connsiteX10" fmla="*/ 10750524 w 10750524"/>
                <a:gd name="connsiteY10" fmla="*/ 727776 h 1247283"/>
                <a:gd name="connsiteX11" fmla="*/ 10750524 w 10750524"/>
                <a:gd name="connsiteY11" fmla="*/ 1039480 h 1247283"/>
                <a:gd name="connsiteX12" fmla="*/ 10750524 w 10750524"/>
                <a:gd name="connsiteY12" fmla="*/ 1039476 h 1247283"/>
                <a:gd name="connsiteX13" fmla="*/ 10542717 w 10750524"/>
                <a:gd name="connsiteY13" fmla="*/ 1247283 h 1247283"/>
                <a:gd name="connsiteX14" fmla="*/ 5217795 w 10750524"/>
                <a:gd name="connsiteY14" fmla="*/ 1247283 h 1247283"/>
                <a:gd name="connsiteX15" fmla="*/ 2846625 w 10750524"/>
                <a:gd name="connsiteY15" fmla="*/ 1247283 h 1247283"/>
                <a:gd name="connsiteX16" fmla="*/ 2846625 w 10750524"/>
                <a:gd name="connsiteY16" fmla="*/ 1247283 h 1247283"/>
                <a:gd name="connsiteX17" fmla="*/ 1473652 w 10750524"/>
                <a:gd name="connsiteY17" fmla="*/ 1247283 h 1247283"/>
                <a:gd name="connsiteX18" fmla="*/ 1259290 w 10750524"/>
                <a:gd name="connsiteY18" fmla="*/ 1031607 h 1247283"/>
                <a:gd name="connsiteX19" fmla="*/ 0 w 10750524"/>
                <a:gd name="connsiteY19" fmla="*/ 936900 h 1247283"/>
                <a:gd name="connsiteX20" fmla="*/ 1229227 w 10750524"/>
                <a:gd name="connsiteY20" fmla="*/ 659300 h 1247283"/>
                <a:gd name="connsiteX0" fmla="*/ 1229227 w 10750524"/>
                <a:gd name="connsiteY0" fmla="*/ 659300 h 1247283"/>
                <a:gd name="connsiteX1" fmla="*/ 1227271 w 10750524"/>
                <a:gd name="connsiteY1" fmla="*/ 263779 h 1247283"/>
                <a:gd name="connsiteX2" fmla="*/ 1284878 w 10750524"/>
                <a:gd name="connsiteY2" fmla="*/ 61390 h 1247283"/>
                <a:gd name="connsiteX3" fmla="*/ 1473652 w 10750524"/>
                <a:gd name="connsiteY3" fmla="*/ 467 h 1247283"/>
                <a:gd name="connsiteX4" fmla="*/ 2846625 w 10750524"/>
                <a:gd name="connsiteY4" fmla="*/ 467 h 1247283"/>
                <a:gd name="connsiteX5" fmla="*/ 2846625 w 10750524"/>
                <a:gd name="connsiteY5" fmla="*/ 467 h 1247283"/>
                <a:gd name="connsiteX6" fmla="*/ 5217795 w 10750524"/>
                <a:gd name="connsiteY6" fmla="*/ 467 h 1247283"/>
                <a:gd name="connsiteX7" fmla="*/ 10542717 w 10750524"/>
                <a:gd name="connsiteY7" fmla="*/ 467 h 1247283"/>
                <a:gd name="connsiteX8" fmla="*/ 10750524 w 10750524"/>
                <a:gd name="connsiteY8" fmla="*/ 208274 h 1247283"/>
                <a:gd name="connsiteX9" fmla="*/ 10750524 w 10750524"/>
                <a:gd name="connsiteY9" fmla="*/ 727776 h 1247283"/>
                <a:gd name="connsiteX10" fmla="*/ 10750524 w 10750524"/>
                <a:gd name="connsiteY10" fmla="*/ 727776 h 1247283"/>
                <a:gd name="connsiteX11" fmla="*/ 10750524 w 10750524"/>
                <a:gd name="connsiteY11" fmla="*/ 1039480 h 1247283"/>
                <a:gd name="connsiteX12" fmla="*/ 10750524 w 10750524"/>
                <a:gd name="connsiteY12" fmla="*/ 1039476 h 1247283"/>
                <a:gd name="connsiteX13" fmla="*/ 10542717 w 10750524"/>
                <a:gd name="connsiteY13" fmla="*/ 1247283 h 1247283"/>
                <a:gd name="connsiteX14" fmla="*/ 5217795 w 10750524"/>
                <a:gd name="connsiteY14" fmla="*/ 1247283 h 1247283"/>
                <a:gd name="connsiteX15" fmla="*/ 2846625 w 10750524"/>
                <a:gd name="connsiteY15" fmla="*/ 1247283 h 1247283"/>
                <a:gd name="connsiteX16" fmla="*/ 2846625 w 10750524"/>
                <a:gd name="connsiteY16" fmla="*/ 1247283 h 1247283"/>
                <a:gd name="connsiteX17" fmla="*/ 1473652 w 10750524"/>
                <a:gd name="connsiteY17" fmla="*/ 1247283 h 1247283"/>
                <a:gd name="connsiteX18" fmla="*/ 1259290 w 10750524"/>
                <a:gd name="connsiteY18" fmla="*/ 1031607 h 1247283"/>
                <a:gd name="connsiteX19" fmla="*/ 0 w 10750524"/>
                <a:gd name="connsiteY19" fmla="*/ 936900 h 1247283"/>
                <a:gd name="connsiteX20" fmla="*/ 1229227 w 10750524"/>
                <a:gd name="connsiteY20" fmla="*/ 659300 h 1247283"/>
                <a:gd name="connsiteX0" fmla="*/ 1229227 w 10750524"/>
                <a:gd name="connsiteY0" fmla="*/ 659300 h 1247283"/>
                <a:gd name="connsiteX1" fmla="*/ 1227271 w 10750524"/>
                <a:gd name="connsiteY1" fmla="*/ 263779 h 1247283"/>
                <a:gd name="connsiteX2" fmla="*/ 1284878 w 10750524"/>
                <a:gd name="connsiteY2" fmla="*/ 61390 h 1247283"/>
                <a:gd name="connsiteX3" fmla="*/ 1473652 w 10750524"/>
                <a:gd name="connsiteY3" fmla="*/ 467 h 1247283"/>
                <a:gd name="connsiteX4" fmla="*/ 2846625 w 10750524"/>
                <a:gd name="connsiteY4" fmla="*/ 467 h 1247283"/>
                <a:gd name="connsiteX5" fmla="*/ 2846625 w 10750524"/>
                <a:gd name="connsiteY5" fmla="*/ 467 h 1247283"/>
                <a:gd name="connsiteX6" fmla="*/ 5217795 w 10750524"/>
                <a:gd name="connsiteY6" fmla="*/ 467 h 1247283"/>
                <a:gd name="connsiteX7" fmla="*/ 10542717 w 10750524"/>
                <a:gd name="connsiteY7" fmla="*/ 467 h 1247283"/>
                <a:gd name="connsiteX8" fmla="*/ 10750524 w 10750524"/>
                <a:gd name="connsiteY8" fmla="*/ 208274 h 1247283"/>
                <a:gd name="connsiteX9" fmla="*/ 10750524 w 10750524"/>
                <a:gd name="connsiteY9" fmla="*/ 727776 h 1247283"/>
                <a:gd name="connsiteX10" fmla="*/ 10750524 w 10750524"/>
                <a:gd name="connsiteY10" fmla="*/ 727776 h 1247283"/>
                <a:gd name="connsiteX11" fmla="*/ 10750524 w 10750524"/>
                <a:gd name="connsiteY11" fmla="*/ 1039480 h 1247283"/>
                <a:gd name="connsiteX12" fmla="*/ 10750524 w 10750524"/>
                <a:gd name="connsiteY12" fmla="*/ 1039476 h 1247283"/>
                <a:gd name="connsiteX13" fmla="*/ 10542717 w 10750524"/>
                <a:gd name="connsiteY13" fmla="*/ 1247283 h 1247283"/>
                <a:gd name="connsiteX14" fmla="*/ 5217795 w 10750524"/>
                <a:gd name="connsiteY14" fmla="*/ 1247283 h 1247283"/>
                <a:gd name="connsiteX15" fmla="*/ 2846625 w 10750524"/>
                <a:gd name="connsiteY15" fmla="*/ 1247283 h 1247283"/>
                <a:gd name="connsiteX16" fmla="*/ 2846625 w 10750524"/>
                <a:gd name="connsiteY16" fmla="*/ 1247283 h 1247283"/>
                <a:gd name="connsiteX17" fmla="*/ 1473652 w 10750524"/>
                <a:gd name="connsiteY17" fmla="*/ 1247283 h 1247283"/>
                <a:gd name="connsiteX18" fmla="*/ 1259290 w 10750524"/>
                <a:gd name="connsiteY18" fmla="*/ 1031607 h 1247283"/>
                <a:gd name="connsiteX19" fmla="*/ 0 w 10750524"/>
                <a:gd name="connsiteY19" fmla="*/ 936900 h 1247283"/>
                <a:gd name="connsiteX20" fmla="*/ 1229227 w 10750524"/>
                <a:gd name="connsiteY20" fmla="*/ 659300 h 1247283"/>
                <a:gd name="connsiteX0" fmla="*/ 1229227 w 10750524"/>
                <a:gd name="connsiteY0" fmla="*/ 666746 h 1254729"/>
                <a:gd name="connsiteX1" fmla="*/ 1227271 w 10750524"/>
                <a:gd name="connsiteY1" fmla="*/ 271225 h 1254729"/>
                <a:gd name="connsiteX2" fmla="*/ 1284878 w 10750524"/>
                <a:gd name="connsiteY2" fmla="*/ 68836 h 1254729"/>
                <a:gd name="connsiteX3" fmla="*/ 1776077 w 10750524"/>
                <a:gd name="connsiteY3" fmla="*/ 401 h 1254729"/>
                <a:gd name="connsiteX4" fmla="*/ 2846625 w 10750524"/>
                <a:gd name="connsiteY4" fmla="*/ 7913 h 1254729"/>
                <a:gd name="connsiteX5" fmla="*/ 2846625 w 10750524"/>
                <a:gd name="connsiteY5" fmla="*/ 7913 h 1254729"/>
                <a:gd name="connsiteX6" fmla="*/ 5217795 w 10750524"/>
                <a:gd name="connsiteY6" fmla="*/ 7913 h 1254729"/>
                <a:gd name="connsiteX7" fmla="*/ 10542717 w 10750524"/>
                <a:gd name="connsiteY7" fmla="*/ 7913 h 1254729"/>
                <a:gd name="connsiteX8" fmla="*/ 10750524 w 10750524"/>
                <a:gd name="connsiteY8" fmla="*/ 215720 h 1254729"/>
                <a:gd name="connsiteX9" fmla="*/ 10750524 w 10750524"/>
                <a:gd name="connsiteY9" fmla="*/ 735222 h 1254729"/>
                <a:gd name="connsiteX10" fmla="*/ 10750524 w 10750524"/>
                <a:gd name="connsiteY10" fmla="*/ 735222 h 1254729"/>
                <a:gd name="connsiteX11" fmla="*/ 10750524 w 10750524"/>
                <a:gd name="connsiteY11" fmla="*/ 1046926 h 1254729"/>
                <a:gd name="connsiteX12" fmla="*/ 10750524 w 10750524"/>
                <a:gd name="connsiteY12" fmla="*/ 1046922 h 1254729"/>
                <a:gd name="connsiteX13" fmla="*/ 10542717 w 10750524"/>
                <a:gd name="connsiteY13" fmla="*/ 1254729 h 1254729"/>
                <a:gd name="connsiteX14" fmla="*/ 5217795 w 10750524"/>
                <a:gd name="connsiteY14" fmla="*/ 1254729 h 1254729"/>
                <a:gd name="connsiteX15" fmla="*/ 2846625 w 10750524"/>
                <a:gd name="connsiteY15" fmla="*/ 1254729 h 1254729"/>
                <a:gd name="connsiteX16" fmla="*/ 2846625 w 10750524"/>
                <a:gd name="connsiteY16" fmla="*/ 1254729 h 1254729"/>
                <a:gd name="connsiteX17" fmla="*/ 1473652 w 10750524"/>
                <a:gd name="connsiteY17" fmla="*/ 1254729 h 1254729"/>
                <a:gd name="connsiteX18" fmla="*/ 1259290 w 10750524"/>
                <a:gd name="connsiteY18" fmla="*/ 1039053 h 1254729"/>
                <a:gd name="connsiteX19" fmla="*/ 0 w 10750524"/>
                <a:gd name="connsiteY19" fmla="*/ 944346 h 1254729"/>
                <a:gd name="connsiteX20" fmla="*/ 1229227 w 10750524"/>
                <a:gd name="connsiteY20" fmla="*/ 666746 h 1254729"/>
                <a:gd name="connsiteX0" fmla="*/ 1229227 w 10750524"/>
                <a:gd name="connsiteY0" fmla="*/ 666746 h 1254729"/>
                <a:gd name="connsiteX1" fmla="*/ 1227271 w 10750524"/>
                <a:gd name="connsiteY1" fmla="*/ 271225 h 1254729"/>
                <a:gd name="connsiteX2" fmla="*/ 1284878 w 10750524"/>
                <a:gd name="connsiteY2" fmla="*/ 68836 h 1254729"/>
                <a:gd name="connsiteX3" fmla="*/ 1776077 w 10750524"/>
                <a:gd name="connsiteY3" fmla="*/ 401 h 1254729"/>
                <a:gd name="connsiteX4" fmla="*/ 2846625 w 10750524"/>
                <a:gd name="connsiteY4" fmla="*/ 7913 h 1254729"/>
                <a:gd name="connsiteX5" fmla="*/ 2846625 w 10750524"/>
                <a:gd name="connsiteY5" fmla="*/ 7913 h 1254729"/>
                <a:gd name="connsiteX6" fmla="*/ 5217795 w 10750524"/>
                <a:gd name="connsiteY6" fmla="*/ 7913 h 1254729"/>
                <a:gd name="connsiteX7" fmla="*/ 10542717 w 10750524"/>
                <a:gd name="connsiteY7" fmla="*/ 7913 h 1254729"/>
                <a:gd name="connsiteX8" fmla="*/ 10750524 w 10750524"/>
                <a:gd name="connsiteY8" fmla="*/ 215720 h 1254729"/>
                <a:gd name="connsiteX9" fmla="*/ 10750524 w 10750524"/>
                <a:gd name="connsiteY9" fmla="*/ 735222 h 1254729"/>
                <a:gd name="connsiteX10" fmla="*/ 10750524 w 10750524"/>
                <a:gd name="connsiteY10" fmla="*/ 735222 h 1254729"/>
                <a:gd name="connsiteX11" fmla="*/ 10750524 w 10750524"/>
                <a:gd name="connsiteY11" fmla="*/ 1046926 h 1254729"/>
                <a:gd name="connsiteX12" fmla="*/ 10750524 w 10750524"/>
                <a:gd name="connsiteY12" fmla="*/ 1046922 h 1254729"/>
                <a:gd name="connsiteX13" fmla="*/ 10542717 w 10750524"/>
                <a:gd name="connsiteY13" fmla="*/ 1254729 h 1254729"/>
                <a:gd name="connsiteX14" fmla="*/ 5217795 w 10750524"/>
                <a:gd name="connsiteY14" fmla="*/ 1254729 h 1254729"/>
                <a:gd name="connsiteX15" fmla="*/ 2846625 w 10750524"/>
                <a:gd name="connsiteY15" fmla="*/ 1254729 h 1254729"/>
                <a:gd name="connsiteX16" fmla="*/ 2846625 w 10750524"/>
                <a:gd name="connsiteY16" fmla="*/ 1254729 h 1254729"/>
                <a:gd name="connsiteX17" fmla="*/ 1473652 w 10750524"/>
                <a:gd name="connsiteY17" fmla="*/ 1254729 h 1254729"/>
                <a:gd name="connsiteX18" fmla="*/ 1259290 w 10750524"/>
                <a:gd name="connsiteY18" fmla="*/ 1039053 h 1254729"/>
                <a:gd name="connsiteX19" fmla="*/ 0 w 10750524"/>
                <a:gd name="connsiteY19" fmla="*/ 944346 h 1254729"/>
                <a:gd name="connsiteX20" fmla="*/ 1229227 w 10750524"/>
                <a:gd name="connsiteY20" fmla="*/ 666746 h 1254729"/>
                <a:gd name="connsiteX0" fmla="*/ 1821669 w 11342966"/>
                <a:gd name="connsiteY0" fmla="*/ 666746 h 1254729"/>
                <a:gd name="connsiteX1" fmla="*/ 1819713 w 11342966"/>
                <a:gd name="connsiteY1" fmla="*/ 271225 h 1254729"/>
                <a:gd name="connsiteX2" fmla="*/ 1877320 w 11342966"/>
                <a:gd name="connsiteY2" fmla="*/ 68836 h 1254729"/>
                <a:gd name="connsiteX3" fmla="*/ 2368519 w 11342966"/>
                <a:gd name="connsiteY3" fmla="*/ 401 h 1254729"/>
                <a:gd name="connsiteX4" fmla="*/ 3439067 w 11342966"/>
                <a:gd name="connsiteY4" fmla="*/ 7913 h 1254729"/>
                <a:gd name="connsiteX5" fmla="*/ 3439067 w 11342966"/>
                <a:gd name="connsiteY5" fmla="*/ 7913 h 1254729"/>
                <a:gd name="connsiteX6" fmla="*/ 5810237 w 11342966"/>
                <a:gd name="connsiteY6" fmla="*/ 7913 h 1254729"/>
                <a:gd name="connsiteX7" fmla="*/ 11135159 w 11342966"/>
                <a:gd name="connsiteY7" fmla="*/ 7913 h 1254729"/>
                <a:gd name="connsiteX8" fmla="*/ 11342966 w 11342966"/>
                <a:gd name="connsiteY8" fmla="*/ 215720 h 1254729"/>
                <a:gd name="connsiteX9" fmla="*/ 11342966 w 11342966"/>
                <a:gd name="connsiteY9" fmla="*/ 735222 h 1254729"/>
                <a:gd name="connsiteX10" fmla="*/ 11342966 w 11342966"/>
                <a:gd name="connsiteY10" fmla="*/ 735222 h 1254729"/>
                <a:gd name="connsiteX11" fmla="*/ 11342966 w 11342966"/>
                <a:gd name="connsiteY11" fmla="*/ 1046926 h 1254729"/>
                <a:gd name="connsiteX12" fmla="*/ 11342966 w 11342966"/>
                <a:gd name="connsiteY12" fmla="*/ 1046922 h 1254729"/>
                <a:gd name="connsiteX13" fmla="*/ 11135159 w 11342966"/>
                <a:gd name="connsiteY13" fmla="*/ 1254729 h 1254729"/>
                <a:gd name="connsiteX14" fmla="*/ 5810237 w 11342966"/>
                <a:gd name="connsiteY14" fmla="*/ 1254729 h 1254729"/>
                <a:gd name="connsiteX15" fmla="*/ 3439067 w 11342966"/>
                <a:gd name="connsiteY15" fmla="*/ 1254729 h 1254729"/>
                <a:gd name="connsiteX16" fmla="*/ 3439067 w 11342966"/>
                <a:gd name="connsiteY16" fmla="*/ 1254729 h 1254729"/>
                <a:gd name="connsiteX17" fmla="*/ 2066094 w 11342966"/>
                <a:gd name="connsiteY17" fmla="*/ 1254729 h 1254729"/>
                <a:gd name="connsiteX18" fmla="*/ 1851732 w 11342966"/>
                <a:gd name="connsiteY18" fmla="*/ 1039053 h 1254729"/>
                <a:gd name="connsiteX19" fmla="*/ 0 w 11342966"/>
                <a:gd name="connsiteY19" fmla="*/ 891252 h 1254729"/>
                <a:gd name="connsiteX20" fmla="*/ 1821669 w 11342966"/>
                <a:gd name="connsiteY20" fmla="*/ 666746 h 1254729"/>
                <a:gd name="connsiteX0" fmla="*/ 1821669 w 11342966"/>
                <a:gd name="connsiteY0" fmla="*/ 666746 h 1254729"/>
                <a:gd name="connsiteX1" fmla="*/ 1819713 w 11342966"/>
                <a:gd name="connsiteY1" fmla="*/ 271225 h 1254729"/>
                <a:gd name="connsiteX2" fmla="*/ 1877320 w 11342966"/>
                <a:gd name="connsiteY2" fmla="*/ 68836 h 1254729"/>
                <a:gd name="connsiteX3" fmla="*/ 2368519 w 11342966"/>
                <a:gd name="connsiteY3" fmla="*/ 401 h 1254729"/>
                <a:gd name="connsiteX4" fmla="*/ 3439067 w 11342966"/>
                <a:gd name="connsiteY4" fmla="*/ 7913 h 1254729"/>
                <a:gd name="connsiteX5" fmla="*/ 3439067 w 11342966"/>
                <a:gd name="connsiteY5" fmla="*/ 7913 h 1254729"/>
                <a:gd name="connsiteX6" fmla="*/ 5810237 w 11342966"/>
                <a:gd name="connsiteY6" fmla="*/ 7913 h 1254729"/>
                <a:gd name="connsiteX7" fmla="*/ 11135159 w 11342966"/>
                <a:gd name="connsiteY7" fmla="*/ 7913 h 1254729"/>
                <a:gd name="connsiteX8" fmla="*/ 11342966 w 11342966"/>
                <a:gd name="connsiteY8" fmla="*/ 215720 h 1254729"/>
                <a:gd name="connsiteX9" fmla="*/ 11342966 w 11342966"/>
                <a:gd name="connsiteY9" fmla="*/ 735222 h 1254729"/>
                <a:gd name="connsiteX10" fmla="*/ 11342966 w 11342966"/>
                <a:gd name="connsiteY10" fmla="*/ 735222 h 1254729"/>
                <a:gd name="connsiteX11" fmla="*/ 11342966 w 11342966"/>
                <a:gd name="connsiteY11" fmla="*/ 1046926 h 1254729"/>
                <a:gd name="connsiteX12" fmla="*/ 11342966 w 11342966"/>
                <a:gd name="connsiteY12" fmla="*/ 1046922 h 1254729"/>
                <a:gd name="connsiteX13" fmla="*/ 11135159 w 11342966"/>
                <a:gd name="connsiteY13" fmla="*/ 1254729 h 1254729"/>
                <a:gd name="connsiteX14" fmla="*/ 5810237 w 11342966"/>
                <a:gd name="connsiteY14" fmla="*/ 1254729 h 1254729"/>
                <a:gd name="connsiteX15" fmla="*/ 3439067 w 11342966"/>
                <a:gd name="connsiteY15" fmla="*/ 1254729 h 1254729"/>
                <a:gd name="connsiteX16" fmla="*/ 3439067 w 11342966"/>
                <a:gd name="connsiteY16" fmla="*/ 1254729 h 1254729"/>
                <a:gd name="connsiteX17" fmla="*/ 2066094 w 11342966"/>
                <a:gd name="connsiteY17" fmla="*/ 1254729 h 1254729"/>
                <a:gd name="connsiteX18" fmla="*/ 1851732 w 11342966"/>
                <a:gd name="connsiteY18" fmla="*/ 1039053 h 1254729"/>
                <a:gd name="connsiteX19" fmla="*/ 0 w 11342966"/>
                <a:gd name="connsiteY19" fmla="*/ 891252 h 1254729"/>
                <a:gd name="connsiteX20" fmla="*/ 1821669 w 11342966"/>
                <a:gd name="connsiteY20" fmla="*/ 666746 h 1254729"/>
                <a:gd name="connsiteX0" fmla="*/ 1821669 w 11342966"/>
                <a:gd name="connsiteY0" fmla="*/ 666746 h 1254729"/>
                <a:gd name="connsiteX1" fmla="*/ 1819713 w 11342966"/>
                <a:gd name="connsiteY1" fmla="*/ 271225 h 1254729"/>
                <a:gd name="connsiteX2" fmla="*/ 1877320 w 11342966"/>
                <a:gd name="connsiteY2" fmla="*/ 68836 h 1254729"/>
                <a:gd name="connsiteX3" fmla="*/ 2368519 w 11342966"/>
                <a:gd name="connsiteY3" fmla="*/ 401 h 1254729"/>
                <a:gd name="connsiteX4" fmla="*/ 3439067 w 11342966"/>
                <a:gd name="connsiteY4" fmla="*/ 7913 h 1254729"/>
                <a:gd name="connsiteX5" fmla="*/ 3439067 w 11342966"/>
                <a:gd name="connsiteY5" fmla="*/ 7913 h 1254729"/>
                <a:gd name="connsiteX6" fmla="*/ 5810237 w 11342966"/>
                <a:gd name="connsiteY6" fmla="*/ 7913 h 1254729"/>
                <a:gd name="connsiteX7" fmla="*/ 11135159 w 11342966"/>
                <a:gd name="connsiteY7" fmla="*/ 7913 h 1254729"/>
                <a:gd name="connsiteX8" fmla="*/ 11342966 w 11342966"/>
                <a:gd name="connsiteY8" fmla="*/ 215720 h 1254729"/>
                <a:gd name="connsiteX9" fmla="*/ 11342966 w 11342966"/>
                <a:gd name="connsiteY9" fmla="*/ 735222 h 1254729"/>
                <a:gd name="connsiteX10" fmla="*/ 11342966 w 11342966"/>
                <a:gd name="connsiteY10" fmla="*/ 735222 h 1254729"/>
                <a:gd name="connsiteX11" fmla="*/ 11342966 w 11342966"/>
                <a:gd name="connsiteY11" fmla="*/ 1046926 h 1254729"/>
                <a:gd name="connsiteX12" fmla="*/ 11342966 w 11342966"/>
                <a:gd name="connsiteY12" fmla="*/ 1046922 h 1254729"/>
                <a:gd name="connsiteX13" fmla="*/ 11135159 w 11342966"/>
                <a:gd name="connsiteY13" fmla="*/ 1254729 h 1254729"/>
                <a:gd name="connsiteX14" fmla="*/ 5810237 w 11342966"/>
                <a:gd name="connsiteY14" fmla="*/ 1254729 h 1254729"/>
                <a:gd name="connsiteX15" fmla="*/ 3439067 w 11342966"/>
                <a:gd name="connsiteY15" fmla="*/ 1254729 h 1254729"/>
                <a:gd name="connsiteX16" fmla="*/ 3439067 w 11342966"/>
                <a:gd name="connsiteY16" fmla="*/ 1254729 h 1254729"/>
                <a:gd name="connsiteX17" fmla="*/ 2066094 w 11342966"/>
                <a:gd name="connsiteY17" fmla="*/ 1254729 h 1254729"/>
                <a:gd name="connsiteX18" fmla="*/ 1851732 w 11342966"/>
                <a:gd name="connsiteY18" fmla="*/ 1039053 h 1254729"/>
                <a:gd name="connsiteX19" fmla="*/ 0 w 11342966"/>
                <a:gd name="connsiteY19" fmla="*/ 891252 h 1254729"/>
                <a:gd name="connsiteX20" fmla="*/ 1821669 w 11342966"/>
                <a:gd name="connsiteY20" fmla="*/ 666746 h 1254729"/>
                <a:gd name="connsiteX0" fmla="*/ 1821669 w 11342966"/>
                <a:gd name="connsiteY0" fmla="*/ 666746 h 1254729"/>
                <a:gd name="connsiteX1" fmla="*/ 1819713 w 11342966"/>
                <a:gd name="connsiteY1" fmla="*/ 271225 h 1254729"/>
                <a:gd name="connsiteX2" fmla="*/ 1877320 w 11342966"/>
                <a:gd name="connsiteY2" fmla="*/ 68836 h 1254729"/>
                <a:gd name="connsiteX3" fmla="*/ 2368519 w 11342966"/>
                <a:gd name="connsiteY3" fmla="*/ 401 h 1254729"/>
                <a:gd name="connsiteX4" fmla="*/ 3439067 w 11342966"/>
                <a:gd name="connsiteY4" fmla="*/ 7913 h 1254729"/>
                <a:gd name="connsiteX5" fmla="*/ 3439067 w 11342966"/>
                <a:gd name="connsiteY5" fmla="*/ 7913 h 1254729"/>
                <a:gd name="connsiteX6" fmla="*/ 5810237 w 11342966"/>
                <a:gd name="connsiteY6" fmla="*/ 7913 h 1254729"/>
                <a:gd name="connsiteX7" fmla="*/ 11135159 w 11342966"/>
                <a:gd name="connsiteY7" fmla="*/ 7913 h 1254729"/>
                <a:gd name="connsiteX8" fmla="*/ 11342966 w 11342966"/>
                <a:gd name="connsiteY8" fmla="*/ 215720 h 1254729"/>
                <a:gd name="connsiteX9" fmla="*/ 11342966 w 11342966"/>
                <a:gd name="connsiteY9" fmla="*/ 735222 h 1254729"/>
                <a:gd name="connsiteX10" fmla="*/ 11342966 w 11342966"/>
                <a:gd name="connsiteY10" fmla="*/ 735222 h 1254729"/>
                <a:gd name="connsiteX11" fmla="*/ 11342966 w 11342966"/>
                <a:gd name="connsiteY11" fmla="*/ 1046926 h 1254729"/>
                <a:gd name="connsiteX12" fmla="*/ 11342966 w 11342966"/>
                <a:gd name="connsiteY12" fmla="*/ 1046922 h 1254729"/>
                <a:gd name="connsiteX13" fmla="*/ 11135159 w 11342966"/>
                <a:gd name="connsiteY13" fmla="*/ 1254729 h 1254729"/>
                <a:gd name="connsiteX14" fmla="*/ 5810237 w 11342966"/>
                <a:gd name="connsiteY14" fmla="*/ 1254729 h 1254729"/>
                <a:gd name="connsiteX15" fmla="*/ 3439067 w 11342966"/>
                <a:gd name="connsiteY15" fmla="*/ 1254729 h 1254729"/>
                <a:gd name="connsiteX16" fmla="*/ 3439067 w 11342966"/>
                <a:gd name="connsiteY16" fmla="*/ 1254729 h 1254729"/>
                <a:gd name="connsiteX17" fmla="*/ 2066094 w 11342966"/>
                <a:gd name="connsiteY17" fmla="*/ 1254729 h 1254729"/>
                <a:gd name="connsiteX18" fmla="*/ 1851732 w 11342966"/>
                <a:gd name="connsiteY18" fmla="*/ 1039053 h 1254729"/>
                <a:gd name="connsiteX19" fmla="*/ 0 w 11342966"/>
                <a:gd name="connsiteY19" fmla="*/ 891252 h 1254729"/>
                <a:gd name="connsiteX20" fmla="*/ 1821669 w 11342966"/>
                <a:gd name="connsiteY20" fmla="*/ 666746 h 1254729"/>
                <a:gd name="connsiteX0" fmla="*/ 1702068 w 11223365"/>
                <a:gd name="connsiteY0" fmla="*/ 666746 h 1254729"/>
                <a:gd name="connsiteX1" fmla="*/ 1700112 w 11223365"/>
                <a:gd name="connsiteY1" fmla="*/ 271225 h 1254729"/>
                <a:gd name="connsiteX2" fmla="*/ 1757719 w 11223365"/>
                <a:gd name="connsiteY2" fmla="*/ 68836 h 1254729"/>
                <a:gd name="connsiteX3" fmla="*/ 2248918 w 11223365"/>
                <a:gd name="connsiteY3" fmla="*/ 401 h 1254729"/>
                <a:gd name="connsiteX4" fmla="*/ 3319466 w 11223365"/>
                <a:gd name="connsiteY4" fmla="*/ 7913 h 1254729"/>
                <a:gd name="connsiteX5" fmla="*/ 3319466 w 11223365"/>
                <a:gd name="connsiteY5" fmla="*/ 7913 h 1254729"/>
                <a:gd name="connsiteX6" fmla="*/ 5690636 w 11223365"/>
                <a:gd name="connsiteY6" fmla="*/ 7913 h 1254729"/>
                <a:gd name="connsiteX7" fmla="*/ 11015558 w 11223365"/>
                <a:gd name="connsiteY7" fmla="*/ 7913 h 1254729"/>
                <a:gd name="connsiteX8" fmla="*/ 11223365 w 11223365"/>
                <a:gd name="connsiteY8" fmla="*/ 215720 h 1254729"/>
                <a:gd name="connsiteX9" fmla="*/ 11223365 w 11223365"/>
                <a:gd name="connsiteY9" fmla="*/ 735222 h 1254729"/>
                <a:gd name="connsiteX10" fmla="*/ 11223365 w 11223365"/>
                <a:gd name="connsiteY10" fmla="*/ 735222 h 1254729"/>
                <a:gd name="connsiteX11" fmla="*/ 11223365 w 11223365"/>
                <a:gd name="connsiteY11" fmla="*/ 1046926 h 1254729"/>
                <a:gd name="connsiteX12" fmla="*/ 11223365 w 11223365"/>
                <a:gd name="connsiteY12" fmla="*/ 1046922 h 1254729"/>
                <a:gd name="connsiteX13" fmla="*/ 11015558 w 11223365"/>
                <a:gd name="connsiteY13" fmla="*/ 1254729 h 1254729"/>
                <a:gd name="connsiteX14" fmla="*/ 5690636 w 11223365"/>
                <a:gd name="connsiteY14" fmla="*/ 1254729 h 1254729"/>
                <a:gd name="connsiteX15" fmla="*/ 3319466 w 11223365"/>
                <a:gd name="connsiteY15" fmla="*/ 1254729 h 1254729"/>
                <a:gd name="connsiteX16" fmla="*/ 3319466 w 11223365"/>
                <a:gd name="connsiteY16" fmla="*/ 1254729 h 1254729"/>
                <a:gd name="connsiteX17" fmla="*/ 1946493 w 11223365"/>
                <a:gd name="connsiteY17" fmla="*/ 1254729 h 1254729"/>
                <a:gd name="connsiteX18" fmla="*/ 1732131 w 11223365"/>
                <a:gd name="connsiteY18" fmla="*/ 1039053 h 1254729"/>
                <a:gd name="connsiteX19" fmla="*/ 0 w 11223365"/>
                <a:gd name="connsiteY19" fmla="*/ 689000 h 1254729"/>
                <a:gd name="connsiteX20" fmla="*/ 1702068 w 11223365"/>
                <a:gd name="connsiteY20" fmla="*/ 666746 h 1254729"/>
                <a:gd name="connsiteX0" fmla="*/ 1702067 w 11223365"/>
                <a:gd name="connsiteY0" fmla="*/ 509438 h 1254729"/>
                <a:gd name="connsiteX1" fmla="*/ 1700112 w 11223365"/>
                <a:gd name="connsiteY1" fmla="*/ 271225 h 1254729"/>
                <a:gd name="connsiteX2" fmla="*/ 1757719 w 11223365"/>
                <a:gd name="connsiteY2" fmla="*/ 68836 h 1254729"/>
                <a:gd name="connsiteX3" fmla="*/ 2248918 w 11223365"/>
                <a:gd name="connsiteY3" fmla="*/ 401 h 1254729"/>
                <a:gd name="connsiteX4" fmla="*/ 3319466 w 11223365"/>
                <a:gd name="connsiteY4" fmla="*/ 7913 h 1254729"/>
                <a:gd name="connsiteX5" fmla="*/ 3319466 w 11223365"/>
                <a:gd name="connsiteY5" fmla="*/ 7913 h 1254729"/>
                <a:gd name="connsiteX6" fmla="*/ 5690636 w 11223365"/>
                <a:gd name="connsiteY6" fmla="*/ 7913 h 1254729"/>
                <a:gd name="connsiteX7" fmla="*/ 11015558 w 11223365"/>
                <a:gd name="connsiteY7" fmla="*/ 7913 h 1254729"/>
                <a:gd name="connsiteX8" fmla="*/ 11223365 w 11223365"/>
                <a:gd name="connsiteY8" fmla="*/ 215720 h 1254729"/>
                <a:gd name="connsiteX9" fmla="*/ 11223365 w 11223365"/>
                <a:gd name="connsiteY9" fmla="*/ 735222 h 1254729"/>
                <a:gd name="connsiteX10" fmla="*/ 11223365 w 11223365"/>
                <a:gd name="connsiteY10" fmla="*/ 735222 h 1254729"/>
                <a:gd name="connsiteX11" fmla="*/ 11223365 w 11223365"/>
                <a:gd name="connsiteY11" fmla="*/ 1046926 h 1254729"/>
                <a:gd name="connsiteX12" fmla="*/ 11223365 w 11223365"/>
                <a:gd name="connsiteY12" fmla="*/ 1046922 h 1254729"/>
                <a:gd name="connsiteX13" fmla="*/ 11015558 w 11223365"/>
                <a:gd name="connsiteY13" fmla="*/ 1254729 h 1254729"/>
                <a:gd name="connsiteX14" fmla="*/ 5690636 w 11223365"/>
                <a:gd name="connsiteY14" fmla="*/ 1254729 h 1254729"/>
                <a:gd name="connsiteX15" fmla="*/ 3319466 w 11223365"/>
                <a:gd name="connsiteY15" fmla="*/ 1254729 h 1254729"/>
                <a:gd name="connsiteX16" fmla="*/ 3319466 w 11223365"/>
                <a:gd name="connsiteY16" fmla="*/ 1254729 h 1254729"/>
                <a:gd name="connsiteX17" fmla="*/ 1946493 w 11223365"/>
                <a:gd name="connsiteY17" fmla="*/ 1254729 h 1254729"/>
                <a:gd name="connsiteX18" fmla="*/ 1732131 w 11223365"/>
                <a:gd name="connsiteY18" fmla="*/ 1039053 h 1254729"/>
                <a:gd name="connsiteX19" fmla="*/ 0 w 11223365"/>
                <a:gd name="connsiteY19" fmla="*/ 689000 h 1254729"/>
                <a:gd name="connsiteX20" fmla="*/ 1702067 w 11223365"/>
                <a:gd name="connsiteY20" fmla="*/ 509438 h 1254729"/>
                <a:gd name="connsiteX0" fmla="*/ 1702067 w 11223365"/>
                <a:gd name="connsiteY0" fmla="*/ 509438 h 1254729"/>
                <a:gd name="connsiteX1" fmla="*/ 1700112 w 11223365"/>
                <a:gd name="connsiteY1" fmla="*/ 271225 h 1254729"/>
                <a:gd name="connsiteX2" fmla="*/ 1757719 w 11223365"/>
                <a:gd name="connsiteY2" fmla="*/ 68836 h 1254729"/>
                <a:gd name="connsiteX3" fmla="*/ 2248918 w 11223365"/>
                <a:gd name="connsiteY3" fmla="*/ 401 h 1254729"/>
                <a:gd name="connsiteX4" fmla="*/ 3319466 w 11223365"/>
                <a:gd name="connsiteY4" fmla="*/ 7913 h 1254729"/>
                <a:gd name="connsiteX5" fmla="*/ 3319466 w 11223365"/>
                <a:gd name="connsiteY5" fmla="*/ 7913 h 1254729"/>
                <a:gd name="connsiteX6" fmla="*/ 5690636 w 11223365"/>
                <a:gd name="connsiteY6" fmla="*/ 7913 h 1254729"/>
                <a:gd name="connsiteX7" fmla="*/ 11015558 w 11223365"/>
                <a:gd name="connsiteY7" fmla="*/ 7913 h 1254729"/>
                <a:gd name="connsiteX8" fmla="*/ 11223365 w 11223365"/>
                <a:gd name="connsiteY8" fmla="*/ 215720 h 1254729"/>
                <a:gd name="connsiteX9" fmla="*/ 11223365 w 11223365"/>
                <a:gd name="connsiteY9" fmla="*/ 735222 h 1254729"/>
                <a:gd name="connsiteX10" fmla="*/ 11223365 w 11223365"/>
                <a:gd name="connsiteY10" fmla="*/ 735222 h 1254729"/>
                <a:gd name="connsiteX11" fmla="*/ 11223365 w 11223365"/>
                <a:gd name="connsiteY11" fmla="*/ 1046926 h 1254729"/>
                <a:gd name="connsiteX12" fmla="*/ 11223365 w 11223365"/>
                <a:gd name="connsiteY12" fmla="*/ 1046922 h 1254729"/>
                <a:gd name="connsiteX13" fmla="*/ 11015558 w 11223365"/>
                <a:gd name="connsiteY13" fmla="*/ 1254729 h 1254729"/>
                <a:gd name="connsiteX14" fmla="*/ 5690636 w 11223365"/>
                <a:gd name="connsiteY14" fmla="*/ 1254729 h 1254729"/>
                <a:gd name="connsiteX15" fmla="*/ 3319466 w 11223365"/>
                <a:gd name="connsiteY15" fmla="*/ 1254729 h 1254729"/>
                <a:gd name="connsiteX16" fmla="*/ 3319466 w 11223365"/>
                <a:gd name="connsiteY16" fmla="*/ 1254729 h 1254729"/>
                <a:gd name="connsiteX17" fmla="*/ 1946493 w 11223365"/>
                <a:gd name="connsiteY17" fmla="*/ 1254729 h 1254729"/>
                <a:gd name="connsiteX18" fmla="*/ 1672329 w 11223365"/>
                <a:gd name="connsiteY18" fmla="*/ 836801 h 1254729"/>
                <a:gd name="connsiteX19" fmla="*/ 0 w 11223365"/>
                <a:gd name="connsiteY19" fmla="*/ 689000 h 1254729"/>
                <a:gd name="connsiteX20" fmla="*/ 1702067 w 11223365"/>
                <a:gd name="connsiteY20" fmla="*/ 509438 h 1254729"/>
                <a:gd name="connsiteX0" fmla="*/ 1702067 w 11223365"/>
                <a:gd name="connsiteY0" fmla="*/ 509438 h 1254729"/>
                <a:gd name="connsiteX1" fmla="*/ 1700112 w 11223365"/>
                <a:gd name="connsiteY1" fmla="*/ 271225 h 1254729"/>
                <a:gd name="connsiteX2" fmla="*/ 1757719 w 11223365"/>
                <a:gd name="connsiteY2" fmla="*/ 68836 h 1254729"/>
                <a:gd name="connsiteX3" fmla="*/ 2248918 w 11223365"/>
                <a:gd name="connsiteY3" fmla="*/ 401 h 1254729"/>
                <a:gd name="connsiteX4" fmla="*/ 3319466 w 11223365"/>
                <a:gd name="connsiteY4" fmla="*/ 7913 h 1254729"/>
                <a:gd name="connsiteX5" fmla="*/ 3319466 w 11223365"/>
                <a:gd name="connsiteY5" fmla="*/ 7913 h 1254729"/>
                <a:gd name="connsiteX6" fmla="*/ 5690636 w 11223365"/>
                <a:gd name="connsiteY6" fmla="*/ 7913 h 1254729"/>
                <a:gd name="connsiteX7" fmla="*/ 11015558 w 11223365"/>
                <a:gd name="connsiteY7" fmla="*/ 7913 h 1254729"/>
                <a:gd name="connsiteX8" fmla="*/ 11223365 w 11223365"/>
                <a:gd name="connsiteY8" fmla="*/ 215720 h 1254729"/>
                <a:gd name="connsiteX9" fmla="*/ 11223365 w 11223365"/>
                <a:gd name="connsiteY9" fmla="*/ 735222 h 1254729"/>
                <a:gd name="connsiteX10" fmla="*/ 11223365 w 11223365"/>
                <a:gd name="connsiteY10" fmla="*/ 735222 h 1254729"/>
                <a:gd name="connsiteX11" fmla="*/ 11223365 w 11223365"/>
                <a:gd name="connsiteY11" fmla="*/ 1046926 h 1254729"/>
                <a:gd name="connsiteX12" fmla="*/ 11223365 w 11223365"/>
                <a:gd name="connsiteY12" fmla="*/ 1046922 h 1254729"/>
                <a:gd name="connsiteX13" fmla="*/ 11015558 w 11223365"/>
                <a:gd name="connsiteY13" fmla="*/ 1254729 h 1254729"/>
                <a:gd name="connsiteX14" fmla="*/ 5690636 w 11223365"/>
                <a:gd name="connsiteY14" fmla="*/ 1254729 h 1254729"/>
                <a:gd name="connsiteX15" fmla="*/ 3319466 w 11223365"/>
                <a:gd name="connsiteY15" fmla="*/ 1254729 h 1254729"/>
                <a:gd name="connsiteX16" fmla="*/ 3319466 w 11223365"/>
                <a:gd name="connsiteY16" fmla="*/ 1254729 h 1254729"/>
                <a:gd name="connsiteX17" fmla="*/ 1946493 w 11223365"/>
                <a:gd name="connsiteY17" fmla="*/ 1254729 h 1254729"/>
                <a:gd name="connsiteX18" fmla="*/ 1672329 w 11223365"/>
                <a:gd name="connsiteY18" fmla="*/ 836801 h 1254729"/>
                <a:gd name="connsiteX19" fmla="*/ 0 w 11223365"/>
                <a:gd name="connsiteY19" fmla="*/ 689000 h 1254729"/>
                <a:gd name="connsiteX20" fmla="*/ 1702067 w 11223365"/>
                <a:gd name="connsiteY20" fmla="*/ 509438 h 1254729"/>
                <a:gd name="connsiteX0" fmla="*/ 1702067 w 11223365"/>
                <a:gd name="connsiteY0" fmla="*/ 509438 h 1254729"/>
                <a:gd name="connsiteX1" fmla="*/ 1700112 w 11223365"/>
                <a:gd name="connsiteY1" fmla="*/ 271225 h 1254729"/>
                <a:gd name="connsiteX2" fmla="*/ 1757719 w 11223365"/>
                <a:gd name="connsiteY2" fmla="*/ 68836 h 1254729"/>
                <a:gd name="connsiteX3" fmla="*/ 2248918 w 11223365"/>
                <a:gd name="connsiteY3" fmla="*/ 401 h 1254729"/>
                <a:gd name="connsiteX4" fmla="*/ 3319466 w 11223365"/>
                <a:gd name="connsiteY4" fmla="*/ 7913 h 1254729"/>
                <a:gd name="connsiteX5" fmla="*/ 3319466 w 11223365"/>
                <a:gd name="connsiteY5" fmla="*/ 7913 h 1254729"/>
                <a:gd name="connsiteX6" fmla="*/ 5690636 w 11223365"/>
                <a:gd name="connsiteY6" fmla="*/ 7913 h 1254729"/>
                <a:gd name="connsiteX7" fmla="*/ 11015558 w 11223365"/>
                <a:gd name="connsiteY7" fmla="*/ 7913 h 1254729"/>
                <a:gd name="connsiteX8" fmla="*/ 11223365 w 11223365"/>
                <a:gd name="connsiteY8" fmla="*/ 215720 h 1254729"/>
                <a:gd name="connsiteX9" fmla="*/ 11223365 w 11223365"/>
                <a:gd name="connsiteY9" fmla="*/ 735222 h 1254729"/>
                <a:gd name="connsiteX10" fmla="*/ 11223365 w 11223365"/>
                <a:gd name="connsiteY10" fmla="*/ 735222 h 1254729"/>
                <a:gd name="connsiteX11" fmla="*/ 11223365 w 11223365"/>
                <a:gd name="connsiteY11" fmla="*/ 1046926 h 1254729"/>
                <a:gd name="connsiteX12" fmla="*/ 11223365 w 11223365"/>
                <a:gd name="connsiteY12" fmla="*/ 1046922 h 1254729"/>
                <a:gd name="connsiteX13" fmla="*/ 11015558 w 11223365"/>
                <a:gd name="connsiteY13" fmla="*/ 1254729 h 1254729"/>
                <a:gd name="connsiteX14" fmla="*/ 5690636 w 11223365"/>
                <a:gd name="connsiteY14" fmla="*/ 1254729 h 1254729"/>
                <a:gd name="connsiteX15" fmla="*/ 3319466 w 11223365"/>
                <a:gd name="connsiteY15" fmla="*/ 1254729 h 1254729"/>
                <a:gd name="connsiteX16" fmla="*/ 3319466 w 11223365"/>
                <a:gd name="connsiteY16" fmla="*/ 1254729 h 1254729"/>
                <a:gd name="connsiteX17" fmla="*/ 1946493 w 11223365"/>
                <a:gd name="connsiteY17" fmla="*/ 1254729 h 1254729"/>
                <a:gd name="connsiteX18" fmla="*/ 1672329 w 11223365"/>
                <a:gd name="connsiteY18" fmla="*/ 836801 h 1254729"/>
                <a:gd name="connsiteX19" fmla="*/ 0 w 11223365"/>
                <a:gd name="connsiteY19" fmla="*/ 689000 h 1254729"/>
                <a:gd name="connsiteX20" fmla="*/ 1702067 w 11223365"/>
                <a:gd name="connsiteY20" fmla="*/ 509438 h 125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23365" h="1254729">
                  <a:moveTo>
                    <a:pt x="1702067" y="509438"/>
                  </a:moveTo>
                  <a:cubicBezTo>
                    <a:pt x="1711105" y="373413"/>
                    <a:pt x="1692894" y="368665"/>
                    <a:pt x="1700112" y="271225"/>
                  </a:cubicBezTo>
                  <a:cubicBezTo>
                    <a:pt x="1688882" y="219648"/>
                    <a:pt x="1717341" y="111062"/>
                    <a:pt x="1757719" y="68836"/>
                  </a:cubicBezTo>
                  <a:cubicBezTo>
                    <a:pt x="1792353" y="44155"/>
                    <a:pt x="2121671" y="-4928"/>
                    <a:pt x="2248918" y="401"/>
                  </a:cubicBezTo>
                  <a:lnTo>
                    <a:pt x="3319466" y="7913"/>
                  </a:lnTo>
                  <a:lnTo>
                    <a:pt x="3319466" y="7913"/>
                  </a:lnTo>
                  <a:lnTo>
                    <a:pt x="5690636" y="7913"/>
                  </a:lnTo>
                  <a:lnTo>
                    <a:pt x="11015558" y="7913"/>
                  </a:lnTo>
                  <a:cubicBezTo>
                    <a:pt x="11130327" y="7913"/>
                    <a:pt x="11223365" y="100951"/>
                    <a:pt x="11223365" y="215720"/>
                  </a:cubicBezTo>
                  <a:lnTo>
                    <a:pt x="11223365" y="735222"/>
                  </a:lnTo>
                  <a:lnTo>
                    <a:pt x="11223365" y="735222"/>
                  </a:lnTo>
                  <a:lnTo>
                    <a:pt x="11223365" y="1046926"/>
                  </a:lnTo>
                  <a:lnTo>
                    <a:pt x="11223365" y="1046922"/>
                  </a:lnTo>
                  <a:cubicBezTo>
                    <a:pt x="11223365" y="1161691"/>
                    <a:pt x="11130327" y="1254729"/>
                    <a:pt x="11015558" y="1254729"/>
                  </a:cubicBezTo>
                  <a:lnTo>
                    <a:pt x="5690636" y="1254729"/>
                  </a:lnTo>
                  <a:lnTo>
                    <a:pt x="3319466" y="1254729"/>
                  </a:lnTo>
                  <a:lnTo>
                    <a:pt x="3319466" y="1254729"/>
                  </a:lnTo>
                  <a:lnTo>
                    <a:pt x="1946493" y="1254729"/>
                  </a:lnTo>
                  <a:cubicBezTo>
                    <a:pt x="1689752" y="1246063"/>
                    <a:pt x="1681221" y="900750"/>
                    <a:pt x="1672329" y="836801"/>
                  </a:cubicBezTo>
                  <a:cubicBezTo>
                    <a:pt x="1064946" y="796012"/>
                    <a:pt x="564427" y="732354"/>
                    <a:pt x="0" y="689000"/>
                  </a:cubicBezTo>
                  <a:cubicBezTo>
                    <a:pt x="677535" y="598835"/>
                    <a:pt x="1094999" y="586545"/>
                    <a:pt x="1702067" y="509438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332A75E5-CFFA-B55C-B465-6F5158B8B3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079" y="336184"/>
              <a:ext cx="1572170" cy="114864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3000"/>
                </a:lnSpc>
                <a:defRPr/>
              </a:pPr>
              <a:r>
                <a:rPr lang="en-US" sz="2800" b="0">
                  <a:effectLst>
                    <a:outerShdw blurRad="50800" dist="63500" dir="2700000" algn="tl" rotWithShape="0">
                      <a:prstClr val="black">
                        <a:alpha val="0"/>
                      </a:prstClr>
                    </a:outerShdw>
                  </a:effectLst>
                  <a:latin typeface="Chalkboard"/>
                  <a:cs typeface="Chalkboard"/>
                </a:rPr>
                <a:t>To build an electron accelerator, you got to </a:t>
              </a:r>
              <a:r>
                <a:rPr lang="en-US" sz="2800" b="0" u="sng">
                  <a:effectLst>
                    <a:outerShdw blurRad="50800" dist="63500" dir="2700000" algn="tl" rotWithShape="0">
                      <a:prstClr val="black">
                        <a:alpha val="0"/>
                      </a:prstClr>
                    </a:outerShdw>
                  </a:effectLst>
                  <a:latin typeface="Chalkboard"/>
                  <a:cs typeface="Chalkboard"/>
                </a:rPr>
                <a:t>think</a:t>
              </a:r>
              <a:r>
                <a:rPr lang="en-US" sz="2800" b="0">
                  <a:effectLst>
                    <a:outerShdw blurRad="50800" dist="63500" dir="2700000" algn="tl" rotWithShape="0">
                      <a:prstClr val="black">
                        <a:alpha val="0"/>
                      </a:prstClr>
                    </a:outerShdw>
                  </a:effectLst>
                  <a:latin typeface="Chalkboard"/>
                  <a:cs typeface="Chalkboard"/>
                </a:rPr>
                <a:t> like an electron!</a:t>
              </a:r>
              <a:endParaRPr lang="en-US" sz="2800" b="0">
                <a:effectLst>
                  <a:outerShdw blurRad="50800" dist="63500" dir="2700000" algn="tl" rotWithShape="0">
                    <a:prstClr val="black"/>
                  </a:outerShdw>
                </a:effectLst>
                <a:latin typeface="Chalkboard"/>
                <a:cs typeface="Chalkboard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986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970">
        <p:fade/>
      </p:transition>
    </mc:Choice>
    <mc:Fallback xmlns="">
      <p:transition spd="med" advTm="48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2" grpId="0"/>
      <p:bldP spid="69" grpId="0" animBg="1"/>
      <p:bldP spid="91" grpId="0" animBg="1"/>
      <p:bldP spid="117" grpId="0" animBg="1"/>
      <p:bldP spid="8" grpId="0" animBg="1"/>
      <p:bldP spid="1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7B63B2E6-3718-2126-A670-3C6183825291}"/>
              </a:ext>
            </a:extLst>
          </p:cNvPr>
          <p:cNvSpPr txBox="1"/>
          <p:nvPr/>
        </p:nvSpPr>
        <p:spPr>
          <a:xfrm>
            <a:off x="479376" y="4202116"/>
            <a:ext cx="7597109" cy="582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6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Doppler shift: </a:t>
            </a:r>
            <a:r>
              <a:rPr lang="en-US" sz="4000" b="0" i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L </a:t>
            </a:r>
            <a:r>
              <a:rPr lang="en-US" sz="40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/</a:t>
            </a:r>
            <a:r>
              <a:rPr lang="en-US" sz="4000" b="0" i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</a:rPr>
              <a:t>g</a:t>
            </a:r>
            <a:r>
              <a:rPr lang="en-US" sz="40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 → (</a:t>
            </a:r>
            <a:r>
              <a:rPr lang="en-US" sz="4000" b="0" i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L </a:t>
            </a:r>
            <a:r>
              <a:rPr lang="en-US" sz="40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/</a:t>
            </a:r>
            <a:r>
              <a:rPr lang="en-US" sz="4000" b="0" i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</a:rPr>
              <a:t>g </a:t>
            </a:r>
            <a:r>
              <a:rPr lang="en-US" sz="40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)/(2</a:t>
            </a:r>
            <a:r>
              <a:rPr lang="en-US" sz="4000" b="0" i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</a:rPr>
              <a:t> g </a:t>
            </a:r>
            <a:r>
              <a:rPr lang="en-US" sz="40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) </a:t>
            </a:r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DCC527C1-DBD0-AD11-8AB1-ADE2B994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23" y="936296"/>
            <a:ext cx="11403195" cy="620496"/>
          </a:xfrm>
          <a:prstGeom prst="rect">
            <a:avLst/>
          </a:prstGeom>
          <a:noFill/>
          <a:effectLst>
            <a:outerShdw dist="25400" dir="3378596" algn="ctr" rotWithShape="0">
              <a:srgbClr val="000000"/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00"/>
              </a:lnSpc>
              <a:defRPr/>
            </a:pPr>
            <a:r>
              <a:rPr lang="en-US" sz="3600" b="0">
                <a:solidFill>
                  <a:srgbClr val="FFFFFF"/>
                </a:solidFill>
                <a:ea typeface="ＭＳ Ｐゴシック" charset="0"/>
                <a:cs typeface="Chalkboard"/>
              </a:rPr>
              <a:t>In fact, the </a:t>
            </a:r>
            <a:r>
              <a:rPr lang="en-US" sz="3600" b="0" u="sng">
                <a:solidFill>
                  <a:srgbClr val="FFFF00"/>
                </a:solidFill>
                <a:ea typeface="ＭＳ Ｐゴシック" charset="0"/>
                <a:cs typeface="Chalkboard"/>
              </a:rPr>
              <a:t>Do</a:t>
            </a:r>
            <a:r>
              <a:rPr lang="en-US" sz="3600" b="0">
                <a:solidFill>
                  <a:srgbClr val="FFFF00"/>
                </a:solidFill>
                <a:ea typeface="ＭＳ Ｐゴシック" charset="0"/>
                <a:cs typeface="Chalkboard"/>
              </a:rPr>
              <a:t>pp</a:t>
            </a:r>
            <a:r>
              <a:rPr lang="en-US" sz="3600" b="0" u="sng">
                <a:solidFill>
                  <a:srgbClr val="FFFF00"/>
                </a:solidFill>
                <a:ea typeface="ＭＳ Ｐゴシック" charset="0"/>
                <a:cs typeface="Chalkboard"/>
              </a:rPr>
              <a:t>ler effects</a:t>
            </a:r>
            <a:r>
              <a:rPr lang="en-US" sz="3600" b="0">
                <a:solidFill>
                  <a:schemeClr val="bg1"/>
                </a:solidFill>
                <a:ea typeface="ＭＳ Ｐゴシック" charset="0"/>
                <a:cs typeface="Chalkboard"/>
              </a:rPr>
              <a:t> </a:t>
            </a:r>
            <a:r>
              <a:rPr lang="en-US" sz="3600" b="0">
                <a:solidFill>
                  <a:srgbClr val="FFFFFF"/>
                </a:solidFill>
                <a:ea typeface="ＭＳ Ｐゴシック" charset="0"/>
                <a:cs typeface="Chalkboard"/>
              </a:rPr>
              <a:t>further reduces it by ≈2</a:t>
            </a:r>
            <a:r>
              <a:rPr lang="en-US" sz="3600" b="0" i="1">
                <a:solidFill>
                  <a:srgbClr val="FFFFFF"/>
                </a:solidFill>
                <a:latin typeface="Symbol" pitchFamily="2" charset="2"/>
                <a:ea typeface="ＭＳ Ｐゴシック" charset="0"/>
                <a:cs typeface="Chalkboard"/>
              </a:rPr>
              <a:t>g </a:t>
            </a:r>
            <a:endParaRPr lang="en-US" sz="3600" b="0">
              <a:solidFill>
                <a:srgbClr val="FFFF00"/>
              </a:solidFill>
              <a:ea typeface="ＭＳ Ｐゴシック" charset="0"/>
              <a:cs typeface="Chalkboard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DD3883-0418-79E9-0640-498DE6CC9CD9}"/>
              </a:ext>
            </a:extLst>
          </p:cNvPr>
          <p:cNvSpPr txBox="1"/>
          <p:nvPr/>
        </p:nvSpPr>
        <p:spPr>
          <a:xfrm>
            <a:off x="-8067" y="1556792"/>
            <a:ext cx="8120291" cy="1999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6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In summary, an undulator in a storage ring forces electrons to emit short wavelengths by combining oscillations, Lorentz contraction and Doppler shift</a:t>
            </a:r>
            <a:endParaRPr lang="en-US" sz="3600" b="0">
              <a:solidFill>
                <a:srgbClr val="FF00FF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E254E88F-CE8B-8576-38FE-A1AC100D8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5775"/>
            <a:ext cx="12192000" cy="656961"/>
          </a:xfrm>
          <a:prstGeom prst="rect">
            <a:avLst/>
          </a:prstGeom>
          <a:noFill/>
          <a:effectLst>
            <a:outerShdw dist="25400" dir="3378596" algn="ctr" rotWithShape="0">
              <a:srgbClr val="000000"/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660"/>
              </a:lnSpc>
              <a:defRPr/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…However, </a:t>
            </a:r>
            <a:r>
              <a:rPr lang="en-US" sz="36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2" charset="2"/>
                <a:ea typeface="ＭＳ Ｐゴシック" charset="0"/>
                <a:cs typeface="Chalkboard"/>
              </a:rPr>
              <a:t>l</a:t>
            </a:r>
            <a:r>
              <a:rPr lang="en-US" sz="3600" b="0" baseline="-2500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e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 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is 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not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 the wavelength 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sx="1000" sy="1000" algn="ctr" rotWithShape="0">
                    <a:prstClr val="black"/>
                  </a:outerShdw>
                </a:effectLst>
                <a:ea typeface="ＭＳ Ｐゴシック" charset="0"/>
                <a:cs typeface="Symbol" charset="2"/>
              </a:rPr>
              <a:t>seen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 in the laboratory!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DD7CD5-B99F-4772-F308-8FEE373DC333}"/>
              </a:ext>
            </a:extLst>
          </p:cNvPr>
          <p:cNvSpPr txBox="1"/>
          <p:nvPr/>
        </p:nvSpPr>
        <p:spPr>
          <a:xfrm>
            <a:off x="470073" y="3626052"/>
            <a:ext cx="8120290" cy="58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Lorentz contraction: </a:t>
            </a:r>
            <a:r>
              <a:rPr lang="en-US" sz="4000" b="0" i="1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L</a:t>
            </a:r>
            <a:r>
              <a:rPr lang="en-US" sz="4000" b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 → </a:t>
            </a:r>
            <a:r>
              <a:rPr lang="en-US" sz="4000" b="0" i="1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L </a:t>
            </a:r>
            <a:r>
              <a:rPr lang="en-US" sz="4000" b="0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/</a:t>
            </a:r>
            <a:r>
              <a:rPr lang="en-US" sz="4000" b="0" i="1">
                <a:solidFill>
                  <a:srgbClr val="FF00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</a:rPr>
              <a:t>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5EF7389-448E-22DC-D6DD-40925740F5D7}"/>
              </a:ext>
            </a:extLst>
          </p:cNvPr>
          <p:cNvSpPr txBox="1"/>
          <p:nvPr/>
        </p:nvSpPr>
        <p:spPr>
          <a:xfrm>
            <a:off x="8883661" y="3789040"/>
            <a:ext cx="3189757" cy="2874313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600" b="0">
                <a:latin typeface="Helvetica" charset="0"/>
              </a:rPr>
              <a:t>Numerical example: </a:t>
            </a:r>
          </a:p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600" b="0" i="1">
                <a:latin typeface="Helvetica" charset="0"/>
              </a:rPr>
              <a:t>L </a:t>
            </a:r>
            <a:r>
              <a:rPr lang="en-US" sz="3600" b="0">
                <a:latin typeface="Helvetica" charset="0"/>
              </a:rPr>
              <a:t>= 1 cm, </a:t>
            </a:r>
          </a:p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600" b="0" i="1">
                <a:latin typeface="Symbol" pitchFamily="2" charset="2"/>
              </a:rPr>
              <a:t>g</a:t>
            </a:r>
            <a:r>
              <a:rPr lang="en-US" sz="3600" b="0">
                <a:latin typeface="Helvetica" charset="0"/>
              </a:rPr>
              <a:t> = 5000</a:t>
            </a:r>
            <a:r>
              <a:rPr lang="en-US" sz="3600" b="0">
                <a:latin typeface="+mn-lt"/>
              </a:rPr>
              <a:t> </a:t>
            </a:r>
          </a:p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600" i="1">
                <a:solidFill>
                  <a:srgbClr val="FF0000"/>
                </a:solidFill>
                <a:latin typeface="Symbol" charset="2"/>
                <a:cs typeface="Symbol" charset="2"/>
              </a:rPr>
              <a:t>l </a:t>
            </a:r>
            <a:r>
              <a:rPr lang="en-US" sz="3600" baseline="-25000">
                <a:solidFill>
                  <a:srgbClr val="FF0000"/>
                </a:solidFill>
                <a:latin typeface="Helvetica" charset="0"/>
                <a:cs typeface="Symbol" charset="2"/>
              </a:rPr>
              <a:t> </a:t>
            </a:r>
            <a:r>
              <a:rPr lang="en-US" sz="3600">
                <a:solidFill>
                  <a:srgbClr val="FF0000"/>
                </a:solidFill>
                <a:latin typeface="Helvetica" charset="0"/>
              </a:rPr>
              <a:t>≈ 2</a:t>
            </a:r>
            <a:r>
              <a:rPr lang="en-US" sz="100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Helvetica" charset="0"/>
              </a:rPr>
              <a:t>x</a:t>
            </a:r>
            <a:r>
              <a:rPr lang="en-US" sz="100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sz="3600">
                <a:solidFill>
                  <a:srgbClr val="FF0000"/>
                </a:solidFill>
                <a:latin typeface="Helvetica" charset="0"/>
              </a:rPr>
              <a:t>10</a:t>
            </a:r>
            <a:r>
              <a:rPr lang="en-US" sz="3600" baseline="30000">
                <a:solidFill>
                  <a:srgbClr val="FF0000"/>
                </a:solidFill>
                <a:latin typeface="Helvetica" charset="0"/>
              </a:rPr>
              <a:t>-10</a:t>
            </a:r>
            <a:r>
              <a:rPr lang="en-US" sz="3600">
                <a:solidFill>
                  <a:srgbClr val="FF0000"/>
                </a:solidFill>
                <a:latin typeface="Helvetica" charset="0"/>
              </a:rPr>
              <a:t> m: </a:t>
            </a:r>
          </a:p>
          <a:p>
            <a:pPr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rgbClr val="FF0000"/>
                </a:solidFill>
                <a:latin typeface="Helvetica" charset="0"/>
              </a:rPr>
              <a:t>yes, </a:t>
            </a:r>
            <a:r>
              <a:rPr lang="en-US" sz="3600" u="sng">
                <a:solidFill>
                  <a:srgbClr val="FF0000"/>
                </a:solidFill>
                <a:latin typeface="Helvetica" charset="0"/>
              </a:rPr>
              <a:t>x-ra</a:t>
            </a:r>
            <a:r>
              <a:rPr lang="en-US" sz="3600">
                <a:solidFill>
                  <a:srgbClr val="FF0000"/>
                </a:solidFill>
                <a:latin typeface="Helvetica" charset="0"/>
              </a:rPr>
              <a:t>y</a:t>
            </a:r>
            <a:r>
              <a:rPr lang="en-US" sz="3600" u="sng">
                <a:solidFill>
                  <a:srgbClr val="FF0000"/>
                </a:solidFill>
                <a:latin typeface="Helvetica" charset="0"/>
              </a:rPr>
              <a:t>s!!!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8CF279-5B25-603F-F5C7-04535B555D96}"/>
              </a:ext>
            </a:extLst>
          </p:cNvPr>
          <p:cNvGrpSpPr/>
          <p:nvPr/>
        </p:nvGrpSpPr>
        <p:grpSpPr>
          <a:xfrm>
            <a:off x="-744760" y="4869160"/>
            <a:ext cx="8683738" cy="948160"/>
            <a:chOff x="-4821417" y="4877128"/>
            <a:chExt cx="8683738" cy="9481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1E82773-BAC6-50B8-F6A6-12F92F60C44B}"/>
                </a:ext>
              </a:extLst>
            </p:cNvPr>
            <p:cNvSpPr/>
            <p:nvPr/>
          </p:nvSpPr>
          <p:spPr bwMode="auto">
            <a:xfrm>
              <a:off x="-1764552" y="4877128"/>
              <a:ext cx="3567871" cy="948159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/>
              </a:outerShd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8E94CE9-A40B-CA27-A905-D9FE55673F88}"/>
                </a:ext>
              </a:extLst>
            </p:cNvPr>
            <p:cNvSpPr txBox="1"/>
            <p:nvPr/>
          </p:nvSpPr>
          <p:spPr>
            <a:xfrm>
              <a:off x="-4821417" y="5001986"/>
              <a:ext cx="8683738" cy="823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5680"/>
                </a:lnSpc>
                <a:spcBef>
                  <a:spcPts val="0"/>
                </a:spcBef>
                <a:defRPr/>
              </a:pPr>
              <a:r>
                <a:rPr lang="en-US" sz="4400" b="0"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latin typeface="+mn-lt"/>
                </a:rPr>
                <a:t>      overall:  </a:t>
              </a:r>
              <a:r>
                <a:rPr lang="en-US" sz="5400" i="1">
                  <a:solidFill>
                    <a:srgbClr val="FF0000"/>
                  </a:solidFill>
                  <a:effectLst/>
                  <a:latin typeface="Symbol" pitchFamily="2" charset="2"/>
                </a:rPr>
                <a:t>l</a:t>
              </a:r>
              <a:r>
                <a:rPr lang="en-US" sz="5400">
                  <a:solidFill>
                    <a:srgbClr val="FF0000"/>
                  </a:solidFill>
                  <a:effectLst/>
                  <a:latin typeface="+mn-lt"/>
                </a:rPr>
                <a:t> ≈ </a:t>
              </a:r>
              <a:r>
                <a:rPr lang="en-US" sz="5400" i="1">
                  <a:solidFill>
                    <a:srgbClr val="FF0000"/>
                  </a:solidFill>
                  <a:effectLst>
                    <a:outerShdw sx="1000" sy="1000" algn="ctr" rotWithShape="0">
                      <a:prstClr val="black"/>
                    </a:outerShdw>
                  </a:effectLst>
                  <a:latin typeface="+mn-lt"/>
                  <a:cs typeface="Chalkboard"/>
                </a:rPr>
                <a:t>L </a:t>
              </a:r>
              <a:r>
                <a:rPr lang="en-US" sz="5400">
                  <a:solidFill>
                    <a:srgbClr val="FF0000"/>
                  </a:solidFill>
                  <a:effectLst>
                    <a:outerShdw sx="1000" sy="1000" algn="ctr" rotWithShape="0">
                      <a:prstClr val="black"/>
                    </a:outerShdw>
                  </a:effectLst>
                  <a:latin typeface="+mn-lt"/>
                  <a:cs typeface="Chalkboard"/>
                </a:rPr>
                <a:t>/</a:t>
              </a:r>
              <a:r>
                <a:rPr lang="en-US" sz="5400">
                  <a:solidFill>
                    <a:srgbClr val="FF0000"/>
                  </a:solidFill>
                  <a:effectLst/>
                  <a:latin typeface="+mn-lt"/>
                  <a:cs typeface="Chalkboard"/>
                </a:rPr>
                <a:t>(2</a:t>
              </a:r>
              <a:r>
                <a:rPr lang="en-US" sz="5400" i="1">
                  <a:solidFill>
                    <a:srgbClr val="FF0000"/>
                  </a:solidFill>
                  <a:effectLst/>
                  <a:latin typeface="Symbol" pitchFamily="2" charset="2"/>
                  <a:cs typeface="Symbol" charset="2"/>
                </a:rPr>
                <a:t>g</a:t>
              </a:r>
              <a:r>
                <a:rPr lang="en-US" sz="2800" i="1">
                  <a:solidFill>
                    <a:srgbClr val="FF0000"/>
                  </a:solidFill>
                  <a:effectLst/>
                  <a:latin typeface="+mn-lt"/>
                  <a:cs typeface="Symbol" charset="2"/>
                </a:rPr>
                <a:t> </a:t>
              </a:r>
              <a:r>
                <a:rPr lang="en-US" sz="5400" baseline="30000">
                  <a:solidFill>
                    <a:srgbClr val="FF0000"/>
                  </a:solidFill>
                  <a:effectLst/>
                  <a:latin typeface="+mn-lt"/>
                  <a:cs typeface="Chalkboard"/>
                </a:rPr>
                <a:t>2</a:t>
              </a:r>
              <a:r>
                <a:rPr lang="en-US" sz="5400">
                  <a:solidFill>
                    <a:srgbClr val="FF0000"/>
                  </a:solidFill>
                  <a:effectLst/>
                  <a:latin typeface="+mn-lt"/>
                  <a:cs typeface="Chalkboard"/>
                </a:rPr>
                <a:t>)</a:t>
              </a:r>
              <a:r>
                <a:rPr lang="en-US" sz="5400">
                  <a:solidFill>
                    <a:srgbClr val="FF0000"/>
                  </a:solidFill>
                  <a:effectLst>
                    <a:glow rad="508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 </a:t>
              </a:r>
              <a:endParaRPr lang="en-US" sz="5400" u="sng">
                <a:solidFill>
                  <a:srgbClr val="FF0000"/>
                </a:solidFill>
                <a:effectLst>
                  <a:glow rad="508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8CFC36F0-C2DD-671F-D87D-6A66888DDA83}"/>
              </a:ext>
            </a:extLst>
          </p:cNvPr>
          <p:cNvSpPr txBox="1"/>
          <p:nvPr/>
        </p:nvSpPr>
        <p:spPr>
          <a:xfrm>
            <a:off x="8260809" y="2615596"/>
            <a:ext cx="4147234" cy="104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6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             So, high energy → short </a:t>
            </a:r>
            <a:r>
              <a:rPr lang="en-US" sz="36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</a:rPr>
              <a:t>l</a:t>
            </a:r>
            <a:endParaRPr lang="en-US" sz="3600" b="0" u="sng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E3312-F714-6C35-1308-31234C97017A}"/>
              </a:ext>
            </a:extLst>
          </p:cNvPr>
          <p:cNvSpPr txBox="1"/>
          <p:nvPr/>
        </p:nvSpPr>
        <p:spPr>
          <a:xfrm>
            <a:off x="8256240" y="1664980"/>
            <a:ext cx="3888432" cy="1524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6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NOTE again: </a:t>
            </a:r>
            <a:r>
              <a:rPr lang="en-US" sz="3600" b="0" i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</a:rPr>
              <a:t>g</a:t>
            </a:r>
            <a:r>
              <a:rPr lang="en-US" sz="36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  is proportional to the energy. </a:t>
            </a:r>
            <a:endParaRPr lang="en-US" sz="3600" b="0" u="sng" baseline="3000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E1E8D83-5609-6390-486D-F52FC6F7B454}"/>
              </a:ext>
            </a:extLst>
          </p:cNvPr>
          <p:cNvGrpSpPr/>
          <p:nvPr/>
        </p:nvGrpSpPr>
        <p:grpSpPr>
          <a:xfrm>
            <a:off x="19700" y="4845048"/>
            <a:ext cx="8728189" cy="1764656"/>
            <a:chOff x="19700" y="4845048"/>
            <a:chExt cx="8728189" cy="176465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92D7A39-94F2-07C0-B089-2FAB54FE8F6A}"/>
                </a:ext>
              </a:extLst>
            </p:cNvPr>
            <p:cNvSpPr txBox="1"/>
            <p:nvPr/>
          </p:nvSpPr>
          <p:spPr>
            <a:xfrm>
              <a:off x="19700" y="5085184"/>
              <a:ext cx="8728189" cy="15245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3660"/>
                </a:lnSpc>
                <a:spcBef>
                  <a:spcPts val="0"/>
                </a:spcBef>
                <a:defRPr/>
              </a:pPr>
              <a:r>
                <a:rPr lang="en-US" sz="36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                                               </a:t>
              </a:r>
              <a:r>
                <a:rPr lang="en-US" sz="3600" b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Factor found   </a:t>
              </a:r>
            </a:p>
            <a:p>
              <a:pPr>
                <a:lnSpc>
                  <a:spcPts val="3660"/>
                </a:lnSpc>
                <a:spcBef>
                  <a:spcPts val="0"/>
                </a:spcBef>
                <a:defRPr/>
              </a:pPr>
              <a:r>
                <a:rPr lang="en-US" sz="3600" b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                                               everywhere in synchrotron radiation theories</a:t>
              </a:r>
              <a:endParaRPr lang="en-US" sz="3600" b="0" u="sng" baseline="30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8932EC5-5D85-AE9B-B6AF-F7CAF3E044FE}"/>
                </a:ext>
              </a:extLst>
            </p:cNvPr>
            <p:cNvSpPr/>
            <p:nvPr/>
          </p:nvSpPr>
          <p:spPr bwMode="auto">
            <a:xfrm>
              <a:off x="4499251" y="4845048"/>
              <a:ext cx="1164701" cy="1032223"/>
            </a:xfrm>
            <a:prstGeom prst="ellipse">
              <a:avLst/>
            </a:prstGeom>
            <a:solidFill>
              <a:srgbClr val="009973">
                <a:alpha val="60000"/>
              </a:srgbClr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468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804">
        <p:fade/>
      </p:transition>
    </mc:Choice>
    <mc:Fallback xmlns="">
      <p:transition spd="med" advTm="738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/>
      <p:bldP spid="59" grpId="0"/>
      <p:bldP spid="42" grpId="0"/>
      <p:bldP spid="40" grpId="0"/>
      <p:bldP spid="12" grpId="0"/>
      <p:bldP spid="47" grpId="0" animBg="1"/>
      <p:bldP spid="87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9" name="Rectangle 3"/>
          <p:cNvSpPr>
            <a:spLocks noChangeArrowheads="1"/>
          </p:cNvSpPr>
          <p:nvPr/>
        </p:nvSpPr>
        <p:spPr bwMode="auto">
          <a:xfrm>
            <a:off x="4439816" y="4692468"/>
            <a:ext cx="6942567" cy="1044553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 cmpd="sng">
            <a:solidFill>
              <a:schemeClr val="bg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46822" name="Rectangle 6"/>
          <p:cNvSpPr>
            <a:spLocks noChangeArrowheads="1"/>
          </p:cNvSpPr>
          <p:nvPr/>
        </p:nvSpPr>
        <p:spPr bwMode="auto">
          <a:xfrm>
            <a:off x="4464896" y="4853749"/>
            <a:ext cx="5580922" cy="109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>
                <a:latin typeface="Helvetica" charset="0"/>
              </a:rPr>
              <a:t>“Brightness” = constant</a:t>
            </a:r>
            <a:endParaRPr lang="en-US" sz="3600" u="sng">
              <a:solidFill>
                <a:schemeClr val="hlink"/>
              </a:solidFill>
              <a:latin typeface="Helvetica" charset="0"/>
              <a:cs typeface="Times" charset="0"/>
            </a:endParaRPr>
          </a:p>
        </p:txBody>
      </p:sp>
      <p:sp>
        <p:nvSpPr>
          <p:cNvPr id="546820" name="Rectangle 4"/>
          <p:cNvSpPr>
            <a:spLocks noChangeArrowheads="1"/>
          </p:cNvSpPr>
          <p:nvPr/>
        </p:nvSpPr>
        <p:spPr bwMode="auto">
          <a:xfrm>
            <a:off x="10217200" y="4646388"/>
            <a:ext cx="533400" cy="72008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600" i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</a:t>
            </a:r>
            <a:endParaRPr lang="en-US" sz="3600" i="1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cs typeface="Times" charset="0"/>
            </a:endParaRPr>
          </a:p>
        </p:txBody>
      </p:sp>
      <p:sp>
        <p:nvSpPr>
          <p:cNvPr id="21525" name="Rectangle 8"/>
          <p:cNvSpPr>
            <a:spLocks noChangeArrowheads="1"/>
          </p:cNvSpPr>
          <p:nvPr/>
        </p:nvSpPr>
        <p:spPr bwMode="auto">
          <a:xfrm>
            <a:off x="47328" y="2970555"/>
            <a:ext cx="1230742" cy="36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ts val="2020"/>
              </a:lnSpc>
              <a:spcBef>
                <a:spcPct val="20000"/>
              </a:spcBef>
            </a:pPr>
            <a:r>
              <a:rPr lang="en-US" b="0">
                <a:solidFill>
                  <a:srgbClr val="FFFF00"/>
                </a:solidFill>
                <a:latin typeface="Helvetica" charset="0"/>
              </a:rPr>
              <a:t>Area, </a:t>
            </a:r>
            <a:r>
              <a:rPr lang="en-US" b="0" i="1">
                <a:solidFill>
                  <a:srgbClr val="FFFF00"/>
                </a:solidFill>
                <a:latin typeface="Helvetica" charset="0"/>
              </a:rPr>
              <a:t>A</a:t>
            </a:r>
            <a:endParaRPr lang="en-US" sz="3600" b="0" u="sng" baseline="30000">
              <a:solidFill>
                <a:srgbClr val="FFFF00"/>
              </a:solidFill>
              <a:latin typeface="Helvetica" charset="0"/>
              <a:cs typeface="Times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1415480" y="5813576"/>
            <a:ext cx="9750878" cy="927792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rgbClr val="ED91FF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A source is “excellent” if it has </a:t>
            </a:r>
            <a:r>
              <a:rPr lang="en-US" sz="3200" u="sng">
                <a:solidFill>
                  <a:srgbClr val="ED91FF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hi</a:t>
            </a:r>
            <a:r>
              <a:rPr lang="en-US" sz="3200">
                <a:solidFill>
                  <a:srgbClr val="ED91FF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g</a:t>
            </a:r>
            <a:r>
              <a:rPr lang="en-US" sz="3200" u="sng">
                <a:solidFill>
                  <a:srgbClr val="ED91FF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h bri</a:t>
            </a:r>
            <a:r>
              <a:rPr lang="en-US" sz="3200">
                <a:solidFill>
                  <a:srgbClr val="ED91FF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g</a:t>
            </a:r>
            <a:r>
              <a:rPr lang="en-US" sz="3200" u="sng">
                <a:solidFill>
                  <a:srgbClr val="ED91FF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htness:</a:t>
            </a:r>
            <a:r>
              <a:rPr lang="en-US" sz="3200">
                <a:solidFill>
                  <a:srgbClr val="FF00DE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 </a:t>
            </a:r>
          </a:p>
          <a:p>
            <a:pPr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large flux</a:t>
            </a: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Chalkboard"/>
                <a:cs typeface="Chalkboard"/>
              </a:rPr>
              <a:t>,</a:t>
            </a:r>
            <a:r>
              <a:rPr lang="en-US" sz="320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 small area</a:t>
            </a:r>
            <a:r>
              <a:rPr lang="en-US" sz="320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Chalkboard"/>
                <a:cs typeface="Chalkboard"/>
              </a:rPr>
              <a:t>,</a:t>
            </a:r>
            <a:r>
              <a:rPr lang="en-US" sz="320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Chalkboard"/>
                <a:cs typeface="Chalkboard"/>
              </a:rPr>
              <a:t> </a:t>
            </a:r>
            <a:r>
              <a:rPr lang="en-US" sz="320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</a:rPr>
              <a:t>small divergence</a:t>
            </a:r>
            <a:endParaRPr lang="en-US" sz="3200">
              <a:solidFill>
                <a:schemeClr val="bg1"/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cs typeface="Chalkboard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BFFEE8-6512-8D43-B6BB-E401BA5B4E80}"/>
              </a:ext>
            </a:extLst>
          </p:cNvPr>
          <p:cNvGrpSpPr/>
          <p:nvPr/>
        </p:nvGrpSpPr>
        <p:grpSpPr>
          <a:xfrm>
            <a:off x="6004598" y="1409011"/>
            <a:ext cx="6187402" cy="2427473"/>
            <a:chOff x="2294863" y="853612"/>
            <a:chExt cx="6246729" cy="24274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0B15286-0F61-5143-AA9E-E64E8A2816D6}"/>
                </a:ext>
              </a:extLst>
            </p:cNvPr>
            <p:cNvGrpSpPr/>
            <p:nvPr/>
          </p:nvGrpSpPr>
          <p:grpSpPr>
            <a:xfrm>
              <a:off x="3289479" y="853612"/>
              <a:ext cx="5237778" cy="841416"/>
              <a:chOff x="3336514" y="768149"/>
              <a:chExt cx="5237778" cy="841416"/>
            </a:xfrm>
          </p:grpSpPr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34772E26-AF1C-7542-A612-68DB0313D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1707" y="768149"/>
                <a:ext cx="4042585" cy="841416"/>
              </a:xfrm>
              <a:custGeom>
                <a:avLst/>
                <a:gdLst>
                  <a:gd name="T0" fmla="*/ 0 w 2880"/>
                  <a:gd name="T1" fmla="*/ 0 h 1008"/>
                  <a:gd name="T2" fmla="*/ 2880 w 2880"/>
                  <a:gd name="T3" fmla="*/ 0 h 1008"/>
                  <a:gd name="T4" fmla="*/ 2736 w 2880"/>
                  <a:gd name="T5" fmla="*/ 1008 h 1008"/>
                  <a:gd name="T6" fmla="*/ 0 w 2880"/>
                  <a:gd name="T7" fmla="*/ 192 h 1008"/>
                  <a:gd name="T8" fmla="*/ 0 w 2880"/>
                  <a:gd name="T9" fmla="*/ 0 h 1008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9500 w 10000"/>
                  <a:gd name="connsiteY2" fmla="*/ 10000 h 10000"/>
                  <a:gd name="connsiteX3" fmla="*/ 206 w 10000"/>
                  <a:gd name="connsiteY3" fmla="*/ 2848 h 10000"/>
                  <a:gd name="connsiteX4" fmla="*/ 0 w 10000"/>
                  <a:gd name="connsiteY4" fmla="*/ 0 h 10000"/>
                  <a:gd name="connsiteX0" fmla="*/ 0 w 9835"/>
                  <a:gd name="connsiteY0" fmla="*/ 0 h 10353"/>
                  <a:gd name="connsiteX1" fmla="*/ 9835 w 9835"/>
                  <a:gd name="connsiteY1" fmla="*/ 353 h 10353"/>
                  <a:gd name="connsiteX2" fmla="*/ 9335 w 9835"/>
                  <a:gd name="connsiteY2" fmla="*/ 10353 h 10353"/>
                  <a:gd name="connsiteX3" fmla="*/ 41 w 9835"/>
                  <a:gd name="connsiteY3" fmla="*/ 3201 h 10353"/>
                  <a:gd name="connsiteX4" fmla="*/ 0 w 9835"/>
                  <a:gd name="connsiteY4" fmla="*/ 0 h 10353"/>
                  <a:gd name="connsiteX0" fmla="*/ 0 w 10000"/>
                  <a:gd name="connsiteY0" fmla="*/ 0 h 4879"/>
                  <a:gd name="connsiteX1" fmla="*/ 10000 w 10000"/>
                  <a:gd name="connsiteY1" fmla="*/ 341 h 4879"/>
                  <a:gd name="connsiteX2" fmla="*/ 9932 w 10000"/>
                  <a:gd name="connsiteY2" fmla="*/ 4879 h 4879"/>
                  <a:gd name="connsiteX3" fmla="*/ 42 w 10000"/>
                  <a:gd name="connsiteY3" fmla="*/ 3092 h 4879"/>
                  <a:gd name="connsiteX4" fmla="*/ 0 w 10000"/>
                  <a:gd name="connsiteY4" fmla="*/ 0 h 4879"/>
                  <a:gd name="connsiteX0" fmla="*/ 0 w 10000"/>
                  <a:gd name="connsiteY0" fmla="*/ 0 h 10006"/>
                  <a:gd name="connsiteX1" fmla="*/ 10000 w 10000"/>
                  <a:gd name="connsiteY1" fmla="*/ 699 h 10006"/>
                  <a:gd name="connsiteX2" fmla="*/ 9932 w 10000"/>
                  <a:gd name="connsiteY2" fmla="*/ 10000 h 10006"/>
                  <a:gd name="connsiteX3" fmla="*/ 42 w 10000"/>
                  <a:gd name="connsiteY3" fmla="*/ 6337 h 10006"/>
                  <a:gd name="connsiteX4" fmla="*/ 0 w 10000"/>
                  <a:gd name="connsiteY4" fmla="*/ 0 h 10006"/>
                  <a:gd name="connsiteX0" fmla="*/ 0 w 10021"/>
                  <a:gd name="connsiteY0" fmla="*/ 351 h 10356"/>
                  <a:gd name="connsiteX1" fmla="*/ 10021 w 10021"/>
                  <a:gd name="connsiteY1" fmla="*/ 0 h 10356"/>
                  <a:gd name="connsiteX2" fmla="*/ 9932 w 10021"/>
                  <a:gd name="connsiteY2" fmla="*/ 10351 h 10356"/>
                  <a:gd name="connsiteX3" fmla="*/ 42 w 10021"/>
                  <a:gd name="connsiteY3" fmla="*/ 6688 h 10356"/>
                  <a:gd name="connsiteX4" fmla="*/ 0 w 10021"/>
                  <a:gd name="connsiteY4" fmla="*/ 351 h 10356"/>
                  <a:gd name="connsiteX0" fmla="*/ 0 w 10023"/>
                  <a:gd name="connsiteY0" fmla="*/ 352 h 10353"/>
                  <a:gd name="connsiteX1" fmla="*/ 10021 w 10023"/>
                  <a:gd name="connsiteY1" fmla="*/ 1 h 10353"/>
                  <a:gd name="connsiteX2" fmla="*/ 9932 w 10023"/>
                  <a:gd name="connsiteY2" fmla="*/ 10352 h 10353"/>
                  <a:gd name="connsiteX3" fmla="*/ 42 w 10023"/>
                  <a:gd name="connsiteY3" fmla="*/ 6689 h 10353"/>
                  <a:gd name="connsiteX4" fmla="*/ 0 w 10023"/>
                  <a:gd name="connsiteY4" fmla="*/ 352 h 10353"/>
                  <a:gd name="connsiteX0" fmla="*/ 0 w 10058"/>
                  <a:gd name="connsiteY0" fmla="*/ 352 h 10470"/>
                  <a:gd name="connsiteX1" fmla="*/ 10021 w 10058"/>
                  <a:gd name="connsiteY1" fmla="*/ 1 h 10470"/>
                  <a:gd name="connsiteX2" fmla="*/ 10058 w 10058"/>
                  <a:gd name="connsiteY2" fmla="*/ 10469 h 10470"/>
                  <a:gd name="connsiteX3" fmla="*/ 42 w 10058"/>
                  <a:gd name="connsiteY3" fmla="*/ 6689 h 10470"/>
                  <a:gd name="connsiteX4" fmla="*/ 0 w 10058"/>
                  <a:gd name="connsiteY4" fmla="*/ 352 h 10470"/>
                  <a:gd name="connsiteX0" fmla="*/ 0 w 10058"/>
                  <a:gd name="connsiteY0" fmla="*/ 352 h 10485"/>
                  <a:gd name="connsiteX1" fmla="*/ 10021 w 10058"/>
                  <a:gd name="connsiteY1" fmla="*/ 1 h 10485"/>
                  <a:gd name="connsiteX2" fmla="*/ 10058 w 10058"/>
                  <a:gd name="connsiteY2" fmla="*/ 10469 h 10485"/>
                  <a:gd name="connsiteX3" fmla="*/ 42 w 10058"/>
                  <a:gd name="connsiteY3" fmla="*/ 6689 h 10485"/>
                  <a:gd name="connsiteX4" fmla="*/ 0 w 10058"/>
                  <a:gd name="connsiteY4" fmla="*/ 352 h 10485"/>
                  <a:gd name="connsiteX0" fmla="*/ 0 w 10037"/>
                  <a:gd name="connsiteY0" fmla="*/ 353 h 8424"/>
                  <a:gd name="connsiteX1" fmla="*/ 10021 w 10037"/>
                  <a:gd name="connsiteY1" fmla="*/ 2 h 8424"/>
                  <a:gd name="connsiteX2" fmla="*/ 10037 w 10037"/>
                  <a:gd name="connsiteY2" fmla="*/ 8371 h 8424"/>
                  <a:gd name="connsiteX3" fmla="*/ 42 w 10037"/>
                  <a:gd name="connsiteY3" fmla="*/ 6690 h 8424"/>
                  <a:gd name="connsiteX4" fmla="*/ 0 w 10037"/>
                  <a:gd name="connsiteY4" fmla="*/ 353 h 8424"/>
                  <a:gd name="connsiteX0" fmla="*/ 0 w 10005"/>
                  <a:gd name="connsiteY0" fmla="*/ 2076 h 11657"/>
                  <a:gd name="connsiteX1" fmla="*/ 9996 w 10005"/>
                  <a:gd name="connsiteY1" fmla="*/ 2 h 11657"/>
                  <a:gd name="connsiteX2" fmla="*/ 10000 w 10005"/>
                  <a:gd name="connsiteY2" fmla="*/ 11594 h 11657"/>
                  <a:gd name="connsiteX3" fmla="*/ 42 w 10005"/>
                  <a:gd name="connsiteY3" fmla="*/ 9599 h 11657"/>
                  <a:gd name="connsiteX4" fmla="*/ 0 w 10005"/>
                  <a:gd name="connsiteY4" fmla="*/ 2076 h 11657"/>
                  <a:gd name="connsiteX0" fmla="*/ 0 w 10005"/>
                  <a:gd name="connsiteY0" fmla="*/ 2076 h 12502"/>
                  <a:gd name="connsiteX1" fmla="*/ 9996 w 10005"/>
                  <a:gd name="connsiteY1" fmla="*/ 2 h 12502"/>
                  <a:gd name="connsiteX2" fmla="*/ 10000 w 10005"/>
                  <a:gd name="connsiteY2" fmla="*/ 12466 h 12502"/>
                  <a:gd name="connsiteX3" fmla="*/ 42 w 10005"/>
                  <a:gd name="connsiteY3" fmla="*/ 9599 h 12502"/>
                  <a:gd name="connsiteX4" fmla="*/ 0 w 10005"/>
                  <a:gd name="connsiteY4" fmla="*/ 2076 h 12502"/>
                  <a:gd name="connsiteX0" fmla="*/ 0 w 10024"/>
                  <a:gd name="connsiteY0" fmla="*/ 2076 h 14229"/>
                  <a:gd name="connsiteX1" fmla="*/ 9996 w 10024"/>
                  <a:gd name="connsiteY1" fmla="*/ 2 h 14229"/>
                  <a:gd name="connsiteX2" fmla="*/ 10024 w 10024"/>
                  <a:gd name="connsiteY2" fmla="*/ 14210 h 14229"/>
                  <a:gd name="connsiteX3" fmla="*/ 42 w 10024"/>
                  <a:gd name="connsiteY3" fmla="*/ 9599 h 14229"/>
                  <a:gd name="connsiteX4" fmla="*/ 0 w 10024"/>
                  <a:gd name="connsiteY4" fmla="*/ 2076 h 14229"/>
                  <a:gd name="connsiteX0" fmla="*/ 0 w 10024"/>
                  <a:gd name="connsiteY0" fmla="*/ 3470 h 15623"/>
                  <a:gd name="connsiteX1" fmla="*/ 10008 w 10024"/>
                  <a:gd name="connsiteY1" fmla="*/ 1 h 15623"/>
                  <a:gd name="connsiteX2" fmla="*/ 10024 w 10024"/>
                  <a:gd name="connsiteY2" fmla="*/ 15604 h 15623"/>
                  <a:gd name="connsiteX3" fmla="*/ 42 w 10024"/>
                  <a:gd name="connsiteY3" fmla="*/ 10993 h 15623"/>
                  <a:gd name="connsiteX4" fmla="*/ 0 w 10024"/>
                  <a:gd name="connsiteY4" fmla="*/ 3470 h 15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24" h="15623">
                    <a:moveTo>
                      <a:pt x="0" y="3470"/>
                    </a:moveTo>
                    <a:cubicBezTo>
                      <a:pt x="3328" y="3331"/>
                      <a:pt x="6680" y="140"/>
                      <a:pt x="10008" y="1"/>
                    </a:cubicBezTo>
                    <a:cubicBezTo>
                      <a:pt x="10027" y="-196"/>
                      <a:pt x="10025" y="15801"/>
                      <a:pt x="10024" y="15604"/>
                    </a:cubicBezTo>
                    <a:cubicBezTo>
                      <a:pt x="10060" y="15908"/>
                      <a:pt x="3369" y="12488"/>
                      <a:pt x="42" y="10993"/>
                    </a:cubicBezTo>
                    <a:cubicBezTo>
                      <a:pt x="-28" y="8762"/>
                      <a:pt x="70" y="5701"/>
                      <a:pt x="0" y="3470"/>
                    </a:cubicBezTo>
                    <a:close/>
                  </a:path>
                </a:pathLst>
              </a:custGeom>
              <a:gradFill flip="none" rotWithShape="1">
                <a:gsLst>
                  <a:gs pos="31000">
                    <a:srgbClr val="FFFFFF">
                      <a:alpha val="61000"/>
                    </a:srgbClr>
                  </a:gs>
                  <a:gs pos="5000">
                    <a:srgbClr val="001F60"/>
                  </a:gs>
                </a:gsLst>
                <a:lin ang="10800000" scaled="0"/>
                <a:tileRect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0E0D4C8F-BB2D-6E4A-846D-27F846B91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1229394">
                <a:off x="3336514" y="867366"/>
                <a:ext cx="1441507" cy="4549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D265BB9-988E-4547-A198-4B7F4289D159}"/>
                </a:ext>
              </a:extLst>
            </p:cNvPr>
            <p:cNvSpPr/>
            <p:nvPr/>
          </p:nvSpPr>
          <p:spPr>
            <a:xfrm>
              <a:off x="2294863" y="1377551"/>
              <a:ext cx="6246729" cy="1903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sz="2800" b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  <a:latin typeface="Helvetica" charset="0"/>
                </a:rPr>
                <a:t>                      we obtain an "excellent"</a:t>
              </a:r>
            </a:p>
            <a:p>
              <a:pPr>
                <a:lnSpc>
                  <a:spcPts val="2800"/>
                </a:lnSpc>
              </a:pPr>
              <a:r>
                <a:rPr lang="en-US" sz="2800" b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  <a:latin typeface="Helvetica" charset="0"/>
                </a:rPr>
                <a:t>     flashlight not only by enhancing its</a:t>
              </a:r>
            </a:p>
            <a:p>
              <a:pPr>
                <a:lnSpc>
                  <a:spcPts val="2800"/>
                </a:lnSpc>
              </a:pPr>
              <a:r>
                <a:rPr lang="en-US" sz="2800" b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  <a:latin typeface="Helvetica" charset="0"/>
                </a:rPr>
                <a:t>          emission but also by increasing</a:t>
              </a:r>
            </a:p>
            <a:p>
              <a:pPr>
                <a:lnSpc>
                  <a:spcPts val="2800"/>
                </a:lnSpc>
              </a:pPr>
              <a:r>
                <a:rPr lang="en-US" sz="2800" b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  <a:latin typeface="Helvetica" charset="0"/>
                </a:rPr>
                <a:t>          its </a:t>
              </a:r>
              <a:r>
                <a:rPr lang="en-US" sz="2800" b="0" u="sng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  <a:latin typeface="Helvetica" charset="0"/>
                </a:rPr>
                <a:t>concentration in space</a:t>
              </a:r>
              <a:r>
                <a:rPr lang="en-US" sz="2800" b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  <a:latin typeface="Helvetica" charset="0"/>
                </a:rPr>
                <a:t>, thus</a:t>
              </a:r>
            </a:p>
            <a:p>
              <a:pPr>
                <a:lnSpc>
                  <a:spcPts val="2800"/>
                </a:lnSpc>
              </a:pPr>
              <a:r>
                <a:rPr lang="en-US" sz="2800" b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  <a:latin typeface="Helvetica" charset="0"/>
                </a:rPr>
                <a:t>                      making it more effective</a:t>
              </a:r>
              <a:endParaRPr lang="en-CH" sz="2800" b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endParaRPr>
            </a:p>
          </p:txBody>
        </p:sp>
      </p:grpSp>
      <p:sp>
        <p:nvSpPr>
          <p:cNvPr id="546821" name="Rectangle 5"/>
          <p:cNvSpPr>
            <a:spLocks noChangeArrowheads="1"/>
          </p:cNvSpPr>
          <p:nvPr/>
        </p:nvSpPr>
        <p:spPr bwMode="auto">
          <a:xfrm>
            <a:off x="9535255" y="5182772"/>
            <a:ext cx="1872208" cy="57613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3600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</a:t>
            </a:r>
            <a:r>
              <a:rPr lang="en-US" sz="3600" i="1">
                <a:solidFill>
                  <a:srgbClr val="FF00DE"/>
                </a:solidFill>
                <a:latin typeface="Helvetica" charset="0"/>
              </a:rPr>
              <a:t> </a:t>
            </a:r>
            <a:r>
              <a:rPr lang="en-US" sz="3600" i="1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Symbol" charset="0"/>
              </a:rPr>
              <a:t>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0E4E86-0032-A84A-A0C0-A5AA5B885008}"/>
              </a:ext>
            </a:extLst>
          </p:cNvPr>
          <p:cNvCxnSpPr>
            <a:cxnSpLocks/>
          </p:cNvCxnSpPr>
          <p:nvPr/>
        </p:nvCxnSpPr>
        <p:spPr bwMode="auto">
          <a:xfrm>
            <a:off x="9973338" y="5228633"/>
            <a:ext cx="122381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4B4F4609-DC23-2860-9338-A7FBC963D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025930"/>
            <a:ext cx="5688632" cy="1043030"/>
          </a:xfrm>
          <a:prstGeom prst="rect">
            <a:avLst/>
          </a:prstGeom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rgbClr val="ED91FF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To q</a:t>
            </a:r>
            <a:r>
              <a:rPr lang="en-US" sz="2800" b="0" u="sng">
                <a:solidFill>
                  <a:srgbClr val="ED91FF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uantif</a:t>
            </a:r>
            <a:r>
              <a:rPr lang="en-US" sz="2800" b="0">
                <a:solidFill>
                  <a:srgbClr val="ED91FF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y this notion, </a:t>
            </a:r>
          </a:p>
          <a:p>
            <a:pPr algn="l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rgbClr val="ED91FF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consider the source parameters:</a:t>
            </a:r>
            <a:endParaRPr lang="en-US" sz="2800" b="0">
              <a:solidFill>
                <a:srgbClr val="ED91FF"/>
              </a:solidFill>
              <a:cs typeface="Chalkboard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6A30EE3-E4C4-4C77-FB6D-F65A29FE1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0" y="1409961"/>
            <a:ext cx="6984776" cy="650887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3200" b="0" kern="0">
                <a:solidFill>
                  <a:srgbClr val="FFFF00"/>
                </a:solidFill>
                <a:latin typeface="Chalkboard"/>
                <a:cs typeface="Chalkboard"/>
              </a:rPr>
              <a:t>First, what </a:t>
            </a:r>
            <a:r>
              <a:rPr lang="en-US" sz="3200" b="0" u="sng" kern="0">
                <a:solidFill>
                  <a:srgbClr val="FFFF00"/>
                </a:solidFill>
                <a:latin typeface="Chalkboard"/>
                <a:cs typeface="Chalkboard"/>
              </a:rPr>
              <a:t>is</a:t>
            </a:r>
            <a:r>
              <a:rPr lang="en-US" sz="3200" b="0" kern="0">
                <a:solidFill>
                  <a:srgbClr val="FFFF00"/>
                </a:solidFill>
                <a:latin typeface="Chalkboard"/>
                <a:cs typeface="Chalkboard"/>
              </a:rPr>
              <a:t> an “excellent source”?</a:t>
            </a: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1F8E37FC-2A5A-F6B9-CAEA-2D8E31A49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14" y="4909308"/>
            <a:ext cx="3561178" cy="64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sz="2800" b="0">
                <a:solidFill>
                  <a:srgbClr val="ED91FF"/>
                </a:solidFill>
                <a:latin typeface="Helvetica" charset="0"/>
              </a:rPr>
              <a:t>…and define the</a:t>
            </a:r>
            <a:endParaRPr lang="en-US" sz="2800" b="0" u="sng">
              <a:solidFill>
                <a:srgbClr val="ED91FF"/>
              </a:solidFill>
              <a:latin typeface="Helvetica" charset="0"/>
              <a:cs typeface="Times" charset="0"/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1385271" y="2898665"/>
            <a:ext cx="5264150" cy="1600200"/>
            <a:chOff x="1832992" y="2034954"/>
            <a:chExt cx="5264150" cy="1600200"/>
          </a:xfrm>
        </p:grpSpPr>
        <p:sp>
          <p:nvSpPr>
            <p:cNvPr id="546829" name="Freeform 13"/>
            <p:cNvSpPr>
              <a:spLocks/>
            </p:cNvSpPr>
            <p:nvPr/>
          </p:nvSpPr>
          <p:spPr bwMode="auto">
            <a:xfrm>
              <a:off x="1832992" y="2034954"/>
              <a:ext cx="4572000" cy="1600200"/>
            </a:xfrm>
            <a:custGeom>
              <a:avLst/>
              <a:gdLst>
                <a:gd name="T0" fmla="*/ 0 w 2880"/>
                <a:gd name="T1" fmla="*/ 0 h 1008"/>
                <a:gd name="T2" fmla="*/ 2880 w 2880"/>
                <a:gd name="T3" fmla="*/ 0 h 1008"/>
                <a:gd name="T4" fmla="*/ 2736 w 2880"/>
                <a:gd name="T5" fmla="*/ 1008 h 1008"/>
                <a:gd name="T6" fmla="*/ 0 w 2880"/>
                <a:gd name="T7" fmla="*/ 192 h 1008"/>
                <a:gd name="T8" fmla="*/ 0 w 2880"/>
                <a:gd name="T9" fmla="*/ 0 h 1008"/>
                <a:gd name="connsiteX0" fmla="*/ 0 w 10000"/>
                <a:gd name="connsiteY0" fmla="*/ 699 h 10000"/>
                <a:gd name="connsiteX1" fmla="*/ 10000 w 10000"/>
                <a:gd name="connsiteY1" fmla="*/ 0 h 10000"/>
                <a:gd name="connsiteX2" fmla="*/ 9500 w 10000"/>
                <a:gd name="connsiteY2" fmla="*/ 10000 h 10000"/>
                <a:gd name="connsiteX3" fmla="*/ 0 w 10000"/>
                <a:gd name="connsiteY3" fmla="*/ 1905 h 10000"/>
                <a:gd name="connsiteX4" fmla="*/ 0 w 10000"/>
                <a:gd name="connsiteY4" fmla="*/ 69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699"/>
                  </a:moveTo>
                  <a:lnTo>
                    <a:pt x="10000" y="0"/>
                  </a:lnTo>
                  <a:cubicBezTo>
                    <a:pt x="9833" y="3333"/>
                    <a:pt x="9667" y="6667"/>
                    <a:pt x="9500" y="10000"/>
                  </a:cubicBezTo>
                  <a:lnTo>
                    <a:pt x="0" y="1905"/>
                  </a:lnTo>
                  <a:lnTo>
                    <a:pt x="0" y="699"/>
                  </a:lnTo>
                  <a:close/>
                </a:path>
              </a:pathLst>
            </a:custGeom>
            <a:gradFill flip="none" rotWithShape="1">
              <a:gsLst>
                <a:gs pos="62000">
                  <a:srgbClr val="FFFFFF">
                    <a:alpha val="61000"/>
                  </a:srgbClr>
                </a:gs>
                <a:gs pos="100000">
                  <a:srgbClr val="00664D"/>
                </a:gs>
              </a:gsLst>
              <a:lin ang="10800000" scaled="0"/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46830" name="Oval 14"/>
            <p:cNvSpPr>
              <a:spLocks noChangeAspect="1" noChangeArrowheads="1"/>
            </p:cNvSpPr>
            <p:nvPr/>
          </p:nvSpPr>
          <p:spPr bwMode="auto">
            <a:xfrm>
              <a:off x="5509642" y="2042892"/>
              <a:ext cx="1587500" cy="1587500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820671" y="3571940"/>
            <a:ext cx="2159001" cy="942977"/>
            <a:chOff x="4379" y="2075"/>
            <a:chExt cx="1360" cy="594"/>
          </a:xfrm>
          <a:solidFill>
            <a:srgbClr val="FF0000"/>
          </a:solidFill>
          <a:effectLst/>
        </p:grpSpPr>
        <p:sp>
          <p:nvSpPr>
            <p:cNvPr id="21520" name="Rectangle 16"/>
            <p:cNvSpPr>
              <a:spLocks noChangeArrowheads="1"/>
            </p:cNvSpPr>
            <p:nvPr/>
          </p:nvSpPr>
          <p:spPr bwMode="auto">
            <a:xfrm>
              <a:off x="4875" y="2381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Flux, </a:t>
              </a:r>
              <a:r>
                <a:rPr lang="en-US" i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F</a:t>
              </a:r>
              <a:endParaRPr lang="en-US" sz="3600" i="1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cs typeface="Times" charset="0"/>
              </a:endParaRPr>
            </a:p>
          </p:txBody>
        </p:sp>
        <p:sp>
          <p:nvSpPr>
            <p:cNvPr id="546833" name="AutoShape 17"/>
            <p:cNvSpPr>
              <a:spLocks noChangeArrowheads="1"/>
            </p:cNvSpPr>
            <p:nvPr/>
          </p:nvSpPr>
          <p:spPr bwMode="auto">
            <a:xfrm rot="431050" flipH="1">
              <a:off x="4379" y="2075"/>
              <a:ext cx="991" cy="288"/>
            </a:xfrm>
            <a:prstGeom prst="leftArrow">
              <a:avLst>
                <a:gd name="adj1" fmla="val 50000"/>
                <a:gd name="adj2" fmla="val 70833"/>
              </a:avLst>
            </a:prstGeom>
            <a:gradFill flip="none" rotWithShape="1">
              <a:gsLst>
                <a:gs pos="83000">
                  <a:srgbClr val="47FFD1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2D90A0-0DA4-B6CC-D783-6EAA372E3C50}"/>
              </a:ext>
            </a:extLst>
          </p:cNvPr>
          <p:cNvGrpSpPr/>
          <p:nvPr/>
        </p:nvGrpSpPr>
        <p:grpSpPr>
          <a:xfrm>
            <a:off x="1361487" y="2975881"/>
            <a:ext cx="2711835" cy="1573097"/>
            <a:chOff x="2117129" y="2864015"/>
            <a:chExt cx="2711835" cy="1573097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03C356-BDB5-49B3-1A8E-EC88B0F3D323}"/>
                </a:ext>
              </a:extLst>
            </p:cNvPr>
            <p:cNvSpPr/>
            <p:nvPr/>
          </p:nvSpPr>
          <p:spPr bwMode="auto">
            <a:xfrm>
              <a:off x="2117129" y="2864015"/>
              <a:ext cx="1230742" cy="577822"/>
            </a:xfrm>
            <a:custGeom>
              <a:avLst/>
              <a:gdLst>
                <a:gd name="connsiteX0" fmla="*/ 224585 w 940857"/>
                <a:gd name="connsiteY0" fmla="*/ 95160 h 668901"/>
                <a:gd name="connsiteX1" fmla="*/ 887973 w 940857"/>
                <a:gd name="connsiteY1" fmla="*/ 23442 h 668901"/>
                <a:gd name="connsiteX2" fmla="*/ 879008 w 940857"/>
                <a:gd name="connsiteY2" fmla="*/ 453748 h 668901"/>
                <a:gd name="connsiteX3" fmla="*/ 887973 w 940857"/>
                <a:gd name="connsiteY3" fmla="*/ 668901 h 668901"/>
                <a:gd name="connsiteX4" fmla="*/ 134938 w 940857"/>
                <a:gd name="connsiteY4" fmla="*/ 453748 h 668901"/>
                <a:gd name="connsiteX5" fmla="*/ 467 w 940857"/>
                <a:gd name="connsiteY5" fmla="*/ 274454 h 668901"/>
                <a:gd name="connsiteX6" fmla="*/ 99079 w 940857"/>
                <a:gd name="connsiteY6" fmla="*/ 68266 h 668901"/>
                <a:gd name="connsiteX0" fmla="*/ 224585 w 1049230"/>
                <a:gd name="connsiteY0" fmla="*/ 95160 h 1025617"/>
                <a:gd name="connsiteX1" fmla="*/ 887973 w 1049230"/>
                <a:gd name="connsiteY1" fmla="*/ 23442 h 1025617"/>
                <a:gd name="connsiteX2" fmla="*/ 879008 w 1049230"/>
                <a:gd name="connsiteY2" fmla="*/ 453748 h 1025617"/>
                <a:gd name="connsiteX3" fmla="*/ 1013577 w 1049230"/>
                <a:gd name="connsiteY3" fmla="*/ 1025617 h 1025617"/>
                <a:gd name="connsiteX4" fmla="*/ 134938 w 1049230"/>
                <a:gd name="connsiteY4" fmla="*/ 453748 h 1025617"/>
                <a:gd name="connsiteX5" fmla="*/ 467 w 1049230"/>
                <a:gd name="connsiteY5" fmla="*/ 274454 h 1025617"/>
                <a:gd name="connsiteX6" fmla="*/ 99079 w 1049230"/>
                <a:gd name="connsiteY6" fmla="*/ 68266 h 1025617"/>
                <a:gd name="connsiteX0" fmla="*/ 438000 w 1282755"/>
                <a:gd name="connsiteY0" fmla="*/ 95160 h 1029127"/>
                <a:gd name="connsiteX1" fmla="*/ 1101388 w 1282755"/>
                <a:gd name="connsiteY1" fmla="*/ 23442 h 1029127"/>
                <a:gd name="connsiteX2" fmla="*/ 1092423 w 1282755"/>
                <a:gd name="connsiteY2" fmla="*/ 453748 h 1029127"/>
                <a:gd name="connsiteX3" fmla="*/ 1226992 w 1282755"/>
                <a:gd name="connsiteY3" fmla="*/ 1025617 h 1029127"/>
                <a:gd name="connsiteX4" fmla="*/ 46902 w 1282755"/>
                <a:gd name="connsiteY4" fmla="*/ 674811 h 1029127"/>
                <a:gd name="connsiteX5" fmla="*/ 213882 w 1282755"/>
                <a:gd name="connsiteY5" fmla="*/ 274454 h 1029127"/>
                <a:gd name="connsiteX6" fmla="*/ 312494 w 1282755"/>
                <a:gd name="connsiteY6" fmla="*/ 68266 h 1029127"/>
                <a:gd name="connsiteX0" fmla="*/ 451386 w 1296141"/>
                <a:gd name="connsiteY0" fmla="*/ 95160 h 1028614"/>
                <a:gd name="connsiteX1" fmla="*/ 1114774 w 1296141"/>
                <a:gd name="connsiteY1" fmla="*/ 23442 h 1028614"/>
                <a:gd name="connsiteX2" fmla="*/ 1105809 w 1296141"/>
                <a:gd name="connsiteY2" fmla="*/ 453748 h 1028614"/>
                <a:gd name="connsiteX3" fmla="*/ 1240378 w 1296141"/>
                <a:gd name="connsiteY3" fmla="*/ 1025617 h 1028614"/>
                <a:gd name="connsiteX4" fmla="*/ 60288 w 1296141"/>
                <a:gd name="connsiteY4" fmla="*/ 674811 h 1028614"/>
                <a:gd name="connsiteX5" fmla="*/ 156929 w 1296141"/>
                <a:gd name="connsiteY5" fmla="*/ 580929 h 1028614"/>
                <a:gd name="connsiteX6" fmla="*/ 325880 w 1296141"/>
                <a:gd name="connsiteY6" fmla="*/ 68266 h 1028614"/>
                <a:gd name="connsiteX0" fmla="*/ 451386 w 1296141"/>
                <a:gd name="connsiteY0" fmla="*/ 95160 h 1028614"/>
                <a:gd name="connsiteX1" fmla="*/ 1114774 w 1296141"/>
                <a:gd name="connsiteY1" fmla="*/ 23442 h 1028614"/>
                <a:gd name="connsiteX2" fmla="*/ 1105809 w 1296141"/>
                <a:gd name="connsiteY2" fmla="*/ 453748 h 1028614"/>
                <a:gd name="connsiteX3" fmla="*/ 1240378 w 1296141"/>
                <a:gd name="connsiteY3" fmla="*/ 1025617 h 1028614"/>
                <a:gd name="connsiteX4" fmla="*/ 60288 w 1296141"/>
                <a:gd name="connsiteY4" fmla="*/ 674811 h 1028614"/>
                <a:gd name="connsiteX5" fmla="*/ 156929 w 1296141"/>
                <a:gd name="connsiteY5" fmla="*/ 580929 h 1028614"/>
                <a:gd name="connsiteX6" fmla="*/ 49551 w 1296141"/>
                <a:gd name="connsiteY6" fmla="*/ 485273 h 1028614"/>
                <a:gd name="connsiteX0" fmla="*/ 1114774 w 1296141"/>
                <a:gd name="connsiteY0" fmla="*/ 0 h 1005172"/>
                <a:gd name="connsiteX1" fmla="*/ 1105809 w 1296141"/>
                <a:gd name="connsiteY1" fmla="*/ 430306 h 1005172"/>
                <a:gd name="connsiteX2" fmla="*/ 1240378 w 1296141"/>
                <a:gd name="connsiteY2" fmla="*/ 1002175 h 1005172"/>
                <a:gd name="connsiteX3" fmla="*/ 60288 w 1296141"/>
                <a:gd name="connsiteY3" fmla="*/ 651369 h 1005172"/>
                <a:gd name="connsiteX4" fmla="*/ 156929 w 1296141"/>
                <a:gd name="connsiteY4" fmla="*/ 557487 h 1005172"/>
                <a:gd name="connsiteX5" fmla="*/ 49551 w 1296141"/>
                <a:gd name="connsiteY5" fmla="*/ 461831 h 1005172"/>
                <a:gd name="connsiteX0" fmla="*/ 1305693 w 1329652"/>
                <a:gd name="connsiteY0" fmla="*/ 37132 h 605201"/>
                <a:gd name="connsiteX1" fmla="*/ 1105809 w 1329652"/>
                <a:gd name="connsiteY1" fmla="*/ 30335 h 605201"/>
                <a:gd name="connsiteX2" fmla="*/ 1240378 w 1329652"/>
                <a:gd name="connsiteY2" fmla="*/ 602204 h 605201"/>
                <a:gd name="connsiteX3" fmla="*/ 60288 w 1329652"/>
                <a:gd name="connsiteY3" fmla="*/ 251398 h 605201"/>
                <a:gd name="connsiteX4" fmla="*/ 156929 w 1329652"/>
                <a:gd name="connsiteY4" fmla="*/ 157516 h 605201"/>
                <a:gd name="connsiteX5" fmla="*/ 49551 w 1329652"/>
                <a:gd name="connsiteY5" fmla="*/ 61860 h 605201"/>
                <a:gd name="connsiteX0" fmla="*/ 1305693 w 1326089"/>
                <a:gd name="connsiteY0" fmla="*/ 0 h 565494"/>
                <a:gd name="connsiteX1" fmla="*/ 1040495 w 1326089"/>
                <a:gd name="connsiteY1" fmla="*/ 279581 h 565494"/>
                <a:gd name="connsiteX2" fmla="*/ 1240378 w 1326089"/>
                <a:gd name="connsiteY2" fmla="*/ 565072 h 565494"/>
                <a:gd name="connsiteX3" fmla="*/ 60288 w 1326089"/>
                <a:gd name="connsiteY3" fmla="*/ 214266 h 565494"/>
                <a:gd name="connsiteX4" fmla="*/ 156929 w 1326089"/>
                <a:gd name="connsiteY4" fmla="*/ 120384 h 565494"/>
                <a:gd name="connsiteX5" fmla="*/ 49551 w 1326089"/>
                <a:gd name="connsiteY5" fmla="*/ 24728 h 565494"/>
                <a:gd name="connsiteX0" fmla="*/ 1306988 w 1327384"/>
                <a:gd name="connsiteY0" fmla="*/ 0 h 565494"/>
                <a:gd name="connsiteX1" fmla="*/ 1041790 w 1327384"/>
                <a:gd name="connsiteY1" fmla="*/ 279581 h 565494"/>
                <a:gd name="connsiteX2" fmla="*/ 1241673 w 1327384"/>
                <a:gd name="connsiteY2" fmla="*/ 565072 h 565494"/>
                <a:gd name="connsiteX3" fmla="*/ 61583 w 1327384"/>
                <a:gd name="connsiteY3" fmla="*/ 214266 h 565494"/>
                <a:gd name="connsiteX4" fmla="*/ 158224 w 1327384"/>
                <a:gd name="connsiteY4" fmla="*/ 120384 h 565494"/>
                <a:gd name="connsiteX5" fmla="*/ 50846 w 1327384"/>
                <a:gd name="connsiteY5" fmla="*/ 24728 h 565494"/>
                <a:gd name="connsiteX0" fmla="*/ 1306988 w 1327384"/>
                <a:gd name="connsiteY0" fmla="*/ 0 h 565494"/>
                <a:gd name="connsiteX1" fmla="*/ 1041790 w 1327384"/>
                <a:gd name="connsiteY1" fmla="*/ 279581 h 565494"/>
                <a:gd name="connsiteX2" fmla="*/ 1241673 w 1327384"/>
                <a:gd name="connsiteY2" fmla="*/ 565072 h 565494"/>
                <a:gd name="connsiteX3" fmla="*/ 61583 w 1327384"/>
                <a:gd name="connsiteY3" fmla="*/ 214266 h 565494"/>
                <a:gd name="connsiteX4" fmla="*/ 158224 w 1327384"/>
                <a:gd name="connsiteY4" fmla="*/ 120384 h 565494"/>
                <a:gd name="connsiteX5" fmla="*/ 50846 w 1327384"/>
                <a:gd name="connsiteY5" fmla="*/ 24728 h 565494"/>
                <a:gd name="connsiteX0" fmla="*/ 1257164 w 1277560"/>
                <a:gd name="connsiteY0" fmla="*/ 0 h 565494"/>
                <a:gd name="connsiteX1" fmla="*/ 991966 w 1277560"/>
                <a:gd name="connsiteY1" fmla="*/ 279581 h 565494"/>
                <a:gd name="connsiteX2" fmla="*/ 1191849 w 1277560"/>
                <a:gd name="connsiteY2" fmla="*/ 565072 h 565494"/>
                <a:gd name="connsiteX3" fmla="*/ 11759 w 1277560"/>
                <a:gd name="connsiteY3" fmla="*/ 214266 h 565494"/>
                <a:gd name="connsiteX4" fmla="*/ 108400 w 1277560"/>
                <a:gd name="connsiteY4" fmla="*/ 120384 h 565494"/>
                <a:gd name="connsiteX5" fmla="*/ 1022 w 1277560"/>
                <a:gd name="connsiteY5" fmla="*/ 24728 h 565494"/>
                <a:gd name="connsiteX0" fmla="*/ 1256142 w 1276538"/>
                <a:gd name="connsiteY0" fmla="*/ 0 h 565494"/>
                <a:gd name="connsiteX1" fmla="*/ 990944 w 1276538"/>
                <a:gd name="connsiteY1" fmla="*/ 279581 h 565494"/>
                <a:gd name="connsiteX2" fmla="*/ 1190827 w 1276538"/>
                <a:gd name="connsiteY2" fmla="*/ 565072 h 565494"/>
                <a:gd name="connsiteX3" fmla="*/ 10737 w 1276538"/>
                <a:gd name="connsiteY3" fmla="*/ 214266 h 565494"/>
                <a:gd name="connsiteX4" fmla="*/ 107378 w 1276538"/>
                <a:gd name="connsiteY4" fmla="*/ 120384 h 565494"/>
                <a:gd name="connsiteX5" fmla="*/ 0 w 1276538"/>
                <a:gd name="connsiteY5" fmla="*/ 24728 h 565494"/>
                <a:gd name="connsiteX0" fmla="*/ 1256142 w 1276538"/>
                <a:gd name="connsiteY0" fmla="*/ 0 h 565494"/>
                <a:gd name="connsiteX1" fmla="*/ 990944 w 1276538"/>
                <a:gd name="connsiteY1" fmla="*/ 279581 h 565494"/>
                <a:gd name="connsiteX2" fmla="*/ 1190827 w 1276538"/>
                <a:gd name="connsiteY2" fmla="*/ 565072 h 565494"/>
                <a:gd name="connsiteX3" fmla="*/ 10737 w 1276538"/>
                <a:gd name="connsiteY3" fmla="*/ 214266 h 565494"/>
                <a:gd name="connsiteX4" fmla="*/ 107378 w 1276538"/>
                <a:gd name="connsiteY4" fmla="*/ 120384 h 565494"/>
                <a:gd name="connsiteX5" fmla="*/ 0 w 1276538"/>
                <a:gd name="connsiteY5" fmla="*/ 24728 h 565494"/>
                <a:gd name="connsiteX0" fmla="*/ 1256142 w 1256142"/>
                <a:gd name="connsiteY0" fmla="*/ 54 h 565548"/>
                <a:gd name="connsiteX1" fmla="*/ 990944 w 1256142"/>
                <a:gd name="connsiteY1" fmla="*/ 279635 h 565548"/>
                <a:gd name="connsiteX2" fmla="*/ 1190827 w 1256142"/>
                <a:gd name="connsiteY2" fmla="*/ 565126 h 565548"/>
                <a:gd name="connsiteX3" fmla="*/ 10737 w 1256142"/>
                <a:gd name="connsiteY3" fmla="*/ 214320 h 565548"/>
                <a:gd name="connsiteX4" fmla="*/ 107378 w 1256142"/>
                <a:gd name="connsiteY4" fmla="*/ 120438 h 565548"/>
                <a:gd name="connsiteX5" fmla="*/ 0 w 1256142"/>
                <a:gd name="connsiteY5" fmla="*/ 24782 h 565548"/>
                <a:gd name="connsiteX0" fmla="*/ 1256142 w 1256142"/>
                <a:gd name="connsiteY0" fmla="*/ 73 h 565699"/>
                <a:gd name="connsiteX1" fmla="*/ 990944 w 1256142"/>
                <a:gd name="connsiteY1" fmla="*/ 279654 h 565699"/>
                <a:gd name="connsiteX2" fmla="*/ 1190827 w 1256142"/>
                <a:gd name="connsiteY2" fmla="*/ 565145 h 565699"/>
                <a:gd name="connsiteX3" fmla="*/ 10737 w 1256142"/>
                <a:gd name="connsiteY3" fmla="*/ 214339 h 565699"/>
                <a:gd name="connsiteX4" fmla="*/ 107378 w 1256142"/>
                <a:gd name="connsiteY4" fmla="*/ 120457 h 565699"/>
                <a:gd name="connsiteX5" fmla="*/ 0 w 1256142"/>
                <a:gd name="connsiteY5" fmla="*/ 24801 h 565699"/>
                <a:gd name="connsiteX0" fmla="*/ 1256142 w 1256142"/>
                <a:gd name="connsiteY0" fmla="*/ 73 h 571426"/>
                <a:gd name="connsiteX1" fmla="*/ 990944 w 1256142"/>
                <a:gd name="connsiteY1" fmla="*/ 279654 h 571426"/>
                <a:gd name="connsiteX2" fmla="*/ 1190827 w 1256142"/>
                <a:gd name="connsiteY2" fmla="*/ 565145 h 571426"/>
                <a:gd name="connsiteX3" fmla="*/ 10737 w 1256142"/>
                <a:gd name="connsiteY3" fmla="*/ 214339 h 571426"/>
                <a:gd name="connsiteX4" fmla="*/ 107378 w 1256142"/>
                <a:gd name="connsiteY4" fmla="*/ 120457 h 571426"/>
                <a:gd name="connsiteX5" fmla="*/ 0 w 1256142"/>
                <a:gd name="connsiteY5" fmla="*/ 24801 h 571426"/>
                <a:gd name="connsiteX0" fmla="*/ 1256142 w 1256142"/>
                <a:gd name="connsiteY0" fmla="*/ 73 h 565154"/>
                <a:gd name="connsiteX1" fmla="*/ 990944 w 1256142"/>
                <a:gd name="connsiteY1" fmla="*/ 279654 h 565154"/>
                <a:gd name="connsiteX2" fmla="*/ 1190827 w 1256142"/>
                <a:gd name="connsiteY2" fmla="*/ 565145 h 565154"/>
                <a:gd name="connsiteX3" fmla="*/ 10737 w 1256142"/>
                <a:gd name="connsiteY3" fmla="*/ 214339 h 565154"/>
                <a:gd name="connsiteX4" fmla="*/ 107378 w 1256142"/>
                <a:gd name="connsiteY4" fmla="*/ 120457 h 565154"/>
                <a:gd name="connsiteX5" fmla="*/ 0 w 1256142"/>
                <a:gd name="connsiteY5" fmla="*/ 24801 h 565154"/>
                <a:gd name="connsiteX0" fmla="*/ 1256142 w 1256142"/>
                <a:gd name="connsiteY0" fmla="*/ 73 h 572214"/>
                <a:gd name="connsiteX1" fmla="*/ 990944 w 1256142"/>
                <a:gd name="connsiteY1" fmla="*/ 279654 h 572214"/>
                <a:gd name="connsiteX2" fmla="*/ 1190827 w 1256142"/>
                <a:gd name="connsiteY2" fmla="*/ 565145 h 572214"/>
                <a:gd name="connsiteX3" fmla="*/ 10737 w 1256142"/>
                <a:gd name="connsiteY3" fmla="*/ 214339 h 572214"/>
                <a:gd name="connsiteX4" fmla="*/ 107378 w 1256142"/>
                <a:gd name="connsiteY4" fmla="*/ 120457 h 572214"/>
                <a:gd name="connsiteX5" fmla="*/ 0 w 1256142"/>
                <a:gd name="connsiteY5" fmla="*/ 24801 h 572214"/>
                <a:gd name="connsiteX0" fmla="*/ 1256142 w 1256142"/>
                <a:gd name="connsiteY0" fmla="*/ 73 h 565154"/>
                <a:gd name="connsiteX1" fmla="*/ 990944 w 1256142"/>
                <a:gd name="connsiteY1" fmla="*/ 279654 h 565154"/>
                <a:gd name="connsiteX2" fmla="*/ 1190827 w 1256142"/>
                <a:gd name="connsiteY2" fmla="*/ 565145 h 565154"/>
                <a:gd name="connsiteX3" fmla="*/ 10737 w 1256142"/>
                <a:gd name="connsiteY3" fmla="*/ 214339 h 565154"/>
                <a:gd name="connsiteX4" fmla="*/ 107378 w 1256142"/>
                <a:gd name="connsiteY4" fmla="*/ 120457 h 565154"/>
                <a:gd name="connsiteX5" fmla="*/ 0 w 1256142"/>
                <a:gd name="connsiteY5" fmla="*/ 24801 h 565154"/>
                <a:gd name="connsiteX0" fmla="*/ 1256142 w 1256142"/>
                <a:gd name="connsiteY0" fmla="*/ 71 h 565828"/>
                <a:gd name="connsiteX1" fmla="*/ 981419 w 1256142"/>
                <a:gd name="connsiteY1" fmla="*/ 286002 h 565828"/>
                <a:gd name="connsiteX2" fmla="*/ 1190827 w 1256142"/>
                <a:gd name="connsiteY2" fmla="*/ 565143 h 565828"/>
                <a:gd name="connsiteX3" fmla="*/ 10737 w 1256142"/>
                <a:gd name="connsiteY3" fmla="*/ 214337 h 565828"/>
                <a:gd name="connsiteX4" fmla="*/ 107378 w 1256142"/>
                <a:gd name="connsiteY4" fmla="*/ 120455 h 565828"/>
                <a:gd name="connsiteX5" fmla="*/ 0 w 1256142"/>
                <a:gd name="connsiteY5" fmla="*/ 24799 h 565828"/>
                <a:gd name="connsiteX0" fmla="*/ 1256142 w 1256142"/>
                <a:gd name="connsiteY0" fmla="*/ 114 h 566243"/>
                <a:gd name="connsiteX1" fmla="*/ 981419 w 1256142"/>
                <a:gd name="connsiteY1" fmla="*/ 286045 h 566243"/>
                <a:gd name="connsiteX2" fmla="*/ 1190827 w 1256142"/>
                <a:gd name="connsiteY2" fmla="*/ 565186 h 566243"/>
                <a:gd name="connsiteX3" fmla="*/ 10737 w 1256142"/>
                <a:gd name="connsiteY3" fmla="*/ 214380 h 566243"/>
                <a:gd name="connsiteX4" fmla="*/ 107378 w 1256142"/>
                <a:gd name="connsiteY4" fmla="*/ 120498 h 566243"/>
                <a:gd name="connsiteX5" fmla="*/ 0 w 1256142"/>
                <a:gd name="connsiteY5" fmla="*/ 24842 h 566243"/>
                <a:gd name="connsiteX0" fmla="*/ 1256142 w 1256142"/>
                <a:gd name="connsiteY0" fmla="*/ 114 h 565187"/>
                <a:gd name="connsiteX1" fmla="*/ 981419 w 1256142"/>
                <a:gd name="connsiteY1" fmla="*/ 286045 h 565187"/>
                <a:gd name="connsiteX2" fmla="*/ 1190827 w 1256142"/>
                <a:gd name="connsiteY2" fmla="*/ 565186 h 565187"/>
                <a:gd name="connsiteX3" fmla="*/ 10737 w 1256142"/>
                <a:gd name="connsiteY3" fmla="*/ 214380 h 565187"/>
                <a:gd name="connsiteX4" fmla="*/ 107378 w 1256142"/>
                <a:gd name="connsiteY4" fmla="*/ 120498 h 565187"/>
                <a:gd name="connsiteX5" fmla="*/ 0 w 1256142"/>
                <a:gd name="connsiteY5" fmla="*/ 24842 h 565187"/>
                <a:gd name="connsiteX0" fmla="*/ 1256142 w 1256142"/>
                <a:gd name="connsiteY0" fmla="*/ 3 h 565076"/>
                <a:gd name="connsiteX1" fmla="*/ 981419 w 1256142"/>
                <a:gd name="connsiteY1" fmla="*/ 285934 h 565076"/>
                <a:gd name="connsiteX2" fmla="*/ 1190827 w 1256142"/>
                <a:gd name="connsiteY2" fmla="*/ 565075 h 565076"/>
                <a:gd name="connsiteX3" fmla="*/ 10737 w 1256142"/>
                <a:gd name="connsiteY3" fmla="*/ 214269 h 565076"/>
                <a:gd name="connsiteX4" fmla="*/ 107378 w 1256142"/>
                <a:gd name="connsiteY4" fmla="*/ 120387 h 565076"/>
                <a:gd name="connsiteX5" fmla="*/ 0 w 1256142"/>
                <a:gd name="connsiteY5" fmla="*/ 24731 h 565076"/>
                <a:gd name="connsiteX0" fmla="*/ 1256142 w 1256142"/>
                <a:gd name="connsiteY0" fmla="*/ 3 h 565737"/>
                <a:gd name="connsiteX1" fmla="*/ 981419 w 1256142"/>
                <a:gd name="connsiteY1" fmla="*/ 273234 h 565737"/>
                <a:gd name="connsiteX2" fmla="*/ 1190827 w 1256142"/>
                <a:gd name="connsiteY2" fmla="*/ 565075 h 565737"/>
                <a:gd name="connsiteX3" fmla="*/ 10737 w 1256142"/>
                <a:gd name="connsiteY3" fmla="*/ 214269 h 565737"/>
                <a:gd name="connsiteX4" fmla="*/ 107378 w 1256142"/>
                <a:gd name="connsiteY4" fmla="*/ 120387 h 565737"/>
                <a:gd name="connsiteX5" fmla="*/ 0 w 1256142"/>
                <a:gd name="connsiteY5" fmla="*/ 24731 h 565737"/>
                <a:gd name="connsiteX0" fmla="*/ 1256142 w 1256142"/>
                <a:gd name="connsiteY0" fmla="*/ 3 h 565397"/>
                <a:gd name="connsiteX1" fmla="*/ 981419 w 1256142"/>
                <a:gd name="connsiteY1" fmla="*/ 273234 h 565397"/>
                <a:gd name="connsiteX2" fmla="*/ 1190827 w 1256142"/>
                <a:gd name="connsiteY2" fmla="*/ 565075 h 565397"/>
                <a:gd name="connsiteX3" fmla="*/ 10737 w 1256142"/>
                <a:gd name="connsiteY3" fmla="*/ 214269 h 565397"/>
                <a:gd name="connsiteX4" fmla="*/ 107378 w 1256142"/>
                <a:gd name="connsiteY4" fmla="*/ 120387 h 565397"/>
                <a:gd name="connsiteX5" fmla="*/ 0 w 1256142"/>
                <a:gd name="connsiteY5" fmla="*/ 24731 h 565397"/>
                <a:gd name="connsiteX0" fmla="*/ 1230742 w 1230742"/>
                <a:gd name="connsiteY0" fmla="*/ 1 h 577933"/>
                <a:gd name="connsiteX1" fmla="*/ 981419 w 1230742"/>
                <a:gd name="connsiteY1" fmla="*/ 285932 h 577933"/>
                <a:gd name="connsiteX2" fmla="*/ 1190827 w 1230742"/>
                <a:gd name="connsiteY2" fmla="*/ 577773 h 577933"/>
                <a:gd name="connsiteX3" fmla="*/ 10737 w 1230742"/>
                <a:gd name="connsiteY3" fmla="*/ 226967 h 577933"/>
                <a:gd name="connsiteX4" fmla="*/ 107378 w 1230742"/>
                <a:gd name="connsiteY4" fmla="*/ 133085 h 577933"/>
                <a:gd name="connsiteX5" fmla="*/ 0 w 1230742"/>
                <a:gd name="connsiteY5" fmla="*/ 37429 h 577933"/>
                <a:gd name="connsiteX0" fmla="*/ 1230742 w 1230742"/>
                <a:gd name="connsiteY0" fmla="*/ 4 h 578265"/>
                <a:gd name="connsiteX1" fmla="*/ 981419 w 1230742"/>
                <a:gd name="connsiteY1" fmla="*/ 285935 h 578265"/>
                <a:gd name="connsiteX2" fmla="*/ 1190827 w 1230742"/>
                <a:gd name="connsiteY2" fmla="*/ 577776 h 578265"/>
                <a:gd name="connsiteX3" fmla="*/ 10737 w 1230742"/>
                <a:gd name="connsiteY3" fmla="*/ 226970 h 578265"/>
                <a:gd name="connsiteX4" fmla="*/ 107378 w 1230742"/>
                <a:gd name="connsiteY4" fmla="*/ 133088 h 578265"/>
                <a:gd name="connsiteX5" fmla="*/ 0 w 1230742"/>
                <a:gd name="connsiteY5" fmla="*/ 37432 h 578265"/>
                <a:gd name="connsiteX0" fmla="*/ 1288315 w 1288315"/>
                <a:gd name="connsiteY0" fmla="*/ 4 h 578265"/>
                <a:gd name="connsiteX1" fmla="*/ 1038992 w 1288315"/>
                <a:gd name="connsiteY1" fmla="*/ 285935 h 578265"/>
                <a:gd name="connsiteX2" fmla="*/ 1248400 w 1288315"/>
                <a:gd name="connsiteY2" fmla="*/ 577776 h 578265"/>
                <a:gd name="connsiteX3" fmla="*/ 68310 w 1288315"/>
                <a:gd name="connsiteY3" fmla="*/ 226970 h 578265"/>
                <a:gd name="connsiteX4" fmla="*/ 164951 w 1288315"/>
                <a:gd name="connsiteY4" fmla="*/ 133088 h 578265"/>
                <a:gd name="connsiteX5" fmla="*/ 57573 w 1288315"/>
                <a:gd name="connsiteY5" fmla="*/ 37432 h 578265"/>
                <a:gd name="connsiteX0" fmla="*/ 1230742 w 1230742"/>
                <a:gd name="connsiteY0" fmla="*/ 4 h 578265"/>
                <a:gd name="connsiteX1" fmla="*/ 981419 w 1230742"/>
                <a:gd name="connsiteY1" fmla="*/ 285935 h 578265"/>
                <a:gd name="connsiteX2" fmla="*/ 1190827 w 1230742"/>
                <a:gd name="connsiteY2" fmla="*/ 577776 h 578265"/>
                <a:gd name="connsiteX3" fmla="*/ 10737 w 1230742"/>
                <a:gd name="connsiteY3" fmla="*/ 226970 h 578265"/>
                <a:gd name="connsiteX4" fmla="*/ 107378 w 1230742"/>
                <a:gd name="connsiteY4" fmla="*/ 133088 h 578265"/>
                <a:gd name="connsiteX5" fmla="*/ 0 w 1230742"/>
                <a:gd name="connsiteY5" fmla="*/ 37432 h 578265"/>
                <a:gd name="connsiteX0" fmla="*/ 1230742 w 1232657"/>
                <a:gd name="connsiteY0" fmla="*/ 4 h 579030"/>
                <a:gd name="connsiteX1" fmla="*/ 981419 w 1232657"/>
                <a:gd name="connsiteY1" fmla="*/ 285935 h 579030"/>
                <a:gd name="connsiteX2" fmla="*/ 1190827 w 1232657"/>
                <a:gd name="connsiteY2" fmla="*/ 577776 h 579030"/>
                <a:gd name="connsiteX3" fmla="*/ 10737 w 1232657"/>
                <a:gd name="connsiteY3" fmla="*/ 217445 h 579030"/>
                <a:gd name="connsiteX4" fmla="*/ 107378 w 1232657"/>
                <a:gd name="connsiteY4" fmla="*/ 133088 h 579030"/>
                <a:gd name="connsiteX5" fmla="*/ 0 w 1232657"/>
                <a:gd name="connsiteY5" fmla="*/ 37432 h 579030"/>
                <a:gd name="connsiteX0" fmla="*/ 1230742 w 1230742"/>
                <a:gd name="connsiteY0" fmla="*/ 4 h 577822"/>
                <a:gd name="connsiteX1" fmla="*/ 981419 w 1230742"/>
                <a:gd name="connsiteY1" fmla="*/ 285935 h 577822"/>
                <a:gd name="connsiteX2" fmla="*/ 1190827 w 1230742"/>
                <a:gd name="connsiteY2" fmla="*/ 577776 h 577822"/>
                <a:gd name="connsiteX3" fmla="*/ 10737 w 1230742"/>
                <a:gd name="connsiteY3" fmla="*/ 217445 h 577822"/>
                <a:gd name="connsiteX4" fmla="*/ 107378 w 1230742"/>
                <a:gd name="connsiteY4" fmla="*/ 133088 h 577822"/>
                <a:gd name="connsiteX5" fmla="*/ 0 w 1230742"/>
                <a:gd name="connsiteY5" fmla="*/ 37432 h 57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0742" h="577822">
                  <a:moveTo>
                    <a:pt x="1230742" y="4"/>
                  </a:moveTo>
                  <a:cubicBezTo>
                    <a:pt x="1219162" y="-556"/>
                    <a:pt x="969021" y="46765"/>
                    <a:pt x="981419" y="285935"/>
                  </a:cubicBezTo>
                  <a:cubicBezTo>
                    <a:pt x="993817" y="525105"/>
                    <a:pt x="1190682" y="579666"/>
                    <a:pt x="1190827" y="577776"/>
                  </a:cubicBezTo>
                  <a:cubicBezTo>
                    <a:pt x="1190972" y="575886"/>
                    <a:pt x="7225" y="220080"/>
                    <a:pt x="10737" y="217445"/>
                  </a:cubicBezTo>
                  <a:cubicBezTo>
                    <a:pt x="14249" y="214810"/>
                    <a:pt x="103829" y="200510"/>
                    <a:pt x="107378" y="133088"/>
                  </a:cubicBezTo>
                  <a:cubicBezTo>
                    <a:pt x="101402" y="68841"/>
                    <a:pt x="90581" y="44902"/>
                    <a:pt x="0" y="37432"/>
                  </a:cubicBezTo>
                </a:path>
              </a:pathLst>
            </a:custGeom>
            <a:gradFill flip="none" rotWithShape="1">
              <a:gsLst>
                <a:gs pos="23000">
                  <a:srgbClr val="D882FF"/>
                </a:gs>
                <a:gs pos="53000">
                  <a:srgbClr val="D882FF"/>
                </a:gs>
                <a:gs pos="39000">
                  <a:schemeClr val="bg1">
                    <a:lumMod val="95000"/>
                  </a:schemeClr>
                </a:gs>
              </a:gsLst>
              <a:lin ang="588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15" name="Grouper 14"/>
            <p:cNvGrpSpPr/>
            <p:nvPr/>
          </p:nvGrpSpPr>
          <p:grpSpPr>
            <a:xfrm>
              <a:off x="2122955" y="2865719"/>
              <a:ext cx="2706009" cy="1571393"/>
              <a:chOff x="1835696" y="2118189"/>
              <a:chExt cx="2706009" cy="1571393"/>
            </a:xfrm>
          </p:grpSpPr>
          <p:sp>
            <p:nvSpPr>
              <p:cNvPr id="21514" name="Rectangle 19"/>
              <p:cNvSpPr>
                <a:spLocks noChangeArrowheads="1"/>
              </p:cNvSpPr>
              <p:nvPr/>
            </p:nvSpPr>
            <p:spPr bwMode="auto">
              <a:xfrm>
                <a:off x="1877409" y="2658147"/>
                <a:ext cx="2664296" cy="1031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ts val="2520"/>
                  </a:lnSpc>
                  <a:spcBef>
                    <a:spcPts val="0"/>
                  </a:spcBef>
                </a:pPr>
                <a:r>
                  <a:rPr lang="en-US" b="0">
                    <a:solidFill>
                      <a:schemeClr val="bg1"/>
                    </a:solidFill>
                    <a:latin typeface="Helvetica" charset="0"/>
                  </a:rPr>
                  <a:t>Angular divergence </a:t>
                </a:r>
              </a:p>
              <a:p>
                <a:pPr>
                  <a:lnSpc>
                    <a:spcPts val="2520"/>
                  </a:lnSpc>
                  <a:spcBef>
                    <a:spcPts val="0"/>
                  </a:spcBef>
                </a:pPr>
                <a:r>
                  <a:rPr lang="en-US" b="0">
                    <a:solidFill>
                      <a:schemeClr val="bg1"/>
                    </a:solidFill>
                    <a:latin typeface="Helvetica" charset="0"/>
                  </a:rPr>
                  <a:t>(solid angle </a:t>
                </a:r>
                <a:r>
                  <a:rPr lang="en-US" b="0" i="1">
                    <a:solidFill>
                      <a:schemeClr val="bg1"/>
                    </a:solidFill>
                    <a:latin typeface="Symbol" charset="0"/>
                  </a:rPr>
                  <a:t>W</a:t>
                </a:r>
                <a:r>
                  <a:rPr lang="en-US" sz="3600" b="0" i="1">
                    <a:solidFill>
                      <a:schemeClr val="bg1"/>
                    </a:solidFill>
                    <a:latin typeface="Helvetica" charset="0"/>
                    <a:cs typeface="Times" charset="0"/>
                  </a:rPr>
                  <a:t> </a:t>
                </a:r>
                <a:r>
                  <a:rPr lang="en-US" b="0">
                    <a:solidFill>
                      <a:schemeClr val="bg1"/>
                    </a:solidFill>
                    <a:latin typeface="Helvetica" charset="0"/>
                  </a:rPr>
                  <a:t>)</a:t>
                </a:r>
              </a:p>
            </p:txBody>
          </p:sp>
          <p:grpSp>
            <p:nvGrpSpPr>
              <p:cNvPr id="14" name="Grouper 13"/>
              <p:cNvGrpSpPr/>
              <p:nvPr/>
            </p:nvGrpSpPr>
            <p:grpSpPr>
              <a:xfrm>
                <a:off x="1835696" y="2118189"/>
                <a:ext cx="1561084" cy="590400"/>
                <a:chOff x="1835696" y="2118189"/>
                <a:chExt cx="1561084" cy="590400"/>
              </a:xfrm>
            </p:grpSpPr>
            <p:sp>
              <p:nvSpPr>
                <p:cNvPr id="26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797192" y="2118189"/>
                  <a:ext cx="590400" cy="590400"/>
                </a:xfrm>
                <a:prstGeom prst="arc">
                  <a:avLst>
                    <a:gd name="adj1" fmla="val 16163806"/>
                    <a:gd name="adj2" fmla="val 5606361"/>
                  </a:avLst>
                </a:prstGeom>
                <a:noFill/>
                <a:ln w="19050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cxnSp>
              <p:nvCxnSpPr>
                <p:cNvPr id="29" name="Connecteur droit 28"/>
                <p:cNvCxnSpPr>
                  <a:cxnSpLocks/>
                </p:cNvCxnSpPr>
                <p:nvPr/>
              </p:nvCxnSpPr>
              <p:spPr bwMode="auto">
                <a:xfrm>
                  <a:off x="1835696" y="2332800"/>
                  <a:ext cx="1176565" cy="361723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7" name="Oval 21">
                  <a:extLst>
                    <a:ext uri="{FF2B5EF4-FFF2-40B4-BE49-F238E27FC236}">
                      <a16:creationId xmlns:a16="http://schemas.microsoft.com/office/drawing/2014/main" id="{D20885B4-5C1E-E7CA-645D-3A81F556BE5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2806380" y="2118189"/>
                  <a:ext cx="590400" cy="590400"/>
                </a:xfrm>
                <a:prstGeom prst="arc">
                  <a:avLst>
                    <a:gd name="adj1" fmla="val 16200000"/>
                    <a:gd name="adj2" fmla="val 5606361"/>
                  </a:avLst>
                </a:prstGeom>
                <a:noFill/>
                <a:ln w="1905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cxnSp>
              <p:nvCxnSpPr>
                <p:cNvPr id="9" name="Connecteur droit 8"/>
                <p:cNvCxnSpPr>
                  <a:cxnSpLocks/>
                  <a:endCxn id="26" idx="0"/>
                </p:cNvCxnSpPr>
                <p:nvPr/>
              </p:nvCxnSpPr>
              <p:spPr bwMode="auto">
                <a:xfrm flipV="1">
                  <a:off x="1837454" y="2118205"/>
                  <a:ext cx="1251830" cy="29158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23" name="Oval 24">
            <a:extLst>
              <a:ext uri="{FF2B5EF4-FFF2-40B4-BE49-F238E27FC236}">
                <a16:creationId xmlns:a16="http://schemas.microsoft.com/office/drawing/2014/main" id="{9A7AC339-170B-02E1-A89F-2BC4409CC8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70621" y="2999325"/>
            <a:ext cx="205517" cy="196954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46818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-84348" y="404664"/>
            <a:ext cx="12360696" cy="1023042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74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rgbClr val="85FFDC"/>
                </a:solidFill>
                <a:latin typeface="Chalkboard"/>
                <a:cs typeface="Chalkboard"/>
              </a:rPr>
              <a:t>OK, relativity produces x-rays… however, our goal is not generic sources but </a:t>
            </a:r>
            <a:r>
              <a:rPr lang="en-US" sz="3600" b="0" u="sng">
                <a:solidFill>
                  <a:srgbClr val="85FFDC"/>
                </a:solidFill>
                <a:latin typeface="Chalkboard"/>
                <a:cs typeface="Chalkboard"/>
              </a:rPr>
              <a:t>excellent</a:t>
            </a:r>
            <a:r>
              <a:rPr lang="en-US" sz="3600" b="0">
                <a:solidFill>
                  <a:srgbClr val="85FFDC"/>
                </a:solidFill>
                <a:latin typeface="Chalkboard"/>
                <a:cs typeface="Chalkboard"/>
              </a:rPr>
              <a:t> ones: are we getting them? </a:t>
            </a:r>
          </a:p>
        </p:txBody>
      </p:sp>
    </p:spTree>
    <p:extLst>
      <p:ext uri="{BB962C8B-B14F-4D97-AF65-F5344CB8AC3E}">
        <p14:creationId xmlns:p14="http://schemas.microsoft.com/office/powerpoint/2010/main" val="10354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4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54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54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800"/>
                                        <p:tgtEl>
                                          <p:spTgt spid="54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800"/>
                                        <p:tgtEl>
                                          <p:spTgt spid="546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819" grpId="0" animBg="1"/>
      <p:bldP spid="546822" grpId="0"/>
      <p:bldP spid="546820" grpId="0"/>
      <p:bldP spid="21525" grpId="0"/>
      <p:bldP spid="28" grpId="0" autoUpdateAnimBg="0"/>
      <p:bldP spid="546821" grpId="0"/>
      <p:bldP spid="2" grpId="0" autoUpdateAnimBg="0"/>
      <p:bldP spid="10" grpId="0" autoUpdateAnimBg="0"/>
      <p:bldP spid="16" grpId="0"/>
      <p:bldP spid="23" grpId="0" animBg="1"/>
      <p:bldP spid="54681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02D8EB-7282-B340-978B-D34A1C281C6A}"/>
              </a:ext>
            </a:extLst>
          </p:cNvPr>
          <p:cNvSpPr/>
          <p:nvPr/>
        </p:nvSpPr>
        <p:spPr>
          <a:xfrm>
            <a:off x="309094" y="3426769"/>
            <a:ext cx="11737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>
              <a:spcBef>
                <a:spcPts val="0"/>
              </a:spcBef>
              <a:buFont typeface="+mj-lt"/>
              <a:buAutoNum type="arabicPeriod" startAt="3"/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Electrons in a storage ring, being in vacuum, can handle more emitted power than those in a solid, which can be damaged</a:t>
            </a:r>
            <a:endParaRPr lang="en-US" sz="2800" b="0">
              <a:solidFill>
                <a:schemeClr val="bg1"/>
              </a:solidFill>
              <a:latin typeface="Helvetica" charset="0"/>
              <a:sym typeface="Symbol" charset="0"/>
            </a:endParaRPr>
          </a:p>
        </p:txBody>
      </p:sp>
      <p:sp>
        <p:nvSpPr>
          <p:cNvPr id="56" name="Trapezoid 6">
            <a:extLst>
              <a:ext uri="{FF2B5EF4-FFF2-40B4-BE49-F238E27FC236}">
                <a16:creationId xmlns:a16="http://schemas.microsoft.com/office/drawing/2014/main" id="{51C46524-C22D-7E06-B255-4255B6992E7E}"/>
              </a:ext>
            </a:extLst>
          </p:cNvPr>
          <p:cNvSpPr/>
          <p:nvPr/>
        </p:nvSpPr>
        <p:spPr bwMode="auto">
          <a:xfrm>
            <a:off x="11606344" y="4950676"/>
            <a:ext cx="322304" cy="1622084"/>
          </a:xfrm>
          <a:custGeom>
            <a:avLst/>
            <a:gdLst>
              <a:gd name="connsiteX0" fmla="*/ 0 w 992527"/>
              <a:gd name="connsiteY0" fmla="*/ 5304765 h 5304765"/>
              <a:gd name="connsiteX1" fmla="*/ 247248 w 992527"/>
              <a:gd name="connsiteY1" fmla="*/ 0 h 5304765"/>
              <a:gd name="connsiteX2" fmla="*/ 745279 w 992527"/>
              <a:gd name="connsiteY2" fmla="*/ 0 h 5304765"/>
              <a:gd name="connsiteX3" fmla="*/ 992527 w 992527"/>
              <a:gd name="connsiteY3" fmla="*/ 5304765 h 5304765"/>
              <a:gd name="connsiteX4" fmla="*/ 0 w 992527"/>
              <a:gd name="connsiteY4" fmla="*/ 5304765 h 5304765"/>
              <a:gd name="connsiteX0" fmla="*/ 0 w 992527"/>
              <a:gd name="connsiteY0" fmla="*/ 5304765 h 5304765"/>
              <a:gd name="connsiteX1" fmla="*/ 247248 w 992527"/>
              <a:gd name="connsiteY1" fmla="*/ 0 h 5304765"/>
              <a:gd name="connsiteX2" fmla="*/ 788209 w 992527"/>
              <a:gd name="connsiteY2" fmla="*/ 25757 h 5304765"/>
              <a:gd name="connsiteX3" fmla="*/ 992527 w 992527"/>
              <a:gd name="connsiteY3" fmla="*/ 5304765 h 5304765"/>
              <a:gd name="connsiteX4" fmla="*/ 0 w 992527"/>
              <a:gd name="connsiteY4" fmla="*/ 5304765 h 5304765"/>
              <a:gd name="connsiteX0" fmla="*/ 0 w 992527"/>
              <a:gd name="connsiteY0" fmla="*/ 5287594 h 5287594"/>
              <a:gd name="connsiteX1" fmla="*/ 204319 w 992527"/>
              <a:gd name="connsiteY1" fmla="*/ 0 h 5287594"/>
              <a:gd name="connsiteX2" fmla="*/ 788209 w 992527"/>
              <a:gd name="connsiteY2" fmla="*/ 8586 h 5287594"/>
              <a:gd name="connsiteX3" fmla="*/ 992527 w 992527"/>
              <a:gd name="connsiteY3" fmla="*/ 5287594 h 5287594"/>
              <a:gd name="connsiteX4" fmla="*/ 0 w 992527"/>
              <a:gd name="connsiteY4" fmla="*/ 5287594 h 528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2527" h="5287594">
                <a:moveTo>
                  <a:pt x="0" y="5287594"/>
                </a:moveTo>
                <a:lnTo>
                  <a:pt x="204319" y="0"/>
                </a:lnTo>
                <a:lnTo>
                  <a:pt x="788209" y="8586"/>
                </a:lnTo>
                <a:lnTo>
                  <a:pt x="992527" y="5287594"/>
                </a:lnTo>
                <a:lnTo>
                  <a:pt x="0" y="5287594"/>
                </a:lnTo>
                <a:close/>
              </a:path>
            </a:pathLst>
          </a:custGeom>
          <a:gradFill flip="none" rotWithShape="1">
            <a:gsLst>
              <a:gs pos="64000">
                <a:srgbClr val="FFFF00">
                  <a:alpha val="75000"/>
                </a:srgbClr>
              </a:gs>
              <a:gs pos="100000">
                <a:srgbClr val="A3050D"/>
              </a:gs>
            </a:gsLst>
            <a:lin ang="5760000" scaled="0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63352" y="4291484"/>
            <a:ext cx="109452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9263" indent="-403225">
              <a:spcBef>
                <a:spcPts val="0"/>
              </a:spcBef>
              <a:buAutoNum type="arabicPeriod" startAt="4"/>
            </a:pP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Source size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: not the cross section of one </a:t>
            </a:r>
          </a:p>
          <a:p>
            <a:pPr marL="46038"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   electron, since the electrons in the ring </a:t>
            </a:r>
          </a:p>
          <a:p>
            <a:pPr marL="46038"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   travel in bunches (we shall see why), along </a:t>
            </a:r>
          </a:p>
          <a:p>
            <a:pPr marL="46038"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   slightly different paths. </a:t>
            </a:r>
            <a:endParaRPr lang="en-US" sz="2800" b="0" u="sng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  <a:sym typeface="Symbol" charset="0"/>
            </a:endParaRPr>
          </a:p>
        </p:txBody>
      </p:sp>
      <p:sp>
        <p:nvSpPr>
          <p:cNvPr id="56115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1344" y="404664"/>
            <a:ext cx="11665296" cy="2154079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382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rgbClr val="47FFD1"/>
                </a:solidFill>
                <a:latin typeface="Chalkboard"/>
                <a:cs typeface="Chalkboard"/>
              </a:rPr>
              <a:t>Do synchrotron sources reach </a:t>
            </a:r>
            <a:r>
              <a:rPr lang="en-US" sz="3600" b="0" u="sng">
                <a:solidFill>
                  <a:srgbClr val="47FFD1"/>
                </a:solidFill>
                <a:latin typeface="Chalkboard"/>
                <a:cs typeface="Chalkboard"/>
              </a:rPr>
              <a:t>hi</a:t>
            </a:r>
            <a:r>
              <a:rPr lang="en-US" sz="3600" b="0">
                <a:solidFill>
                  <a:srgbClr val="47FFD1"/>
                </a:solidFill>
                <a:latin typeface="Chalkboard"/>
                <a:cs typeface="Chalkboard"/>
              </a:rPr>
              <a:t>g</a:t>
            </a:r>
            <a:r>
              <a:rPr lang="en-US" sz="3600" b="0" u="sng">
                <a:solidFill>
                  <a:srgbClr val="47FFD1"/>
                </a:solidFill>
                <a:latin typeface="Chalkboard"/>
                <a:cs typeface="Chalkboard"/>
              </a:rPr>
              <a:t>h bri</a:t>
            </a:r>
            <a:r>
              <a:rPr lang="en-US" sz="3600" b="0">
                <a:solidFill>
                  <a:srgbClr val="47FFD1"/>
                </a:solidFill>
                <a:latin typeface="Chalkboard"/>
                <a:cs typeface="Chalkboard"/>
              </a:rPr>
              <a:t>g</a:t>
            </a:r>
            <a:r>
              <a:rPr lang="en-US" sz="3600" b="0" u="sng">
                <a:solidFill>
                  <a:srgbClr val="47FFD1"/>
                </a:solidFill>
                <a:latin typeface="Chalkboard"/>
                <a:cs typeface="Chalkboard"/>
              </a:rPr>
              <a:t>htness</a:t>
            </a:r>
            <a:r>
              <a:rPr lang="en-US" sz="3600" b="0">
                <a:solidFill>
                  <a:srgbClr val="47FFD1"/>
                </a:solidFill>
                <a:latin typeface="Chalkboard"/>
                <a:cs typeface="Chalkboard"/>
              </a:rPr>
              <a:t>? </a:t>
            </a:r>
            <a:endParaRPr lang="en-US" sz="3600" b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309094" y="2564904"/>
            <a:ext cx="11619554" cy="988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49263" indent="-438150">
              <a:spcBef>
                <a:spcPts val="0"/>
              </a:spcBef>
              <a:buFont typeface="+mj-lt"/>
              <a:buAutoNum type="arabicPeriod"/>
            </a:pPr>
            <a:r>
              <a:rPr lang="en-US" sz="2800" b="0" u="sng">
                <a:solidFill>
                  <a:schemeClr val="bg1"/>
                </a:solidFill>
                <a:latin typeface="Helvetica" charset="0"/>
                <a:sym typeface="Symbol" charset="0"/>
              </a:rPr>
              <a:t>Relativit</a:t>
            </a:r>
            <a:r>
              <a:rPr lang="en-US" sz="2800" b="0">
                <a:solidFill>
                  <a:schemeClr val="bg1"/>
                </a:solidFill>
                <a:latin typeface="Helvetica" charset="0"/>
                <a:sym typeface="Symbol" charset="0"/>
              </a:rPr>
              <a:t>y, as we shall see, sharply reduces the 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  <a:sym typeface="Symbol" charset="0"/>
              </a:rPr>
              <a:t>an</a:t>
            </a:r>
            <a:r>
              <a:rPr lang="en-US" sz="2800" b="0">
                <a:solidFill>
                  <a:schemeClr val="bg1"/>
                </a:solidFill>
                <a:latin typeface="Helvetica" charset="0"/>
                <a:sym typeface="Symbol" charset="0"/>
              </a:rPr>
              <a:t>g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  <a:sym typeface="Symbol" charset="0"/>
              </a:rPr>
              <a:t>ular diver</a:t>
            </a:r>
            <a:r>
              <a:rPr lang="en-US" sz="2800" b="0">
                <a:solidFill>
                  <a:schemeClr val="bg1"/>
                </a:solidFill>
                <a:latin typeface="Helvetica" charset="0"/>
                <a:sym typeface="Symbol" charset="0"/>
              </a:rPr>
              <a:t>g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  <a:sym typeface="Symbol" charset="0"/>
              </a:rPr>
              <a:t>ence</a:t>
            </a:r>
          </a:p>
          <a:p>
            <a:pPr marL="449263" indent="-438150">
              <a:spcBef>
                <a:spcPts val="0"/>
              </a:spcBef>
              <a:buFont typeface="+mj-lt"/>
              <a:buAutoNum type="arabicPeriod"/>
            </a:pP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And we shall also see that </a:t>
            </a:r>
            <a:r>
              <a:rPr lang="en-US" sz="2800" b="0" u="sng">
                <a:solidFill>
                  <a:srgbClr val="FFFF00"/>
                </a:solidFill>
                <a:latin typeface="Helvetica" charset="0"/>
                <a:sym typeface="Symbol" charset="0"/>
              </a:rPr>
              <a:t>relativit</a:t>
            </a: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y boosts the </a:t>
            </a:r>
            <a:r>
              <a:rPr lang="en-US" sz="2800" b="0" u="sng">
                <a:solidFill>
                  <a:srgbClr val="FFFF00"/>
                </a:solidFill>
                <a:latin typeface="Helvetica" charset="0"/>
                <a:sym typeface="Symbol" charset="0"/>
              </a:rPr>
              <a:t>emitted </a:t>
            </a: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p</a:t>
            </a:r>
            <a:r>
              <a:rPr lang="en-US" sz="2800" b="0" u="sng">
                <a:solidFill>
                  <a:srgbClr val="FFFF00"/>
                </a:solidFill>
                <a:latin typeface="Helvetica" charset="0"/>
                <a:sym typeface="Symbol" charset="0"/>
              </a:rPr>
              <a:t>ower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25B984C-34D2-03C3-83AC-D3E8C07FB54A}"/>
              </a:ext>
            </a:extLst>
          </p:cNvPr>
          <p:cNvGrpSpPr/>
          <p:nvPr/>
        </p:nvGrpSpPr>
        <p:grpSpPr>
          <a:xfrm>
            <a:off x="7733784" y="4435667"/>
            <a:ext cx="4122856" cy="1134000"/>
            <a:chOff x="395537" y="776746"/>
            <a:chExt cx="7920000" cy="2880000"/>
          </a:xfrm>
        </p:grpSpPr>
        <p:sp>
          <p:nvSpPr>
            <p:cNvPr id="59" name="Oval 1">
              <a:extLst>
                <a:ext uri="{FF2B5EF4-FFF2-40B4-BE49-F238E27FC236}">
                  <a16:creationId xmlns:a16="http://schemas.microsoft.com/office/drawing/2014/main" id="{9EC6E916-81EB-2244-FEF5-16BE8D302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537" y="776746"/>
              <a:ext cx="7920000" cy="2880000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 b="0">
                <a:solidFill>
                  <a:srgbClr val="FFFFFF"/>
                </a:solidFill>
              </a:endParaRPr>
            </a:p>
          </p:txBody>
        </p:sp>
        <p:sp>
          <p:nvSpPr>
            <p:cNvPr id="60" name="Oval 1">
              <a:extLst>
                <a:ext uri="{FF2B5EF4-FFF2-40B4-BE49-F238E27FC236}">
                  <a16:creationId xmlns:a16="http://schemas.microsoft.com/office/drawing/2014/main" id="{C54D019E-83CC-5E08-6FD0-AFE870405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537" y="1136746"/>
              <a:ext cx="7200000" cy="2160000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 b="0">
                <a:solidFill>
                  <a:srgbClr val="FFFFFF"/>
                </a:solidFill>
              </a:endParaRPr>
            </a:p>
          </p:txBody>
        </p:sp>
        <p:sp>
          <p:nvSpPr>
            <p:cNvPr id="61" name="Oval 1">
              <a:extLst>
                <a:ext uri="{FF2B5EF4-FFF2-40B4-BE49-F238E27FC236}">
                  <a16:creationId xmlns:a16="http://schemas.microsoft.com/office/drawing/2014/main" id="{0E4ABAE6-ACF7-D76B-32A1-F0FF5EF91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37" y="956746"/>
              <a:ext cx="7560000" cy="2520000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 b="0">
                <a:solidFill>
                  <a:srgbClr val="FFFFFF"/>
                </a:solidFill>
              </a:endParaRPr>
            </a:p>
          </p:txBody>
        </p:sp>
        <p:sp>
          <p:nvSpPr>
            <p:cNvPr id="62" name="Oval 1">
              <a:extLst>
                <a:ext uri="{FF2B5EF4-FFF2-40B4-BE49-F238E27FC236}">
                  <a16:creationId xmlns:a16="http://schemas.microsoft.com/office/drawing/2014/main" id="{CBF04BA7-CEE4-87D6-9CA7-A0BE79FB6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537" y="866746"/>
              <a:ext cx="7740000" cy="2700000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 b="0">
                <a:solidFill>
                  <a:srgbClr val="FFFFFF"/>
                </a:solidFill>
              </a:endParaRPr>
            </a:p>
          </p:txBody>
        </p:sp>
        <p:sp>
          <p:nvSpPr>
            <p:cNvPr id="63" name="Oval 1">
              <a:extLst>
                <a:ext uri="{FF2B5EF4-FFF2-40B4-BE49-F238E27FC236}">
                  <a16:creationId xmlns:a16="http://schemas.microsoft.com/office/drawing/2014/main" id="{2629FD1A-AF61-00D7-90E2-012886D7B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537" y="1046746"/>
              <a:ext cx="7380000" cy="2340000"/>
            </a:xfrm>
            <a:prstGeom prst="ellipse">
              <a:avLst/>
            </a:prstGeom>
            <a:noFill/>
            <a:ln w="127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561152" name="Group 561151">
            <a:extLst>
              <a:ext uri="{FF2B5EF4-FFF2-40B4-BE49-F238E27FC236}">
                <a16:creationId xmlns:a16="http://schemas.microsoft.com/office/drawing/2014/main" id="{BE5C6C36-56F8-E126-C8CE-CB1D3565F457}"/>
              </a:ext>
            </a:extLst>
          </p:cNvPr>
          <p:cNvGrpSpPr>
            <a:grpSpLocks noChangeAspect="1"/>
          </p:cNvGrpSpPr>
          <p:nvPr/>
        </p:nvGrpSpPr>
        <p:grpSpPr>
          <a:xfrm>
            <a:off x="9662400" y="4417872"/>
            <a:ext cx="175629" cy="180000"/>
            <a:chOff x="4208888" y="641161"/>
            <a:chExt cx="548399" cy="555591"/>
          </a:xfrm>
        </p:grpSpPr>
        <p:sp>
          <p:nvSpPr>
            <p:cNvPr id="561153" name="Ellipse 18">
              <a:extLst>
                <a:ext uri="{FF2B5EF4-FFF2-40B4-BE49-F238E27FC236}">
                  <a16:creationId xmlns:a16="http://schemas.microsoft.com/office/drawing/2014/main" id="{B959A4CA-D9B2-7FC1-60D6-6553542F942A}"/>
                </a:ext>
              </a:extLst>
            </p:cNvPr>
            <p:cNvSpPr/>
            <p:nvPr/>
          </p:nvSpPr>
          <p:spPr bwMode="auto">
            <a:xfrm rot="16200000">
              <a:off x="4420219" y="641161"/>
              <a:ext cx="189825" cy="18982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61156" name="Ellipse 20">
              <a:extLst>
                <a:ext uri="{FF2B5EF4-FFF2-40B4-BE49-F238E27FC236}">
                  <a16:creationId xmlns:a16="http://schemas.microsoft.com/office/drawing/2014/main" id="{C58FF57F-6EF8-5C21-5BBA-5889565B31D8}"/>
                </a:ext>
              </a:extLst>
            </p:cNvPr>
            <p:cNvSpPr/>
            <p:nvPr/>
          </p:nvSpPr>
          <p:spPr bwMode="auto">
            <a:xfrm rot="16200000">
              <a:off x="4208888" y="857998"/>
              <a:ext cx="189826" cy="18982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61157" name="Ellipse 21">
              <a:extLst>
                <a:ext uri="{FF2B5EF4-FFF2-40B4-BE49-F238E27FC236}">
                  <a16:creationId xmlns:a16="http://schemas.microsoft.com/office/drawing/2014/main" id="{0C60DBBE-6A3C-5600-DC24-7EB6F899A2BC}"/>
                </a:ext>
              </a:extLst>
            </p:cNvPr>
            <p:cNvSpPr/>
            <p:nvPr/>
          </p:nvSpPr>
          <p:spPr bwMode="auto">
            <a:xfrm rot="16200000">
              <a:off x="4517852" y="962652"/>
              <a:ext cx="189826" cy="18982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61158" name="Ellipse 22">
              <a:extLst>
                <a:ext uri="{FF2B5EF4-FFF2-40B4-BE49-F238E27FC236}">
                  <a16:creationId xmlns:a16="http://schemas.microsoft.com/office/drawing/2014/main" id="{F71380BE-46A8-849E-BE7D-382692F527F6}"/>
                </a:ext>
              </a:extLst>
            </p:cNvPr>
            <p:cNvSpPr/>
            <p:nvPr/>
          </p:nvSpPr>
          <p:spPr bwMode="auto">
            <a:xfrm rot="16200000">
              <a:off x="4310166" y="1006926"/>
              <a:ext cx="189826" cy="18982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61159" name="Ellipse 19">
              <a:extLst>
                <a:ext uri="{FF2B5EF4-FFF2-40B4-BE49-F238E27FC236}">
                  <a16:creationId xmlns:a16="http://schemas.microsoft.com/office/drawing/2014/main" id="{72427413-D42F-A171-D7E1-0F6FF4B02617}"/>
                </a:ext>
              </a:extLst>
            </p:cNvPr>
            <p:cNvSpPr/>
            <p:nvPr/>
          </p:nvSpPr>
          <p:spPr bwMode="auto">
            <a:xfrm rot="16200000">
              <a:off x="4567462" y="764525"/>
              <a:ext cx="189826" cy="18982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61160" name="Ellipse 18">
              <a:extLst>
                <a:ext uri="{FF2B5EF4-FFF2-40B4-BE49-F238E27FC236}">
                  <a16:creationId xmlns:a16="http://schemas.microsoft.com/office/drawing/2014/main" id="{542F68E9-31F2-CB26-9D5E-EC1863A72A52}"/>
                </a:ext>
              </a:extLst>
            </p:cNvPr>
            <p:cNvSpPr/>
            <p:nvPr/>
          </p:nvSpPr>
          <p:spPr bwMode="auto">
            <a:xfrm rot="16200000">
              <a:off x="4377966" y="828032"/>
              <a:ext cx="189825" cy="18982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61161" name="Ellipse 18">
              <a:extLst>
                <a:ext uri="{FF2B5EF4-FFF2-40B4-BE49-F238E27FC236}">
                  <a16:creationId xmlns:a16="http://schemas.microsoft.com/office/drawing/2014/main" id="{E1B1652E-FB6B-0890-B9A9-89360AF2F0A5}"/>
                </a:ext>
              </a:extLst>
            </p:cNvPr>
            <p:cNvSpPr/>
            <p:nvPr/>
          </p:nvSpPr>
          <p:spPr bwMode="auto">
            <a:xfrm rot="16200000">
              <a:off x="4242159" y="696620"/>
              <a:ext cx="189825" cy="18982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D09EC45C-0535-CCD9-E3E5-2F5123108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65090"/>
            <a:ext cx="12192000" cy="671822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820"/>
              </a:lnSpc>
              <a:spcBef>
                <a:spcPts val="0"/>
              </a:spcBef>
              <a:defRPr/>
            </a:pPr>
            <a:r>
              <a:rPr lang="en-US" sz="3600" b="0" kern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How? Because of four causes, two of which relativistic: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1B4A4C-2025-38FA-F5CF-D99BBB093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940566"/>
            <a:ext cx="11665296" cy="1618177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ts val="3820"/>
              </a:lnSpc>
              <a:spcBef>
                <a:spcPts val="0"/>
              </a:spcBef>
              <a:defRPr/>
            </a:pPr>
            <a:r>
              <a:rPr lang="en-US" sz="3600" b="0" kern="0">
                <a:solidFill>
                  <a:schemeClr val="bg1"/>
                </a:solidFill>
                <a:latin typeface="Chalkboard"/>
                <a:cs typeface="Chalkboard"/>
              </a:rPr>
              <a:t>YEEES! Over </a:t>
            </a:r>
            <a:r>
              <a:rPr lang="en-US" sz="3600" b="0" u="sng" kern="0">
                <a:solidFill>
                  <a:schemeClr val="bg1"/>
                </a:solidFill>
                <a:latin typeface="Chalkboard"/>
                <a:cs typeface="Chalkboard"/>
              </a:rPr>
              <a:t>one million billion</a:t>
            </a:r>
            <a:r>
              <a:rPr lang="en-US" sz="3600" b="0" kern="0">
                <a:solidFill>
                  <a:schemeClr val="bg1"/>
                </a:solidFill>
                <a:latin typeface="Chalkboard"/>
                <a:cs typeface="Chalkboard"/>
              </a:rPr>
              <a:t> times </a:t>
            </a:r>
          </a:p>
          <a:p>
            <a:pPr>
              <a:lnSpc>
                <a:spcPts val="3820"/>
              </a:lnSpc>
              <a:spcBef>
                <a:spcPts val="0"/>
              </a:spcBef>
              <a:defRPr/>
            </a:pPr>
            <a:r>
              <a:rPr lang="en-US" sz="3600" b="0" kern="0">
                <a:solidFill>
                  <a:schemeClr val="bg1"/>
                </a:solidFill>
                <a:latin typeface="Chalkboard"/>
                <a:cs typeface="Chalkboard"/>
              </a:rPr>
              <a:t>more than conventional x-ray sources! 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D1B603B-F0EE-7EF4-14D9-F4C896BF2BFA}"/>
              </a:ext>
            </a:extLst>
          </p:cNvPr>
          <p:cNvSpPr/>
          <p:nvPr/>
        </p:nvSpPr>
        <p:spPr bwMode="auto">
          <a:xfrm>
            <a:off x="11642400" y="4866305"/>
            <a:ext cx="242174" cy="2421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461C6A0-BEC9-875B-23FD-3E0AEE799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5586684"/>
            <a:ext cx="10945216" cy="11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6038"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                                        The source size is the transverse 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cross </a:t>
            </a:r>
          </a:p>
          <a:p>
            <a:pPr marL="46038"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   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section of the entire bunch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, kept small by very effective controls</a:t>
            </a:r>
            <a:endParaRPr lang="en-US" sz="2800" b="0" u="sng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7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6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561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561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56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C 0.08841 1.48148E-6 0.16263 0.03217 0.16263 0.07245 C 0.16263 0.11296 0.08841 0.14629 3.54167E-6 0.14629 C -0.08985 0.14629 -0.15951 0.11296 -0.15951 0.07245 C -0.15951 0.03217 -0.08985 1.48148E-6 3.54167E-6 1.48148E-6 Z " pathEditMode="relative" rAng="0" ptsTypes="AAAAA">
                                      <p:cBhvr>
                                        <p:cTn id="49" dur="5000" fill="hold"/>
                                        <p:tgtEl>
                                          <p:spTgt spid="561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2318 0.00093 0.04674 0.00185 0.07018 0.00718 C 0.09349 0.01273 0.12383 0.02176 0.13945 0.03218 C 0.15547 0.04236 0.16016 0.05579 0.16562 0.06968 " pathEditMode="relative" rAng="0" ptsTypes="AAAA">
                                      <p:cBhvr>
                                        <p:cTn id="52" dur="1500" fill="hold"/>
                                        <p:tgtEl>
                                          <p:spTgt spid="561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 animBg="1"/>
      <p:bldP spid="11" grpId="0" autoUpdateAnimBg="0"/>
      <p:bldP spid="561154" grpId="0" autoUpdateAnimBg="0"/>
      <p:bldP spid="561155" grpId="0" build="p" autoUpdateAnimBg="0"/>
      <p:bldP spid="2" grpId="0" autoUpdateAnimBg="0"/>
      <p:bldP spid="4" grpId="0" autoUpdateAnimBg="0"/>
      <p:bldP spid="57" grpId="0" animBg="1"/>
      <p:bldP spid="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9F4E11-AD6F-CA84-AF31-19F2543C1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953669"/>
            <a:ext cx="1453981" cy="1796094"/>
          </a:xfrm>
          <a:prstGeom prst="rect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A824B79-D6F8-104C-B1D0-C669C08254CD}"/>
              </a:ext>
            </a:extLst>
          </p:cNvPr>
          <p:cNvSpPr/>
          <p:nvPr/>
        </p:nvSpPr>
        <p:spPr>
          <a:xfrm>
            <a:off x="161350" y="404664"/>
            <a:ext cx="11932158" cy="524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40"/>
              </a:lnSpc>
              <a:defRPr/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Relativity at work: the 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emitted 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p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ower is hu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g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e!</a:t>
            </a:r>
          </a:p>
        </p:txBody>
      </p:sp>
      <p:sp>
        <p:nvSpPr>
          <p:cNvPr id="55" name="Rectangle 45">
            <a:extLst>
              <a:ext uri="{FF2B5EF4-FFF2-40B4-BE49-F238E27FC236}">
                <a16:creationId xmlns:a16="http://schemas.microsoft.com/office/drawing/2014/main" id="{CECFD87B-B927-124A-B8C4-5FF9231BC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7719" y="4129252"/>
            <a:ext cx="8044825" cy="12628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>
                <a:alpha val="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3200" b="0">
                <a:solidFill>
                  <a:srgbClr val="FFFF00"/>
                </a:solidFill>
                <a:latin typeface="+mn-lt"/>
                <a:cs typeface="Chalkboard"/>
              </a:rPr>
              <a:t>…the power is proportional to </a:t>
            </a:r>
            <a:r>
              <a:rPr lang="en-US" sz="3200" b="0" i="1">
                <a:solidFill>
                  <a:srgbClr val="FFFF00"/>
                </a:solidFill>
                <a:latin typeface="+mn-lt"/>
                <a:cs typeface="Chalkboard"/>
              </a:rPr>
              <a:t>a</a:t>
            </a:r>
            <a:r>
              <a:rPr lang="en-US" sz="3200" b="0" baseline="-25000">
                <a:solidFill>
                  <a:srgbClr val="FFFF00"/>
                </a:solidFill>
                <a:latin typeface="+mn-lt"/>
                <a:cs typeface="Chalkboard"/>
              </a:rPr>
              <a:t>e</a:t>
            </a:r>
            <a:r>
              <a:rPr lang="en-US" sz="3200" b="0" baseline="30000">
                <a:solidFill>
                  <a:srgbClr val="FFFF00"/>
                </a:solidFill>
                <a:latin typeface="+mn-lt"/>
                <a:cs typeface="Chalkboard"/>
              </a:rPr>
              <a:t>2</a:t>
            </a:r>
            <a:r>
              <a:rPr lang="en-US" sz="3200" b="0">
                <a:solidFill>
                  <a:srgbClr val="FFFF00"/>
                </a:solidFill>
                <a:latin typeface="+mn-lt"/>
                <a:cs typeface="Chalkboard"/>
              </a:rPr>
              <a:t> = (</a:t>
            </a:r>
            <a:r>
              <a:rPr lang="en-US" sz="3200" b="0" i="1">
                <a:solidFill>
                  <a:srgbClr val="FFFF00"/>
                </a:solidFill>
                <a:latin typeface="Symbol" pitchFamily="2" charset="2"/>
                <a:cs typeface="Chalkboard"/>
              </a:rPr>
              <a:t>g </a:t>
            </a:r>
            <a:r>
              <a:rPr lang="en-US" sz="3200" b="0" baseline="30000">
                <a:solidFill>
                  <a:srgbClr val="FFFF00"/>
                </a:solidFill>
                <a:latin typeface="Helvetica" pitchFamily="2" charset="0"/>
                <a:cs typeface="Chalkboard"/>
                <a:sym typeface="Symbol" charset="0"/>
              </a:rPr>
              <a:t>2</a:t>
            </a:r>
            <a:r>
              <a:rPr lang="en-US" sz="3200" b="0" i="1">
                <a:solidFill>
                  <a:srgbClr val="FFFF00"/>
                </a:solidFill>
                <a:latin typeface="Helvetica" pitchFamily="2" charset="0"/>
                <a:cs typeface="Chalkboard"/>
                <a:sym typeface="Symbol" charset="0"/>
              </a:rPr>
              <a:t>a</a:t>
            </a:r>
            <a:r>
              <a:rPr lang="en-US" sz="3200" b="0" baseline="-25000">
                <a:solidFill>
                  <a:srgbClr val="FFFF00"/>
                </a:solidFill>
                <a:latin typeface="Helvetica" pitchFamily="2" charset="0"/>
                <a:cs typeface="Chalkboard"/>
                <a:sym typeface="Symbol" charset="0"/>
              </a:rPr>
              <a:t>L</a:t>
            </a:r>
            <a:r>
              <a:rPr lang="en-US" sz="3200" b="0">
                <a:solidFill>
                  <a:srgbClr val="FFFF00"/>
                </a:solidFill>
                <a:latin typeface="+mn-lt"/>
                <a:cs typeface="Chalkboard"/>
              </a:rPr>
              <a:t>)</a:t>
            </a:r>
            <a:r>
              <a:rPr lang="en-US" sz="3200" b="0" baseline="30000">
                <a:solidFill>
                  <a:srgbClr val="FFFF00"/>
                </a:solidFill>
                <a:latin typeface="+mn-lt"/>
                <a:cs typeface="Chalkboard"/>
              </a:rPr>
              <a:t>2</a:t>
            </a:r>
            <a:r>
              <a:rPr lang="en-US" sz="3200" b="0">
                <a:solidFill>
                  <a:srgbClr val="FFFF00"/>
                </a:solidFill>
                <a:latin typeface="+mn-lt"/>
                <a:cs typeface="Chalkboard"/>
              </a:rPr>
              <a:t>, thus to </a:t>
            </a:r>
            <a:r>
              <a:rPr lang="en-US" sz="3200" b="0" i="1">
                <a:solidFill>
                  <a:srgbClr val="FFFF00"/>
                </a:solidFill>
                <a:latin typeface="Symbol" pitchFamily="2" charset="2"/>
                <a:cs typeface="Chalkboard"/>
              </a:rPr>
              <a:t>g </a:t>
            </a:r>
            <a:r>
              <a:rPr lang="en-US" sz="3200" b="0" baseline="30000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4</a:t>
            </a:r>
            <a:r>
              <a:rPr lang="en-US" sz="3200" b="0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 = (energy)</a:t>
            </a:r>
            <a:r>
              <a:rPr lang="en-US" sz="3200" b="0" baseline="30000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4</a:t>
            </a:r>
            <a:r>
              <a:rPr lang="en-US" sz="3200" b="0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/(</a:t>
            </a:r>
            <a:r>
              <a:rPr lang="en-US" sz="3200" b="0" i="1" err="1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m</a:t>
            </a:r>
            <a:r>
              <a:rPr lang="en-US" sz="3200" b="0" baseline="-25000" err="1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o</a:t>
            </a:r>
            <a:r>
              <a:rPr lang="en-US" sz="3200" b="0" i="1" err="1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c</a:t>
            </a:r>
            <a:r>
              <a:rPr lang="en-US" sz="3200" b="0" baseline="30000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 2</a:t>
            </a:r>
            <a:r>
              <a:rPr lang="en-US" sz="3200" b="0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)</a:t>
            </a:r>
            <a:r>
              <a:rPr lang="en-US" sz="3200" b="0" baseline="30000">
                <a:solidFill>
                  <a:srgbClr val="FFFF00"/>
                </a:solidFill>
                <a:latin typeface="+mn-lt"/>
                <a:cs typeface="Chalkboard"/>
                <a:sym typeface="Symbol" charset="0"/>
              </a:rPr>
              <a:t>4</a:t>
            </a:r>
            <a:endParaRPr lang="en-US" sz="3200" b="0" i="1" baseline="30000">
              <a:solidFill>
                <a:srgbClr val="FFFF00"/>
              </a:solidFill>
              <a:latin typeface="+mn-lt"/>
              <a:cs typeface="Chalkboard"/>
              <a:sym typeface="Symbo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73A0F5-BBBD-FE40-9226-BD2E048B1A5B}"/>
              </a:ext>
            </a:extLst>
          </p:cNvPr>
          <p:cNvGrpSpPr/>
          <p:nvPr/>
        </p:nvGrpSpPr>
        <p:grpSpPr>
          <a:xfrm>
            <a:off x="8616280" y="1606090"/>
            <a:ext cx="2473920" cy="1102830"/>
            <a:chOff x="6378771" y="879250"/>
            <a:chExt cx="2473920" cy="1102830"/>
          </a:xfrm>
        </p:grpSpPr>
        <p:sp>
          <p:nvSpPr>
            <p:cNvPr id="37" name="Trapezoid 6">
              <a:extLst>
                <a:ext uri="{FF2B5EF4-FFF2-40B4-BE49-F238E27FC236}">
                  <a16:creationId xmlns:a16="http://schemas.microsoft.com/office/drawing/2014/main" id="{BB799B83-68B8-3C49-9DDB-4C29D3459400}"/>
                </a:ext>
              </a:extLst>
            </p:cNvPr>
            <p:cNvSpPr/>
            <p:nvPr/>
          </p:nvSpPr>
          <p:spPr bwMode="auto">
            <a:xfrm rot="3812713">
              <a:off x="7125913" y="506876"/>
              <a:ext cx="288000" cy="1782283"/>
            </a:xfrm>
            <a:prstGeom prst="trapezoid">
              <a:avLst>
                <a:gd name="adj" fmla="val 23932"/>
              </a:avLst>
            </a:prstGeom>
            <a:gradFill flip="none" rotWithShape="1">
              <a:gsLst>
                <a:gs pos="64000">
                  <a:schemeClr val="bg1"/>
                </a:gs>
                <a:gs pos="99000">
                  <a:srgbClr val="001F60"/>
                </a:gs>
              </a:gsLst>
              <a:lin ang="5760000" scaled="0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 b="0">
                <a:solidFill>
                  <a:srgbClr val="FFFFFF"/>
                </a:solidFill>
              </a:endParaRPr>
            </a:p>
          </p:txBody>
        </p:sp>
        <p:cxnSp>
          <p:nvCxnSpPr>
            <p:cNvPr id="39" name="Connecteur droit avec flèche 14">
              <a:extLst>
                <a:ext uri="{FF2B5EF4-FFF2-40B4-BE49-F238E27FC236}">
                  <a16:creationId xmlns:a16="http://schemas.microsoft.com/office/drawing/2014/main" id="{328E11D1-428B-6D42-9F94-2F10525D8AA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61371" y="958663"/>
              <a:ext cx="1437168" cy="847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AEA962-59A4-AD4B-B9F8-DFF64553A8F5}"/>
                </a:ext>
              </a:extLst>
            </p:cNvPr>
            <p:cNvSpPr/>
            <p:nvPr/>
          </p:nvSpPr>
          <p:spPr>
            <a:xfrm>
              <a:off x="8288113" y="879250"/>
              <a:ext cx="56457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0" i="1">
                  <a:solidFill>
                    <a:srgbClr val="FFFF00"/>
                  </a:solidFill>
                  <a:latin typeface="Helvetica" charset="0"/>
                </a:rPr>
                <a:t>a</a:t>
              </a:r>
              <a:r>
                <a:rPr lang="en-US" sz="3200" b="0" baseline="-25000">
                  <a:solidFill>
                    <a:srgbClr val="FFFF00"/>
                  </a:solidFill>
                  <a:latin typeface="Helvetica" charset="0"/>
                </a:rPr>
                <a:t>e</a:t>
              </a:r>
              <a:endParaRPr lang="fr-FR" sz="3200" baseline="-25000"/>
            </a:p>
          </p:txBody>
        </p:sp>
        <p:cxnSp>
          <p:nvCxnSpPr>
            <p:cNvPr id="45" name="Connecteur droit avec flèche 19">
              <a:extLst>
                <a:ext uri="{FF2B5EF4-FFF2-40B4-BE49-F238E27FC236}">
                  <a16:creationId xmlns:a16="http://schemas.microsoft.com/office/drawing/2014/main" id="{B021EFBC-0D37-B149-B185-604B1AA79FB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123508" y="1017578"/>
              <a:ext cx="887204" cy="443285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/>
            </a:ln>
            <a:effectLst>
              <a:glow rad="25400">
                <a:schemeClr val="tx1"/>
              </a:glow>
            </a:effectLst>
          </p:spPr>
        </p:cxnSp>
        <p:sp>
          <p:nvSpPr>
            <p:cNvPr id="56" name="Rectangle 45">
              <a:extLst>
                <a:ext uri="{FF2B5EF4-FFF2-40B4-BE49-F238E27FC236}">
                  <a16:creationId xmlns:a16="http://schemas.microsoft.com/office/drawing/2014/main" id="{1DCC846B-519F-3D46-A745-4E1412CBD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38811" y="1485031"/>
              <a:ext cx="1729380" cy="49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>
                  <a:solidFill>
                    <a:sysClr val="windowText" lastClr="000000"/>
                  </a:solidFill>
                  <a:effectLst>
                    <a:glow rad="203200">
                      <a:schemeClr val="bg1"/>
                    </a:glow>
                  </a:effectLst>
                  <a:latin typeface="Helvetica" charset="0"/>
                </a:rPr>
                <a:t>emission</a:t>
              </a:r>
              <a:endParaRPr lang="en-US" i="1" baseline="30000">
                <a:solidFill>
                  <a:sysClr val="windowText" lastClr="000000"/>
                </a:solidFill>
                <a:effectLst>
                  <a:glow rad="203200">
                    <a:schemeClr val="bg1"/>
                  </a:glow>
                </a:effectLst>
                <a:latin typeface="Helvetica" charset="0"/>
                <a:sym typeface="Symbo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9D6207-F93A-8049-97DE-EC6999328090}"/>
                </a:ext>
              </a:extLst>
            </p:cNvPr>
            <p:cNvSpPr/>
            <p:nvPr/>
          </p:nvSpPr>
          <p:spPr>
            <a:xfrm>
              <a:off x="6846446" y="910461"/>
              <a:ext cx="3898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0" i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v</a:t>
              </a:r>
              <a:endParaRPr lang="en-CH" sz="3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9A653C-9FF2-FC34-47F1-30B97D43F3B0}"/>
              </a:ext>
            </a:extLst>
          </p:cNvPr>
          <p:cNvGrpSpPr/>
          <p:nvPr/>
        </p:nvGrpSpPr>
        <p:grpSpPr>
          <a:xfrm>
            <a:off x="3143672" y="4972789"/>
            <a:ext cx="4935678" cy="1768579"/>
            <a:chOff x="942645" y="4699239"/>
            <a:chExt cx="4935678" cy="1768579"/>
          </a:xfrm>
        </p:grpSpPr>
        <p:sp>
          <p:nvSpPr>
            <p:cNvPr id="50" name="Rectangle 2">
              <a:extLst>
                <a:ext uri="{FF2B5EF4-FFF2-40B4-BE49-F238E27FC236}">
                  <a16:creationId xmlns:a16="http://schemas.microsoft.com/office/drawing/2014/main" id="{51558A61-E602-964F-B6FA-CA59AF2CC7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645" y="5118515"/>
              <a:ext cx="4935678" cy="134930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63500" dist="45791" dir="3378596" algn="ctr" rotWithShape="0">
                <a:srgbClr val="000000">
                  <a:alpha val="74998"/>
                </a:srgbClr>
              </a:outerShdw>
            </a:effectLst>
          </p:spPr>
          <p:txBody>
            <a:bodyPr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0" algn="r">
                <a:lnSpc>
                  <a:spcPts val="3200"/>
                </a:lnSpc>
                <a:defRPr/>
              </a:pPr>
              <a:r>
                <a:rPr lang="en-US" sz="2800" b="0">
                  <a:solidFill>
                    <a:schemeClr val="bg1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The emission grows as the </a:t>
              </a:r>
              <a:r>
                <a:rPr lang="en-US" sz="2800" b="0" u="sng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4</a:t>
              </a:r>
              <a:r>
                <a:rPr lang="en-US" sz="2800" b="0" u="sng" baseline="30000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th</a:t>
              </a:r>
              <a:r>
                <a:rPr lang="en-US" sz="2800" b="0" u="sng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 </a:t>
              </a:r>
              <a:r>
                <a:rPr lang="en-US" sz="2800" b="0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p</a:t>
              </a:r>
              <a:r>
                <a:rPr lang="en-US" sz="2800" b="0" u="sng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ower</a:t>
              </a:r>
              <a:r>
                <a:rPr lang="en-US" sz="2800" b="0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 of the electron energy</a:t>
              </a:r>
              <a:r>
                <a:rPr lang="en-US" sz="2800" b="0">
                  <a:solidFill>
                    <a:schemeClr val="bg1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, reaching very high levels</a:t>
              </a:r>
              <a:endParaRPr lang="en-US" sz="2800" b="0" i="1">
                <a:solidFill>
                  <a:schemeClr val="bg1"/>
                </a:solidFill>
                <a:effectLst>
                  <a:outerShdw dist="50800" dir="2700000" algn="tl" rotWithShape="0">
                    <a:schemeClr val="tx1"/>
                  </a:outerShdw>
                </a:effectLst>
                <a:ea typeface="ＭＳ Ｐゴシック" charset="0"/>
                <a:cs typeface="Chalkboard"/>
              </a:endParaRPr>
            </a:p>
          </p:txBody>
        </p:sp>
        <p:sp>
          <p:nvSpPr>
            <p:cNvPr id="13" name="Down Arrow 12">
              <a:extLst>
                <a:ext uri="{FF2B5EF4-FFF2-40B4-BE49-F238E27FC236}">
                  <a16:creationId xmlns:a16="http://schemas.microsoft.com/office/drawing/2014/main" id="{B2646817-8C57-40D5-3CF2-45B999A32E44}"/>
                </a:ext>
              </a:extLst>
            </p:cNvPr>
            <p:cNvSpPr/>
            <p:nvPr/>
          </p:nvSpPr>
          <p:spPr bwMode="auto">
            <a:xfrm rot="1418926">
              <a:off x="3557359" y="4699239"/>
              <a:ext cx="350069" cy="510359"/>
            </a:xfrm>
            <a:prstGeom prst="downArrow">
              <a:avLst>
                <a:gd name="adj1" fmla="val 50000"/>
                <a:gd name="adj2" fmla="val 62022"/>
              </a:avLst>
            </a:prstGeom>
            <a:gradFill>
              <a:gsLst>
                <a:gs pos="0">
                  <a:srgbClr val="001F60"/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E8F436-C512-901A-2950-42D3B01BD99E}"/>
              </a:ext>
            </a:extLst>
          </p:cNvPr>
          <p:cNvGrpSpPr/>
          <p:nvPr/>
        </p:nvGrpSpPr>
        <p:grpSpPr>
          <a:xfrm>
            <a:off x="7609482" y="4942682"/>
            <a:ext cx="4484026" cy="1556420"/>
            <a:chOff x="4973413" y="4762770"/>
            <a:chExt cx="4484026" cy="1556420"/>
          </a:xfrm>
        </p:grpSpPr>
        <p:sp>
          <p:nvSpPr>
            <p:cNvPr id="53" name="Rectangle 2">
              <a:extLst>
                <a:ext uri="{FF2B5EF4-FFF2-40B4-BE49-F238E27FC236}">
                  <a16:creationId xmlns:a16="http://schemas.microsoft.com/office/drawing/2014/main" id="{75F8AF41-CAE6-8940-B9C0-2532BA922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26031" y="4969887"/>
              <a:ext cx="3831408" cy="1349303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  <a:effectLst>
              <a:outerShdw blurRad="63500" dist="45791" dir="3378596" algn="ctr" rotWithShape="0">
                <a:srgbClr val="000000">
                  <a:alpha val="74998"/>
                </a:srgbClr>
              </a:outerShdw>
            </a:effectLst>
          </p:spPr>
          <p:txBody>
            <a:bodyPr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ts val="3200"/>
                </a:lnSpc>
                <a:defRPr/>
              </a:pPr>
              <a:r>
                <a:rPr lang="en-US" sz="2800" b="0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…and decreases as 1/</a:t>
              </a:r>
              <a:r>
                <a:rPr lang="en-US" sz="2800" b="0" i="1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m</a:t>
              </a:r>
              <a:r>
                <a:rPr lang="en-US" sz="2800" b="0" baseline="-25000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o</a:t>
              </a:r>
              <a:r>
                <a:rPr lang="en-US" sz="2800" b="0" baseline="30000">
                  <a:solidFill>
                    <a:srgbClr val="FFFF00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4</a:t>
              </a:r>
              <a:r>
                <a:rPr lang="en-US" sz="2800" b="0">
                  <a:solidFill>
                    <a:schemeClr val="bg1"/>
                  </a:solidFill>
                  <a:effectLst>
                    <a:outerShdw dist="508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: electrons emit a lot, protons much less</a:t>
              </a:r>
              <a:endParaRPr lang="en-US" sz="2800" b="0" i="1" u="sng">
                <a:solidFill>
                  <a:schemeClr val="bg1"/>
                </a:solidFill>
                <a:effectLst>
                  <a:outerShdw dist="50800" dir="2700000" algn="tl" rotWithShape="0">
                    <a:schemeClr val="tx1"/>
                  </a:outerShdw>
                </a:effectLst>
                <a:ea typeface="ＭＳ Ｐゴシック" charset="0"/>
                <a:cs typeface="Chalkboard"/>
              </a:endParaRPr>
            </a:p>
          </p:txBody>
        </p: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2D93AC36-C51A-4802-4098-0EBAD091BF92}"/>
                </a:ext>
              </a:extLst>
            </p:cNvPr>
            <p:cNvSpPr/>
            <p:nvPr/>
          </p:nvSpPr>
          <p:spPr bwMode="auto">
            <a:xfrm rot="17574562">
              <a:off x="5168046" y="4568137"/>
              <a:ext cx="350069" cy="739335"/>
            </a:xfrm>
            <a:prstGeom prst="downArrow">
              <a:avLst>
                <a:gd name="adj1" fmla="val 50000"/>
                <a:gd name="adj2" fmla="val 62022"/>
              </a:avLst>
            </a:prstGeom>
            <a:gradFill>
              <a:gsLst>
                <a:gs pos="0">
                  <a:srgbClr val="001F60"/>
                </a:gs>
                <a:gs pos="100000">
                  <a:schemeClr val="bg1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FEEEF1-E186-3E24-19F1-896D1BED2A27}"/>
              </a:ext>
            </a:extLst>
          </p:cNvPr>
          <p:cNvGrpSpPr/>
          <p:nvPr/>
        </p:nvGrpSpPr>
        <p:grpSpPr>
          <a:xfrm>
            <a:off x="78498" y="2503571"/>
            <a:ext cx="12066174" cy="1642027"/>
            <a:chOff x="247194" y="2147013"/>
            <a:chExt cx="12066174" cy="1642027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0440F6CB-2881-C989-EDDB-E16307EB0280}"/>
                </a:ext>
              </a:extLst>
            </p:cNvPr>
            <p:cNvSpPr/>
            <p:nvPr/>
          </p:nvSpPr>
          <p:spPr bwMode="auto">
            <a:xfrm>
              <a:off x="330046" y="2147013"/>
              <a:ext cx="11839306" cy="1584868"/>
            </a:xfrm>
            <a:custGeom>
              <a:avLst/>
              <a:gdLst>
                <a:gd name="connsiteX0" fmla="*/ 0 w 8548598"/>
                <a:gd name="connsiteY0" fmla="*/ 204593 h 1227532"/>
                <a:gd name="connsiteX1" fmla="*/ 204593 w 8548598"/>
                <a:gd name="connsiteY1" fmla="*/ 0 h 1227532"/>
                <a:gd name="connsiteX2" fmla="*/ 1424766 w 8548598"/>
                <a:gd name="connsiteY2" fmla="*/ 0 h 1227532"/>
                <a:gd name="connsiteX3" fmla="*/ 1138331 w 8548598"/>
                <a:gd name="connsiteY3" fmla="*/ -421338 h 1227532"/>
                <a:gd name="connsiteX4" fmla="*/ 3561916 w 8548598"/>
                <a:gd name="connsiteY4" fmla="*/ 0 h 1227532"/>
                <a:gd name="connsiteX5" fmla="*/ 8344005 w 8548598"/>
                <a:gd name="connsiteY5" fmla="*/ 0 h 1227532"/>
                <a:gd name="connsiteX6" fmla="*/ 8548598 w 8548598"/>
                <a:gd name="connsiteY6" fmla="*/ 204593 h 1227532"/>
                <a:gd name="connsiteX7" fmla="*/ 8548598 w 8548598"/>
                <a:gd name="connsiteY7" fmla="*/ 204589 h 1227532"/>
                <a:gd name="connsiteX8" fmla="*/ 8548598 w 8548598"/>
                <a:gd name="connsiteY8" fmla="*/ 204589 h 1227532"/>
                <a:gd name="connsiteX9" fmla="*/ 8548598 w 8548598"/>
                <a:gd name="connsiteY9" fmla="*/ 511472 h 1227532"/>
                <a:gd name="connsiteX10" fmla="*/ 8548598 w 8548598"/>
                <a:gd name="connsiteY10" fmla="*/ 1022939 h 1227532"/>
                <a:gd name="connsiteX11" fmla="*/ 8344005 w 8548598"/>
                <a:gd name="connsiteY11" fmla="*/ 1227532 h 1227532"/>
                <a:gd name="connsiteX12" fmla="*/ 3561916 w 8548598"/>
                <a:gd name="connsiteY12" fmla="*/ 1227532 h 1227532"/>
                <a:gd name="connsiteX13" fmla="*/ 1424766 w 8548598"/>
                <a:gd name="connsiteY13" fmla="*/ 1227532 h 1227532"/>
                <a:gd name="connsiteX14" fmla="*/ 1424766 w 8548598"/>
                <a:gd name="connsiteY14" fmla="*/ 1227532 h 1227532"/>
                <a:gd name="connsiteX15" fmla="*/ 204593 w 8548598"/>
                <a:gd name="connsiteY15" fmla="*/ 1227532 h 1227532"/>
                <a:gd name="connsiteX16" fmla="*/ 0 w 8548598"/>
                <a:gd name="connsiteY16" fmla="*/ 1022939 h 1227532"/>
                <a:gd name="connsiteX17" fmla="*/ 0 w 8548598"/>
                <a:gd name="connsiteY17" fmla="*/ 511472 h 1227532"/>
                <a:gd name="connsiteX18" fmla="*/ 0 w 8548598"/>
                <a:gd name="connsiteY18" fmla="*/ 204589 h 1227532"/>
                <a:gd name="connsiteX19" fmla="*/ 0 w 8548598"/>
                <a:gd name="connsiteY19" fmla="*/ 204589 h 1227532"/>
                <a:gd name="connsiteX20" fmla="*/ 0 w 8548598"/>
                <a:gd name="connsiteY20" fmla="*/ 204593 h 1227532"/>
                <a:gd name="connsiteX0" fmla="*/ 0 w 8548598"/>
                <a:gd name="connsiteY0" fmla="*/ 625931 h 1648870"/>
                <a:gd name="connsiteX1" fmla="*/ 204593 w 8548598"/>
                <a:gd name="connsiteY1" fmla="*/ 421338 h 1648870"/>
                <a:gd name="connsiteX2" fmla="*/ 1424766 w 8548598"/>
                <a:gd name="connsiteY2" fmla="*/ 421338 h 1648870"/>
                <a:gd name="connsiteX3" fmla="*/ 1138331 w 8548598"/>
                <a:gd name="connsiteY3" fmla="*/ 0 h 1648870"/>
                <a:gd name="connsiteX4" fmla="*/ 2426452 w 8548598"/>
                <a:gd name="connsiteY4" fmla="*/ 421338 h 1648870"/>
                <a:gd name="connsiteX5" fmla="*/ 8344005 w 8548598"/>
                <a:gd name="connsiteY5" fmla="*/ 421338 h 1648870"/>
                <a:gd name="connsiteX6" fmla="*/ 8548598 w 8548598"/>
                <a:gd name="connsiteY6" fmla="*/ 625931 h 1648870"/>
                <a:gd name="connsiteX7" fmla="*/ 8548598 w 8548598"/>
                <a:gd name="connsiteY7" fmla="*/ 625927 h 1648870"/>
                <a:gd name="connsiteX8" fmla="*/ 8548598 w 8548598"/>
                <a:gd name="connsiteY8" fmla="*/ 625927 h 1648870"/>
                <a:gd name="connsiteX9" fmla="*/ 8548598 w 8548598"/>
                <a:gd name="connsiteY9" fmla="*/ 932810 h 1648870"/>
                <a:gd name="connsiteX10" fmla="*/ 8548598 w 8548598"/>
                <a:gd name="connsiteY10" fmla="*/ 1444277 h 1648870"/>
                <a:gd name="connsiteX11" fmla="*/ 8344005 w 8548598"/>
                <a:gd name="connsiteY11" fmla="*/ 1648870 h 1648870"/>
                <a:gd name="connsiteX12" fmla="*/ 3561916 w 8548598"/>
                <a:gd name="connsiteY12" fmla="*/ 1648870 h 1648870"/>
                <a:gd name="connsiteX13" fmla="*/ 1424766 w 8548598"/>
                <a:gd name="connsiteY13" fmla="*/ 1648870 h 1648870"/>
                <a:gd name="connsiteX14" fmla="*/ 1424766 w 8548598"/>
                <a:gd name="connsiteY14" fmla="*/ 1648870 h 1648870"/>
                <a:gd name="connsiteX15" fmla="*/ 204593 w 8548598"/>
                <a:gd name="connsiteY15" fmla="*/ 1648870 h 1648870"/>
                <a:gd name="connsiteX16" fmla="*/ 0 w 8548598"/>
                <a:gd name="connsiteY16" fmla="*/ 1444277 h 1648870"/>
                <a:gd name="connsiteX17" fmla="*/ 0 w 8548598"/>
                <a:gd name="connsiteY17" fmla="*/ 932810 h 1648870"/>
                <a:gd name="connsiteX18" fmla="*/ 0 w 8548598"/>
                <a:gd name="connsiteY18" fmla="*/ 625927 h 1648870"/>
                <a:gd name="connsiteX19" fmla="*/ 0 w 8548598"/>
                <a:gd name="connsiteY19" fmla="*/ 625927 h 1648870"/>
                <a:gd name="connsiteX20" fmla="*/ 0 w 8548598"/>
                <a:gd name="connsiteY20" fmla="*/ 625931 h 1648870"/>
                <a:gd name="connsiteX0" fmla="*/ 0 w 8548598"/>
                <a:gd name="connsiteY0" fmla="*/ 716366 h 1739305"/>
                <a:gd name="connsiteX1" fmla="*/ 204593 w 8548598"/>
                <a:gd name="connsiteY1" fmla="*/ 511773 h 1739305"/>
                <a:gd name="connsiteX2" fmla="*/ 1424766 w 8548598"/>
                <a:gd name="connsiteY2" fmla="*/ 511773 h 1739305"/>
                <a:gd name="connsiteX3" fmla="*/ 1178525 w 8548598"/>
                <a:gd name="connsiteY3" fmla="*/ 0 h 1739305"/>
                <a:gd name="connsiteX4" fmla="*/ 2426452 w 8548598"/>
                <a:gd name="connsiteY4" fmla="*/ 511773 h 1739305"/>
                <a:gd name="connsiteX5" fmla="*/ 8344005 w 8548598"/>
                <a:gd name="connsiteY5" fmla="*/ 511773 h 1739305"/>
                <a:gd name="connsiteX6" fmla="*/ 8548598 w 8548598"/>
                <a:gd name="connsiteY6" fmla="*/ 716366 h 1739305"/>
                <a:gd name="connsiteX7" fmla="*/ 8548598 w 8548598"/>
                <a:gd name="connsiteY7" fmla="*/ 716362 h 1739305"/>
                <a:gd name="connsiteX8" fmla="*/ 8548598 w 8548598"/>
                <a:gd name="connsiteY8" fmla="*/ 716362 h 1739305"/>
                <a:gd name="connsiteX9" fmla="*/ 8548598 w 8548598"/>
                <a:gd name="connsiteY9" fmla="*/ 1023245 h 1739305"/>
                <a:gd name="connsiteX10" fmla="*/ 8548598 w 8548598"/>
                <a:gd name="connsiteY10" fmla="*/ 1534712 h 1739305"/>
                <a:gd name="connsiteX11" fmla="*/ 8344005 w 8548598"/>
                <a:gd name="connsiteY11" fmla="*/ 1739305 h 1739305"/>
                <a:gd name="connsiteX12" fmla="*/ 3561916 w 8548598"/>
                <a:gd name="connsiteY12" fmla="*/ 1739305 h 1739305"/>
                <a:gd name="connsiteX13" fmla="*/ 1424766 w 8548598"/>
                <a:gd name="connsiteY13" fmla="*/ 1739305 h 1739305"/>
                <a:gd name="connsiteX14" fmla="*/ 1424766 w 8548598"/>
                <a:gd name="connsiteY14" fmla="*/ 1739305 h 1739305"/>
                <a:gd name="connsiteX15" fmla="*/ 204593 w 8548598"/>
                <a:gd name="connsiteY15" fmla="*/ 1739305 h 1739305"/>
                <a:gd name="connsiteX16" fmla="*/ 0 w 8548598"/>
                <a:gd name="connsiteY16" fmla="*/ 1534712 h 1739305"/>
                <a:gd name="connsiteX17" fmla="*/ 0 w 8548598"/>
                <a:gd name="connsiteY17" fmla="*/ 1023245 h 1739305"/>
                <a:gd name="connsiteX18" fmla="*/ 0 w 8548598"/>
                <a:gd name="connsiteY18" fmla="*/ 716362 h 1739305"/>
                <a:gd name="connsiteX19" fmla="*/ 0 w 8548598"/>
                <a:gd name="connsiteY19" fmla="*/ 716362 h 1739305"/>
                <a:gd name="connsiteX20" fmla="*/ 0 w 8548598"/>
                <a:gd name="connsiteY20" fmla="*/ 716366 h 1739305"/>
                <a:gd name="connsiteX0" fmla="*/ 0 w 8548598"/>
                <a:gd name="connsiteY0" fmla="*/ 776656 h 1799595"/>
                <a:gd name="connsiteX1" fmla="*/ 204593 w 8548598"/>
                <a:gd name="connsiteY1" fmla="*/ 572063 h 1799595"/>
                <a:gd name="connsiteX2" fmla="*/ 1424766 w 8548598"/>
                <a:gd name="connsiteY2" fmla="*/ 572063 h 1799595"/>
                <a:gd name="connsiteX3" fmla="*/ 1128283 w 8548598"/>
                <a:gd name="connsiteY3" fmla="*/ 0 h 1799595"/>
                <a:gd name="connsiteX4" fmla="*/ 2426452 w 8548598"/>
                <a:gd name="connsiteY4" fmla="*/ 572063 h 1799595"/>
                <a:gd name="connsiteX5" fmla="*/ 8344005 w 8548598"/>
                <a:gd name="connsiteY5" fmla="*/ 572063 h 1799595"/>
                <a:gd name="connsiteX6" fmla="*/ 8548598 w 8548598"/>
                <a:gd name="connsiteY6" fmla="*/ 776656 h 1799595"/>
                <a:gd name="connsiteX7" fmla="*/ 8548598 w 8548598"/>
                <a:gd name="connsiteY7" fmla="*/ 776652 h 1799595"/>
                <a:gd name="connsiteX8" fmla="*/ 8548598 w 8548598"/>
                <a:gd name="connsiteY8" fmla="*/ 776652 h 1799595"/>
                <a:gd name="connsiteX9" fmla="*/ 8548598 w 8548598"/>
                <a:gd name="connsiteY9" fmla="*/ 1083535 h 1799595"/>
                <a:gd name="connsiteX10" fmla="*/ 8548598 w 8548598"/>
                <a:gd name="connsiteY10" fmla="*/ 1595002 h 1799595"/>
                <a:gd name="connsiteX11" fmla="*/ 8344005 w 8548598"/>
                <a:gd name="connsiteY11" fmla="*/ 1799595 h 1799595"/>
                <a:gd name="connsiteX12" fmla="*/ 3561916 w 8548598"/>
                <a:gd name="connsiteY12" fmla="*/ 1799595 h 1799595"/>
                <a:gd name="connsiteX13" fmla="*/ 1424766 w 8548598"/>
                <a:gd name="connsiteY13" fmla="*/ 1799595 h 1799595"/>
                <a:gd name="connsiteX14" fmla="*/ 1424766 w 8548598"/>
                <a:gd name="connsiteY14" fmla="*/ 1799595 h 1799595"/>
                <a:gd name="connsiteX15" fmla="*/ 204593 w 8548598"/>
                <a:gd name="connsiteY15" fmla="*/ 1799595 h 1799595"/>
                <a:gd name="connsiteX16" fmla="*/ 0 w 8548598"/>
                <a:gd name="connsiteY16" fmla="*/ 1595002 h 1799595"/>
                <a:gd name="connsiteX17" fmla="*/ 0 w 8548598"/>
                <a:gd name="connsiteY17" fmla="*/ 1083535 h 1799595"/>
                <a:gd name="connsiteX18" fmla="*/ 0 w 8548598"/>
                <a:gd name="connsiteY18" fmla="*/ 776652 h 1799595"/>
                <a:gd name="connsiteX19" fmla="*/ 0 w 8548598"/>
                <a:gd name="connsiteY19" fmla="*/ 776652 h 1799595"/>
                <a:gd name="connsiteX20" fmla="*/ 0 w 8548598"/>
                <a:gd name="connsiteY20" fmla="*/ 776656 h 1799595"/>
                <a:gd name="connsiteX0" fmla="*/ 0 w 8548598"/>
                <a:gd name="connsiteY0" fmla="*/ 742928 h 1765867"/>
                <a:gd name="connsiteX1" fmla="*/ 204593 w 8548598"/>
                <a:gd name="connsiteY1" fmla="*/ 538335 h 1765867"/>
                <a:gd name="connsiteX2" fmla="*/ 1424766 w 8548598"/>
                <a:gd name="connsiteY2" fmla="*/ 538335 h 1765867"/>
                <a:gd name="connsiteX3" fmla="*/ 1177001 w 8548598"/>
                <a:gd name="connsiteY3" fmla="*/ 0 h 1765867"/>
                <a:gd name="connsiteX4" fmla="*/ 2426452 w 8548598"/>
                <a:gd name="connsiteY4" fmla="*/ 538335 h 1765867"/>
                <a:gd name="connsiteX5" fmla="*/ 8344005 w 8548598"/>
                <a:gd name="connsiteY5" fmla="*/ 538335 h 1765867"/>
                <a:gd name="connsiteX6" fmla="*/ 8548598 w 8548598"/>
                <a:gd name="connsiteY6" fmla="*/ 742928 h 1765867"/>
                <a:gd name="connsiteX7" fmla="*/ 8548598 w 8548598"/>
                <a:gd name="connsiteY7" fmla="*/ 742924 h 1765867"/>
                <a:gd name="connsiteX8" fmla="*/ 8548598 w 8548598"/>
                <a:gd name="connsiteY8" fmla="*/ 742924 h 1765867"/>
                <a:gd name="connsiteX9" fmla="*/ 8548598 w 8548598"/>
                <a:gd name="connsiteY9" fmla="*/ 1049807 h 1765867"/>
                <a:gd name="connsiteX10" fmla="*/ 8548598 w 8548598"/>
                <a:gd name="connsiteY10" fmla="*/ 1561274 h 1765867"/>
                <a:gd name="connsiteX11" fmla="*/ 8344005 w 8548598"/>
                <a:gd name="connsiteY11" fmla="*/ 1765867 h 1765867"/>
                <a:gd name="connsiteX12" fmla="*/ 3561916 w 8548598"/>
                <a:gd name="connsiteY12" fmla="*/ 1765867 h 1765867"/>
                <a:gd name="connsiteX13" fmla="*/ 1424766 w 8548598"/>
                <a:gd name="connsiteY13" fmla="*/ 1765867 h 1765867"/>
                <a:gd name="connsiteX14" fmla="*/ 1424766 w 8548598"/>
                <a:gd name="connsiteY14" fmla="*/ 1765867 h 1765867"/>
                <a:gd name="connsiteX15" fmla="*/ 204593 w 8548598"/>
                <a:gd name="connsiteY15" fmla="*/ 1765867 h 1765867"/>
                <a:gd name="connsiteX16" fmla="*/ 0 w 8548598"/>
                <a:gd name="connsiteY16" fmla="*/ 1561274 h 1765867"/>
                <a:gd name="connsiteX17" fmla="*/ 0 w 8548598"/>
                <a:gd name="connsiteY17" fmla="*/ 1049807 h 1765867"/>
                <a:gd name="connsiteX18" fmla="*/ 0 w 8548598"/>
                <a:gd name="connsiteY18" fmla="*/ 742924 h 1765867"/>
                <a:gd name="connsiteX19" fmla="*/ 0 w 8548598"/>
                <a:gd name="connsiteY19" fmla="*/ 742924 h 1765867"/>
                <a:gd name="connsiteX20" fmla="*/ 0 w 8548598"/>
                <a:gd name="connsiteY20" fmla="*/ 742928 h 1765867"/>
                <a:gd name="connsiteX0" fmla="*/ 0 w 8548598"/>
                <a:gd name="connsiteY0" fmla="*/ 839181 h 1862120"/>
                <a:gd name="connsiteX1" fmla="*/ 204593 w 8548598"/>
                <a:gd name="connsiteY1" fmla="*/ 634588 h 1862120"/>
                <a:gd name="connsiteX2" fmla="*/ 1424766 w 8548598"/>
                <a:gd name="connsiteY2" fmla="*/ 634588 h 1862120"/>
                <a:gd name="connsiteX3" fmla="*/ 1088769 w 8548598"/>
                <a:gd name="connsiteY3" fmla="*/ 0 h 1862120"/>
                <a:gd name="connsiteX4" fmla="*/ 2426452 w 8548598"/>
                <a:gd name="connsiteY4" fmla="*/ 634588 h 1862120"/>
                <a:gd name="connsiteX5" fmla="*/ 8344005 w 8548598"/>
                <a:gd name="connsiteY5" fmla="*/ 634588 h 1862120"/>
                <a:gd name="connsiteX6" fmla="*/ 8548598 w 8548598"/>
                <a:gd name="connsiteY6" fmla="*/ 839181 h 1862120"/>
                <a:gd name="connsiteX7" fmla="*/ 8548598 w 8548598"/>
                <a:gd name="connsiteY7" fmla="*/ 839177 h 1862120"/>
                <a:gd name="connsiteX8" fmla="*/ 8548598 w 8548598"/>
                <a:gd name="connsiteY8" fmla="*/ 839177 h 1862120"/>
                <a:gd name="connsiteX9" fmla="*/ 8548598 w 8548598"/>
                <a:gd name="connsiteY9" fmla="*/ 1146060 h 1862120"/>
                <a:gd name="connsiteX10" fmla="*/ 8548598 w 8548598"/>
                <a:gd name="connsiteY10" fmla="*/ 1657527 h 1862120"/>
                <a:gd name="connsiteX11" fmla="*/ 8344005 w 8548598"/>
                <a:gd name="connsiteY11" fmla="*/ 1862120 h 1862120"/>
                <a:gd name="connsiteX12" fmla="*/ 3561916 w 8548598"/>
                <a:gd name="connsiteY12" fmla="*/ 1862120 h 1862120"/>
                <a:gd name="connsiteX13" fmla="*/ 1424766 w 8548598"/>
                <a:gd name="connsiteY13" fmla="*/ 1862120 h 1862120"/>
                <a:gd name="connsiteX14" fmla="*/ 1424766 w 8548598"/>
                <a:gd name="connsiteY14" fmla="*/ 1862120 h 1862120"/>
                <a:gd name="connsiteX15" fmla="*/ 204593 w 8548598"/>
                <a:gd name="connsiteY15" fmla="*/ 1862120 h 1862120"/>
                <a:gd name="connsiteX16" fmla="*/ 0 w 8548598"/>
                <a:gd name="connsiteY16" fmla="*/ 1657527 h 1862120"/>
                <a:gd name="connsiteX17" fmla="*/ 0 w 8548598"/>
                <a:gd name="connsiteY17" fmla="*/ 1146060 h 1862120"/>
                <a:gd name="connsiteX18" fmla="*/ 0 w 8548598"/>
                <a:gd name="connsiteY18" fmla="*/ 839177 h 1862120"/>
                <a:gd name="connsiteX19" fmla="*/ 0 w 8548598"/>
                <a:gd name="connsiteY19" fmla="*/ 839177 h 1862120"/>
                <a:gd name="connsiteX20" fmla="*/ 0 w 8548598"/>
                <a:gd name="connsiteY20" fmla="*/ 839181 h 1862120"/>
                <a:gd name="connsiteX0" fmla="*/ 0 w 8548598"/>
                <a:gd name="connsiteY0" fmla="*/ 671913 h 1694852"/>
                <a:gd name="connsiteX1" fmla="*/ 204593 w 8548598"/>
                <a:gd name="connsiteY1" fmla="*/ 467320 h 1694852"/>
                <a:gd name="connsiteX2" fmla="*/ 1424766 w 8548598"/>
                <a:gd name="connsiteY2" fmla="*/ 467320 h 1694852"/>
                <a:gd name="connsiteX3" fmla="*/ 1244886 w 8548598"/>
                <a:gd name="connsiteY3" fmla="*/ 0 h 1694852"/>
                <a:gd name="connsiteX4" fmla="*/ 2426452 w 8548598"/>
                <a:gd name="connsiteY4" fmla="*/ 467320 h 1694852"/>
                <a:gd name="connsiteX5" fmla="*/ 8344005 w 8548598"/>
                <a:gd name="connsiteY5" fmla="*/ 467320 h 1694852"/>
                <a:gd name="connsiteX6" fmla="*/ 8548598 w 8548598"/>
                <a:gd name="connsiteY6" fmla="*/ 671913 h 1694852"/>
                <a:gd name="connsiteX7" fmla="*/ 8548598 w 8548598"/>
                <a:gd name="connsiteY7" fmla="*/ 671909 h 1694852"/>
                <a:gd name="connsiteX8" fmla="*/ 8548598 w 8548598"/>
                <a:gd name="connsiteY8" fmla="*/ 671909 h 1694852"/>
                <a:gd name="connsiteX9" fmla="*/ 8548598 w 8548598"/>
                <a:gd name="connsiteY9" fmla="*/ 978792 h 1694852"/>
                <a:gd name="connsiteX10" fmla="*/ 8548598 w 8548598"/>
                <a:gd name="connsiteY10" fmla="*/ 1490259 h 1694852"/>
                <a:gd name="connsiteX11" fmla="*/ 8344005 w 8548598"/>
                <a:gd name="connsiteY11" fmla="*/ 1694852 h 1694852"/>
                <a:gd name="connsiteX12" fmla="*/ 3561916 w 8548598"/>
                <a:gd name="connsiteY12" fmla="*/ 1694852 h 1694852"/>
                <a:gd name="connsiteX13" fmla="*/ 1424766 w 8548598"/>
                <a:gd name="connsiteY13" fmla="*/ 1694852 h 1694852"/>
                <a:gd name="connsiteX14" fmla="*/ 1424766 w 8548598"/>
                <a:gd name="connsiteY14" fmla="*/ 1694852 h 1694852"/>
                <a:gd name="connsiteX15" fmla="*/ 204593 w 8548598"/>
                <a:gd name="connsiteY15" fmla="*/ 1694852 h 1694852"/>
                <a:gd name="connsiteX16" fmla="*/ 0 w 8548598"/>
                <a:gd name="connsiteY16" fmla="*/ 1490259 h 1694852"/>
                <a:gd name="connsiteX17" fmla="*/ 0 w 8548598"/>
                <a:gd name="connsiteY17" fmla="*/ 978792 h 1694852"/>
                <a:gd name="connsiteX18" fmla="*/ 0 w 8548598"/>
                <a:gd name="connsiteY18" fmla="*/ 671909 h 1694852"/>
                <a:gd name="connsiteX19" fmla="*/ 0 w 8548598"/>
                <a:gd name="connsiteY19" fmla="*/ 671909 h 1694852"/>
                <a:gd name="connsiteX20" fmla="*/ 0 w 8548598"/>
                <a:gd name="connsiteY20" fmla="*/ 671913 h 1694852"/>
                <a:gd name="connsiteX0" fmla="*/ 0 w 8548598"/>
                <a:gd name="connsiteY0" fmla="*/ 761122 h 1784061"/>
                <a:gd name="connsiteX1" fmla="*/ 204593 w 8548598"/>
                <a:gd name="connsiteY1" fmla="*/ 556529 h 1784061"/>
                <a:gd name="connsiteX2" fmla="*/ 1424766 w 8548598"/>
                <a:gd name="connsiteY2" fmla="*/ 556529 h 1784061"/>
                <a:gd name="connsiteX3" fmla="*/ 1133373 w 8548598"/>
                <a:gd name="connsiteY3" fmla="*/ 0 h 1784061"/>
                <a:gd name="connsiteX4" fmla="*/ 2426452 w 8548598"/>
                <a:gd name="connsiteY4" fmla="*/ 556529 h 1784061"/>
                <a:gd name="connsiteX5" fmla="*/ 8344005 w 8548598"/>
                <a:gd name="connsiteY5" fmla="*/ 556529 h 1784061"/>
                <a:gd name="connsiteX6" fmla="*/ 8548598 w 8548598"/>
                <a:gd name="connsiteY6" fmla="*/ 761122 h 1784061"/>
                <a:gd name="connsiteX7" fmla="*/ 8548598 w 8548598"/>
                <a:gd name="connsiteY7" fmla="*/ 761118 h 1784061"/>
                <a:gd name="connsiteX8" fmla="*/ 8548598 w 8548598"/>
                <a:gd name="connsiteY8" fmla="*/ 761118 h 1784061"/>
                <a:gd name="connsiteX9" fmla="*/ 8548598 w 8548598"/>
                <a:gd name="connsiteY9" fmla="*/ 1068001 h 1784061"/>
                <a:gd name="connsiteX10" fmla="*/ 8548598 w 8548598"/>
                <a:gd name="connsiteY10" fmla="*/ 1579468 h 1784061"/>
                <a:gd name="connsiteX11" fmla="*/ 8344005 w 8548598"/>
                <a:gd name="connsiteY11" fmla="*/ 1784061 h 1784061"/>
                <a:gd name="connsiteX12" fmla="*/ 3561916 w 8548598"/>
                <a:gd name="connsiteY12" fmla="*/ 1784061 h 1784061"/>
                <a:gd name="connsiteX13" fmla="*/ 1424766 w 8548598"/>
                <a:gd name="connsiteY13" fmla="*/ 1784061 h 1784061"/>
                <a:gd name="connsiteX14" fmla="*/ 1424766 w 8548598"/>
                <a:gd name="connsiteY14" fmla="*/ 1784061 h 1784061"/>
                <a:gd name="connsiteX15" fmla="*/ 204593 w 8548598"/>
                <a:gd name="connsiteY15" fmla="*/ 1784061 h 1784061"/>
                <a:gd name="connsiteX16" fmla="*/ 0 w 8548598"/>
                <a:gd name="connsiteY16" fmla="*/ 1579468 h 1784061"/>
                <a:gd name="connsiteX17" fmla="*/ 0 w 8548598"/>
                <a:gd name="connsiteY17" fmla="*/ 1068001 h 1784061"/>
                <a:gd name="connsiteX18" fmla="*/ 0 w 8548598"/>
                <a:gd name="connsiteY18" fmla="*/ 761118 h 1784061"/>
                <a:gd name="connsiteX19" fmla="*/ 0 w 8548598"/>
                <a:gd name="connsiteY19" fmla="*/ 761118 h 1784061"/>
                <a:gd name="connsiteX20" fmla="*/ 0 w 8548598"/>
                <a:gd name="connsiteY20" fmla="*/ 761122 h 1784061"/>
                <a:gd name="connsiteX0" fmla="*/ 0 w 8548598"/>
                <a:gd name="connsiteY0" fmla="*/ 761122 h 1784061"/>
                <a:gd name="connsiteX1" fmla="*/ 204593 w 8548598"/>
                <a:gd name="connsiteY1" fmla="*/ 556529 h 1784061"/>
                <a:gd name="connsiteX2" fmla="*/ 1132657 w 8548598"/>
                <a:gd name="connsiteY2" fmla="*/ 582906 h 1784061"/>
                <a:gd name="connsiteX3" fmla="*/ 1133373 w 8548598"/>
                <a:gd name="connsiteY3" fmla="*/ 0 h 1784061"/>
                <a:gd name="connsiteX4" fmla="*/ 2426452 w 8548598"/>
                <a:gd name="connsiteY4" fmla="*/ 556529 h 1784061"/>
                <a:gd name="connsiteX5" fmla="*/ 8344005 w 8548598"/>
                <a:gd name="connsiteY5" fmla="*/ 556529 h 1784061"/>
                <a:gd name="connsiteX6" fmla="*/ 8548598 w 8548598"/>
                <a:gd name="connsiteY6" fmla="*/ 761122 h 1784061"/>
                <a:gd name="connsiteX7" fmla="*/ 8548598 w 8548598"/>
                <a:gd name="connsiteY7" fmla="*/ 761118 h 1784061"/>
                <a:gd name="connsiteX8" fmla="*/ 8548598 w 8548598"/>
                <a:gd name="connsiteY8" fmla="*/ 761118 h 1784061"/>
                <a:gd name="connsiteX9" fmla="*/ 8548598 w 8548598"/>
                <a:gd name="connsiteY9" fmla="*/ 1068001 h 1784061"/>
                <a:gd name="connsiteX10" fmla="*/ 8548598 w 8548598"/>
                <a:gd name="connsiteY10" fmla="*/ 1579468 h 1784061"/>
                <a:gd name="connsiteX11" fmla="*/ 8344005 w 8548598"/>
                <a:gd name="connsiteY11" fmla="*/ 1784061 h 1784061"/>
                <a:gd name="connsiteX12" fmla="*/ 3561916 w 8548598"/>
                <a:gd name="connsiteY12" fmla="*/ 1784061 h 1784061"/>
                <a:gd name="connsiteX13" fmla="*/ 1424766 w 8548598"/>
                <a:gd name="connsiteY13" fmla="*/ 1784061 h 1784061"/>
                <a:gd name="connsiteX14" fmla="*/ 1424766 w 8548598"/>
                <a:gd name="connsiteY14" fmla="*/ 1784061 h 1784061"/>
                <a:gd name="connsiteX15" fmla="*/ 204593 w 8548598"/>
                <a:gd name="connsiteY15" fmla="*/ 1784061 h 1784061"/>
                <a:gd name="connsiteX16" fmla="*/ 0 w 8548598"/>
                <a:gd name="connsiteY16" fmla="*/ 1579468 h 1784061"/>
                <a:gd name="connsiteX17" fmla="*/ 0 w 8548598"/>
                <a:gd name="connsiteY17" fmla="*/ 1068001 h 1784061"/>
                <a:gd name="connsiteX18" fmla="*/ 0 w 8548598"/>
                <a:gd name="connsiteY18" fmla="*/ 761118 h 1784061"/>
                <a:gd name="connsiteX19" fmla="*/ 0 w 8548598"/>
                <a:gd name="connsiteY19" fmla="*/ 761118 h 1784061"/>
                <a:gd name="connsiteX20" fmla="*/ 0 w 8548598"/>
                <a:gd name="connsiteY20" fmla="*/ 761122 h 1784061"/>
                <a:gd name="connsiteX0" fmla="*/ 0 w 8548598"/>
                <a:gd name="connsiteY0" fmla="*/ 761122 h 1784061"/>
                <a:gd name="connsiteX1" fmla="*/ 204593 w 8548598"/>
                <a:gd name="connsiteY1" fmla="*/ 556529 h 1784061"/>
                <a:gd name="connsiteX2" fmla="*/ 1132657 w 8548598"/>
                <a:gd name="connsiteY2" fmla="*/ 556529 h 1784061"/>
                <a:gd name="connsiteX3" fmla="*/ 1133373 w 8548598"/>
                <a:gd name="connsiteY3" fmla="*/ 0 h 1784061"/>
                <a:gd name="connsiteX4" fmla="*/ 2426452 w 8548598"/>
                <a:gd name="connsiteY4" fmla="*/ 556529 h 1784061"/>
                <a:gd name="connsiteX5" fmla="*/ 8344005 w 8548598"/>
                <a:gd name="connsiteY5" fmla="*/ 556529 h 1784061"/>
                <a:gd name="connsiteX6" fmla="*/ 8548598 w 8548598"/>
                <a:gd name="connsiteY6" fmla="*/ 761122 h 1784061"/>
                <a:gd name="connsiteX7" fmla="*/ 8548598 w 8548598"/>
                <a:gd name="connsiteY7" fmla="*/ 761118 h 1784061"/>
                <a:gd name="connsiteX8" fmla="*/ 8548598 w 8548598"/>
                <a:gd name="connsiteY8" fmla="*/ 761118 h 1784061"/>
                <a:gd name="connsiteX9" fmla="*/ 8548598 w 8548598"/>
                <a:gd name="connsiteY9" fmla="*/ 1068001 h 1784061"/>
                <a:gd name="connsiteX10" fmla="*/ 8548598 w 8548598"/>
                <a:gd name="connsiteY10" fmla="*/ 1579468 h 1784061"/>
                <a:gd name="connsiteX11" fmla="*/ 8344005 w 8548598"/>
                <a:gd name="connsiteY11" fmla="*/ 1784061 h 1784061"/>
                <a:gd name="connsiteX12" fmla="*/ 3561916 w 8548598"/>
                <a:gd name="connsiteY12" fmla="*/ 1784061 h 1784061"/>
                <a:gd name="connsiteX13" fmla="*/ 1424766 w 8548598"/>
                <a:gd name="connsiteY13" fmla="*/ 1784061 h 1784061"/>
                <a:gd name="connsiteX14" fmla="*/ 1424766 w 8548598"/>
                <a:gd name="connsiteY14" fmla="*/ 1784061 h 1784061"/>
                <a:gd name="connsiteX15" fmla="*/ 204593 w 8548598"/>
                <a:gd name="connsiteY15" fmla="*/ 1784061 h 1784061"/>
                <a:gd name="connsiteX16" fmla="*/ 0 w 8548598"/>
                <a:gd name="connsiteY16" fmla="*/ 1579468 h 1784061"/>
                <a:gd name="connsiteX17" fmla="*/ 0 w 8548598"/>
                <a:gd name="connsiteY17" fmla="*/ 1068001 h 1784061"/>
                <a:gd name="connsiteX18" fmla="*/ 0 w 8548598"/>
                <a:gd name="connsiteY18" fmla="*/ 761118 h 1784061"/>
                <a:gd name="connsiteX19" fmla="*/ 0 w 8548598"/>
                <a:gd name="connsiteY19" fmla="*/ 761118 h 1784061"/>
                <a:gd name="connsiteX20" fmla="*/ 0 w 8548598"/>
                <a:gd name="connsiteY20" fmla="*/ 761122 h 1784061"/>
                <a:gd name="connsiteX0" fmla="*/ 0 w 8548598"/>
                <a:gd name="connsiteY0" fmla="*/ 761122 h 1784061"/>
                <a:gd name="connsiteX1" fmla="*/ 204593 w 8548598"/>
                <a:gd name="connsiteY1" fmla="*/ 556529 h 1784061"/>
                <a:gd name="connsiteX2" fmla="*/ 1132657 w 8548598"/>
                <a:gd name="connsiteY2" fmla="*/ 556529 h 1784061"/>
                <a:gd name="connsiteX3" fmla="*/ 1133373 w 8548598"/>
                <a:gd name="connsiteY3" fmla="*/ 0 h 1784061"/>
                <a:gd name="connsiteX4" fmla="*/ 1670406 w 8548598"/>
                <a:gd name="connsiteY4" fmla="*/ 556529 h 1784061"/>
                <a:gd name="connsiteX5" fmla="*/ 8344005 w 8548598"/>
                <a:gd name="connsiteY5" fmla="*/ 556529 h 1784061"/>
                <a:gd name="connsiteX6" fmla="*/ 8548598 w 8548598"/>
                <a:gd name="connsiteY6" fmla="*/ 761122 h 1784061"/>
                <a:gd name="connsiteX7" fmla="*/ 8548598 w 8548598"/>
                <a:gd name="connsiteY7" fmla="*/ 761118 h 1784061"/>
                <a:gd name="connsiteX8" fmla="*/ 8548598 w 8548598"/>
                <a:gd name="connsiteY8" fmla="*/ 761118 h 1784061"/>
                <a:gd name="connsiteX9" fmla="*/ 8548598 w 8548598"/>
                <a:gd name="connsiteY9" fmla="*/ 1068001 h 1784061"/>
                <a:gd name="connsiteX10" fmla="*/ 8548598 w 8548598"/>
                <a:gd name="connsiteY10" fmla="*/ 1579468 h 1784061"/>
                <a:gd name="connsiteX11" fmla="*/ 8344005 w 8548598"/>
                <a:gd name="connsiteY11" fmla="*/ 1784061 h 1784061"/>
                <a:gd name="connsiteX12" fmla="*/ 3561916 w 8548598"/>
                <a:gd name="connsiteY12" fmla="*/ 1784061 h 1784061"/>
                <a:gd name="connsiteX13" fmla="*/ 1424766 w 8548598"/>
                <a:gd name="connsiteY13" fmla="*/ 1784061 h 1784061"/>
                <a:gd name="connsiteX14" fmla="*/ 1424766 w 8548598"/>
                <a:gd name="connsiteY14" fmla="*/ 1784061 h 1784061"/>
                <a:gd name="connsiteX15" fmla="*/ 204593 w 8548598"/>
                <a:gd name="connsiteY15" fmla="*/ 1784061 h 1784061"/>
                <a:gd name="connsiteX16" fmla="*/ 0 w 8548598"/>
                <a:gd name="connsiteY16" fmla="*/ 1579468 h 1784061"/>
                <a:gd name="connsiteX17" fmla="*/ 0 w 8548598"/>
                <a:gd name="connsiteY17" fmla="*/ 1068001 h 1784061"/>
                <a:gd name="connsiteX18" fmla="*/ 0 w 8548598"/>
                <a:gd name="connsiteY18" fmla="*/ 761118 h 1784061"/>
                <a:gd name="connsiteX19" fmla="*/ 0 w 8548598"/>
                <a:gd name="connsiteY19" fmla="*/ 761118 h 1784061"/>
                <a:gd name="connsiteX20" fmla="*/ 0 w 8548598"/>
                <a:gd name="connsiteY20" fmla="*/ 761122 h 1784061"/>
                <a:gd name="connsiteX0" fmla="*/ 0 w 8548598"/>
                <a:gd name="connsiteY0" fmla="*/ 699576 h 1722515"/>
                <a:gd name="connsiteX1" fmla="*/ 204593 w 8548598"/>
                <a:gd name="connsiteY1" fmla="*/ 494983 h 1722515"/>
                <a:gd name="connsiteX2" fmla="*/ 1132657 w 8548598"/>
                <a:gd name="connsiteY2" fmla="*/ 494983 h 1722515"/>
                <a:gd name="connsiteX3" fmla="*/ 1073233 w 8548598"/>
                <a:gd name="connsiteY3" fmla="*/ 0 h 1722515"/>
                <a:gd name="connsiteX4" fmla="*/ 1670406 w 8548598"/>
                <a:gd name="connsiteY4" fmla="*/ 494983 h 1722515"/>
                <a:gd name="connsiteX5" fmla="*/ 8344005 w 8548598"/>
                <a:gd name="connsiteY5" fmla="*/ 494983 h 1722515"/>
                <a:gd name="connsiteX6" fmla="*/ 8548598 w 8548598"/>
                <a:gd name="connsiteY6" fmla="*/ 699576 h 1722515"/>
                <a:gd name="connsiteX7" fmla="*/ 8548598 w 8548598"/>
                <a:gd name="connsiteY7" fmla="*/ 699572 h 1722515"/>
                <a:gd name="connsiteX8" fmla="*/ 8548598 w 8548598"/>
                <a:gd name="connsiteY8" fmla="*/ 699572 h 1722515"/>
                <a:gd name="connsiteX9" fmla="*/ 8548598 w 8548598"/>
                <a:gd name="connsiteY9" fmla="*/ 1006455 h 1722515"/>
                <a:gd name="connsiteX10" fmla="*/ 8548598 w 8548598"/>
                <a:gd name="connsiteY10" fmla="*/ 1517922 h 1722515"/>
                <a:gd name="connsiteX11" fmla="*/ 8344005 w 8548598"/>
                <a:gd name="connsiteY11" fmla="*/ 1722515 h 1722515"/>
                <a:gd name="connsiteX12" fmla="*/ 3561916 w 8548598"/>
                <a:gd name="connsiteY12" fmla="*/ 1722515 h 1722515"/>
                <a:gd name="connsiteX13" fmla="*/ 1424766 w 8548598"/>
                <a:gd name="connsiteY13" fmla="*/ 1722515 h 1722515"/>
                <a:gd name="connsiteX14" fmla="*/ 1424766 w 8548598"/>
                <a:gd name="connsiteY14" fmla="*/ 1722515 h 1722515"/>
                <a:gd name="connsiteX15" fmla="*/ 204593 w 8548598"/>
                <a:gd name="connsiteY15" fmla="*/ 1722515 h 1722515"/>
                <a:gd name="connsiteX16" fmla="*/ 0 w 8548598"/>
                <a:gd name="connsiteY16" fmla="*/ 1517922 h 1722515"/>
                <a:gd name="connsiteX17" fmla="*/ 0 w 8548598"/>
                <a:gd name="connsiteY17" fmla="*/ 1006455 h 1722515"/>
                <a:gd name="connsiteX18" fmla="*/ 0 w 8548598"/>
                <a:gd name="connsiteY18" fmla="*/ 699572 h 1722515"/>
                <a:gd name="connsiteX19" fmla="*/ 0 w 8548598"/>
                <a:gd name="connsiteY19" fmla="*/ 699572 h 1722515"/>
                <a:gd name="connsiteX20" fmla="*/ 0 w 8548598"/>
                <a:gd name="connsiteY20" fmla="*/ 699576 h 1722515"/>
                <a:gd name="connsiteX0" fmla="*/ 0 w 8548598"/>
                <a:gd name="connsiteY0" fmla="*/ 585276 h 1608215"/>
                <a:gd name="connsiteX1" fmla="*/ 204593 w 8548598"/>
                <a:gd name="connsiteY1" fmla="*/ 380683 h 1608215"/>
                <a:gd name="connsiteX2" fmla="*/ 1132657 w 8548598"/>
                <a:gd name="connsiteY2" fmla="*/ 380683 h 1608215"/>
                <a:gd name="connsiteX3" fmla="*/ 1125975 w 8548598"/>
                <a:gd name="connsiteY3" fmla="*/ 0 h 1608215"/>
                <a:gd name="connsiteX4" fmla="*/ 1670406 w 8548598"/>
                <a:gd name="connsiteY4" fmla="*/ 380683 h 1608215"/>
                <a:gd name="connsiteX5" fmla="*/ 8344005 w 8548598"/>
                <a:gd name="connsiteY5" fmla="*/ 380683 h 1608215"/>
                <a:gd name="connsiteX6" fmla="*/ 8548598 w 8548598"/>
                <a:gd name="connsiteY6" fmla="*/ 585276 h 1608215"/>
                <a:gd name="connsiteX7" fmla="*/ 8548598 w 8548598"/>
                <a:gd name="connsiteY7" fmla="*/ 585272 h 1608215"/>
                <a:gd name="connsiteX8" fmla="*/ 8548598 w 8548598"/>
                <a:gd name="connsiteY8" fmla="*/ 585272 h 1608215"/>
                <a:gd name="connsiteX9" fmla="*/ 8548598 w 8548598"/>
                <a:gd name="connsiteY9" fmla="*/ 892155 h 1608215"/>
                <a:gd name="connsiteX10" fmla="*/ 8548598 w 8548598"/>
                <a:gd name="connsiteY10" fmla="*/ 1403622 h 1608215"/>
                <a:gd name="connsiteX11" fmla="*/ 8344005 w 8548598"/>
                <a:gd name="connsiteY11" fmla="*/ 1608215 h 1608215"/>
                <a:gd name="connsiteX12" fmla="*/ 3561916 w 8548598"/>
                <a:gd name="connsiteY12" fmla="*/ 1608215 h 1608215"/>
                <a:gd name="connsiteX13" fmla="*/ 1424766 w 8548598"/>
                <a:gd name="connsiteY13" fmla="*/ 1608215 h 1608215"/>
                <a:gd name="connsiteX14" fmla="*/ 1424766 w 8548598"/>
                <a:gd name="connsiteY14" fmla="*/ 1608215 h 1608215"/>
                <a:gd name="connsiteX15" fmla="*/ 204593 w 8548598"/>
                <a:gd name="connsiteY15" fmla="*/ 1608215 h 1608215"/>
                <a:gd name="connsiteX16" fmla="*/ 0 w 8548598"/>
                <a:gd name="connsiteY16" fmla="*/ 1403622 h 1608215"/>
                <a:gd name="connsiteX17" fmla="*/ 0 w 8548598"/>
                <a:gd name="connsiteY17" fmla="*/ 892155 h 1608215"/>
                <a:gd name="connsiteX18" fmla="*/ 0 w 8548598"/>
                <a:gd name="connsiteY18" fmla="*/ 585272 h 1608215"/>
                <a:gd name="connsiteX19" fmla="*/ 0 w 8548598"/>
                <a:gd name="connsiteY19" fmla="*/ 585272 h 1608215"/>
                <a:gd name="connsiteX20" fmla="*/ 0 w 8548598"/>
                <a:gd name="connsiteY20" fmla="*/ 585276 h 1608215"/>
                <a:gd name="connsiteX0" fmla="*/ 0 w 8548598"/>
                <a:gd name="connsiteY0" fmla="*/ 585276 h 1608215"/>
                <a:gd name="connsiteX1" fmla="*/ 204593 w 8548598"/>
                <a:gd name="connsiteY1" fmla="*/ 380683 h 1608215"/>
                <a:gd name="connsiteX2" fmla="*/ 807363 w 8548598"/>
                <a:gd name="connsiteY2" fmla="*/ 380683 h 1608215"/>
                <a:gd name="connsiteX3" fmla="*/ 1125975 w 8548598"/>
                <a:gd name="connsiteY3" fmla="*/ 0 h 1608215"/>
                <a:gd name="connsiteX4" fmla="*/ 1670406 w 8548598"/>
                <a:gd name="connsiteY4" fmla="*/ 380683 h 1608215"/>
                <a:gd name="connsiteX5" fmla="*/ 8344005 w 8548598"/>
                <a:gd name="connsiteY5" fmla="*/ 380683 h 1608215"/>
                <a:gd name="connsiteX6" fmla="*/ 8548598 w 8548598"/>
                <a:gd name="connsiteY6" fmla="*/ 585276 h 1608215"/>
                <a:gd name="connsiteX7" fmla="*/ 8548598 w 8548598"/>
                <a:gd name="connsiteY7" fmla="*/ 585272 h 1608215"/>
                <a:gd name="connsiteX8" fmla="*/ 8548598 w 8548598"/>
                <a:gd name="connsiteY8" fmla="*/ 585272 h 1608215"/>
                <a:gd name="connsiteX9" fmla="*/ 8548598 w 8548598"/>
                <a:gd name="connsiteY9" fmla="*/ 892155 h 1608215"/>
                <a:gd name="connsiteX10" fmla="*/ 8548598 w 8548598"/>
                <a:gd name="connsiteY10" fmla="*/ 1403622 h 1608215"/>
                <a:gd name="connsiteX11" fmla="*/ 8344005 w 8548598"/>
                <a:gd name="connsiteY11" fmla="*/ 1608215 h 1608215"/>
                <a:gd name="connsiteX12" fmla="*/ 3561916 w 8548598"/>
                <a:gd name="connsiteY12" fmla="*/ 1608215 h 1608215"/>
                <a:gd name="connsiteX13" fmla="*/ 1424766 w 8548598"/>
                <a:gd name="connsiteY13" fmla="*/ 1608215 h 1608215"/>
                <a:gd name="connsiteX14" fmla="*/ 1424766 w 8548598"/>
                <a:gd name="connsiteY14" fmla="*/ 1608215 h 1608215"/>
                <a:gd name="connsiteX15" fmla="*/ 204593 w 8548598"/>
                <a:gd name="connsiteY15" fmla="*/ 1608215 h 1608215"/>
                <a:gd name="connsiteX16" fmla="*/ 0 w 8548598"/>
                <a:gd name="connsiteY16" fmla="*/ 1403622 h 1608215"/>
                <a:gd name="connsiteX17" fmla="*/ 0 w 8548598"/>
                <a:gd name="connsiteY17" fmla="*/ 892155 h 1608215"/>
                <a:gd name="connsiteX18" fmla="*/ 0 w 8548598"/>
                <a:gd name="connsiteY18" fmla="*/ 585272 h 1608215"/>
                <a:gd name="connsiteX19" fmla="*/ 0 w 8548598"/>
                <a:gd name="connsiteY19" fmla="*/ 585272 h 1608215"/>
                <a:gd name="connsiteX20" fmla="*/ 0 w 8548598"/>
                <a:gd name="connsiteY20" fmla="*/ 585276 h 1608215"/>
                <a:gd name="connsiteX0" fmla="*/ 0 w 8548598"/>
                <a:gd name="connsiteY0" fmla="*/ 561929 h 1584868"/>
                <a:gd name="connsiteX1" fmla="*/ 204593 w 8548598"/>
                <a:gd name="connsiteY1" fmla="*/ 357336 h 1584868"/>
                <a:gd name="connsiteX2" fmla="*/ 807363 w 8548598"/>
                <a:gd name="connsiteY2" fmla="*/ 357336 h 1584868"/>
                <a:gd name="connsiteX3" fmla="*/ 811708 w 8548598"/>
                <a:gd name="connsiteY3" fmla="*/ 0 h 1584868"/>
                <a:gd name="connsiteX4" fmla="*/ 1670406 w 8548598"/>
                <a:gd name="connsiteY4" fmla="*/ 357336 h 1584868"/>
                <a:gd name="connsiteX5" fmla="*/ 8344005 w 8548598"/>
                <a:gd name="connsiteY5" fmla="*/ 357336 h 1584868"/>
                <a:gd name="connsiteX6" fmla="*/ 8548598 w 8548598"/>
                <a:gd name="connsiteY6" fmla="*/ 561929 h 1584868"/>
                <a:gd name="connsiteX7" fmla="*/ 8548598 w 8548598"/>
                <a:gd name="connsiteY7" fmla="*/ 561925 h 1584868"/>
                <a:gd name="connsiteX8" fmla="*/ 8548598 w 8548598"/>
                <a:gd name="connsiteY8" fmla="*/ 561925 h 1584868"/>
                <a:gd name="connsiteX9" fmla="*/ 8548598 w 8548598"/>
                <a:gd name="connsiteY9" fmla="*/ 868808 h 1584868"/>
                <a:gd name="connsiteX10" fmla="*/ 8548598 w 8548598"/>
                <a:gd name="connsiteY10" fmla="*/ 1380275 h 1584868"/>
                <a:gd name="connsiteX11" fmla="*/ 8344005 w 8548598"/>
                <a:gd name="connsiteY11" fmla="*/ 1584868 h 1584868"/>
                <a:gd name="connsiteX12" fmla="*/ 3561916 w 8548598"/>
                <a:gd name="connsiteY12" fmla="*/ 1584868 h 1584868"/>
                <a:gd name="connsiteX13" fmla="*/ 1424766 w 8548598"/>
                <a:gd name="connsiteY13" fmla="*/ 1584868 h 1584868"/>
                <a:gd name="connsiteX14" fmla="*/ 1424766 w 8548598"/>
                <a:gd name="connsiteY14" fmla="*/ 1584868 h 1584868"/>
                <a:gd name="connsiteX15" fmla="*/ 204593 w 8548598"/>
                <a:gd name="connsiteY15" fmla="*/ 1584868 h 1584868"/>
                <a:gd name="connsiteX16" fmla="*/ 0 w 8548598"/>
                <a:gd name="connsiteY16" fmla="*/ 1380275 h 1584868"/>
                <a:gd name="connsiteX17" fmla="*/ 0 w 8548598"/>
                <a:gd name="connsiteY17" fmla="*/ 868808 h 1584868"/>
                <a:gd name="connsiteX18" fmla="*/ 0 w 8548598"/>
                <a:gd name="connsiteY18" fmla="*/ 561925 h 1584868"/>
                <a:gd name="connsiteX19" fmla="*/ 0 w 8548598"/>
                <a:gd name="connsiteY19" fmla="*/ 561925 h 1584868"/>
                <a:gd name="connsiteX20" fmla="*/ 0 w 8548598"/>
                <a:gd name="connsiteY20" fmla="*/ 561929 h 1584868"/>
                <a:gd name="connsiteX0" fmla="*/ 0 w 8548598"/>
                <a:gd name="connsiteY0" fmla="*/ 561929 h 1584868"/>
                <a:gd name="connsiteX1" fmla="*/ 204593 w 8548598"/>
                <a:gd name="connsiteY1" fmla="*/ 357336 h 1584868"/>
                <a:gd name="connsiteX2" fmla="*/ 807363 w 8548598"/>
                <a:gd name="connsiteY2" fmla="*/ 357336 h 1584868"/>
                <a:gd name="connsiteX3" fmla="*/ 811708 w 8548598"/>
                <a:gd name="connsiteY3" fmla="*/ 0 h 1584868"/>
                <a:gd name="connsiteX4" fmla="*/ 1226573 w 8548598"/>
                <a:gd name="connsiteY4" fmla="*/ 345662 h 1584868"/>
                <a:gd name="connsiteX5" fmla="*/ 8344005 w 8548598"/>
                <a:gd name="connsiteY5" fmla="*/ 357336 h 1584868"/>
                <a:gd name="connsiteX6" fmla="*/ 8548598 w 8548598"/>
                <a:gd name="connsiteY6" fmla="*/ 561929 h 1584868"/>
                <a:gd name="connsiteX7" fmla="*/ 8548598 w 8548598"/>
                <a:gd name="connsiteY7" fmla="*/ 561925 h 1584868"/>
                <a:gd name="connsiteX8" fmla="*/ 8548598 w 8548598"/>
                <a:gd name="connsiteY8" fmla="*/ 561925 h 1584868"/>
                <a:gd name="connsiteX9" fmla="*/ 8548598 w 8548598"/>
                <a:gd name="connsiteY9" fmla="*/ 868808 h 1584868"/>
                <a:gd name="connsiteX10" fmla="*/ 8548598 w 8548598"/>
                <a:gd name="connsiteY10" fmla="*/ 1380275 h 1584868"/>
                <a:gd name="connsiteX11" fmla="*/ 8344005 w 8548598"/>
                <a:gd name="connsiteY11" fmla="*/ 1584868 h 1584868"/>
                <a:gd name="connsiteX12" fmla="*/ 3561916 w 8548598"/>
                <a:gd name="connsiteY12" fmla="*/ 1584868 h 1584868"/>
                <a:gd name="connsiteX13" fmla="*/ 1424766 w 8548598"/>
                <a:gd name="connsiteY13" fmla="*/ 1584868 h 1584868"/>
                <a:gd name="connsiteX14" fmla="*/ 1424766 w 8548598"/>
                <a:gd name="connsiteY14" fmla="*/ 1584868 h 1584868"/>
                <a:gd name="connsiteX15" fmla="*/ 204593 w 8548598"/>
                <a:gd name="connsiteY15" fmla="*/ 1584868 h 1584868"/>
                <a:gd name="connsiteX16" fmla="*/ 0 w 8548598"/>
                <a:gd name="connsiteY16" fmla="*/ 1380275 h 1584868"/>
                <a:gd name="connsiteX17" fmla="*/ 0 w 8548598"/>
                <a:gd name="connsiteY17" fmla="*/ 868808 h 1584868"/>
                <a:gd name="connsiteX18" fmla="*/ 0 w 8548598"/>
                <a:gd name="connsiteY18" fmla="*/ 561925 h 1584868"/>
                <a:gd name="connsiteX19" fmla="*/ 0 w 8548598"/>
                <a:gd name="connsiteY19" fmla="*/ 561925 h 1584868"/>
                <a:gd name="connsiteX20" fmla="*/ 0 w 8548598"/>
                <a:gd name="connsiteY20" fmla="*/ 561929 h 1584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48598" h="1584868">
                  <a:moveTo>
                    <a:pt x="0" y="561929"/>
                  </a:moveTo>
                  <a:cubicBezTo>
                    <a:pt x="0" y="448935"/>
                    <a:pt x="91599" y="357336"/>
                    <a:pt x="204593" y="357336"/>
                  </a:cubicBezTo>
                  <a:lnTo>
                    <a:pt x="807363" y="357336"/>
                  </a:lnTo>
                  <a:cubicBezTo>
                    <a:pt x="807602" y="163034"/>
                    <a:pt x="811469" y="194302"/>
                    <a:pt x="811708" y="0"/>
                  </a:cubicBezTo>
                  <a:lnTo>
                    <a:pt x="1226573" y="345662"/>
                  </a:lnTo>
                  <a:lnTo>
                    <a:pt x="8344005" y="357336"/>
                  </a:lnTo>
                  <a:cubicBezTo>
                    <a:pt x="8456999" y="357336"/>
                    <a:pt x="8548598" y="448935"/>
                    <a:pt x="8548598" y="561929"/>
                  </a:cubicBezTo>
                  <a:lnTo>
                    <a:pt x="8548598" y="561925"/>
                  </a:lnTo>
                  <a:lnTo>
                    <a:pt x="8548598" y="561925"/>
                  </a:lnTo>
                  <a:lnTo>
                    <a:pt x="8548598" y="868808"/>
                  </a:lnTo>
                  <a:lnTo>
                    <a:pt x="8548598" y="1380275"/>
                  </a:lnTo>
                  <a:cubicBezTo>
                    <a:pt x="8548598" y="1493269"/>
                    <a:pt x="8456999" y="1584868"/>
                    <a:pt x="8344005" y="1584868"/>
                  </a:cubicBezTo>
                  <a:lnTo>
                    <a:pt x="3561916" y="1584868"/>
                  </a:lnTo>
                  <a:lnTo>
                    <a:pt x="1424766" y="1584868"/>
                  </a:lnTo>
                  <a:lnTo>
                    <a:pt x="1424766" y="1584868"/>
                  </a:lnTo>
                  <a:lnTo>
                    <a:pt x="204593" y="1584868"/>
                  </a:lnTo>
                  <a:cubicBezTo>
                    <a:pt x="91599" y="1584868"/>
                    <a:pt x="0" y="1493269"/>
                    <a:pt x="0" y="1380275"/>
                  </a:cubicBezTo>
                  <a:lnTo>
                    <a:pt x="0" y="868808"/>
                  </a:lnTo>
                  <a:lnTo>
                    <a:pt x="0" y="561925"/>
                  </a:lnTo>
                  <a:lnTo>
                    <a:pt x="0" y="561925"/>
                  </a:lnTo>
                  <a:lnTo>
                    <a:pt x="0" y="561929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3" name="Rectangle 45">
              <a:extLst>
                <a:ext uri="{FF2B5EF4-FFF2-40B4-BE49-F238E27FC236}">
                  <a16:creationId xmlns:a16="http://schemas.microsoft.com/office/drawing/2014/main" id="{C7A2D329-7A1C-6844-A818-FCE25C20D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194" y="2510252"/>
              <a:ext cx="12066174" cy="1278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ts val="0"/>
                </a:spcBef>
              </a:pPr>
              <a:r>
                <a:rPr lang="en-US" b="0">
                  <a:latin typeface="+mn-lt"/>
                  <a:cs typeface="Chalkboard"/>
                </a:rPr>
                <a:t>if </a:t>
              </a:r>
              <a:r>
                <a:rPr lang="en-US" b="0" i="1">
                  <a:latin typeface="+mn-lt"/>
                  <a:cs typeface="Chalkboard"/>
                </a:rPr>
                <a:t>v</a:t>
              </a:r>
              <a:r>
                <a:rPr lang="en-US" b="0">
                  <a:latin typeface="+mn-lt"/>
                  <a:cs typeface="Chalkboard"/>
                </a:rPr>
                <a:t> </a:t>
              </a:r>
              <a:r>
                <a:rPr lang="en-CH" b="0">
                  <a:latin typeface="+mn-lt"/>
                </a:rPr>
                <a:t>≠</a:t>
              </a:r>
              <a:r>
                <a:rPr lang="en-US" b="0">
                  <a:latin typeface="+mn-lt"/>
                  <a:cs typeface="Chalkboard"/>
                </a:rPr>
                <a:t> zero: going from </a:t>
              </a:r>
              <a:r>
                <a:rPr lang="en-US">
                  <a:latin typeface="Lucida Calligraphy" panose="03010101010101010101" pitchFamily="66" charset="77"/>
                  <a:cs typeface="Cavolini" panose="03000502040302020204" pitchFamily="66" charset="0"/>
                </a:rPr>
                <a:t>R</a:t>
              </a:r>
              <a:r>
                <a:rPr lang="en-US" baseline="-25000">
                  <a:latin typeface="Lucida Calligraphy" panose="03010101010101010101" pitchFamily="66" charset="77"/>
                  <a:cs typeface="Cavolini" panose="03000502040302020204" pitchFamily="66" charset="0"/>
                </a:rPr>
                <a:t>e</a:t>
              </a:r>
              <a:r>
                <a:rPr lang="en-US" b="0">
                  <a:latin typeface="+mn-lt"/>
                  <a:cs typeface="Chalkboard"/>
                </a:rPr>
                <a:t> to </a:t>
              </a:r>
              <a:r>
                <a:rPr lang="en-US">
                  <a:latin typeface="Lucida Calligraphy" panose="03010101010101010101" pitchFamily="66" charset="77"/>
                  <a:cs typeface="Cavolini" panose="03000502040302020204" pitchFamily="66" charset="0"/>
                </a:rPr>
                <a:t>R</a:t>
              </a:r>
              <a:r>
                <a:rPr lang="en-US" baseline="-25000">
                  <a:latin typeface="Lucida Calligraphy" panose="03010101010101010101" pitchFamily="66" charset="77"/>
                  <a:cs typeface="Cavolini" panose="03000502040302020204" pitchFamily="66" charset="0"/>
                </a:rPr>
                <a:t>L</a:t>
              </a:r>
              <a:r>
                <a:rPr lang="en-US" sz="1600" b="0">
                  <a:latin typeface="+mn-lt"/>
                  <a:cs typeface="Chalkboard"/>
                </a:rPr>
                <a:t> </a:t>
              </a:r>
              <a:r>
                <a:rPr lang="en-US" b="0">
                  <a:latin typeface="+mn-lt"/>
                  <a:cs typeface="Chalkboard"/>
                </a:rPr>
                <a:t> the relativistic </a:t>
              </a:r>
              <a:r>
                <a:rPr lang="en-US" b="0" u="sng">
                  <a:latin typeface="+mn-lt"/>
                  <a:cs typeface="Chalkboard"/>
                </a:rPr>
                <a:t>time dilation</a:t>
              </a:r>
              <a:r>
                <a:rPr lang="en-US" b="0">
                  <a:latin typeface="+mn-lt"/>
                  <a:cs typeface="Chalkboard"/>
                </a:rPr>
                <a:t> multiplies the time by </a:t>
              </a:r>
              <a:r>
                <a:rPr lang="en-US" b="0" i="1">
                  <a:latin typeface="Symbol" pitchFamily="2" charset="2"/>
                  <a:cs typeface="Chalkboard"/>
                </a:rPr>
                <a:t>g </a:t>
              </a:r>
              <a:r>
                <a:rPr lang="en-US" b="0">
                  <a:latin typeface="+mn-lt"/>
                  <a:cs typeface="Chalkboard"/>
                </a:rPr>
                <a:t>, while the </a:t>
              </a:r>
              <a:r>
                <a:rPr lang="en-US" b="0" u="sng">
                  <a:latin typeface="+mn-lt"/>
                  <a:cs typeface="Chalkboard"/>
                </a:rPr>
                <a:t>transverse</a:t>
              </a:r>
              <a:r>
                <a:rPr lang="en-US" b="0">
                  <a:latin typeface="+mn-lt"/>
                  <a:cs typeface="Chalkboard"/>
                </a:rPr>
                <a:t> coordinate, not affected by the </a:t>
              </a:r>
              <a:r>
                <a:rPr lang="en-US" b="0" u="sng">
                  <a:latin typeface="+mn-lt"/>
                  <a:cs typeface="Chalkboard"/>
                </a:rPr>
                <a:t>lon</a:t>
              </a:r>
              <a:r>
                <a:rPr lang="en-US" b="0">
                  <a:latin typeface="+mn-lt"/>
                  <a:cs typeface="Chalkboard"/>
                </a:rPr>
                <a:t>g</a:t>
              </a:r>
              <a:r>
                <a:rPr lang="en-US" b="0" u="sng">
                  <a:latin typeface="+mn-lt"/>
                  <a:cs typeface="Chalkboard"/>
                </a:rPr>
                <a:t>itudinal</a:t>
              </a:r>
              <a:r>
                <a:rPr lang="en-US" b="0">
                  <a:latin typeface="+mn-lt"/>
                  <a:cs typeface="Chalkboard"/>
                </a:rPr>
                <a:t> motion of </a:t>
              </a:r>
              <a:r>
                <a:rPr lang="en-US">
                  <a:latin typeface="Lucida Calligraphy" panose="03010101010101010101" pitchFamily="66" charset="77"/>
                  <a:cs typeface="Cavolini" panose="03000502040302020204" pitchFamily="66" charset="0"/>
                </a:rPr>
                <a:t>R</a:t>
              </a:r>
              <a:r>
                <a:rPr lang="en-US" baseline="-25000">
                  <a:latin typeface="Lucida Calligraphy" panose="03010101010101010101" pitchFamily="66" charset="77"/>
                  <a:cs typeface="Cavolini" panose="03000502040302020204" pitchFamily="66" charset="0"/>
                </a:rPr>
                <a:t>e</a:t>
              </a:r>
              <a:r>
                <a:rPr lang="en-US" b="0">
                  <a:latin typeface="+mn-lt"/>
                  <a:cs typeface="Cavolini" panose="03000502040302020204" pitchFamily="66" charset="0"/>
                </a:rPr>
                <a:t>, </a:t>
              </a:r>
              <a:r>
                <a:rPr lang="en-US" b="0">
                  <a:latin typeface="+mn-lt"/>
                  <a:cs typeface="Chalkboard"/>
                </a:rPr>
                <a:t>remains invariant: the acceleration = coordinate/time</a:t>
              </a:r>
              <a:r>
                <a:rPr lang="en-US" b="0" baseline="30000">
                  <a:latin typeface="+mn-lt"/>
                  <a:cs typeface="Chalkboard"/>
                </a:rPr>
                <a:t>2</a:t>
              </a:r>
              <a:r>
                <a:rPr lang="en-US" b="0">
                  <a:latin typeface="+mn-lt"/>
                  <a:cs typeface="Chalkboard"/>
                </a:rPr>
                <a:t> is divided by </a:t>
              </a:r>
              <a:r>
                <a:rPr lang="en-US" b="0" i="1">
                  <a:latin typeface="Symbol" pitchFamily="2" charset="2"/>
                  <a:cs typeface="Chalkboard"/>
                </a:rPr>
                <a:t>g</a:t>
              </a:r>
              <a:r>
                <a:rPr lang="en-US" b="0" baseline="30000">
                  <a:cs typeface="Chalkboard"/>
                </a:rPr>
                <a:t> </a:t>
              </a:r>
              <a:r>
                <a:rPr lang="en-US" b="0" baseline="30000">
                  <a:latin typeface="+mn-lt"/>
                  <a:cs typeface="Chalkboard"/>
                </a:rPr>
                <a:t>2</a:t>
              </a:r>
              <a:r>
                <a:rPr lang="en-US" b="0">
                  <a:latin typeface="+mn-lt"/>
                  <a:cs typeface="Chalkboard"/>
                </a:rPr>
                <a:t>: </a:t>
              </a:r>
              <a:r>
                <a:rPr lang="en-US" b="0" i="1" err="1">
                  <a:latin typeface="+mn-lt"/>
                  <a:cs typeface="Chalkboard"/>
                </a:rPr>
                <a:t>a</a:t>
              </a:r>
              <a:r>
                <a:rPr lang="en-US" b="0" baseline="-25000" err="1">
                  <a:latin typeface="+mn-lt"/>
                  <a:cs typeface="Chalkboard"/>
                </a:rPr>
                <a:t>L</a:t>
              </a:r>
              <a:r>
                <a:rPr lang="en-US" b="0" baseline="-25000">
                  <a:latin typeface="+mn-lt"/>
                  <a:cs typeface="Chalkboard"/>
                </a:rPr>
                <a:t> </a:t>
              </a:r>
              <a:r>
                <a:rPr lang="en-US" b="0">
                  <a:latin typeface="+mn-lt"/>
                  <a:cs typeface="Chalkboard"/>
                </a:rPr>
                <a:t>= </a:t>
              </a:r>
              <a:r>
                <a:rPr lang="en-US" b="0" i="1">
                  <a:latin typeface="+mn-lt"/>
                  <a:cs typeface="Chalkboard"/>
                </a:rPr>
                <a:t>a</a:t>
              </a:r>
              <a:r>
                <a:rPr lang="en-US" b="0" baseline="-25000">
                  <a:latin typeface="+mn-lt"/>
                  <a:cs typeface="Chalkboard"/>
                </a:rPr>
                <a:t>e</a:t>
              </a:r>
              <a:r>
                <a:rPr lang="en-US" b="0">
                  <a:cs typeface="Chalkboard"/>
                </a:rPr>
                <a:t>/</a:t>
              </a:r>
              <a:r>
                <a:rPr lang="en-US" b="0" i="1">
                  <a:latin typeface="Symbol" pitchFamily="2" charset="2"/>
                  <a:cs typeface="Chalkboard"/>
                </a:rPr>
                <a:t>g</a:t>
              </a:r>
              <a:r>
                <a:rPr lang="en-US" b="0" baseline="30000">
                  <a:cs typeface="Chalkboard"/>
                </a:rPr>
                <a:t> </a:t>
              </a:r>
              <a:r>
                <a:rPr lang="en-US" b="0" baseline="30000">
                  <a:latin typeface="+mn-lt"/>
                  <a:cs typeface="Chalkboard"/>
                </a:rPr>
                <a:t>2</a:t>
              </a:r>
              <a:r>
                <a:rPr lang="en-US" b="0">
                  <a:latin typeface="+mn-lt"/>
                  <a:cs typeface="Chalkboard"/>
                </a:rPr>
                <a:t>, and </a:t>
              </a:r>
              <a:r>
                <a:rPr lang="en-US" b="0" i="1">
                  <a:latin typeface="+mn-lt"/>
                  <a:cs typeface="Chalkboard"/>
                </a:rPr>
                <a:t>a</a:t>
              </a:r>
              <a:r>
                <a:rPr lang="en-US" b="0" baseline="-25000">
                  <a:latin typeface="+mn-lt"/>
                  <a:cs typeface="Chalkboard"/>
                </a:rPr>
                <a:t>e </a:t>
              </a:r>
              <a:r>
                <a:rPr lang="en-US" b="0">
                  <a:latin typeface="+mn-lt"/>
                  <a:cs typeface="Chalkboard"/>
                </a:rPr>
                <a:t>= </a:t>
              </a:r>
              <a:r>
                <a:rPr lang="en-US" b="0" i="1">
                  <a:latin typeface="Symbol" pitchFamily="2" charset="2"/>
                  <a:cs typeface="Chalkboard"/>
                </a:rPr>
                <a:t>g</a:t>
              </a:r>
              <a:r>
                <a:rPr lang="en-US" b="0" baseline="30000">
                  <a:cs typeface="Chalkboard"/>
                </a:rPr>
                <a:t> </a:t>
              </a:r>
              <a:r>
                <a:rPr lang="en-US" b="0" baseline="30000">
                  <a:latin typeface="+mn-lt"/>
                  <a:cs typeface="Chalkboard"/>
                </a:rPr>
                <a:t>2</a:t>
              </a:r>
              <a:r>
                <a:rPr lang="en-US" b="0" i="1">
                  <a:latin typeface="+mn-lt"/>
                  <a:cs typeface="Chalkboard"/>
                </a:rPr>
                <a:t>a</a:t>
              </a:r>
              <a:r>
                <a:rPr lang="en-US" b="0" baseline="-25000">
                  <a:latin typeface="+mn-lt"/>
                  <a:cs typeface="Chalkboard"/>
                </a:rPr>
                <a:t>L</a:t>
              </a:r>
              <a:endParaRPr lang="en-US" b="0" i="1" baseline="30000">
                <a:latin typeface="+mn-lt"/>
                <a:cs typeface="Chalkboard"/>
                <a:sym typeface="Symbol" charset="0"/>
              </a:endParaRPr>
            </a:p>
            <a:p>
              <a:pPr algn="ctr">
                <a:spcBef>
                  <a:spcPts val="0"/>
                </a:spcBef>
              </a:pPr>
              <a:endParaRPr lang="en-US" b="0" i="1" baseline="30000">
                <a:latin typeface="+mn-lt"/>
                <a:cs typeface="Chalkboard"/>
                <a:sym typeface="Symbol" charset="0"/>
              </a:endParaRPr>
            </a:p>
          </p:txBody>
        </p:sp>
      </p:grpSp>
      <p:sp>
        <p:nvSpPr>
          <p:cNvPr id="6" name="Ellipse 23">
            <a:extLst>
              <a:ext uri="{FF2B5EF4-FFF2-40B4-BE49-F238E27FC236}">
                <a16:creationId xmlns:a16="http://schemas.microsoft.com/office/drawing/2014/main" id="{9450532D-3911-AB43-9A92-D4A9A471DF43}"/>
              </a:ext>
            </a:extLst>
          </p:cNvPr>
          <p:cNvSpPr/>
          <p:nvPr/>
        </p:nvSpPr>
        <p:spPr bwMode="auto">
          <a:xfrm rot="5400000">
            <a:off x="10177204" y="1539042"/>
            <a:ext cx="288032" cy="288032"/>
          </a:xfrm>
          <a:prstGeom prst="ellipse">
            <a:avLst/>
          </a:prstGeom>
          <a:gradFill flip="none" rotWithShape="1">
            <a:gsLst>
              <a:gs pos="76000">
                <a:schemeClr val="tx1"/>
              </a:gs>
              <a:gs pos="33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9" name="Rectangle 45">
            <a:extLst>
              <a:ext uri="{FF2B5EF4-FFF2-40B4-BE49-F238E27FC236}">
                <a16:creationId xmlns:a16="http://schemas.microsoft.com/office/drawing/2014/main" id="{3B45170A-4BE4-A77D-235D-D914A0F48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328" y="1146138"/>
            <a:ext cx="2736304" cy="59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ts val="2080"/>
              </a:lnSpc>
              <a:spcBef>
                <a:spcPts val="0"/>
              </a:spcBef>
            </a:pPr>
            <a:r>
              <a:rPr lang="en-US" b="0">
                <a:solidFill>
                  <a:srgbClr val="FFFF00"/>
                </a:solidFill>
                <a:latin typeface="Helvetica" charset="0"/>
              </a:rPr>
              <a:t>oscillating electron</a:t>
            </a:r>
            <a:endParaRPr lang="en-US" b="0" i="1" baseline="30000">
              <a:solidFill>
                <a:srgbClr val="FFFF00"/>
              </a:solidFill>
              <a:latin typeface="Helvetica" charset="0"/>
              <a:sym typeface="Symbo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741C2-215A-97B8-3551-326DF3DA07AA}"/>
              </a:ext>
            </a:extLst>
          </p:cNvPr>
          <p:cNvGrpSpPr/>
          <p:nvPr/>
        </p:nvGrpSpPr>
        <p:grpSpPr>
          <a:xfrm>
            <a:off x="47328" y="4149080"/>
            <a:ext cx="3168352" cy="2677656"/>
            <a:chOff x="10066" y="4081212"/>
            <a:chExt cx="3168352" cy="26776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6C8F8F-ACD6-07C5-B350-ACCF12238542}"/>
                </a:ext>
              </a:extLst>
            </p:cNvPr>
            <p:cNvSpPr txBox="1"/>
            <p:nvPr/>
          </p:nvSpPr>
          <p:spPr>
            <a:xfrm>
              <a:off x="10066" y="4081212"/>
              <a:ext cx="3168352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Chalkboard"/>
                </a:rPr>
                <a:t>Mirror with </a:t>
              </a:r>
            </a:p>
            <a:p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cooling </a:t>
              </a:r>
            </a:p>
            <a:p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system to </a:t>
              </a:r>
            </a:p>
            <a:p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prevent </a:t>
              </a:r>
            </a:p>
            <a:p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damage </a:t>
              </a:r>
            </a:p>
            <a:p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from the </a:t>
              </a:r>
            </a:p>
            <a:p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huge radiation power</a:t>
              </a:r>
              <a:endParaRPr lang="en-CH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CD4893-68BA-B604-D2B7-21AD3B2D9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27" b="93062" l="9821" r="89881">
                          <a14:foregroundMark x1="13542" y1="8260" x2="37798" y2="5837"/>
                          <a14:foregroundMark x1="87798" y1="52423" x2="89137" y2="56718"/>
                          <a14:foregroundMark x1="39137" y1="93062" x2="59970" y2="9141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6210" y="4412216"/>
              <a:ext cx="1491756" cy="2015647"/>
            </a:xfrm>
            <a:prstGeom prst="rect">
              <a:avLst/>
            </a:prstGeom>
          </p:spPr>
        </p:pic>
      </p:grpSp>
      <p:sp>
        <p:nvSpPr>
          <p:cNvPr id="40" name="Rectangle 45">
            <a:extLst>
              <a:ext uri="{FF2B5EF4-FFF2-40B4-BE49-F238E27FC236}">
                <a16:creationId xmlns:a16="http://schemas.microsoft.com/office/drawing/2014/main" id="{55D7A075-AED3-0B43-BA6E-3AE71D34A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977" y="908720"/>
            <a:ext cx="7388600" cy="113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 u="sng">
                <a:solidFill>
                  <a:schemeClr val="bg1"/>
                </a:solidFill>
                <a:latin typeface="Helvetica" charset="0"/>
              </a:rPr>
              <a:t>“Larmor law”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: the emitted power is proportional to </a:t>
            </a:r>
            <a:r>
              <a:rPr lang="en-US" b="0" i="1">
                <a:solidFill>
                  <a:schemeClr val="bg1"/>
                </a:solidFill>
                <a:latin typeface="Helvetica" charset="0"/>
              </a:rPr>
              <a:t>a</a:t>
            </a:r>
            <a:r>
              <a:rPr lang="en-US" b="0" baseline="-25000">
                <a:solidFill>
                  <a:schemeClr val="bg1"/>
                </a:solidFill>
                <a:latin typeface="Helvetica" charset="0"/>
              </a:rPr>
              <a:t>e</a:t>
            </a:r>
            <a:r>
              <a:rPr lang="en-US" b="0" baseline="30000">
                <a:solidFill>
                  <a:schemeClr val="bg1"/>
                </a:solidFill>
                <a:latin typeface="Helvetica" charset="0"/>
              </a:rPr>
              <a:t>2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, the </a:t>
            </a:r>
            <a:r>
              <a:rPr lang="en-US" b="0" u="sng">
                <a:solidFill>
                  <a:schemeClr val="bg1"/>
                </a:solidFill>
                <a:latin typeface="Helvetica" charset="0"/>
              </a:rPr>
              <a:t>s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q</a:t>
            </a:r>
            <a:r>
              <a:rPr lang="en-US" b="0" u="sng">
                <a:solidFill>
                  <a:schemeClr val="bg1"/>
                </a:solidFill>
                <a:latin typeface="Helvetica" charset="0"/>
              </a:rPr>
              <a:t>uare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 of the transverse </a:t>
            </a:r>
            <a:r>
              <a:rPr lang="en-US" b="0">
                <a:solidFill>
                  <a:schemeClr val="bg1"/>
                </a:solidFill>
                <a:latin typeface="+mn-lt"/>
              </a:rPr>
              <a:t>acceleration </a:t>
            </a:r>
            <a:r>
              <a:rPr lang="en-US" b="0">
                <a:solidFill>
                  <a:schemeClr val="bg1"/>
                </a:solidFill>
                <a:latin typeface="+mn-lt"/>
                <a:cs typeface="Chalkboard"/>
              </a:rPr>
              <a:t>in </a:t>
            </a:r>
          </a:p>
          <a:p>
            <a:pPr>
              <a:spcBef>
                <a:spcPts val="0"/>
              </a:spcBef>
            </a:pPr>
            <a:r>
              <a:rPr lang="en-US" b="0">
                <a:solidFill>
                  <a:schemeClr val="bg1"/>
                </a:solidFill>
                <a:latin typeface="+mn-lt"/>
                <a:cs typeface="Chalkboard"/>
              </a:rPr>
              <a:t>the electron frame </a:t>
            </a:r>
            <a:r>
              <a:rPr lang="en-US">
                <a:solidFill>
                  <a:schemeClr val="bg1"/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R</a:t>
            </a:r>
            <a:r>
              <a:rPr lang="en-US" baseline="-25000">
                <a:solidFill>
                  <a:schemeClr val="bg1"/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e</a:t>
            </a:r>
            <a:r>
              <a:rPr lang="en-US" b="0">
                <a:solidFill>
                  <a:schemeClr val="bg1"/>
                </a:solidFill>
                <a:latin typeface="+mn-lt"/>
                <a:cs typeface="Chalkboard"/>
              </a:rPr>
              <a:t>.</a:t>
            </a:r>
            <a:endParaRPr lang="en-US" b="0" i="1" baseline="30000">
              <a:solidFill>
                <a:schemeClr val="bg1"/>
              </a:solidFill>
              <a:latin typeface="+mn-lt"/>
              <a:sym typeface="Symbol" charset="0"/>
            </a:endParaRPr>
          </a:p>
        </p:txBody>
      </p:sp>
      <p:sp>
        <p:nvSpPr>
          <p:cNvPr id="48" name="Rectangle 45">
            <a:extLst>
              <a:ext uri="{FF2B5EF4-FFF2-40B4-BE49-F238E27FC236}">
                <a16:creationId xmlns:a16="http://schemas.microsoft.com/office/drawing/2014/main" id="{DA409950-AD1D-5643-B479-146920877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512" y="1626599"/>
            <a:ext cx="7959286" cy="119939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FFFF00">
                <a:alpha val="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                                      If </a:t>
            </a:r>
            <a:r>
              <a:rPr lang="en-US" b="0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v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 = zero, then </a:t>
            </a:r>
            <a:r>
              <a:rPr lang="en-US" b="0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a</a:t>
            </a:r>
            <a:r>
              <a:rPr lang="en-US" b="0" baseline="-250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e</a:t>
            </a:r>
            <a:r>
              <a:rPr lang="en-US" b="0" baseline="300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 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is </a:t>
            </a:r>
          </a:p>
          <a:p>
            <a:pPr>
              <a:spcBef>
                <a:spcPts val="0"/>
              </a:spcBef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the same as </a:t>
            </a:r>
            <a:r>
              <a:rPr lang="en-US" b="0" i="1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a</a:t>
            </a:r>
            <a:r>
              <a:rPr lang="en-US" b="0" baseline="-2500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L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, the transverse acceleration in  </a:t>
            </a:r>
          </a:p>
          <a:p>
            <a:pPr>
              <a:spcBef>
                <a:spcPts val="0"/>
              </a:spcBef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the lab frame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R</a:t>
            </a:r>
            <a:r>
              <a:rPr lang="en-US" baseline="-2500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L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avolini" panose="03000502040302020204" pitchFamily="66" charset="0"/>
              </a:rPr>
              <a:t>: 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the power is proportional to </a:t>
            </a:r>
            <a:r>
              <a:rPr lang="en-US" b="0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a</a:t>
            </a:r>
            <a:r>
              <a:rPr lang="en-US" b="0" baseline="-250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L</a:t>
            </a:r>
            <a:r>
              <a:rPr lang="en-US" b="0" baseline="300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2</a:t>
            </a:r>
            <a:endParaRPr lang="en-US" b="0" i="1" baseline="3000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Chalkboard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2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06914 0.00671 L -0.06263 -3.7037E-7 L 4.375E-6 -3.7037E-7 Z " pathEditMode="relative" rAng="0" ptsTypes="AAAA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5" grpId="0"/>
      <p:bldP spid="6" grpId="0" animBg="1"/>
      <p:bldP spid="6" grpId="1" animBg="1"/>
      <p:bldP spid="9" grpId="0"/>
      <p:bldP spid="40" grpId="0" autoUpdateAnimBg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's face on a blue background&#10;&#10;Description automatically generated with low confidence">
            <a:extLst>
              <a:ext uri="{FF2B5EF4-FFF2-40B4-BE49-F238E27FC236}">
                <a16:creationId xmlns:a16="http://schemas.microsoft.com/office/drawing/2014/main" id="{994CEAB2-BE61-864A-6D2F-C6E796605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504" y="5206966"/>
            <a:ext cx="1370475" cy="1536299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404664"/>
            <a:ext cx="12191999" cy="597857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4763" indent="0">
              <a:lnSpc>
                <a:spcPts val="3300"/>
              </a:lnSpc>
              <a:defRPr/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Relativity continues to work: 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an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g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ular collimation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1898979" y="964961"/>
            <a:ext cx="3520077" cy="1759617"/>
            <a:chOff x="212466" y="1400955"/>
            <a:chExt cx="3520077" cy="1759617"/>
          </a:xfrm>
        </p:grpSpPr>
        <p:sp>
          <p:nvSpPr>
            <p:cNvPr id="5" name="Ellipse 4"/>
            <p:cNvSpPr/>
            <p:nvPr/>
          </p:nvSpPr>
          <p:spPr bwMode="auto">
            <a:xfrm>
              <a:off x="1979597" y="1400955"/>
              <a:ext cx="1752946" cy="1752946"/>
            </a:xfrm>
            <a:prstGeom prst="ellipse">
              <a:avLst/>
            </a:prstGeom>
            <a:gradFill>
              <a:gsLst>
                <a:gs pos="77000">
                  <a:srgbClr val="001F60"/>
                </a:gs>
                <a:gs pos="0">
                  <a:srgbClr val="FFFFFF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6" name="Ellipse 15"/>
            <p:cNvSpPr/>
            <p:nvPr/>
          </p:nvSpPr>
          <p:spPr bwMode="auto">
            <a:xfrm flipH="1">
              <a:off x="212466" y="1407626"/>
              <a:ext cx="1752946" cy="1752946"/>
            </a:xfrm>
            <a:prstGeom prst="ellipse">
              <a:avLst/>
            </a:prstGeom>
            <a:gradFill>
              <a:gsLst>
                <a:gs pos="77000">
                  <a:srgbClr val="001F60"/>
                </a:gs>
                <a:gs pos="0">
                  <a:srgbClr val="FFFFFF">
                    <a:lumMod val="0"/>
                    <a:lumOff val="100000"/>
                  </a:srgb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sp>
        <p:nvSpPr>
          <p:cNvPr id="536588" name="AutoShape 12"/>
          <p:cNvSpPr>
            <a:spLocks noChangeArrowheads="1"/>
          </p:cNvSpPr>
          <p:nvPr/>
        </p:nvSpPr>
        <p:spPr bwMode="auto">
          <a:xfrm rot="16200000">
            <a:off x="5449303" y="32308"/>
            <a:ext cx="132127" cy="3628716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50000">
                <a:schemeClr val="bg1"/>
              </a:gs>
              <a:gs pos="100000">
                <a:srgbClr val="001F60"/>
              </a:gs>
              <a:gs pos="0">
                <a:srgbClr val="001F60"/>
              </a:gs>
            </a:gsLst>
            <a:lin ang="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7103995" y="1003597"/>
            <a:ext cx="4931089" cy="1619648"/>
            <a:chOff x="441" y="2167"/>
            <a:chExt cx="2611" cy="1245"/>
          </a:xfrm>
        </p:grpSpPr>
        <p:sp>
          <p:nvSpPr>
            <p:cNvPr id="536590" name="AutoShape 14"/>
            <p:cNvSpPr>
              <a:spLocks noChangeArrowheads="1"/>
            </p:cNvSpPr>
            <p:nvPr/>
          </p:nvSpPr>
          <p:spPr bwMode="auto">
            <a:xfrm>
              <a:off x="441" y="2167"/>
              <a:ext cx="2611" cy="1245"/>
            </a:xfrm>
            <a:custGeom>
              <a:avLst/>
              <a:gdLst>
                <a:gd name="connsiteX0" fmla="*/ 0 w 3256977"/>
                <a:gd name="connsiteY0" fmla="*/ 0 h 1679491"/>
                <a:gd name="connsiteX1" fmla="*/ 542830 w 3256977"/>
                <a:gd name="connsiteY1" fmla="*/ 0 h 1679491"/>
                <a:gd name="connsiteX2" fmla="*/ 542830 w 3256977"/>
                <a:gd name="connsiteY2" fmla="*/ 0 h 1679491"/>
                <a:gd name="connsiteX3" fmla="*/ 1357074 w 3256977"/>
                <a:gd name="connsiteY3" fmla="*/ 0 h 1679491"/>
                <a:gd name="connsiteX4" fmla="*/ 3256977 w 3256977"/>
                <a:gd name="connsiteY4" fmla="*/ 0 h 1679491"/>
                <a:gd name="connsiteX5" fmla="*/ 3256977 w 3256977"/>
                <a:gd name="connsiteY5" fmla="*/ 279915 h 1679491"/>
                <a:gd name="connsiteX6" fmla="*/ 3256977 w 3256977"/>
                <a:gd name="connsiteY6" fmla="*/ 279915 h 1679491"/>
                <a:gd name="connsiteX7" fmla="*/ 3256977 w 3256977"/>
                <a:gd name="connsiteY7" fmla="*/ 699788 h 1679491"/>
                <a:gd name="connsiteX8" fmla="*/ 3256977 w 3256977"/>
                <a:gd name="connsiteY8" fmla="*/ 1679491 h 1679491"/>
                <a:gd name="connsiteX9" fmla="*/ 1357074 w 3256977"/>
                <a:gd name="connsiteY9" fmla="*/ 1679491 h 1679491"/>
                <a:gd name="connsiteX10" fmla="*/ 542830 w 3256977"/>
                <a:gd name="connsiteY10" fmla="*/ 1679491 h 1679491"/>
                <a:gd name="connsiteX11" fmla="*/ 542830 w 3256977"/>
                <a:gd name="connsiteY11" fmla="*/ 1679491 h 1679491"/>
                <a:gd name="connsiteX12" fmla="*/ 0 w 3256977"/>
                <a:gd name="connsiteY12" fmla="*/ 1679491 h 1679491"/>
                <a:gd name="connsiteX13" fmla="*/ 0 w 3256977"/>
                <a:gd name="connsiteY13" fmla="*/ 699788 h 1679491"/>
                <a:gd name="connsiteX14" fmla="*/ -153534 w 3256977"/>
                <a:gd name="connsiteY14" fmla="*/ 711013 h 1679491"/>
                <a:gd name="connsiteX15" fmla="*/ 0 w 3256977"/>
                <a:gd name="connsiteY15" fmla="*/ 279915 h 1679491"/>
                <a:gd name="connsiteX16" fmla="*/ 0 w 3256977"/>
                <a:gd name="connsiteY16" fmla="*/ 0 h 1679491"/>
                <a:gd name="connsiteX0" fmla="*/ 350303 w 3607280"/>
                <a:gd name="connsiteY0" fmla="*/ 0 h 1679491"/>
                <a:gd name="connsiteX1" fmla="*/ 893133 w 3607280"/>
                <a:gd name="connsiteY1" fmla="*/ 0 h 1679491"/>
                <a:gd name="connsiteX2" fmla="*/ 893133 w 3607280"/>
                <a:gd name="connsiteY2" fmla="*/ 0 h 1679491"/>
                <a:gd name="connsiteX3" fmla="*/ 1707377 w 3607280"/>
                <a:gd name="connsiteY3" fmla="*/ 0 h 1679491"/>
                <a:gd name="connsiteX4" fmla="*/ 3607280 w 3607280"/>
                <a:gd name="connsiteY4" fmla="*/ 0 h 1679491"/>
                <a:gd name="connsiteX5" fmla="*/ 3607280 w 3607280"/>
                <a:gd name="connsiteY5" fmla="*/ 279915 h 1679491"/>
                <a:gd name="connsiteX6" fmla="*/ 3607280 w 3607280"/>
                <a:gd name="connsiteY6" fmla="*/ 279915 h 1679491"/>
                <a:gd name="connsiteX7" fmla="*/ 3607280 w 3607280"/>
                <a:gd name="connsiteY7" fmla="*/ 699788 h 1679491"/>
                <a:gd name="connsiteX8" fmla="*/ 3607280 w 3607280"/>
                <a:gd name="connsiteY8" fmla="*/ 1679491 h 1679491"/>
                <a:gd name="connsiteX9" fmla="*/ 1707377 w 3607280"/>
                <a:gd name="connsiteY9" fmla="*/ 1679491 h 1679491"/>
                <a:gd name="connsiteX10" fmla="*/ 893133 w 3607280"/>
                <a:gd name="connsiteY10" fmla="*/ 1679491 h 1679491"/>
                <a:gd name="connsiteX11" fmla="*/ 893133 w 3607280"/>
                <a:gd name="connsiteY11" fmla="*/ 1679491 h 1679491"/>
                <a:gd name="connsiteX12" fmla="*/ 350303 w 3607280"/>
                <a:gd name="connsiteY12" fmla="*/ 1679491 h 1679491"/>
                <a:gd name="connsiteX13" fmla="*/ 350303 w 3607280"/>
                <a:gd name="connsiteY13" fmla="*/ 699788 h 1679491"/>
                <a:gd name="connsiteX14" fmla="*/ 0 w 3607280"/>
                <a:gd name="connsiteY14" fmla="*/ 728375 h 1679491"/>
                <a:gd name="connsiteX15" fmla="*/ 350303 w 3607280"/>
                <a:gd name="connsiteY15" fmla="*/ 279915 h 1679491"/>
                <a:gd name="connsiteX16" fmla="*/ 350303 w 3607280"/>
                <a:gd name="connsiteY16" fmla="*/ 0 h 1679491"/>
                <a:gd name="connsiteX0" fmla="*/ 350303 w 3607280"/>
                <a:gd name="connsiteY0" fmla="*/ 0 h 1679491"/>
                <a:gd name="connsiteX1" fmla="*/ 893133 w 3607280"/>
                <a:gd name="connsiteY1" fmla="*/ 0 h 1679491"/>
                <a:gd name="connsiteX2" fmla="*/ 893133 w 3607280"/>
                <a:gd name="connsiteY2" fmla="*/ 0 h 1679491"/>
                <a:gd name="connsiteX3" fmla="*/ 1707377 w 3607280"/>
                <a:gd name="connsiteY3" fmla="*/ 0 h 1679491"/>
                <a:gd name="connsiteX4" fmla="*/ 3607280 w 3607280"/>
                <a:gd name="connsiteY4" fmla="*/ 0 h 1679491"/>
                <a:gd name="connsiteX5" fmla="*/ 3607280 w 3607280"/>
                <a:gd name="connsiteY5" fmla="*/ 279915 h 1679491"/>
                <a:gd name="connsiteX6" fmla="*/ 3607280 w 3607280"/>
                <a:gd name="connsiteY6" fmla="*/ 279915 h 1679491"/>
                <a:gd name="connsiteX7" fmla="*/ 3607280 w 3607280"/>
                <a:gd name="connsiteY7" fmla="*/ 699788 h 1679491"/>
                <a:gd name="connsiteX8" fmla="*/ 3607280 w 3607280"/>
                <a:gd name="connsiteY8" fmla="*/ 1679491 h 1679491"/>
                <a:gd name="connsiteX9" fmla="*/ 1707377 w 3607280"/>
                <a:gd name="connsiteY9" fmla="*/ 1679491 h 1679491"/>
                <a:gd name="connsiteX10" fmla="*/ 893133 w 3607280"/>
                <a:gd name="connsiteY10" fmla="*/ 1679491 h 1679491"/>
                <a:gd name="connsiteX11" fmla="*/ 893133 w 3607280"/>
                <a:gd name="connsiteY11" fmla="*/ 1679491 h 1679491"/>
                <a:gd name="connsiteX12" fmla="*/ 350303 w 3607280"/>
                <a:gd name="connsiteY12" fmla="*/ 1679491 h 1679491"/>
                <a:gd name="connsiteX13" fmla="*/ 361879 w 3607280"/>
                <a:gd name="connsiteY13" fmla="*/ 803960 h 1679491"/>
                <a:gd name="connsiteX14" fmla="*/ 0 w 3607280"/>
                <a:gd name="connsiteY14" fmla="*/ 728375 h 1679491"/>
                <a:gd name="connsiteX15" fmla="*/ 350303 w 3607280"/>
                <a:gd name="connsiteY15" fmla="*/ 279915 h 1679491"/>
                <a:gd name="connsiteX16" fmla="*/ 350303 w 3607280"/>
                <a:gd name="connsiteY16" fmla="*/ 0 h 1679491"/>
                <a:gd name="connsiteX0" fmla="*/ 350303 w 3607280"/>
                <a:gd name="connsiteY0" fmla="*/ 0 h 1679491"/>
                <a:gd name="connsiteX1" fmla="*/ 893133 w 3607280"/>
                <a:gd name="connsiteY1" fmla="*/ 0 h 1679491"/>
                <a:gd name="connsiteX2" fmla="*/ 893133 w 3607280"/>
                <a:gd name="connsiteY2" fmla="*/ 0 h 1679491"/>
                <a:gd name="connsiteX3" fmla="*/ 1707377 w 3607280"/>
                <a:gd name="connsiteY3" fmla="*/ 0 h 1679491"/>
                <a:gd name="connsiteX4" fmla="*/ 3607280 w 3607280"/>
                <a:gd name="connsiteY4" fmla="*/ 0 h 1679491"/>
                <a:gd name="connsiteX5" fmla="*/ 3607280 w 3607280"/>
                <a:gd name="connsiteY5" fmla="*/ 279915 h 1679491"/>
                <a:gd name="connsiteX6" fmla="*/ 3607280 w 3607280"/>
                <a:gd name="connsiteY6" fmla="*/ 279915 h 1679491"/>
                <a:gd name="connsiteX7" fmla="*/ 3607280 w 3607280"/>
                <a:gd name="connsiteY7" fmla="*/ 699788 h 1679491"/>
                <a:gd name="connsiteX8" fmla="*/ 3607280 w 3607280"/>
                <a:gd name="connsiteY8" fmla="*/ 1679491 h 1679491"/>
                <a:gd name="connsiteX9" fmla="*/ 1707377 w 3607280"/>
                <a:gd name="connsiteY9" fmla="*/ 1679491 h 1679491"/>
                <a:gd name="connsiteX10" fmla="*/ 893133 w 3607280"/>
                <a:gd name="connsiteY10" fmla="*/ 1679491 h 1679491"/>
                <a:gd name="connsiteX11" fmla="*/ 893133 w 3607280"/>
                <a:gd name="connsiteY11" fmla="*/ 1679491 h 1679491"/>
                <a:gd name="connsiteX12" fmla="*/ 350303 w 3607280"/>
                <a:gd name="connsiteY12" fmla="*/ 1679491 h 1679491"/>
                <a:gd name="connsiteX13" fmla="*/ 361879 w 3607280"/>
                <a:gd name="connsiteY13" fmla="*/ 803960 h 1679491"/>
                <a:gd name="connsiteX14" fmla="*/ 0 w 3607280"/>
                <a:gd name="connsiteY14" fmla="*/ 728375 h 1679491"/>
                <a:gd name="connsiteX15" fmla="*/ 332937 w 3607280"/>
                <a:gd name="connsiteY15" fmla="*/ 528770 h 1679491"/>
                <a:gd name="connsiteX16" fmla="*/ 350303 w 3607280"/>
                <a:gd name="connsiteY16" fmla="*/ 0 h 1679491"/>
                <a:gd name="connsiteX0" fmla="*/ 350303 w 3607280"/>
                <a:gd name="connsiteY0" fmla="*/ 0 h 1679491"/>
                <a:gd name="connsiteX1" fmla="*/ 893133 w 3607280"/>
                <a:gd name="connsiteY1" fmla="*/ 0 h 1679491"/>
                <a:gd name="connsiteX2" fmla="*/ 893133 w 3607280"/>
                <a:gd name="connsiteY2" fmla="*/ 0 h 1679491"/>
                <a:gd name="connsiteX3" fmla="*/ 1707377 w 3607280"/>
                <a:gd name="connsiteY3" fmla="*/ 0 h 1679491"/>
                <a:gd name="connsiteX4" fmla="*/ 3607280 w 3607280"/>
                <a:gd name="connsiteY4" fmla="*/ 0 h 1679491"/>
                <a:gd name="connsiteX5" fmla="*/ 3607280 w 3607280"/>
                <a:gd name="connsiteY5" fmla="*/ 279915 h 1679491"/>
                <a:gd name="connsiteX6" fmla="*/ 3607280 w 3607280"/>
                <a:gd name="connsiteY6" fmla="*/ 279915 h 1679491"/>
                <a:gd name="connsiteX7" fmla="*/ 3607280 w 3607280"/>
                <a:gd name="connsiteY7" fmla="*/ 699788 h 1679491"/>
                <a:gd name="connsiteX8" fmla="*/ 3607280 w 3607280"/>
                <a:gd name="connsiteY8" fmla="*/ 1679491 h 1679491"/>
                <a:gd name="connsiteX9" fmla="*/ 1707377 w 3607280"/>
                <a:gd name="connsiteY9" fmla="*/ 1679491 h 1679491"/>
                <a:gd name="connsiteX10" fmla="*/ 893133 w 3607280"/>
                <a:gd name="connsiteY10" fmla="*/ 1679491 h 1679491"/>
                <a:gd name="connsiteX11" fmla="*/ 893133 w 3607280"/>
                <a:gd name="connsiteY11" fmla="*/ 1679491 h 1679491"/>
                <a:gd name="connsiteX12" fmla="*/ 350303 w 3607280"/>
                <a:gd name="connsiteY12" fmla="*/ 1679491 h 1679491"/>
                <a:gd name="connsiteX13" fmla="*/ 361879 w 3607280"/>
                <a:gd name="connsiteY13" fmla="*/ 803960 h 1679491"/>
                <a:gd name="connsiteX14" fmla="*/ 0 w 3607280"/>
                <a:gd name="connsiteY14" fmla="*/ 728375 h 1679491"/>
                <a:gd name="connsiteX15" fmla="*/ 332937 w 3607280"/>
                <a:gd name="connsiteY15" fmla="*/ 540345 h 1679491"/>
                <a:gd name="connsiteX16" fmla="*/ 350303 w 3607280"/>
                <a:gd name="connsiteY16" fmla="*/ 0 h 1679491"/>
                <a:gd name="connsiteX0" fmla="*/ 350303 w 3607280"/>
                <a:gd name="connsiteY0" fmla="*/ 0 h 1679491"/>
                <a:gd name="connsiteX1" fmla="*/ 893133 w 3607280"/>
                <a:gd name="connsiteY1" fmla="*/ 0 h 1679491"/>
                <a:gd name="connsiteX2" fmla="*/ 893133 w 3607280"/>
                <a:gd name="connsiteY2" fmla="*/ 0 h 1679491"/>
                <a:gd name="connsiteX3" fmla="*/ 1707377 w 3607280"/>
                <a:gd name="connsiteY3" fmla="*/ 0 h 1679491"/>
                <a:gd name="connsiteX4" fmla="*/ 3607280 w 3607280"/>
                <a:gd name="connsiteY4" fmla="*/ 0 h 1679491"/>
                <a:gd name="connsiteX5" fmla="*/ 3607280 w 3607280"/>
                <a:gd name="connsiteY5" fmla="*/ 279915 h 1679491"/>
                <a:gd name="connsiteX6" fmla="*/ 3607280 w 3607280"/>
                <a:gd name="connsiteY6" fmla="*/ 279915 h 1679491"/>
                <a:gd name="connsiteX7" fmla="*/ 3607280 w 3607280"/>
                <a:gd name="connsiteY7" fmla="*/ 699788 h 1679491"/>
                <a:gd name="connsiteX8" fmla="*/ 3607280 w 3607280"/>
                <a:gd name="connsiteY8" fmla="*/ 1679491 h 1679491"/>
                <a:gd name="connsiteX9" fmla="*/ 1707377 w 3607280"/>
                <a:gd name="connsiteY9" fmla="*/ 1679491 h 1679491"/>
                <a:gd name="connsiteX10" fmla="*/ 893133 w 3607280"/>
                <a:gd name="connsiteY10" fmla="*/ 1679491 h 1679491"/>
                <a:gd name="connsiteX11" fmla="*/ 893133 w 3607280"/>
                <a:gd name="connsiteY11" fmla="*/ 1679491 h 1679491"/>
                <a:gd name="connsiteX12" fmla="*/ 350303 w 3607280"/>
                <a:gd name="connsiteY12" fmla="*/ 1679491 h 1679491"/>
                <a:gd name="connsiteX13" fmla="*/ 361879 w 3607280"/>
                <a:gd name="connsiteY13" fmla="*/ 803960 h 1679491"/>
                <a:gd name="connsiteX14" fmla="*/ 0 w 3607280"/>
                <a:gd name="connsiteY14" fmla="*/ 728375 h 1679491"/>
                <a:gd name="connsiteX15" fmla="*/ 356092 w 3607280"/>
                <a:gd name="connsiteY15" fmla="*/ 551920 h 1679491"/>
                <a:gd name="connsiteX16" fmla="*/ 350303 w 3607280"/>
                <a:gd name="connsiteY16" fmla="*/ 0 h 1679491"/>
                <a:gd name="connsiteX0" fmla="*/ 356092 w 3607280"/>
                <a:gd name="connsiteY0" fmla="*/ 5787 h 1679491"/>
                <a:gd name="connsiteX1" fmla="*/ 893133 w 3607280"/>
                <a:gd name="connsiteY1" fmla="*/ 0 h 1679491"/>
                <a:gd name="connsiteX2" fmla="*/ 893133 w 3607280"/>
                <a:gd name="connsiteY2" fmla="*/ 0 h 1679491"/>
                <a:gd name="connsiteX3" fmla="*/ 1707377 w 3607280"/>
                <a:gd name="connsiteY3" fmla="*/ 0 h 1679491"/>
                <a:gd name="connsiteX4" fmla="*/ 3607280 w 3607280"/>
                <a:gd name="connsiteY4" fmla="*/ 0 h 1679491"/>
                <a:gd name="connsiteX5" fmla="*/ 3607280 w 3607280"/>
                <a:gd name="connsiteY5" fmla="*/ 279915 h 1679491"/>
                <a:gd name="connsiteX6" fmla="*/ 3607280 w 3607280"/>
                <a:gd name="connsiteY6" fmla="*/ 279915 h 1679491"/>
                <a:gd name="connsiteX7" fmla="*/ 3607280 w 3607280"/>
                <a:gd name="connsiteY7" fmla="*/ 699788 h 1679491"/>
                <a:gd name="connsiteX8" fmla="*/ 3607280 w 3607280"/>
                <a:gd name="connsiteY8" fmla="*/ 1679491 h 1679491"/>
                <a:gd name="connsiteX9" fmla="*/ 1707377 w 3607280"/>
                <a:gd name="connsiteY9" fmla="*/ 1679491 h 1679491"/>
                <a:gd name="connsiteX10" fmla="*/ 893133 w 3607280"/>
                <a:gd name="connsiteY10" fmla="*/ 1679491 h 1679491"/>
                <a:gd name="connsiteX11" fmla="*/ 893133 w 3607280"/>
                <a:gd name="connsiteY11" fmla="*/ 1679491 h 1679491"/>
                <a:gd name="connsiteX12" fmla="*/ 350303 w 3607280"/>
                <a:gd name="connsiteY12" fmla="*/ 1679491 h 1679491"/>
                <a:gd name="connsiteX13" fmla="*/ 361879 w 3607280"/>
                <a:gd name="connsiteY13" fmla="*/ 803960 h 1679491"/>
                <a:gd name="connsiteX14" fmla="*/ 0 w 3607280"/>
                <a:gd name="connsiteY14" fmla="*/ 728375 h 1679491"/>
                <a:gd name="connsiteX15" fmla="*/ 356092 w 3607280"/>
                <a:gd name="connsiteY15" fmla="*/ 551920 h 1679491"/>
                <a:gd name="connsiteX16" fmla="*/ 356092 w 3607280"/>
                <a:gd name="connsiteY16" fmla="*/ 5787 h 1679491"/>
                <a:gd name="connsiteX0" fmla="*/ 356092 w 3607280"/>
                <a:gd name="connsiteY0" fmla="*/ 5787 h 1679491"/>
                <a:gd name="connsiteX1" fmla="*/ 893133 w 3607280"/>
                <a:gd name="connsiteY1" fmla="*/ 0 h 1679491"/>
                <a:gd name="connsiteX2" fmla="*/ 893133 w 3607280"/>
                <a:gd name="connsiteY2" fmla="*/ 0 h 1679491"/>
                <a:gd name="connsiteX3" fmla="*/ 1707377 w 3607280"/>
                <a:gd name="connsiteY3" fmla="*/ 0 h 1679491"/>
                <a:gd name="connsiteX4" fmla="*/ 3607280 w 3607280"/>
                <a:gd name="connsiteY4" fmla="*/ 0 h 1679491"/>
                <a:gd name="connsiteX5" fmla="*/ 3607280 w 3607280"/>
                <a:gd name="connsiteY5" fmla="*/ 279915 h 1679491"/>
                <a:gd name="connsiteX6" fmla="*/ 3607280 w 3607280"/>
                <a:gd name="connsiteY6" fmla="*/ 279915 h 1679491"/>
                <a:gd name="connsiteX7" fmla="*/ 3607280 w 3607280"/>
                <a:gd name="connsiteY7" fmla="*/ 699788 h 1679491"/>
                <a:gd name="connsiteX8" fmla="*/ 3607280 w 3607280"/>
                <a:gd name="connsiteY8" fmla="*/ 1679491 h 1679491"/>
                <a:gd name="connsiteX9" fmla="*/ 1707377 w 3607280"/>
                <a:gd name="connsiteY9" fmla="*/ 1679491 h 1679491"/>
                <a:gd name="connsiteX10" fmla="*/ 893133 w 3607280"/>
                <a:gd name="connsiteY10" fmla="*/ 1679491 h 1679491"/>
                <a:gd name="connsiteX11" fmla="*/ 893133 w 3607280"/>
                <a:gd name="connsiteY11" fmla="*/ 1679491 h 1679491"/>
                <a:gd name="connsiteX12" fmla="*/ 350303 w 3607280"/>
                <a:gd name="connsiteY12" fmla="*/ 1679491 h 1679491"/>
                <a:gd name="connsiteX13" fmla="*/ 361879 w 3607280"/>
                <a:gd name="connsiteY13" fmla="*/ 803960 h 1679491"/>
                <a:gd name="connsiteX14" fmla="*/ 0 w 3607280"/>
                <a:gd name="connsiteY14" fmla="*/ 728375 h 1679491"/>
                <a:gd name="connsiteX15" fmla="*/ 356092 w 3607280"/>
                <a:gd name="connsiteY15" fmla="*/ 551920 h 1679491"/>
                <a:gd name="connsiteX16" fmla="*/ 356092 w 3607280"/>
                <a:gd name="connsiteY16" fmla="*/ 5787 h 1679491"/>
                <a:gd name="connsiteX0" fmla="*/ 332896 w 3584084"/>
                <a:gd name="connsiteY0" fmla="*/ 5787 h 1679491"/>
                <a:gd name="connsiteX1" fmla="*/ 869937 w 3584084"/>
                <a:gd name="connsiteY1" fmla="*/ 0 h 1679491"/>
                <a:gd name="connsiteX2" fmla="*/ 869937 w 3584084"/>
                <a:gd name="connsiteY2" fmla="*/ 0 h 1679491"/>
                <a:gd name="connsiteX3" fmla="*/ 1684181 w 3584084"/>
                <a:gd name="connsiteY3" fmla="*/ 0 h 1679491"/>
                <a:gd name="connsiteX4" fmla="*/ 3584084 w 3584084"/>
                <a:gd name="connsiteY4" fmla="*/ 0 h 1679491"/>
                <a:gd name="connsiteX5" fmla="*/ 3584084 w 3584084"/>
                <a:gd name="connsiteY5" fmla="*/ 279915 h 1679491"/>
                <a:gd name="connsiteX6" fmla="*/ 3584084 w 3584084"/>
                <a:gd name="connsiteY6" fmla="*/ 279915 h 1679491"/>
                <a:gd name="connsiteX7" fmla="*/ 3584084 w 3584084"/>
                <a:gd name="connsiteY7" fmla="*/ 699788 h 1679491"/>
                <a:gd name="connsiteX8" fmla="*/ 3584084 w 3584084"/>
                <a:gd name="connsiteY8" fmla="*/ 1679491 h 1679491"/>
                <a:gd name="connsiteX9" fmla="*/ 1684181 w 3584084"/>
                <a:gd name="connsiteY9" fmla="*/ 1679491 h 1679491"/>
                <a:gd name="connsiteX10" fmla="*/ 869937 w 3584084"/>
                <a:gd name="connsiteY10" fmla="*/ 1679491 h 1679491"/>
                <a:gd name="connsiteX11" fmla="*/ 869937 w 3584084"/>
                <a:gd name="connsiteY11" fmla="*/ 1679491 h 1679491"/>
                <a:gd name="connsiteX12" fmla="*/ 327107 w 3584084"/>
                <a:gd name="connsiteY12" fmla="*/ 1679491 h 1679491"/>
                <a:gd name="connsiteX13" fmla="*/ 338683 w 3584084"/>
                <a:gd name="connsiteY13" fmla="*/ 803960 h 1679491"/>
                <a:gd name="connsiteX14" fmla="*/ 0 w 3584084"/>
                <a:gd name="connsiteY14" fmla="*/ 877462 h 1679491"/>
                <a:gd name="connsiteX15" fmla="*/ 332896 w 3584084"/>
                <a:gd name="connsiteY15" fmla="*/ 551920 h 1679491"/>
                <a:gd name="connsiteX16" fmla="*/ 332896 w 3584084"/>
                <a:gd name="connsiteY16" fmla="*/ 5787 h 1679491"/>
                <a:gd name="connsiteX0" fmla="*/ 332896 w 3584084"/>
                <a:gd name="connsiteY0" fmla="*/ 5787 h 1679491"/>
                <a:gd name="connsiteX1" fmla="*/ 869937 w 3584084"/>
                <a:gd name="connsiteY1" fmla="*/ 0 h 1679491"/>
                <a:gd name="connsiteX2" fmla="*/ 869937 w 3584084"/>
                <a:gd name="connsiteY2" fmla="*/ 0 h 1679491"/>
                <a:gd name="connsiteX3" fmla="*/ 1684181 w 3584084"/>
                <a:gd name="connsiteY3" fmla="*/ 0 h 1679491"/>
                <a:gd name="connsiteX4" fmla="*/ 3584084 w 3584084"/>
                <a:gd name="connsiteY4" fmla="*/ 0 h 1679491"/>
                <a:gd name="connsiteX5" fmla="*/ 3584084 w 3584084"/>
                <a:gd name="connsiteY5" fmla="*/ 279915 h 1679491"/>
                <a:gd name="connsiteX6" fmla="*/ 3584084 w 3584084"/>
                <a:gd name="connsiteY6" fmla="*/ 279915 h 1679491"/>
                <a:gd name="connsiteX7" fmla="*/ 3584084 w 3584084"/>
                <a:gd name="connsiteY7" fmla="*/ 699788 h 1679491"/>
                <a:gd name="connsiteX8" fmla="*/ 3584084 w 3584084"/>
                <a:gd name="connsiteY8" fmla="*/ 1679491 h 1679491"/>
                <a:gd name="connsiteX9" fmla="*/ 1684181 w 3584084"/>
                <a:gd name="connsiteY9" fmla="*/ 1679491 h 1679491"/>
                <a:gd name="connsiteX10" fmla="*/ 869937 w 3584084"/>
                <a:gd name="connsiteY10" fmla="*/ 1679491 h 1679491"/>
                <a:gd name="connsiteX11" fmla="*/ 869937 w 3584084"/>
                <a:gd name="connsiteY11" fmla="*/ 1679491 h 1679491"/>
                <a:gd name="connsiteX12" fmla="*/ 327107 w 3584084"/>
                <a:gd name="connsiteY12" fmla="*/ 1679491 h 1679491"/>
                <a:gd name="connsiteX13" fmla="*/ 338683 w 3584084"/>
                <a:gd name="connsiteY13" fmla="*/ 936481 h 1679491"/>
                <a:gd name="connsiteX14" fmla="*/ 0 w 3584084"/>
                <a:gd name="connsiteY14" fmla="*/ 877462 h 1679491"/>
                <a:gd name="connsiteX15" fmla="*/ 332896 w 3584084"/>
                <a:gd name="connsiteY15" fmla="*/ 551920 h 1679491"/>
                <a:gd name="connsiteX16" fmla="*/ 332896 w 3584084"/>
                <a:gd name="connsiteY16" fmla="*/ 5787 h 1679491"/>
                <a:gd name="connsiteX0" fmla="*/ 332896 w 3584084"/>
                <a:gd name="connsiteY0" fmla="*/ 5787 h 1679491"/>
                <a:gd name="connsiteX1" fmla="*/ 869937 w 3584084"/>
                <a:gd name="connsiteY1" fmla="*/ 0 h 1679491"/>
                <a:gd name="connsiteX2" fmla="*/ 869937 w 3584084"/>
                <a:gd name="connsiteY2" fmla="*/ 0 h 1679491"/>
                <a:gd name="connsiteX3" fmla="*/ 1684181 w 3584084"/>
                <a:gd name="connsiteY3" fmla="*/ 0 h 1679491"/>
                <a:gd name="connsiteX4" fmla="*/ 3584084 w 3584084"/>
                <a:gd name="connsiteY4" fmla="*/ 0 h 1679491"/>
                <a:gd name="connsiteX5" fmla="*/ 3584084 w 3584084"/>
                <a:gd name="connsiteY5" fmla="*/ 279915 h 1679491"/>
                <a:gd name="connsiteX6" fmla="*/ 3584084 w 3584084"/>
                <a:gd name="connsiteY6" fmla="*/ 279915 h 1679491"/>
                <a:gd name="connsiteX7" fmla="*/ 3584084 w 3584084"/>
                <a:gd name="connsiteY7" fmla="*/ 699788 h 1679491"/>
                <a:gd name="connsiteX8" fmla="*/ 3584084 w 3584084"/>
                <a:gd name="connsiteY8" fmla="*/ 1679491 h 1679491"/>
                <a:gd name="connsiteX9" fmla="*/ 1684181 w 3584084"/>
                <a:gd name="connsiteY9" fmla="*/ 1679491 h 1679491"/>
                <a:gd name="connsiteX10" fmla="*/ 869937 w 3584084"/>
                <a:gd name="connsiteY10" fmla="*/ 1679491 h 1679491"/>
                <a:gd name="connsiteX11" fmla="*/ 869937 w 3584084"/>
                <a:gd name="connsiteY11" fmla="*/ 1679491 h 1679491"/>
                <a:gd name="connsiteX12" fmla="*/ 327107 w 3584084"/>
                <a:gd name="connsiteY12" fmla="*/ 1679491 h 1679491"/>
                <a:gd name="connsiteX13" fmla="*/ 338683 w 3584084"/>
                <a:gd name="connsiteY13" fmla="*/ 936481 h 1679491"/>
                <a:gd name="connsiteX14" fmla="*/ 0 w 3584084"/>
                <a:gd name="connsiteY14" fmla="*/ 877462 h 1679491"/>
                <a:gd name="connsiteX15" fmla="*/ 339524 w 3584084"/>
                <a:gd name="connsiteY15" fmla="*/ 750703 h 1679491"/>
                <a:gd name="connsiteX16" fmla="*/ 332896 w 3584084"/>
                <a:gd name="connsiteY16" fmla="*/ 5787 h 1679491"/>
                <a:gd name="connsiteX0" fmla="*/ 332896 w 3584084"/>
                <a:gd name="connsiteY0" fmla="*/ 5787 h 1679491"/>
                <a:gd name="connsiteX1" fmla="*/ 869937 w 3584084"/>
                <a:gd name="connsiteY1" fmla="*/ 0 h 1679491"/>
                <a:gd name="connsiteX2" fmla="*/ 869937 w 3584084"/>
                <a:gd name="connsiteY2" fmla="*/ 0 h 1679491"/>
                <a:gd name="connsiteX3" fmla="*/ 1684181 w 3584084"/>
                <a:gd name="connsiteY3" fmla="*/ 0 h 1679491"/>
                <a:gd name="connsiteX4" fmla="*/ 3584084 w 3584084"/>
                <a:gd name="connsiteY4" fmla="*/ 0 h 1679491"/>
                <a:gd name="connsiteX5" fmla="*/ 3584084 w 3584084"/>
                <a:gd name="connsiteY5" fmla="*/ 279915 h 1679491"/>
                <a:gd name="connsiteX6" fmla="*/ 3584084 w 3584084"/>
                <a:gd name="connsiteY6" fmla="*/ 279915 h 1679491"/>
                <a:gd name="connsiteX7" fmla="*/ 3584084 w 3584084"/>
                <a:gd name="connsiteY7" fmla="*/ 699788 h 1679491"/>
                <a:gd name="connsiteX8" fmla="*/ 3584084 w 3584084"/>
                <a:gd name="connsiteY8" fmla="*/ 1679491 h 1679491"/>
                <a:gd name="connsiteX9" fmla="*/ 1684181 w 3584084"/>
                <a:gd name="connsiteY9" fmla="*/ 1679491 h 1679491"/>
                <a:gd name="connsiteX10" fmla="*/ 869937 w 3584084"/>
                <a:gd name="connsiteY10" fmla="*/ 1679491 h 1679491"/>
                <a:gd name="connsiteX11" fmla="*/ 869937 w 3584084"/>
                <a:gd name="connsiteY11" fmla="*/ 1679491 h 1679491"/>
                <a:gd name="connsiteX12" fmla="*/ 327107 w 3584084"/>
                <a:gd name="connsiteY12" fmla="*/ 1679491 h 1679491"/>
                <a:gd name="connsiteX13" fmla="*/ 338683 w 3584084"/>
                <a:gd name="connsiteY13" fmla="*/ 936481 h 1679491"/>
                <a:gd name="connsiteX14" fmla="*/ 0 w 3584084"/>
                <a:gd name="connsiteY14" fmla="*/ 877462 h 1679491"/>
                <a:gd name="connsiteX15" fmla="*/ 339524 w 3584084"/>
                <a:gd name="connsiteY15" fmla="*/ 750703 h 1679491"/>
                <a:gd name="connsiteX16" fmla="*/ 332896 w 3584084"/>
                <a:gd name="connsiteY16" fmla="*/ 5787 h 1679491"/>
                <a:gd name="connsiteX0" fmla="*/ 332896 w 3584084"/>
                <a:gd name="connsiteY0" fmla="*/ 5787 h 1679491"/>
                <a:gd name="connsiteX1" fmla="*/ 869937 w 3584084"/>
                <a:gd name="connsiteY1" fmla="*/ 0 h 1679491"/>
                <a:gd name="connsiteX2" fmla="*/ 869937 w 3584084"/>
                <a:gd name="connsiteY2" fmla="*/ 0 h 1679491"/>
                <a:gd name="connsiteX3" fmla="*/ 1684181 w 3584084"/>
                <a:gd name="connsiteY3" fmla="*/ 0 h 1679491"/>
                <a:gd name="connsiteX4" fmla="*/ 3584084 w 3584084"/>
                <a:gd name="connsiteY4" fmla="*/ 0 h 1679491"/>
                <a:gd name="connsiteX5" fmla="*/ 3584084 w 3584084"/>
                <a:gd name="connsiteY5" fmla="*/ 279915 h 1679491"/>
                <a:gd name="connsiteX6" fmla="*/ 3584084 w 3584084"/>
                <a:gd name="connsiteY6" fmla="*/ 279915 h 1679491"/>
                <a:gd name="connsiteX7" fmla="*/ 3584084 w 3584084"/>
                <a:gd name="connsiteY7" fmla="*/ 699788 h 1679491"/>
                <a:gd name="connsiteX8" fmla="*/ 3584084 w 3584084"/>
                <a:gd name="connsiteY8" fmla="*/ 1679491 h 1679491"/>
                <a:gd name="connsiteX9" fmla="*/ 1684181 w 3584084"/>
                <a:gd name="connsiteY9" fmla="*/ 1679491 h 1679491"/>
                <a:gd name="connsiteX10" fmla="*/ 869937 w 3584084"/>
                <a:gd name="connsiteY10" fmla="*/ 1679491 h 1679491"/>
                <a:gd name="connsiteX11" fmla="*/ 869937 w 3584084"/>
                <a:gd name="connsiteY11" fmla="*/ 1679491 h 1679491"/>
                <a:gd name="connsiteX12" fmla="*/ 327107 w 3584084"/>
                <a:gd name="connsiteY12" fmla="*/ 1679491 h 1679491"/>
                <a:gd name="connsiteX13" fmla="*/ 338683 w 3584084"/>
                <a:gd name="connsiteY13" fmla="*/ 936481 h 1679491"/>
                <a:gd name="connsiteX14" fmla="*/ 0 w 3584084"/>
                <a:gd name="connsiteY14" fmla="*/ 877462 h 1679491"/>
                <a:gd name="connsiteX15" fmla="*/ 339524 w 3584084"/>
                <a:gd name="connsiteY15" fmla="*/ 750703 h 1679491"/>
                <a:gd name="connsiteX16" fmla="*/ 332896 w 3584084"/>
                <a:gd name="connsiteY16" fmla="*/ 5787 h 1679491"/>
                <a:gd name="connsiteX0" fmla="*/ 332896 w 3584084"/>
                <a:gd name="connsiteY0" fmla="*/ 5787 h 1679491"/>
                <a:gd name="connsiteX1" fmla="*/ 869937 w 3584084"/>
                <a:gd name="connsiteY1" fmla="*/ 0 h 1679491"/>
                <a:gd name="connsiteX2" fmla="*/ 869937 w 3584084"/>
                <a:gd name="connsiteY2" fmla="*/ 0 h 1679491"/>
                <a:gd name="connsiteX3" fmla="*/ 1684181 w 3584084"/>
                <a:gd name="connsiteY3" fmla="*/ 0 h 1679491"/>
                <a:gd name="connsiteX4" fmla="*/ 3584084 w 3584084"/>
                <a:gd name="connsiteY4" fmla="*/ 0 h 1679491"/>
                <a:gd name="connsiteX5" fmla="*/ 3584084 w 3584084"/>
                <a:gd name="connsiteY5" fmla="*/ 279915 h 1679491"/>
                <a:gd name="connsiteX6" fmla="*/ 3584084 w 3584084"/>
                <a:gd name="connsiteY6" fmla="*/ 279915 h 1679491"/>
                <a:gd name="connsiteX7" fmla="*/ 3584084 w 3584084"/>
                <a:gd name="connsiteY7" fmla="*/ 699788 h 1679491"/>
                <a:gd name="connsiteX8" fmla="*/ 3584084 w 3584084"/>
                <a:gd name="connsiteY8" fmla="*/ 1679491 h 1679491"/>
                <a:gd name="connsiteX9" fmla="*/ 1684181 w 3584084"/>
                <a:gd name="connsiteY9" fmla="*/ 1679491 h 1679491"/>
                <a:gd name="connsiteX10" fmla="*/ 869937 w 3584084"/>
                <a:gd name="connsiteY10" fmla="*/ 1679491 h 1679491"/>
                <a:gd name="connsiteX11" fmla="*/ 869937 w 3584084"/>
                <a:gd name="connsiteY11" fmla="*/ 1679491 h 1679491"/>
                <a:gd name="connsiteX12" fmla="*/ 327107 w 3584084"/>
                <a:gd name="connsiteY12" fmla="*/ 1679491 h 1679491"/>
                <a:gd name="connsiteX13" fmla="*/ 338683 w 3584084"/>
                <a:gd name="connsiteY13" fmla="*/ 936481 h 1679491"/>
                <a:gd name="connsiteX14" fmla="*/ 0 w 3584084"/>
                <a:gd name="connsiteY14" fmla="*/ 877462 h 1679491"/>
                <a:gd name="connsiteX15" fmla="*/ 339524 w 3584084"/>
                <a:gd name="connsiteY15" fmla="*/ 750703 h 1679491"/>
                <a:gd name="connsiteX16" fmla="*/ 332896 w 3584084"/>
                <a:gd name="connsiteY16" fmla="*/ 5787 h 1679491"/>
                <a:gd name="connsiteX0" fmla="*/ 332896 w 3584084"/>
                <a:gd name="connsiteY0" fmla="*/ 5787 h 1679491"/>
                <a:gd name="connsiteX1" fmla="*/ 869937 w 3584084"/>
                <a:gd name="connsiteY1" fmla="*/ 0 h 1679491"/>
                <a:gd name="connsiteX2" fmla="*/ 869937 w 3584084"/>
                <a:gd name="connsiteY2" fmla="*/ 0 h 1679491"/>
                <a:gd name="connsiteX3" fmla="*/ 1684181 w 3584084"/>
                <a:gd name="connsiteY3" fmla="*/ 0 h 1679491"/>
                <a:gd name="connsiteX4" fmla="*/ 3584084 w 3584084"/>
                <a:gd name="connsiteY4" fmla="*/ 0 h 1679491"/>
                <a:gd name="connsiteX5" fmla="*/ 3584084 w 3584084"/>
                <a:gd name="connsiteY5" fmla="*/ 279915 h 1679491"/>
                <a:gd name="connsiteX6" fmla="*/ 3584084 w 3584084"/>
                <a:gd name="connsiteY6" fmla="*/ 279915 h 1679491"/>
                <a:gd name="connsiteX7" fmla="*/ 3584084 w 3584084"/>
                <a:gd name="connsiteY7" fmla="*/ 699788 h 1679491"/>
                <a:gd name="connsiteX8" fmla="*/ 3584084 w 3584084"/>
                <a:gd name="connsiteY8" fmla="*/ 1679491 h 1679491"/>
                <a:gd name="connsiteX9" fmla="*/ 1684181 w 3584084"/>
                <a:gd name="connsiteY9" fmla="*/ 1679491 h 1679491"/>
                <a:gd name="connsiteX10" fmla="*/ 869937 w 3584084"/>
                <a:gd name="connsiteY10" fmla="*/ 1679491 h 1679491"/>
                <a:gd name="connsiteX11" fmla="*/ 869937 w 3584084"/>
                <a:gd name="connsiteY11" fmla="*/ 1679491 h 1679491"/>
                <a:gd name="connsiteX12" fmla="*/ 327107 w 3584084"/>
                <a:gd name="connsiteY12" fmla="*/ 1679491 h 1679491"/>
                <a:gd name="connsiteX13" fmla="*/ 338683 w 3584084"/>
                <a:gd name="connsiteY13" fmla="*/ 936481 h 1679491"/>
                <a:gd name="connsiteX14" fmla="*/ 0 w 3584084"/>
                <a:gd name="connsiteY14" fmla="*/ 877462 h 1679491"/>
                <a:gd name="connsiteX15" fmla="*/ 339524 w 3584084"/>
                <a:gd name="connsiteY15" fmla="*/ 750703 h 1679491"/>
                <a:gd name="connsiteX16" fmla="*/ 332896 w 3584084"/>
                <a:gd name="connsiteY16" fmla="*/ 5787 h 1679491"/>
                <a:gd name="connsiteX0" fmla="*/ 332896 w 3584084"/>
                <a:gd name="connsiteY0" fmla="*/ 5787 h 1679491"/>
                <a:gd name="connsiteX1" fmla="*/ 869937 w 3584084"/>
                <a:gd name="connsiteY1" fmla="*/ 0 h 1679491"/>
                <a:gd name="connsiteX2" fmla="*/ 869937 w 3584084"/>
                <a:gd name="connsiteY2" fmla="*/ 0 h 1679491"/>
                <a:gd name="connsiteX3" fmla="*/ 1684181 w 3584084"/>
                <a:gd name="connsiteY3" fmla="*/ 0 h 1679491"/>
                <a:gd name="connsiteX4" fmla="*/ 3584084 w 3584084"/>
                <a:gd name="connsiteY4" fmla="*/ 0 h 1679491"/>
                <a:gd name="connsiteX5" fmla="*/ 3584084 w 3584084"/>
                <a:gd name="connsiteY5" fmla="*/ 279915 h 1679491"/>
                <a:gd name="connsiteX6" fmla="*/ 3584084 w 3584084"/>
                <a:gd name="connsiteY6" fmla="*/ 279915 h 1679491"/>
                <a:gd name="connsiteX7" fmla="*/ 3584084 w 3584084"/>
                <a:gd name="connsiteY7" fmla="*/ 699788 h 1679491"/>
                <a:gd name="connsiteX8" fmla="*/ 3584084 w 3584084"/>
                <a:gd name="connsiteY8" fmla="*/ 1679491 h 1679491"/>
                <a:gd name="connsiteX9" fmla="*/ 1684181 w 3584084"/>
                <a:gd name="connsiteY9" fmla="*/ 1679491 h 1679491"/>
                <a:gd name="connsiteX10" fmla="*/ 869937 w 3584084"/>
                <a:gd name="connsiteY10" fmla="*/ 1679491 h 1679491"/>
                <a:gd name="connsiteX11" fmla="*/ 869937 w 3584084"/>
                <a:gd name="connsiteY11" fmla="*/ 1679491 h 1679491"/>
                <a:gd name="connsiteX12" fmla="*/ 327107 w 3584084"/>
                <a:gd name="connsiteY12" fmla="*/ 1679491 h 1679491"/>
                <a:gd name="connsiteX13" fmla="*/ 338683 w 3584084"/>
                <a:gd name="connsiteY13" fmla="*/ 936481 h 1679491"/>
                <a:gd name="connsiteX14" fmla="*/ 0 w 3584084"/>
                <a:gd name="connsiteY14" fmla="*/ 877462 h 1679491"/>
                <a:gd name="connsiteX15" fmla="*/ 339524 w 3584084"/>
                <a:gd name="connsiteY15" fmla="*/ 750703 h 1679491"/>
                <a:gd name="connsiteX16" fmla="*/ 332896 w 3584084"/>
                <a:gd name="connsiteY16" fmla="*/ 5787 h 1679491"/>
                <a:gd name="connsiteX0" fmla="*/ 333008 w 3584196"/>
                <a:gd name="connsiteY0" fmla="*/ 5787 h 1679491"/>
                <a:gd name="connsiteX1" fmla="*/ 870049 w 3584196"/>
                <a:gd name="connsiteY1" fmla="*/ 0 h 1679491"/>
                <a:gd name="connsiteX2" fmla="*/ 870049 w 3584196"/>
                <a:gd name="connsiteY2" fmla="*/ 0 h 1679491"/>
                <a:gd name="connsiteX3" fmla="*/ 1684293 w 3584196"/>
                <a:gd name="connsiteY3" fmla="*/ 0 h 1679491"/>
                <a:gd name="connsiteX4" fmla="*/ 3584196 w 3584196"/>
                <a:gd name="connsiteY4" fmla="*/ 0 h 1679491"/>
                <a:gd name="connsiteX5" fmla="*/ 3584196 w 3584196"/>
                <a:gd name="connsiteY5" fmla="*/ 279915 h 1679491"/>
                <a:gd name="connsiteX6" fmla="*/ 3584196 w 3584196"/>
                <a:gd name="connsiteY6" fmla="*/ 279915 h 1679491"/>
                <a:gd name="connsiteX7" fmla="*/ 3584196 w 3584196"/>
                <a:gd name="connsiteY7" fmla="*/ 699788 h 1679491"/>
                <a:gd name="connsiteX8" fmla="*/ 3584196 w 3584196"/>
                <a:gd name="connsiteY8" fmla="*/ 1679491 h 1679491"/>
                <a:gd name="connsiteX9" fmla="*/ 1684293 w 3584196"/>
                <a:gd name="connsiteY9" fmla="*/ 1679491 h 1679491"/>
                <a:gd name="connsiteX10" fmla="*/ 870049 w 3584196"/>
                <a:gd name="connsiteY10" fmla="*/ 1679491 h 1679491"/>
                <a:gd name="connsiteX11" fmla="*/ 870049 w 3584196"/>
                <a:gd name="connsiteY11" fmla="*/ 1679491 h 1679491"/>
                <a:gd name="connsiteX12" fmla="*/ 327219 w 3584196"/>
                <a:gd name="connsiteY12" fmla="*/ 1679491 h 1679491"/>
                <a:gd name="connsiteX13" fmla="*/ 338795 w 3584196"/>
                <a:gd name="connsiteY13" fmla="*/ 936481 h 1679491"/>
                <a:gd name="connsiteX14" fmla="*/ 112 w 3584196"/>
                <a:gd name="connsiteY14" fmla="*/ 877462 h 1679491"/>
                <a:gd name="connsiteX15" fmla="*/ 339636 w 3584196"/>
                <a:gd name="connsiteY15" fmla="*/ 750703 h 1679491"/>
                <a:gd name="connsiteX16" fmla="*/ 333008 w 3584196"/>
                <a:gd name="connsiteY16" fmla="*/ 5787 h 1679491"/>
                <a:gd name="connsiteX0" fmla="*/ 333008 w 3584196"/>
                <a:gd name="connsiteY0" fmla="*/ 5787 h 1679491"/>
                <a:gd name="connsiteX1" fmla="*/ 870049 w 3584196"/>
                <a:gd name="connsiteY1" fmla="*/ 0 h 1679491"/>
                <a:gd name="connsiteX2" fmla="*/ 870049 w 3584196"/>
                <a:gd name="connsiteY2" fmla="*/ 0 h 1679491"/>
                <a:gd name="connsiteX3" fmla="*/ 1684293 w 3584196"/>
                <a:gd name="connsiteY3" fmla="*/ 0 h 1679491"/>
                <a:gd name="connsiteX4" fmla="*/ 3584196 w 3584196"/>
                <a:gd name="connsiteY4" fmla="*/ 0 h 1679491"/>
                <a:gd name="connsiteX5" fmla="*/ 3584196 w 3584196"/>
                <a:gd name="connsiteY5" fmla="*/ 279915 h 1679491"/>
                <a:gd name="connsiteX6" fmla="*/ 3584196 w 3584196"/>
                <a:gd name="connsiteY6" fmla="*/ 279915 h 1679491"/>
                <a:gd name="connsiteX7" fmla="*/ 3584196 w 3584196"/>
                <a:gd name="connsiteY7" fmla="*/ 699788 h 1679491"/>
                <a:gd name="connsiteX8" fmla="*/ 3584196 w 3584196"/>
                <a:gd name="connsiteY8" fmla="*/ 1679491 h 1679491"/>
                <a:gd name="connsiteX9" fmla="*/ 1684293 w 3584196"/>
                <a:gd name="connsiteY9" fmla="*/ 1679491 h 1679491"/>
                <a:gd name="connsiteX10" fmla="*/ 870049 w 3584196"/>
                <a:gd name="connsiteY10" fmla="*/ 1679491 h 1679491"/>
                <a:gd name="connsiteX11" fmla="*/ 870049 w 3584196"/>
                <a:gd name="connsiteY11" fmla="*/ 1679491 h 1679491"/>
                <a:gd name="connsiteX12" fmla="*/ 327219 w 3584196"/>
                <a:gd name="connsiteY12" fmla="*/ 1679491 h 1679491"/>
                <a:gd name="connsiteX13" fmla="*/ 338795 w 3584196"/>
                <a:gd name="connsiteY13" fmla="*/ 936481 h 1679491"/>
                <a:gd name="connsiteX14" fmla="*/ 112 w 3584196"/>
                <a:gd name="connsiteY14" fmla="*/ 877462 h 1679491"/>
                <a:gd name="connsiteX15" fmla="*/ 339636 w 3584196"/>
                <a:gd name="connsiteY15" fmla="*/ 750703 h 1679491"/>
                <a:gd name="connsiteX16" fmla="*/ 333008 w 3584196"/>
                <a:gd name="connsiteY16" fmla="*/ 5787 h 1679491"/>
                <a:gd name="connsiteX0" fmla="*/ 333009 w 3584197"/>
                <a:gd name="connsiteY0" fmla="*/ 5787 h 1679491"/>
                <a:gd name="connsiteX1" fmla="*/ 870050 w 3584197"/>
                <a:gd name="connsiteY1" fmla="*/ 0 h 1679491"/>
                <a:gd name="connsiteX2" fmla="*/ 870050 w 3584197"/>
                <a:gd name="connsiteY2" fmla="*/ 0 h 1679491"/>
                <a:gd name="connsiteX3" fmla="*/ 1684294 w 3584197"/>
                <a:gd name="connsiteY3" fmla="*/ 0 h 1679491"/>
                <a:gd name="connsiteX4" fmla="*/ 3584197 w 3584197"/>
                <a:gd name="connsiteY4" fmla="*/ 0 h 1679491"/>
                <a:gd name="connsiteX5" fmla="*/ 3584197 w 3584197"/>
                <a:gd name="connsiteY5" fmla="*/ 279915 h 1679491"/>
                <a:gd name="connsiteX6" fmla="*/ 3584197 w 3584197"/>
                <a:gd name="connsiteY6" fmla="*/ 279915 h 1679491"/>
                <a:gd name="connsiteX7" fmla="*/ 3584197 w 3584197"/>
                <a:gd name="connsiteY7" fmla="*/ 699788 h 1679491"/>
                <a:gd name="connsiteX8" fmla="*/ 3584197 w 3584197"/>
                <a:gd name="connsiteY8" fmla="*/ 1679491 h 1679491"/>
                <a:gd name="connsiteX9" fmla="*/ 1684294 w 3584197"/>
                <a:gd name="connsiteY9" fmla="*/ 1679491 h 1679491"/>
                <a:gd name="connsiteX10" fmla="*/ 870050 w 3584197"/>
                <a:gd name="connsiteY10" fmla="*/ 1679491 h 1679491"/>
                <a:gd name="connsiteX11" fmla="*/ 870050 w 3584197"/>
                <a:gd name="connsiteY11" fmla="*/ 1679491 h 1679491"/>
                <a:gd name="connsiteX12" fmla="*/ 327220 w 3584197"/>
                <a:gd name="connsiteY12" fmla="*/ 1679491 h 1679491"/>
                <a:gd name="connsiteX13" fmla="*/ 338796 w 3584197"/>
                <a:gd name="connsiteY13" fmla="*/ 936481 h 1679491"/>
                <a:gd name="connsiteX14" fmla="*/ 113 w 3584197"/>
                <a:gd name="connsiteY14" fmla="*/ 877462 h 1679491"/>
                <a:gd name="connsiteX15" fmla="*/ 336323 w 3584197"/>
                <a:gd name="connsiteY15" fmla="*/ 750703 h 1679491"/>
                <a:gd name="connsiteX16" fmla="*/ 333009 w 3584197"/>
                <a:gd name="connsiteY16" fmla="*/ 5787 h 1679491"/>
                <a:gd name="connsiteX0" fmla="*/ 333026 w 3584214"/>
                <a:gd name="connsiteY0" fmla="*/ 5787 h 1679491"/>
                <a:gd name="connsiteX1" fmla="*/ 870067 w 3584214"/>
                <a:gd name="connsiteY1" fmla="*/ 0 h 1679491"/>
                <a:gd name="connsiteX2" fmla="*/ 870067 w 3584214"/>
                <a:gd name="connsiteY2" fmla="*/ 0 h 1679491"/>
                <a:gd name="connsiteX3" fmla="*/ 1684311 w 3584214"/>
                <a:gd name="connsiteY3" fmla="*/ 0 h 1679491"/>
                <a:gd name="connsiteX4" fmla="*/ 3584214 w 3584214"/>
                <a:gd name="connsiteY4" fmla="*/ 0 h 1679491"/>
                <a:gd name="connsiteX5" fmla="*/ 3584214 w 3584214"/>
                <a:gd name="connsiteY5" fmla="*/ 279915 h 1679491"/>
                <a:gd name="connsiteX6" fmla="*/ 3584214 w 3584214"/>
                <a:gd name="connsiteY6" fmla="*/ 279915 h 1679491"/>
                <a:gd name="connsiteX7" fmla="*/ 3584214 w 3584214"/>
                <a:gd name="connsiteY7" fmla="*/ 699788 h 1679491"/>
                <a:gd name="connsiteX8" fmla="*/ 3584214 w 3584214"/>
                <a:gd name="connsiteY8" fmla="*/ 1679491 h 1679491"/>
                <a:gd name="connsiteX9" fmla="*/ 1684311 w 3584214"/>
                <a:gd name="connsiteY9" fmla="*/ 1679491 h 1679491"/>
                <a:gd name="connsiteX10" fmla="*/ 870067 w 3584214"/>
                <a:gd name="connsiteY10" fmla="*/ 1679491 h 1679491"/>
                <a:gd name="connsiteX11" fmla="*/ 870067 w 3584214"/>
                <a:gd name="connsiteY11" fmla="*/ 1679491 h 1679491"/>
                <a:gd name="connsiteX12" fmla="*/ 327237 w 3584214"/>
                <a:gd name="connsiteY12" fmla="*/ 1679491 h 1679491"/>
                <a:gd name="connsiteX13" fmla="*/ 338813 w 3584214"/>
                <a:gd name="connsiteY13" fmla="*/ 936481 h 1679491"/>
                <a:gd name="connsiteX14" fmla="*/ 130 w 3584214"/>
                <a:gd name="connsiteY14" fmla="*/ 877462 h 1679491"/>
                <a:gd name="connsiteX15" fmla="*/ 336340 w 3584214"/>
                <a:gd name="connsiteY15" fmla="*/ 750703 h 1679491"/>
                <a:gd name="connsiteX16" fmla="*/ 333026 w 3584214"/>
                <a:gd name="connsiteY16" fmla="*/ 5787 h 1679491"/>
                <a:gd name="connsiteX0" fmla="*/ 333026 w 3584214"/>
                <a:gd name="connsiteY0" fmla="*/ 5787 h 1679491"/>
                <a:gd name="connsiteX1" fmla="*/ 870067 w 3584214"/>
                <a:gd name="connsiteY1" fmla="*/ 0 h 1679491"/>
                <a:gd name="connsiteX2" fmla="*/ 870067 w 3584214"/>
                <a:gd name="connsiteY2" fmla="*/ 0 h 1679491"/>
                <a:gd name="connsiteX3" fmla="*/ 1684311 w 3584214"/>
                <a:gd name="connsiteY3" fmla="*/ 0 h 1679491"/>
                <a:gd name="connsiteX4" fmla="*/ 3584214 w 3584214"/>
                <a:gd name="connsiteY4" fmla="*/ 0 h 1679491"/>
                <a:gd name="connsiteX5" fmla="*/ 3584214 w 3584214"/>
                <a:gd name="connsiteY5" fmla="*/ 279915 h 1679491"/>
                <a:gd name="connsiteX6" fmla="*/ 3584214 w 3584214"/>
                <a:gd name="connsiteY6" fmla="*/ 279915 h 1679491"/>
                <a:gd name="connsiteX7" fmla="*/ 3584214 w 3584214"/>
                <a:gd name="connsiteY7" fmla="*/ 699788 h 1679491"/>
                <a:gd name="connsiteX8" fmla="*/ 3584214 w 3584214"/>
                <a:gd name="connsiteY8" fmla="*/ 1679491 h 1679491"/>
                <a:gd name="connsiteX9" fmla="*/ 1684311 w 3584214"/>
                <a:gd name="connsiteY9" fmla="*/ 1679491 h 1679491"/>
                <a:gd name="connsiteX10" fmla="*/ 870067 w 3584214"/>
                <a:gd name="connsiteY10" fmla="*/ 1679491 h 1679491"/>
                <a:gd name="connsiteX11" fmla="*/ 870067 w 3584214"/>
                <a:gd name="connsiteY11" fmla="*/ 1679491 h 1679491"/>
                <a:gd name="connsiteX12" fmla="*/ 327237 w 3584214"/>
                <a:gd name="connsiteY12" fmla="*/ 1679491 h 1679491"/>
                <a:gd name="connsiteX13" fmla="*/ 338813 w 3584214"/>
                <a:gd name="connsiteY13" fmla="*/ 936481 h 1679491"/>
                <a:gd name="connsiteX14" fmla="*/ 130 w 3584214"/>
                <a:gd name="connsiteY14" fmla="*/ 877462 h 1679491"/>
                <a:gd name="connsiteX15" fmla="*/ 336341 w 3584214"/>
                <a:gd name="connsiteY15" fmla="*/ 750703 h 1679491"/>
                <a:gd name="connsiteX16" fmla="*/ 333026 w 3584214"/>
                <a:gd name="connsiteY16" fmla="*/ 5787 h 1679491"/>
                <a:gd name="connsiteX0" fmla="*/ 337532 w 3588720"/>
                <a:gd name="connsiteY0" fmla="*/ 5787 h 1679491"/>
                <a:gd name="connsiteX1" fmla="*/ 874573 w 3588720"/>
                <a:gd name="connsiteY1" fmla="*/ 0 h 1679491"/>
                <a:gd name="connsiteX2" fmla="*/ 874573 w 3588720"/>
                <a:gd name="connsiteY2" fmla="*/ 0 h 1679491"/>
                <a:gd name="connsiteX3" fmla="*/ 1688817 w 3588720"/>
                <a:gd name="connsiteY3" fmla="*/ 0 h 1679491"/>
                <a:gd name="connsiteX4" fmla="*/ 3588720 w 3588720"/>
                <a:gd name="connsiteY4" fmla="*/ 0 h 1679491"/>
                <a:gd name="connsiteX5" fmla="*/ 3588720 w 3588720"/>
                <a:gd name="connsiteY5" fmla="*/ 279915 h 1679491"/>
                <a:gd name="connsiteX6" fmla="*/ 3588720 w 3588720"/>
                <a:gd name="connsiteY6" fmla="*/ 279915 h 1679491"/>
                <a:gd name="connsiteX7" fmla="*/ 3588720 w 3588720"/>
                <a:gd name="connsiteY7" fmla="*/ 699788 h 1679491"/>
                <a:gd name="connsiteX8" fmla="*/ 3588720 w 3588720"/>
                <a:gd name="connsiteY8" fmla="*/ 1679491 h 1679491"/>
                <a:gd name="connsiteX9" fmla="*/ 1688817 w 3588720"/>
                <a:gd name="connsiteY9" fmla="*/ 1679491 h 1679491"/>
                <a:gd name="connsiteX10" fmla="*/ 874573 w 3588720"/>
                <a:gd name="connsiteY10" fmla="*/ 1679491 h 1679491"/>
                <a:gd name="connsiteX11" fmla="*/ 874573 w 3588720"/>
                <a:gd name="connsiteY11" fmla="*/ 1679491 h 1679491"/>
                <a:gd name="connsiteX12" fmla="*/ 331743 w 3588720"/>
                <a:gd name="connsiteY12" fmla="*/ 1679491 h 1679491"/>
                <a:gd name="connsiteX13" fmla="*/ 343319 w 3588720"/>
                <a:gd name="connsiteY13" fmla="*/ 936481 h 1679491"/>
                <a:gd name="connsiteX14" fmla="*/ 4636 w 3588720"/>
                <a:gd name="connsiteY14" fmla="*/ 877462 h 1679491"/>
                <a:gd name="connsiteX15" fmla="*/ 159356 w 3588720"/>
                <a:gd name="connsiteY15" fmla="*/ 815429 h 1679491"/>
                <a:gd name="connsiteX16" fmla="*/ 340847 w 3588720"/>
                <a:gd name="connsiteY16" fmla="*/ 750703 h 1679491"/>
                <a:gd name="connsiteX17" fmla="*/ 337532 w 3588720"/>
                <a:gd name="connsiteY17" fmla="*/ 5787 h 1679491"/>
                <a:gd name="connsiteX0" fmla="*/ 337532 w 3588720"/>
                <a:gd name="connsiteY0" fmla="*/ 5787 h 1679491"/>
                <a:gd name="connsiteX1" fmla="*/ 874573 w 3588720"/>
                <a:gd name="connsiteY1" fmla="*/ 0 h 1679491"/>
                <a:gd name="connsiteX2" fmla="*/ 874573 w 3588720"/>
                <a:gd name="connsiteY2" fmla="*/ 0 h 1679491"/>
                <a:gd name="connsiteX3" fmla="*/ 1688817 w 3588720"/>
                <a:gd name="connsiteY3" fmla="*/ 0 h 1679491"/>
                <a:gd name="connsiteX4" fmla="*/ 3588720 w 3588720"/>
                <a:gd name="connsiteY4" fmla="*/ 0 h 1679491"/>
                <a:gd name="connsiteX5" fmla="*/ 3588720 w 3588720"/>
                <a:gd name="connsiteY5" fmla="*/ 279915 h 1679491"/>
                <a:gd name="connsiteX6" fmla="*/ 3588720 w 3588720"/>
                <a:gd name="connsiteY6" fmla="*/ 279915 h 1679491"/>
                <a:gd name="connsiteX7" fmla="*/ 3588720 w 3588720"/>
                <a:gd name="connsiteY7" fmla="*/ 699788 h 1679491"/>
                <a:gd name="connsiteX8" fmla="*/ 3588720 w 3588720"/>
                <a:gd name="connsiteY8" fmla="*/ 1679491 h 1679491"/>
                <a:gd name="connsiteX9" fmla="*/ 1688817 w 3588720"/>
                <a:gd name="connsiteY9" fmla="*/ 1679491 h 1679491"/>
                <a:gd name="connsiteX10" fmla="*/ 874573 w 3588720"/>
                <a:gd name="connsiteY10" fmla="*/ 1679491 h 1679491"/>
                <a:gd name="connsiteX11" fmla="*/ 874573 w 3588720"/>
                <a:gd name="connsiteY11" fmla="*/ 1679491 h 1679491"/>
                <a:gd name="connsiteX12" fmla="*/ 331743 w 3588720"/>
                <a:gd name="connsiteY12" fmla="*/ 1679491 h 1679491"/>
                <a:gd name="connsiteX13" fmla="*/ 343319 w 3588720"/>
                <a:gd name="connsiteY13" fmla="*/ 936481 h 1679491"/>
                <a:gd name="connsiteX14" fmla="*/ 200811 w 3588720"/>
                <a:gd name="connsiteY14" fmla="*/ 913854 h 1679491"/>
                <a:gd name="connsiteX15" fmla="*/ 4636 w 3588720"/>
                <a:gd name="connsiteY15" fmla="*/ 877462 h 1679491"/>
                <a:gd name="connsiteX16" fmla="*/ 159356 w 3588720"/>
                <a:gd name="connsiteY16" fmla="*/ 815429 h 1679491"/>
                <a:gd name="connsiteX17" fmla="*/ 340847 w 3588720"/>
                <a:gd name="connsiteY17" fmla="*/ 750703 h 1679491"/>
                <a:gd name="connsiteX18" fmla="*/ 337532 w 3588720"/>
                <a:gd name="connsiteY18" fmla="*/ 5787 h 1679491"/>
                <a:gd name="connsiteX0" fmla="*/ 185901 w 3437089"/>
                <a:gd name="connsiteY0" fmla="*/ 5787 h 1679491"/>
                <a:gd name="connsiteX1" fmla="*/ 722942 w 3437089"/>
                <a:gd name="connsiteY1" fmla="*/ 0 h 1679491"/>
                <a:gd name="connsiteX2" fmla="*/ 722942 w 3437089"/>
                <a:gd name="connsiteY2" fmla="*/ 0 h 1679491"/>
                <a:gd name="connsiteX3" fmla="*/ 1537186 w 3437089"/>
                <a:gd name="connsiteY3" fmla="*/ 0 h 1679491"/>
                <a:gd name="connsiteX4" fmla="*/ 3437089 w 3437089"/>
                <a:gd name="connsiteY4" fmla="*/ 0 h 1679491"/>
                <a:gd name="connsiteX5" fmla="*/ 3437089 w 3437089"/>
                <a:gd name="connsiteY5" fmla="*/ 279915 h 1679491"/>
                <a:gd name="connsiteX6" fmla="*/ 3437089 w 3437089"/>
                <a:gd name="connsiteY6" fmla="*/ 279915 h 1679491"/>
                <a:gd name="connsiteX7" fmla="*/ 3437089 w 3437089"/>
                <a:gd name="connsiteY7" fmla="*/ 699788 h 1679491"/>
                <a:gd name="connsiteX8" fmla="*/ 3437089 w 3437089"/>
                <a:gd name="connsiteY8" fmla="*/ 1679491 h 1679491"/>
                <a:gd name="connsiteX9" fmla="*/ 1537186 w 3437089"/>
                <a:gd name="connsiteY9" fmla="*/ 1679491 h 1679491"/>
                <a:gd name="connsiteX10" fmla="*/ 722942 w 3437089"/>
                <a:gd name="connsiteY10" fmla="*/ 1679491 h 1679491"/>
                <a:gd name="connsiteX11" fmla="*/ 722942 w 3437089"/>
                <a:gd name="connsiteY11" fmla="*/ 1679491 h 1679491"/>
                <a:gd name="connsiteX12" fmla="*/ 180112 w 3437089"/>
                <a:gd name="connsiteY12" fmla="*/ 1679491 h 1679491"/>
                <a:gd name="connsiteX13" fmla="*/ 191688 w 3437089"/>
                <a:gd name="connsiteY13" fmla="*/ 936481 h 1679491"/>
                <a:gd name="connsiteX14" fmla="*/ 49180 w 3437089"/>
                <a:gd name="connsiteY14" fmla="*/ 913854 h 1679491"/>
                <a:gd name="connsiteX15" fmla="*/ 7725 w 3437089"/>
                <a:gd name="connsiteY15" fmla="*/ 815429 h 1679491"/>
                <a:gd name="connsiteX16" fmla="*/ 189216 w 3437089"/>
                <a:gd name="connsiteY16" fmla="*/ 750703 h 1679491"/>
                <a:gd name="connsiteX17" fmla="*/ 185901 w 3437089"/>
                <a:gd name="connsiteY17" fmla="*/ 5787 h 1679491"/>
                <a:gd name="connsiteX0" fmla="*/ 185901 w 3437089"/>
                <a:gd name="connsiteY0" fmla="*/ 5787 h 1679491"/>
                <a:gd name="connsiteX1" fmla="*/ 722942 w 3437089"/>
                <a:gd name="connsiteY1" fmla="*/ 0 h 1679491"/>
                <a:gd name="connsiteX2" fmla="*/ 722942 w 3437089"/>
                <a:gd name="connsiteY2" fmla="*/ 0 h 1679491"/>
                <a:gd name="connsiteX3" fmla="*/ 1537186 w 3437089"/>
                <a:gd name="connsiteY3" fmla="*/ 0 h 1679491"/>
                <a:gd name="connsiteX4" fmla="*/ 3437089 w 3437089"/>
                <a:gd name="connsiteY4" fmla="*/ 0 h 1679491"/>
                <a:gd name="connsiteX5" fmla="*/ 3437089 w 3437089"/>
                <a:gd name="connsiteY5" fmla="*/ 279915 h 1679491"/>
                <a:gd name="connsiteX6" fmla="*/ 3437089 w 3437089"/>
                <a:gd name="connsiteY6" fmla="*/ 279915 h 1679491"/>
                <a:gd name="connsiteX7" fmla="*/ 3437089 w 3437089"/>
                <a:gd name="connsiteY7" fmla="*/ 699788 h 1679491"/>
                <a:gd name="connsiteX8" fmla="*/ 3437089 w 3437089"/>
                <a:gd name="connsiteY8" fmla="*/ 1679491 h 1679491"/>
                <a:gd name="connsiteX9" fmla="*/ 1537186 w 3437089"/>
                <a:gd name="connsiteY9" fmla="*/ 1679491 h 1679491"/>
                <a:gd name="connsiteX10" fmla="*/ 722942 w 3437089"/>
                <a:gd name="connsiteY10" fmla="*/ 1679491 h 1679491"/>
                <a:gd name="connsiteX11" fmla="*/ 722942 w 3437089"/>
                <a:gd name="connsiteY11" fmla="*/ 1679491 h 1679491"/>
                <a:gd name="connsiteX12" fmla="*/ 180112 w 3437089"/>
                <a:gd name="connsiteY12" fmla="*/ 1679491 h 1679491"/>
                <a:gd name="connsiteX13" fmla="*/ 49180 w 3437089"/>
                <a:gd name="connsiteY13" fmla="*/ 913854 h 1679491"/>
                <a:gd name="connsiteX14" fmla="*/ 7725 w 3437089"/>
                <a:gd name="connsiteY14" fmla="*/ 815429 h 1679491"/>
                <a:gd name="connsiteX15" fmla="*/ 189216 w 3437089"/>
                <a:gd name="connsiteY15" fmla="*/ 750703 h 1679491"/>
                <a:gd name="connsiteX16" fmla="*/ 185901 w 3437089"/>
                <a:gd name="connsiteY16" fmla="*/ 5787 h 1679491"/>
                <a:gd name="connsiteX0" fmla="*/ 257605 w 3508793"/>
                <a:gd name="connsiteY0" fmla="*/ 5787 h 1679491"/>
                <a:gd name="connsiteX1" fmla="*/ 794646 w 3508793"/>
                <a:gd name="connsiteY1" fmla="*/ 0 h 1679491"/>
                <a:gd name="connsiteX2" fmla="*/ 794646 w 3508793"/>
                <a:gd name="connsiteY2" fmla="*/ 0 h 1679491"/>
                <a:gd name="connsiteX3" fmla="*/ 1608890 w 3508793"/>
                <a:gd name="connsiteY3" fmla="*/ 0 h 1679491"/>
                <a:gd name="connsiteX4" fmla="*/ 3508793 w 3508793"/>
                <a:gd name="connsiteY4" fmla="*/ 0 h 1679491"/>
                <a:gd name="connsiteX5" fmla="*/ 3508793 w 3508793"/>
                <a:gd name="connsiteY5" fmla="*/ 279915 h 1679491"/>
                <a:gd name="connsiteX6" fmla="*/ 3508793 w 3508793"/>
                <a:gd name="connsiteY6" fmla="*/ 279915 h 1679491"/>
                <a:gd name="connsiteX7" fmla="*/ 3508793 w 3508793"/>
                <a:gd name="connsiteY7" fmla="*/ 699788 h 1679491"/>
                <a:gd name="connsiteX8" fmla="*/ 3508793 w 3508793"/>
                <a:gd name="connsiteY8" fmla="*/ 1679491 h 1679491"/>
                <a:gd name="connsiteX9" fmla="*/ 1608890 w 3508793"/>
                <a:gd name="connsiteY9" fmla="*/ 1679491 h 1679491"/>
                <a:gd name="connsiteX10" fmla="*/ 794646 w 3508793"/>
                <a:gd name="connsiteY10" fmla="*/ 1679491 h 1679491"/>
                <a:gd name="connsiteX11" fmla="*/ 794646 w 3508793"/>
                <a:gd name="connsiteY11" fmla="*/ 1679491 h 1679491"/>
                <a:gd name="connsiteX12" fmla="*/ 251816 w 3508793"/>
                <a:gd name="connsiteY12" fmla="*/ 1679491 h 1679491"/>
                <a:gd name="connsiteX13" fmla="*/ 120884 w 3508793"/>
                <a:gd name="connsiteY13" fmla="*/ 913854 h 1679491"/>
                <a:gd name="connsiteX14" fmla="*/ 3215 w 3508793"/>
                <a:gd name="connsiteY14" fmla="*/ 872579 h 1679491"/>
                <a:gd name="connsiteX15" fmla="*/ 260920 w 3508793"/>
                <a:gd name="connsiteY15" fmla="*/ 750703 h 1679491"/>
                <a:gd name="connsiteX16" fmla="*/ 257605 w 3508793"/>
                <a:gd name="connsiteY16" fmla="*/ 5787 h 1679491"/>
                <a:gd name="connsiteX0" fmla="*/ 257605 w 3508793"/>
                <a:gd name="connsiteY0" fmla="*/ 5787 h 1679491"/>
                <a:gd name="connsiteX1" fmla="*/ 794646 w 3508793"/>
                <a:gd name="connsiteY1" fmla="*/ 0 h 1679491"/>
                <a:gd name="connsiteX2" fmla="*/ 794646 w 3508793"/>
                <a:gd name="connsiteY2" fmla="*/ 0 h 1679491"/>
                <a:gd name="connsiteX3" fmla="*/ 1608890 w 3508793"/>
                <a:gd name="connsiteY3" fmla="*/ 0 h 1679491"/>
                <a:gd name="connsiteX4" fmla="*/ 3508793 w 3508793"/>
                <a:gd name="connsiteY4" fmla="*/ 0 h 1679491"/>
                <a:gd name="connsiteX5" fmla="*/ 3508793 w 3508793"/>
                <a:gd name="connsiteY5" fmla="*/ 279915 h 1679491"/>
                <a:gd name="connsiteX6" fmla="*/ 3508793 w 3508793"/>
                <a:gd name="connsiteY6" fmla="*/ 279915 h 1679491"/>
                <a:gd name="connsiteX7" fmla="*/ 3508793 w 3508793"/>
                <a:gd name="connsiteY7" fmla="*/ 699788 h 1679491"/>
                <a:gd name="connsiteX8" fmla="*/ 3508793 w 3508793"/>
                <a:gd name="connsiteY8" fmla="*/ 1679491 h 1679491"/>
                <a:gd name="connsiteX9" fmla="*/ 1608890 w 3508793"/>
                <a:gd name="connsiteY9" fmla="*/ 1679491 h 1679491"/>
                <a:gd name="connsiteX10" fmla="*/ 794646 w 3508793"/>
                <a:gd name="connsiteY10" fmla="*/ 1679491 h 1679491"/>
                <a:gd name="connsiteX11" fmla="*/ 794646 w 3508793"/>
                <a:gd name="connsiteY11" fmla="*/ 1679491 h 1679491"/>
                <a:gd name="connsiteX12" fmla="*/ 251816 w 3508793"/>
                <a:gd name="connsiteY12" fmla="*/ 1679491 h 1679491"/>
                <a:gd name="connsiteX13" fmla="*/ 120884 w 3508793"/>
                <a:gd name="connsiteY13" fmla="*/ 913854 h 1679491"/>
                <a:gd name="connsiteX14" fmla="*/ 3215 w 3508793"/>
                <a:gd name="connsiteY14" fmla="*/ 872579 h 1679491"/>
                <a:gd name="connsiteX15" fmla="*/ 260920 w 3508793"/>
                <a:gd name="connsiteY15" fmla="*/ 750703 h 1679491"/>
                <a:gd name="connsiteX16" fmla="*/ 257605 w 3508793"/>
                <a:gd name="connsiteY16" fmla="*/ 5787 h 1679491"/>
                <a:gd name="connsiteX0" fmla="*/ 254390 w 3505578"/>
                <a:gd name="connsiteY0" fmla="*/ 5787 h 1679491"/>
                <a:gd name="connsiteX1" fmla="*/ 791431 w 3505578"/>
                <a:gd name="connsiteY1" fmla="*/ 0 h 1679491"/>
                <a:gd name="connsiteX2" fmla="*/ 791431 w 3505578"/>
                <a:gd name="connsiteY2" fmla="*/ 0 h 1679491"/>
                <a:gd name="connsiteX3" fmla="*/ 1605675 w 3505578"/>
                <a:gd name="connsiteY3" fmla="*/ 0 h 1679491"/>
                <a:gd name="connsiteX4" fmla="*/ 3505578 w 3505578"/>
                <a:gd name="connsiteY4" fmla="*/ 0 h 1679491"/>
                <a:gd name="connsiteX5" fmla="*/ 3505578 w 3505578"/>
                <a:gd name="connsiteY5" fmla="*/ 279915 h 1679491"/>
                <a:gd name="connsiteX6" fmla="*/ 3505578 w 3505578"/>
                <a:gd name="connsiteY6" fmla="*/ 279915 h 1679491"/>
                <a:gd name="connsiteX7" fmla="*/ 3505578 w 3505578"/>
                <a:gd name="connsiteY7" fmla="*/ 699788 h 1679491"/>
                <a:gd name="connsiteX8" fmla="*/ 3505578 w 3505578"/>
                <a:gd name="connsiteY8" fmla="*/ 1679491 h 1679491"/>
                <a:gd name="connsiteX9" fmla="*/ 1605675 w 3505578"/>
                <a:gd name="connsiteY9" fmla="*/ 1679491 h 1679491"/>
                <a:gd name="connsiteX10" fmla="*/ 791431 w 3505578"/>
                <a:gd name="connsiteY10" fmla="*/ 1679491 h 1679491"/>
                <a:gd name="connsiteX11" fmla="*/ 791431 w 3505578"/>
                <a:gd name="connsiteY11" fmla="*/ 1679491 h 1679491"/>
                <a:gd name="connsiteX12" fmla="*/ 248601 w 3505578"/>
                <a:gd name="connsiteY12" fmla="*/ 1679491 h 1679491"/>
                <a:gd name="connsiteX13" fmla="*/ 117669 w 3505578"/>
                <a:gd name="connsiteY13" fmla="*/ 913854 h 1679491"/>
                <a:gd name="connsiteX14" fmla="*/ 0 w 3505578"/>
                <a:gd name="connsiteY14" fmla="*/ 872579 h 1679491"/>
                <a:gd name="connsiteX15" fmla="*/ 257705 w 3505578"/>
                <a:gd name="connsiteY15" fmla="*/ 750703 h 1679491"/>
                <a:gd name="connsiteX16" fmla="*/ 254390 w 3505578"/>
                <a:gd name="connsiteY16" fmla="*/ 5787 h 1679491"/>
                <a:gd name="connsiteX0" fmla="*/ 254390 w 3505578"/>
                <a:gd name="connsiteY0" fmla="*/ 5787 h 1679491"/>
                <a:gd name="connsiteX1" fmla="*/ 791431 w 3505578"/>
                <a:gd name="connsiteY1" fmla="*/ 0 h 1679491"/>
                <a:gd name="connsiteX2" fmla="*/ 791431 w 3505578"/>
                <a:gd name="connsiteY2" fmla="*/ 0 h 1679491"/>
                <a:gd name="connsiteX3" fmla="*/ 1605675 w 3505578"/>
                <a:gd name="connsiteY3" fmla="*/ 0 h 1679491"/>
                <a:gd name="connsiteX4" fmla="*/ 3505578 w 3505578"/>
                <a:gd name="connsiteY4" fmla="*/ 0 h 1679491"/>
                <a:gd name="connsiteX5" fmla="*/ 3505578 w 3505578"/>
                <a:gd name="connsiteY5" fmla="*/ 279915 h 1679491"/>
                <a:gd name="connsiteX6" fmla="*/ 3505578 w 3505578"/>
                <a:gd name="connsiteY6" fmla="*/ 279915 h 1679491"/>
                <a:gd name="connsiteX7" fmla="*/ 3505578 w 3505578"/>
                <a:gd name="connsiteY7" fmla="*/ 699788 h 1679491"/>
                <a:gd name="connsiteX8" fmla="*/ 3505578 w 3505578"/>
                <a:gd name="connsiteY8" fmla="*/ 1679491 h 1679491"/>
                <a:gd name="connsiteX9" fmla="*/ 1605675 w 3505578"/>
                <a:gd name="connsiteY9" fmla="*/ 1679491 h 1679491"/>
                <a:gd name="connsiteX10" fmla="*/ 791431 w 3505578"/>
                <a:gd name="connsiteY10" fmla="*/ 1679491 h 1679491"/>
                <a:gd name="connsiteX11" fmla="*/ 791431 w 3505578"/>
                <a:gd name="connsiteY11" fmla="*/ 1679491 h 1679491"/>
                <a:gd name="connsiteX12" fmla="*/ 248601 w 3505578"/>
                <a:gd name="connsiteY12" fmla="*/ 1679491 h 1679491"/>
                <a:gd name="connsiteX13" fmla="*/ 247861 w 3505578"/>
                <a:gd name="connsiteY13" fmla="*/ 967829 h 1679491"/>
                <a:gd name="connsiteX14" fmla="*/ 0 w 3505578"/>
                <a:gd name="connsiteY14" fmla="*/ 872579 h 1679491"/>
                <a:gd name="connsiteX15" fmla="*/ 257705 w 3505578"/>
                <a:gd name="connsiteY15" fmla="*/ 750703 h 1679491"/>
                <a:gd name="connsiteX16" fmla="*/ 254390 w 3505578"/>
                <a:gd name="connsiteY16" fmla="*/ 5787 h 1679491"/>
                <a:gd name="connsiteX0" fmla="*/ 254390 w 3505578"/>
                <a:gd name="connsiteY0" fmla="*/ 5787 h 1679491"/>
                <a:gd name="connsiteX1" fmla="*/ 791431 w 3505578"/>
                <a:gd name="connsiteY1" fmla="*/ 0 h 1679491"/>
                <a:gd name="connsiteX2" fmla="*/ 791431 w 3505578"/>
                <a:gd name="connsiteY2" fmla="*/ 0 h 1679491"/>
                <a:gd name="connsiteX3" fmla="*/ 1605675 w 3505578"/>
                <a:gd name="connsiteY3" fmla="*/ 0 h 1679491"/>
                <a:gd name="connsiteX4" fmla="*/ 3505578 w 3505578"/>
                <a:gd name="connsiteY4" fmla="*/ 0 h 1679491"/>
                <a:gd name="connsiteX5" fmla="*/ 3505578 w 3505578"/>
                <a:gd name="connsiteY5" fmla="*/ 279915 h 1679491"/>
                <a:gd name="connsiteX6" fmla="*/ 3505578 w 3505578"/>
                <a:gd name="connsiteY6" fmla="*/ 279915 h 1679491"/>
                <a:gd name="connsiteX7" fmla="*/ 3505578 w 3505578"/>
                <a:gd name="connsiteY7" fmla="*/ 699788 h 1679491"/>
                <a:gd name="connsiteX8" fmla="*/ 3505578 w 3505578"/>
                <a:gd name="connsiteY8" fmla="*/ 1679491 h 1679491"/>
                <a:gd name="connsiteX9" fmla="*/ 1605675 w 3505578"/>
                <a:gd name="connsiteY9" fmla="*/ 1679491 h 1679491"/>
                <a:gd name="connsiteX10" fmla="*/ 791431 w 3505578"/>
                <a:gd name="connsiteY10" fmla="*/ 1679491 h 1679491"/>
                <a:gd name="connsiteX11" fmla="*/ 791431 w 3505578"/>
                <a:gd name="connsiteY11" fmla="*/ 1679491 h 1679491"/>
                <a:gd name="connsiteX12" fmla="*/ 248601 w 3505578"/>
                <a:gd name="connsiteY12" fmla="*/ 1679491 h 1679491"/>
                <a:gd name="connsiteX13" fmla="*/ 247861 w 3505578"/>
                <a:gd name="connsiteY13" fmla="*/ 967829 h 1679491"/>
                <a:gd name="connsiteX14" fmla="*/ 0 w 3505578"/>
                <a:gd name="connsiteY14" fmla="*/ 872579 h 1679491"/>
                <a:gd name="connsiteX15" fmla="*/ 257705 w 3505578"/>
                <a:gd name="connsiteY15" fmla="*/ 750703 h 1679491"/>
                <a:gd name="connsiteX16" fmla="*/ 254390 w 3505578"/>
                <a:gd name="connsiteY16" fmla="*/ 5787 h 1679491"/>
                <a:gd name="connsiteX0" fmla="*/ 254390 w 3505578"/>
                <a:gd name="connsiteY0" fmla="*/ 5787 h 1679491"/>
                <a:gd name="connsiteX1" fmla="*/ 791431 w 3505578"/>
                <a:gd name="connsiteY1" fmla="*/ 0 h 1679491"/>
                <a:gd name="connsiteX2" fmla="*/ 791431 w 3505578"/>
                <a:gd name="connsiteY2" fmla="*/ 0 h 1679491"/>
                <a:gd name="connsiteX3" fmla="*/ 1605675 w 3505578"/>
                <a:gd name="connsiteY3" fmla="*/ 0 h 1679491"/>
                <a:gd name="connsiteX4" fmla="*/ 3505578 w 3505578"/>
                <a:gd name="connsiteY4" fmla="*/ 0 h 1679491"/>
                <a:gd name="connsiteX5" fmla="*/ 3505578 w 3505578"/>
                <a:gd name="connsiteY5" fmla="*/ 279915 h 1679491"/>
                <a:gd name="connsiteX6" fmla="*/ 3505578 w 3505578"/>
                <a:gd name="connsiteY6" fmla="*/ 279915 h 1679491"/>
                <a:gd name="connsiteX7" fmla="*/ 3505578 w 3505578"/>
                <a:gd name="connsiteY7" fmla="*/ 699788 h 1679491"/>
                <a:gd name="connsiteX8" fmla="*/ 3505578 w 3505578"/>
                <a:gd name="connsiteY8" fmla="*/ 1679491 h 1679491"/>
                <a:gd name="connsiteX9" fmla="*/ 1605675 w 3505578"/>
                <a:gd name="connsiteY9" fmla="*/ 1679491 h 1679491"/>
                <a:gd name="connsiteX10" fmla="*/ 791431 w 3505578"/>
                <a:gd name="connsiteY10" fmla="*/ 1679491 h 1679491"/>
                <a:gd name="connsiteX11" fmla="*/ 791431 w 3505578"/>
                <a:gd name="connsiteY11" fmla="*/ 1679491 h 1679491"/>
                <a:gd name="connsiteX12" fmla="*/ 248601 w 3505578"/>
                <a:gd name="connsiteY12" fmla="*/ 1679491 h 1679491"/>
                <a:gd name="connsiteX13" fmla="*/ 247861 w 3505578"/>
                <a:gd name="connsiteY13" fmla="*/ 967829 h 1679491"/>
                <a:gd name="connsiteX14" fmla="*/ 0 w 3505578"/>
                <a:gd name="connsiteY14" fmla="*/ 872579 h 1679491"/>
                <a:gd name="connsiteX15" fmla="*/ 257705 w 3505578"/>
                <a:gd name="connsiteY15" fmla="*/ 750703 h 1679491"/>
                <a:gd name="connsiteX16" fmla="*/ 254390 w 3505578"/>
                <a:gd name="connsiteY16" fmla="*/ 5787 h 1679491"/>
                <a:gd name="connsiteX0" fmla="*/ 254390 w 3505578"/>
                <a:gd name="connsiteY0" fmla="*/ 5787 h 1679491"/>
                <a:gd name="connsiteX1" fmla="*/ 791431 w 3505578"/>
                <a:gd name="connsiteY1" fmla="*/ 0 h 1679491"/>
                <a:gd name="connsiteX2" fmla="*/ 791431 w 3505578"/>
                <a:gd name="connsiteY2" fmla="*/ 0 h 1679491"/>
                <a:gd name="connsiteX3" fmla="*/ 1605675 w 3505578"/>
                <a:gd name="connsiteY3" fmla="*/ 0 h 1679491"/>
                <a:gd name="connsiteX4" fmla="*/ 3505578 w 3505578"/>
                <a:gd name="connsiteY4" fmla="*/ 0 h 1679491"/>
                <a:gd name="connsiteX5" fmla="*/ 3505578 w 3505578"/>
                <a:gd name="connsiteY5" fmla="*/ 279915 h 1679491"/>
                <a:gd name="connsiteX6" fmla="*/ 3505578 w 3505578"/>
                <a:gd name="connsiteY6" fmla="*/ 279915 h 1679491"/>
                <a:gd name="connsiteX7" fmla="*/ 3505578 w 3505578"/>
                <a:gd name="connsiteY7" fmla="*/ 699788 h 1679491"/>
                <a:gd name="connsiteX8" fmla="*/ 3505578 w 3505578"/>
                <a:gd name="connsiteY8" fmla="*/ 1679491 h 1679491"/>
                <a:gd name="connsiteX9" fmla="*/ 1605675 w 3505578"/>
                <a:gd name="connsiteY9" fmla="*/ 1679491 h 1679491"/>
                <a:gd name="connsiteX10" fmla="*/ 791431 w 3505578"/>
                <a:gd name="connsiteY10" fmla="*/ 1679491 h 1679491"/>
                <a:gd name="connsiteX11" fmla="*/ 791431 w 3505578"/>
                <a:gd name="connsiteY11" fmla="*/ 1679491 h 1679491"/>
                <a:gd name="connsiteX12" fmla="*/ 248601 w 3505578"/>
                <a:gd name="connsiteY12" fmla="*/ 1679491 h 1679491"/>
                <a:gd name="connsiteX13" fmla="*/ 247861 w 3505578"/>
                <a:gd name="connsiteY13" fmla="*/ 967829 h 1679491"/>
                <a:gd name="connsiteX14" fmla="*/ 0 w 3505578"/>
                <a:gd name="connsiteY14" fmla="*/ 872579 h 1679491"/>
                <a:gd name="connsiteX15" fmla="*/ 257705 w 3505578"/>
                <a:gd name="connsiteY15" fmla="*/ 750703 h 1679491"/>
                <a:gd name="connsiteX16" fmla="*/ 254390 w 3505578"/>
                <a:gd name="connsiteY16" fmla="*/ 5787 h 1679491"/>
                <a:gd name="connsiteX0" fmla="*/ 333776 w 3584964"/>
                <a:gd name="connsiteY0" fmla="*/ 5787 h 1679491"/>
                <a:gd name="connsiteX1" fmla="*/ 870817 w 3584964"/>
                <a:gd name="connsiteY1" fmla="*/ 0 h 1679491"/>
                <a:gd name="connsiteX2" fmla="*/ 870817 w 3584964"/>
                <a:gd name="connsiteY2" fmla="*/ 0 h 1679491"/>
                <a:gd name="connsiteX3" fmla="*/ 1685061 w 3584964"/>
                <a:gd name="connsiteY3" fmla="*/ 0 h 1679491"/>
                <a:gd name="connsiteX4" fmla="*/ 3584964 w 3584964"/>
                <a:gd name="connsiteY4" fmla="*/ 0 h 1679491"/>
                <a:gd name="connsiteX5" fmla="*/ 3584964 w 3584964"/>
                <a:gd name="connsiteY5" fmla="*/ 279915 h 1679491"/>
                <a:gd name="connsiteX6" fmla="*/ 3584964 w 3584964"/>
                <a:gd name="connsiteY6" fmla="*/ 279915 h 1679491"/>
                <a:gd name="connsiteX7" fmla="*/ 3584964 w 3584964"/>
                <a:gd name="connsiteY7" fmla="*/ 699788 h 1679491"/>
                <a:gd name="connsiteX8" fmla="*/ 3584964 w 3584964"/>
                <a:gd name="connsiteY8" fmla="*/ 1679491 h 1679491"/>
                <a:gd name="connsiteX9" fmla="*/ 1685061 w 3584964"/>
                <a:gd name="connsiteY9" fmla="*/ 1679491 h 1679491"/>
                <a:gd name="connsiteX10" fmla="*/ 870817 w 3584964"/>
                <a:gd name="connsiteY10" fmla="*/ 1679491 h 1679491"/>
                <a:gd name="connsiteX11" fmla="*/ 870817 w 3584964"/>
                <a:gd name="connsiteY11" fmla="*/ 1679491 h 1679491"/>
                <a:gd name="connsiteX12" fmla="*/ 327987 w 3584964"/>
                <a:gd name="connsiteY12" fmla="*/ 1679491 h 1679491"/>
                <a:gd name="connsiteX13" fmla="*/ 327247 w 3584964"/>
                <a:gd name="connsiteY13" fmla="*/ 967829 h 1679491"/>
                <a:gd name="connsiteX14" fmla="*/ 0 w 3584964"/>
                <a:gd name="connsiteY14" fmla="*/ 882104 h 1679491"/>
                <a:gd name="connsiteX15" fmla="*/ 337091 w 3584964"/>
                <a:gd name="connsiteY15" fmla="*/ 750703 h 1679491"/>
                <a:gd name="connsiteX16" fmla="*/ 333776 w 3584964"/>
                <a:gd name="connsiteY16" fmla="*/ 5787 h 1679491"/>
                <a:gd name="connsiteX0" fmla="*/ 333776 w 3584964"/>
                <a:gd name="connsiteY0" fmla="*/ 5787 h 1679491"/>
                <a:gd name="connsiteX1" fmla="*/ 870817 w 3584964"/>
                <a:gd name="connsiteY1" fmla="*/ 0 h 1679491"/>
                <a:gd name="connsiteX2" fmla="*/ 870817 w 3584964"/>
                <a:gd name="connsiteY2" fmla="*/ 0 h 1679491"/>
                <a:gd name="connsiteX3" fmla="*/ 1685061 w 3584964"/>
                <a:gd name="connsiteY3" fmla="*/ 0 h 1679491"/>
                <a:gd name="connsiteX4" fmla="*/ 3584964 w 3584964"/>
                <a:gd name="connsiteY4" fmla="*/ 0 h 1679491"/>
                <a:gd name="connsiteX5" fmla="*/ 3584964 w 3584964"/>
                <a:gd name="connsiteY5" fmla="*/ 279915 h 1679491"/>
                <a:gd name="connsiteX6" fmla="*/ 3584964 w 3584964"/>
                <a:gd name="connsiteY6" fmla="*/ 279915 h 1679491"/>
                <a:gd name="connsiteX7" fmla="*/ 3584964 w 3584964"/>
                <a:gd name="connsiteY7" fmla="*/ 699788 h 1679491"/>
                <a:gd name="connsiteX8" fmla="*/ 3584964 w 3584964"/>
                <a:gd name="connsiteY8" fmla="*/ 1679491 h 1679491"/>
                <a:gd name="connsiteX9" fmla="*/ 1685061 w 3584964"/>
                <a:gd name="connsiteY9" fmla="*/ 1679491 h 1679491"/>
                <a:gd name="connsiteX10" fmla="*/ 870817 w 3584964"/>
                <a:gd name="connsiteY10" fmla="*/ 1679491 h 1679491"/>
                <a:gd name="connsiteX11" fmla="*/ 870817 w 3584964"/>
                <a:gd name="connsiteY11" fmla="*/ 1679491 h 1679491"/>
                <a:gd name="connsiteX12" fmla="*/ 327987 w 3584964"/>
                <a:gd name="connsiteY12" fmla="*/ 1679491 h 1679491"/>
                <a:gd name="connsiteX13" fmla="*/ 327247 w 3584964"/>
                <a:gd name="connsiteY13" fmla="*/ 967829 h 1679491"/>
                <a:gd name="connsiteX14" fmla="*/ 0 w 3584964"/>
                <a:gd name="connsiteY14" fmla="*/ 882104 h 1679491"/>
                <a:gd name="connsiteX15" fmla="*/ 337091 w 3584964"/>
                <a:gd name="connsiteY15" fmla="*/ 750703 h 1679491"/>
                <a:gd name="connsiteX16" fmla="*/ 333776 w 3584964"/>
                <a:gd name="connsiteY16" fmla="*/ 5787 h 1679491"/>
                <a:gd name="connsiteX0" fmla="*/ 333776 w 3584964"/>
                <a:gd name="connsiteY0" fmla="*/ 5787 h 1679491"/>
                <a:gd name="connsiteX1" fmla="*/ 870817 w 3584964"/>
                <a:gd name="connsiteY1" fmla="*/ 0 h 1679491"/>
                <a:gd name="connsiteX2" fmla="*/ 870817 w 3584964"/>
                <a:gd name="connsiteY2" fmla="*/ 0 h 1679491"/>
                <a:gd name="connsiteX3" fmla="*/ 1685061 w 3584964"/>
                <a:gd name="connsiteY3" fmla="*/ 0 h 1679491"/>
                <a:gd name="connsiteX4" fmla="*/ 3584964 w 3584964"/>
                <a:gd name="connsiteY4" fmla="*/ 0 h 1679491"/>
                <a:gd name="connsiteX5" fmla="*/ 3584964 w 3584964"/>
                <a:gd name="connsiteY5" fmla="*/ 279915 h 1679491"/>
                <a:gd name="connsiteX6" fmla="*/ 3584964 w 3584964"/>
                <a:gd name="connsiteY6" fmla="*/ 279915 h 1679491"/>
                <a:gd name="connsiteX7" fmla="*/ 3584964 w 3584964"/>
                <a:gd name="connsiteY7" fmla="*/ 699788 h 1679491"/>
                <a:gd name="connsiteX8" fmla="*/ 3584964 w 3584964"/>
                <a:gd name="connsiteY8" fmla="*/ 1679491 h 1679491"/>
                <a:gd name="connsiteX9" fmla="*/ 1685061 w 3584964"/>
                <a:gd name="connsiteY9" fmla="*/ 1679491 h 1679491"/>
                <a:gd name="connsiteX10" fmla="*/ 870817 w 3584964"/>
                <a:gd name="connsiteY10" fmla="*/ 1679491 h 1679491"/>
                <a:gd name="connsiteX11" fmla="*/ 870817 w 3584964"/>
                <a:gd name="connsiteY11" fmla="*/ 1679491 h 1679491"/>
                <a:gd name="connsiteX12" fmla="*/ 327987 w 3584964"/>
                <a:gd name="connsiteY12" fmla="*/ 1679491 h 1679491"/>
                <a:gd name="connsiteX13" fmla="*/ 327247 w 3584964"/>
                <a:gd name="connsiteY13" fmla="*/ 967829 h 1679491"/>
                <a:gd name="connsiteX14" fmla="*/ 0 w 3584964"/>
                <a:gd name="connsiteY14" fmla="*/ 882104 h 1679491"/>
                <a:gd name="connsiteX15" fmla="*/ 337091 w 3584964"/>
                <a:gd name="connsiteY15" fmla="*/ 750703 h 1679491"/>
                <a:gd name="connsiteX16" fmla="*/ 333776 w 3584964"/>
                <a:gd name="connsiteY16" fmla="*/ 5787 h 1679491"/>
                <a:gd name="connsiteX0" fmla="*/ 333776 w 3584964"/>
                <a:gd name="connsiteY0" fmla="*/ 5787 h 1679491"/>
                <a:gd name="connsiteX1" fmla="*/ 870817 w 3584964"/>
                <a:gd name="connsiteY1" fmla="*/ 0 h 1679491"/>
                <a:gd name="connsiteX2" fmla="*/ 870817 w 3584964"/>
                <a:gd name="connsiteY2" fmla="*/ 0 h 1679491"/>
                <a:gd name="connsiteX3" fmla="*/ 1685061 w 3584964"/>
                <a:gd name="connsiteY3" fmla="*/ 0 h 1679491"/>
                <a:gd name="connsiteX4" fmla="*/ 3584964 w 3584964"/>
                <a:gd name="connsiteY4" fmla="*/ 0 h 1679491"/>
                <a:gd name="connsiteX5" fmla="*/ 3584964 w 3584964"/>
                <a:gd name="connsiteY5" fmla="*/ 279915 h 1679491"/>
                <a:gd name="connsiteX6" fmla="*/ 3584964 w 3584964"/>
                <a:gd name="connsiteY6" fmla="*/ 279915 h 1679491"/>
                <a:gd name="connsiteX7" fmla="*/ 3584964 w 3584964"/>
                <a:gd name="connsiteY7" fmla="*/ 699788 h 1679491"/>
                <a:gd name="connsiteX8" fmla="*/ 3584964 w 3584964"/>
                <a:gd name="connsiteY8" fmla="*/ 1679491 h 1679491"/>
                <a:gd name="connsiteX9" fmla="*/ 1685061 w 3584964"/>
                <a:gd name="connsiteY9" fmla="*/ 1679491 h 1679491"/>
                <a:gd name="connsiteX10" fmla="*/ 870817 w 3584964"/>
                <a:gd name="connsiteY10" fmla="*/ 1679491 h 1679491"/>
                <a:gd name="connsiteX11" fmla="*/ 870817 w 3584964"/>
                <a:gd name="connsiteY11" fmla="*/ 1679491 h 1679491"/>
                <a:gd name="connsiteX12" fmla="*/ 327987 w 3584964"/>
                <a:gd name="connsiteY12" fmla="*/ 1679491 h 1679491"/>
                <a:gd name="connsiteX13" fmla="*/ 327247 w 3584964"/>
                <a:gd name="connsiteY13" fmla="*/ 967829 h 1679491"/>
                <a:gd name="connsiteX14" fmla="*/ 0 w 3584964"/>
                <a:gd name="connsiteY14" fmla="*/ 882104 h 1679491"/>
                <a:gd name="connsiteX15" fmla="*/ 337091 w 3584964"/>
                <a:gd name="connsiteY15" fmla="*/ 750703 h 1679491"/>
                <a:gd name="connsiteX16" fmla="*/ 333776 w 3584964"/>
                <a:gd name="connsiteY16" fmla="*/ 5787 h 1679491"/>
                <a:gd name="connsiteX0" fmla="*/ 375054 w 3626242"/>
                <a:gd name="connsiteY0" fmla="*/ 5787 h 1679491"/>
                <a:gd name="connsiteX1" fmla="*/ 912095 w 3626242"/>
                <a:gd name="connsiteY1" fmla="*/ 0 h 1679491"/>
                <a:gd name="connsiteX2" fmla="*/ 912095 w 3626242"/>
                <a:gd name="connsiteY2" fmla="*/ 0 h 1679491"/>
                <a:gd name="connsiteX3" fmla="*/ 1726339 w 3626242"/>
                <a:gd name="connsiteY3" fmla="*/ 0 h 1679491"/>
                <a:gd name="connsiteX4" fmla="*/ 3626242 w 3626242"/>
                <a:gd name="connsiteY4" fmla="*/ 0 h 1679491"/>
                <a:gd name="connsiteX5" fmla="*/ 3626242 w 3626242"/>
                <a:gd name="connsiteY5" fmla="*/ 279915 h 1679491"/>
                <a:gd name="connsiteX6" fmla="*/ 3626242 w 3626242"/>
                <a:gd name="connsiteY6" fmla="*/ 279915 h 1679491"/>
                <a:gd name="connsiteX7" fmla="*/ 3626242 w 3626242"/>
                <a:gd name="connsiteY7" fmla="*/ 699788 h 1679491"/>
                <a:gd name="connsiteX8" fmla="*/ 3626242 w 3626242"/>
                <a:gd name="connsiteY8" fmla="*/ 1679491 h 1679491"/>
                <a:gd name="connsiteX9" fmla="*/ 1726339 w 3626242"/>
                <a:gd name="connsiteY9" fmla="*/ 1679491 h 1679491"/>
                <a:gd name="connsiteX10" fmla="*/ 912095 w 3626242"/>
                <a:gd name="connsiteY10" fmla="*/ 1679491 h 1679491"/>
                <a:gd name="connsiteX11" fmla="*/ 912095 w 3626242"/>
                <a:gd name="connsiteY11" fmla="*/ 1679491 h 1679491"/>
                <a:gd name="connsiteX12" fmla="*/ 369265 w 3626242"/>
                <a:gd name="connsiteY12" fmla="*/ 1679491 h 1679491"/>
                <a:gd name="connsiteX13" fmla="*/ 368525 w 3626242"/>
                <a:gd name="connsiteY13" fmla="*/ 967829 h 1679491"/>
                <a:gd name="connsiteX14" fmla="*/ 0 w 3626242"/>
                <a:gd name="connsiteY14" fmla="*/ 882104 h 1679491"/>
                <a:gd name="connsiteX15" fmla="*/ 378369 w 3626242"/>
                <a:gd name="connsiteY15" fmla="*/ 750703 h 1679491"/>
                <a:gd name="connsiteX16" fmla="*/ 375054 w 3626242"/>
                <a:gd name="connsiteY16" fmla="*/ 5787 h 1679491"/>
                <a:gd name="connsiteX0" fmla="*/ 375054 w 3626242"/>
                <a:gd name="connsiteY0" fmla="*/ 5787 h 1679491"/>
                <a:gd name="connsiteX1" fmla="*/ 912095 w 3626242"/>
                <a:gd name="connsiteY1" fmla="*/ 0 h 1679491"/>
                <a:gd name="connsiteX2" fmla="*/ 912095 w 3626242"/>
                <a:gd name="connsiteY2" fmla="*/ 0 h 1679491"/>
                <a:gd name="connsiteX3" fmla="*/ 1726339 w 3626242"/>
                <a:gd name="connsiteY3" fmla="*/ 0 h 1679491"/>
                <a:gd name="connsiteX4" fmla="*/ 3626242 w 3626242"/>
                <a:gd name="connsiteY4" fmla="*/ 0 h 1679491"/>
                <a:gd name="connsiteX5" fmla="*/ 3626242 w 3626242"/>
                <a:gd name="connsiteY5" fmla="*/ 279915 h 1679491"/>
                <a:gd name="connsiteX6" fmla="*/ 3626242 w 3626242"/>
                <a:gd name="connsiteY6" fmla="*/ 279915 h 1679491"/>
                <a:gd name="connsiteX7" fmla="*/ 3626242 w 3626242"/>
                <a:gd name="connsiteY7" fmla="*/ 699788 h 1679491"/>
                <a:gd name="connsiteX8" fmla="*/ 3626242 w 3626242"/>
                <a:gd name="connsiteY8" fmla="*/ 1679491 h 1679491"/>
                <a:gd name="connsiteX9" fmla="*/ 1726339 w 3626242"/>
                <a:gd name="connsiteY9" fmla="*/ 1679491 h 1679491"/>
                <a:gd name="connsiteX10" fmla="*/ 912095 w 3626242"/>
                <a:gd name="connsiteY10" fmla="*/ 1679491 h 1679491"/>
                <a:gd name="connsiteX11" fmla="*/ 912095 w 3626242"/>
                <a:gd name="connsiteY11" fmla="*/ 1679491 h 1679491"/>
                <a:gd name="connsiteX12" fmla="*/ 369265 w 3626242"/>
                <a:gd name="connsiteY12" fmla="*/ 1679491 h 1679491"/>
                <a:gd name="connsiteX13" fmla="*/ 368525 w 3626242"/>
                <a:gd name="connsiteY13" fmla="*/ 967829 h 1679491"/>
                <a:gd name="connsiteX14" fmla="*/ 0 w 3626242"/>
                <a:gd name="connsiteY14" fmla="*/ 882104 h 1679491"/>
                <a:gd name="connsiteX15" fmla="*/ 378369 w 3626242"/>
                <a:gd name="connsiteY15" fmla="*/ 750703 h 1679491"/>
                <a:gd name="connsiteX16" fmla="*/ 375054 w 3626242"/>
                <a:gd name="connsiteY16" fmla="*/ 5787 h 1679491"/>
                <a:gd name="connsiteX0" fmla="*/ 375054 w 3626242"/>
                <a:gd name="connsiteY0" fmla="*/ 5787 h 1679491"/>
                <a:gd name="connsiteX1" fmla="*/ 912095 w 3626242"/>
                <a:gd name="connsiteY1" fmla="*/ 0 h 1679491"/>
                <a:gd name="connsiteX2" fmla="*/ 912095 w 3626242"/>
                <a:gd name="connsiteY2" fmla="*/ 0 h 1679491"/>
                <a:gd name="connsiteX3" fmla="*/ 1726339 w 3626242"/>
                <a:gd name="connsiteY3" fmla="*/ 0 h 1679491"/>
                <a:gd name="connsiteX4" fmla="*/ 3626242 w 3626242"/>
                <a:gd name="connsiteY4" fmla="*/ 0 h 1679491"/>
                <a:gd name="connsiteX5" fmla="*/ 3626242 w 3626242"/>
                <a:gd name="connsiteY5" fmla="*/ 279915 h 1679491"/>
                <a:gd name="connsiteX6" fmla="*/ 3626242 w 3626242"/>
                <a:gd name="connsiteY6" fmla="*/ 279915 h 1679491"/>
                <a:gd name="connsiteX7" fmla="*/ 3626242 w 3626242"/>
                <a:gd name="connsiteY7" fmla="*/ 699788 h 1679491"/>
                <a:gd name="connsiteX8" fmla="*/ 3626242 w 3626242"/>
                <a:gd name="connsiteY8" fmla="*/ 1679491 h 1679491"/>
                <a:gd name="connsiteX9" fmla="*/ 1726339 w 3626242"/>
                <a:gd name="connsiteY9" fmla="*/ 1679491 h 1679491"/>
                <a:gd name="connsiteX10" fmla="*/ 912095 w 3626242"/>
                <a:gd name="connsiteY10" fmla="*/ 1679491 h 1679491"/>
                <a:gd name="connsiteX11" fmla="*/ 912095 w 3626242"/>
                <a:gd name="connsiteY11" fmla="*/ 1679491 h 1679491"/>
                <a:gd name="connsiteX12" fmla="*/ 369265 w 3626242"/>
                <a:gd name="connsiteY12" fmla="*/ 1679491 h 1679491"/>
                <a:gd name="connsiteX13" fmla="*/ 368525 w 3626242"/>
                <a:gd name="connsiteY13" fmla="*/ 967829 h 1679491"/>
                <a:gd name="connsiteX14" fmla="*/ 0 w 3626242"/>
                <a:gd name="connsiteY14" fmla="*/ 882104 h 1679491"/>
                <a:gd name="connsiteX15" fmla="*/ 378369 w 3626242"/>
                <a:gd name="connsiteY15" fmla="*/ 750703 h 1679491"/>
                <a:gd name="connsiteX16" fmla="*/ 375054 w 3626242"/>
                <a:gd name="connsiteY16" fmla="*/ 5787 h 1679491"/>
                <a:gd name="connsiteX0" fmla="*/ 375054 w 3626242"/>
                <a:gd name="connsiteY0" fmla="*/ 5787 h 1679491"/>
                <a:gd name="connsiteX1" fmla="*/ 912095 w 3626242"/>
                <a:gd name="connsiteY1" fmla="*/ 0 h 1679491"/>
                <a:gd name="connsiteX2" fmla="*/ 912095 w 3626242"/>
                <a:gd name="connsiteY2" fmla="*/ 0 h 1679491"/>
                <a:gd name="connsiteX3" fmla="*/ 1726339 w 3626242"/>
                <a:gd name="connsiteY3" fmla="*/ 0 h 1679491"/>
                <a:gd name="connsiteX4" fmla="*/ 3626242 w 3626242"/>
                <a:gd name="connsiteY4" fmla="*/ 0 h 1679491"/>
                <a:gd name="connsiteX5" fmla="*/ 3626242 w 3626242"/>
                <a:gd name="connsiteY5" fmla="*/ 279915 h 1679491"/>
                <a:gd name="connsiteX6" fmla="*/ 3626242 w 3626242"/>
                <a:gd name="connsiteY6" fmla="*/ 279915 h 1679491"/>
                <a:gd name="connsiteX7" fmla="*/ 3626242 w 3626242"/>
                <a:gd name="connsiteY7" fmla="*/ 699788 h 1679491"/>
                <a:gd name="connsiteX8" fmla="*/ 3626242 w 3626242"/>
                <a:gd name="connsiteY8" fmla="*/ 1679491 h 1679491"/>
                <a:gd name="connsiteX9" fmla="*/ 1726339 w 3626242"/>
                <a:gd name="connsiteY9" fmla="*/ 1679491 h 1679491"/>
                <a:gd name="connsiteX10" fmla="*/ 912095 w 3626242"/>
                <a:gd name="connsiteY10" fmla="*/ 1679491 h 1679491"/>
                <a:gd name="connsiteX11" fmla="*/ 912095 w 3626242"/>
                <a:gd name="connsiteY11" fmla="*/ 1679491 h 1679491"/>
                <a:gd name="connsiteX12" fmla="*/ 369265 w 3626242"/>
                <a:gd name="connsiteY12" fmla="*/ 1679491 h 1679491"/>
                <a:gd name="connsiteX13" fmla="*/ 368525 w 3626242"/>
                <a:gd name="connsiteY13" fmla="*/ 967829 h 1679491"/>
                <a:gd name="connsiteX14" fmla="*/ 0 w 3626242"/>
                <a:gd name="connsiteY14" fmla="*/ 882104 h 1679491"/>
                <a:gd name="connsiteX15" fmla="*/ 378369 w 3626242"/>
                <a:gd name="connsiteY15" fmla="*/ 750703 h 1679491"/>
                <a:gd name="connsiteX16" fmla="*/ 375054 w 3626242"/>
                <a:gd name="connsiteY16" fmla="*/ 5787 h 1679491"/>
                <a:gd name="connsiteX0" fmla="*/ 375054 w 3626242"/>
                <a:gd name="connsiteY0" fmla="*/ 5787 h 1679491"/>
                <a:gd name="connsiteX1" fmla="*/ 912095 w 3626242"/>
                <a:gd name="connsiteY1" fmla="*/ 0 h 1679491"/>
                <a:gd name="connsiteX2" fmla="*/ 912095 w 3626242"/>
                <a:gd name="connsiteY2" fmla="*/ 0 h 1679491"/>
                <a:gd name="connsiteX3" fmla="*/ 1726339 w 3626242"/>
                <a:gd name="connsiteY3" fmla="*/ 0 h 1679491"/>
                <a:gd name="connsiteX4" fmla="*/ 3626242 w 3626242"/>
                <a:gd name="connsiteY4" fmla="*/ 0 h 1679491"/>
                <a:gd name="connsiteX5" fmla="*/ 3626242 w 3626242"/>
                <a:gd name="connsiteY5" fmla="*/ 279915 h 1679491"/>
                <a:gd name="connsiteX6" fmla="*/ 3626242 w 3626242"/>
                <a:gd name="connsiteY6" fmla="*/ 279915 h 1679491"/>
                <a:gd name="connsiteX7" fmla="*/ 3626242 w 3626242"/>
                <a:gd name="connsiteY7" fmla="*/ 699788 h 1679491"/>
                <a:gd name="connsiteX8" fmla="*/ 3626242 w 3626242"/>
                <a:gd name="connsiteY8" fmla="*/ 1679491 h 1679491"/>
                <a:gd name="connsiteX9" fmla="*/ 1726339 w 3626242"/>
                <a:gd name="connsiteY9" fmla="*/ 1679491 h 1679491"/>
                <a:gd name="connsiteX10" fmla="*/ 912095 w 3626242"/>
                <a:gd name="connsiteY10" fmla="*/ 1679491 h 1679491"/>
                <a:gd name="connsiteX11" fmla="*/ 912095 w 3626242"/>
                <a:gd name="connsiteY11" fmla="*/ 1679491 h 1679491"/>
                <a:gd name="connsiteX12" fmla="*/ 369265 w 3626242"/>
                <a:gd name="connsiteY12" fmla="*/ 1679491 h 1679491"/>
                <a:gd name="connsiteX13" fmla="*/ 368525 w 3626242"/>
                <a:gd name="connsiteY13" fmla="*/ 967829 h 1679491"/>
                <a:gd name="connsiteX14" fmla="*/ 0 w 3626242"/>
                <a:gd name="connsiteY14" fmla="*/ 882104 h 1679491"/>
                <a:gd name="connsiteX15" fmla="*/ 378369 w 3626242"/>
                <a:gd name="connsiteY15" fmla="*/ 750703 h 1679491"/>
                <a:gd name="connsiteX16" fmla="*/ 375054 w 3626242"/>
                <a:gd name="connsiteY16" fmla="*/ 5787 h 1679491"/>
                <a:gd name="connsiteX0" fmla="*/ 375054 w 3626242"/>
                <a:gd name="connsiteY0" fmla="*/ 5787 h 1679491"/>
                <a:gd name="connsiteX1" fmla="*/ 912095 w 3626242"/>
                <a:gd name="connsiteY1" fmla="*/ 0 h 1679491"/>
                <a:gd name="connsiteX2" fmla="*/ 912095 w 3626242"/>
                <a:gd name="connsiteY2" fmla="*/ 0 h 1679491"/>
                <a:gd name="connsiteX3" fmla="*/ 1726339 w 3626242"/>
                <a:gd name="connsiteY3" fmla="*/ 0 h 1679491"/>
                <a:gd name="connsiteX4" fmla="*/ 3626242 w 3626242"/>
                <a:gd name="connsiteY4" fmla="*/ 0 h 1679491"/>
                <a:gd name="connsiteX5" fmla="*/ 3626242 w 3626242"/>
                <a:gd name="connsiteY5" fmla="*/ 279915 h 1679491"/>
                <a:gd name="connsiteX6" fmla="*/ 3626242 w 3626242"/>
                <a:gd name="connsiteY6" fmla="*/ 279915 h 1679491"/>
                <a:gd name="connsiteX7" fmla="*/ 3626242 w 3626242"/>
                <a:gd name="connsiteY7" fmla="*/ 699788 h 1679491"/>
                <a:gd name="connsiteX8" fmla="*/ 3626242 w 3626242"/>
                <a:gd name="connsiteY8" fmla="*/ 1679491 h 1679491"/>
                <a:gd name="connsiteX9" fmla="*/ 1726339 w 3626242"/>
                <a:gd name="connsiteY9" fmla="*/ 1679491 h 1679491"/>
                <a:gd name="connsiteX10" fmla="*/ 912095 w 3626242"/>
                <a:gd name="connsiteY10" fmla="*/ 1679491 h 1679491"/>
                <a:gd name="connsiteX11" fmla="*/ 912095 w 3626242"/>
                <a:gd name="connsiteY11" fmla="*/ 1679491 h 1679491"/>
                <a:gd name="connsiteX12" fmla="*/ 369265 w 3626242"/>
                <a:gd name="connsiteY12" fmla="*/ 1679491 h 1679491"/>
                <a:gd name="connsiteX13" fmla="*/ 368525 w 3626242"/>
                <a:gd name="connsiteY13" fmla="*/ 986879 h 1679491"/>
                <a:gd name="connsiteX14" fmla="*/ 0 w 3626242"/>
                <a:gd name="connsiteY14" fmla="*/ 882104 h 1679491"/>
                <a:gd name="connsiteX15" fmla="*/ 378369 w 3626242"/>
                <a:gd name="connsiteY15" fmla="*/ 750703 h 1679491"/>
                <a:gd name="connsiteX16" fmla="*/ 375054 w 3626242"/>
                <a:gd name="connsiteY16" fmla="*/ 5787 h 1679491"/>
                <a:gd name="connsiteX0" fmla="*/ 375054 w 3626242"/>
                <a:gd name="connsiteY0" fmla="*/ 5787 h 1679491"/>
                <a:gd name="connsiteX1" fmla="*/ 912095 w 3626242"/>
                <a:gd name="connsiteY1" fmla="*/ 0 h 1679491"/>
                <a:gd name="connsiteX2" fmla="*/ 912095 w 3626242"/>
                <a:gd name="connsiteY2" fmla="*/ 0 h 1679491"/>
                <a:gd name="connsiteX3" fmla="*/ 1726339 w 3626242"/>
                <a:gd name="connsiteY3" fmla="*/ 0 h 1679491"/>
                <a:gd name="connsiteX4" fmla="*/ 3626242 w 3626242"/>
                <a:gd name="connsiteY4" fmla="*/ 0 h 1679491"/>
                <a:gd name="connsiteX5" fmla="*/ 3626242 w 3626242"/>
                <a:gd name="connsiteY5" fmla="*/ 279915 h 1679491"/>
                <a:gd name="connsiteX6" fmla="*/ 3626242 w 3626242"/>
                <a:gd name="connsiteY6" fmla="*/ 279915 h 1679491"/>
                <a:gd name="connsiteX7" fmla="*/ 3626242 w 3626242"/>
                <a:gd name="connsiteY7" fmla="*/ 699788 h 1679491"/>
                <a:gd name="connsiteX8" fmla="*/ 3626242 w 3626242"/>
                <a:gd name="connsiteY8" fmla="*/ 1679491 h 1679491"/>
                <a:gd name="connsiteX9" fmla="*/ 1726339 w 3626242"/>
                <a:gd name="connsiteY9" fmla="*/ 1679491 h 1679491"/>
                <a:gd name="connsiteX10" fmla="*/ 912095 w 3626242"/>
                <a:gd name="connsiteY10" fmla="*/ 1679491 h 1679491"/>
                <a:gd name="connsiteX11" fmla="*/ 912095 w 3626242"/>
                <a:gd name="connsiteY11" fmla="*/ 1679491 h 1679491"/>
                <a:gd name="connsiteX12" fmla="*/ 369265 w 3626242"/>
                <a:gd name="connsiteY12" fmla="*/ 1679491 h 1679491"/>
                <a:gd name="connsiteX13" fmla="*/ 368525 w 3626242"/>
                <a:gd name="connsiteY13" fmla="*/ 986879 h 1679491"/>
                <a:gd name="connsiteX14" fmla="*/ 0 w 3626242"/>
                <a:gd name="connsiteY14" fmla="*/ 882104 h 1679491"/>
                <a:gd name="connsiteX15" fmla="*/ 378369 w 3626242"/>
                <a:gd name="connsiteY15" fmla="*/ 750703 h 1679491"/>
                <a:gd name="connsiteX16" fmla="*/ 375054 w 3626242"/>
                <a:gd name="connsiteY16" fmla="*/ 5787 h 1679491"/>
                <a:gd name="connsiteX0" fmla="*/ 381406 w 3632594"/>
                <a:gd name="connsiteY0" fmla="*/ 5787 h 1679491"/>
                <a:gd name="connsiteX1" fmla="*/ 918447 w 3632594"/>
                <a:gd name="connsiteY1" fmla="*/ 0 h 1679491"/>
                <a:gd name="connsiteX2" fmla="*/ 918447 w 3632594"/>
                <a:gd name="connsiteY2" fmla="*/ 0 h 1679491"/>
                <a:gd name="connsiteX3" fmla="*/ 1732691 w 3632594"/>
                <a:gd name="connsiteY3" fmla="*/ 0 h 1679491"/>
                <a:gd name="connsiteX4" fmla="*/ 3632594 w 3632594"/>
                <a:gd name="connsiteY4" fmla="*/ 0 h 1679491"/>
                <a:gd name="connsiteX5" fmla="*/ 3632594 w 3632594"/>
                <a:gd name="connsiteY5" fmla="*/ 279915 h 1679491"/>
                <a:gd name="connsiteX6" fmla="*/ 3632594 w 3632594"/>
                <a:gd name="connsiteY6" fmla="*/ 279915 h 1679491"/>
                <a:gd name="connsiteX7" fmla="*/ 3632594 w 3632594"/>
                <a:gd name="connsiteY7" fmla="*/ 699788 h 1679491"/>
                <a:gd name="connsiteX8" fmla="*/ 3632594 w 3632594"/>
                <a:gd name="connsiteY8" fmla="*/ 1679491 h 1679491"/>
                <a:gd name="connsiteX9" fmla="*/ 1732691 w 3632594"/>
                <a:gd name="connsiteY9" fmla="*/ 1679491 h 1679491"/>
                <a:gd name="connsiteX10" fmla="*/ 918447 w 3632594"/>
                <a:gd name="connsiteY10" fmla="*/ 1679491 h 1679491"/>
                <a:gd name="connsiteX11" fmla="*/ 918447 w 3632594"/>
                <a:gd name="connsiteY11" fmla="*/ 1679491 h 1679491"/>
                <a:gd name="connsiteX12" fmla="*/ 375617 w 3632594"/>
                <a:gd name="connsiteY12" fmla="*/ 1679491 h 1679491"/>
                <a:gd name="connsiteX13" fmla="*/ 374877 w 3632594"/>
                <a:gd name="connsiteY13" fmla="*/ 986879 h 1679491"/>
                <a:gd name="connsiteX14" fmla="*/ 0 w 3632594"/>
                <a:gd name="connsiteY14" fmla="*/ 875754 h 1679491"/>
                <a:gd name="connsiteX15" fmla="*/ 384721 w 3632594"/>
                <a:gd name="connsiteY15" fmla="*/ 750703 h 1679491"/>
                <a:gd name="connsiteX16" fmla="*/ 381406 w 3632594"/>
                <a:gd name="connsiteY16" fmla="*/ 5787 h 1679491"/>
                <a:gd name="connsiteX0" fmla="*/ 381406 w 3632594"/>
                <a:gd name="connsiteY0" fmla="*/ 5787 h 1679491"/>
                <a:gd name="connsiteX1" fmla="*/ 918447 w 3632594"/>
                <a:gd name="connsiteY1" fmla="*/ 0 h 1679491"/>
                <a:gd name="connsiteX2" fmla="*/ 918447 w 3632594"/>
                <a:gd name="connsiteY2" fmla="*/ 0 h 1679491"/>
                <a:gd name="connsiteX3" fmla="*/ 1732691 w 3632594"/>
                <a:gd name="connsiteY3" fmla="*/ 0 h 1679491"/>
                <a:gd name="connsiteX4" fmla="*/ 3632594 w 3632594"/>
                <a:gd name="connsiteY4" fmla="*/ 0 h 1679491"/>
                <a:gd name="connsiteX5" fmla="*/ 3632594 w 3632594"/>
                <a:gd name="connsiteY5" fmla="*/ 279915 h 1679491"/>
                <a:gd name="connsiteX6" fmla="*/ 3632594 w 3632594"/>
                <a:gd name="connsiteY6" fmla="*/ 279915 h 1679491"/>
                <a:gd name="connsiteX7" fmla="*/ 3632594 w 3632594"/>
                <a:gd name="connsiteY7" fmla="*/ 699788 h 1679491"/>
                <a:gd name="connsiteX8" fmla="*/ 3632594 w 3632594"/>
                <a:gd name="connsiteY8" fmla="*/ 1679491 h 1679491"/>
                <a:gd name="connsiteX9" fmla="*/ 1732691 w 3632594"/>
                <a:gd name="connsiteY9" fmla="*/ 1679491 h 1679491"/>
                <a:gd name="connsiteX10" fmla="*/ 918447 w 3632594"/>
                <a:gd name="connsiteY10" fmla="*/ 1679491 h 1679491"/>
                <a:gd name="connsiteX11" fmla="*/ 918447 w 3632594"/>
                <a:gd name="connsiteY11" fmla="*/ 1679491 h 1679491"/>
                <a:gd name="connsiteX12" fmla="*/ 375617 w 3632594"/>
                <a:gd name="connsiteY12" fmla="*/ 1679491 h 1679491"/>
                <a:gd name="connsiteX13" fmla="*/ 374877 w 3632594"/>
                <a:gd name="connsiteY13" fmla="*/ 986879 h 1679491"/>
                <a:gd name="connsiteX14" fmla="*/ 0 w 3632594"/>
                <a:gd name="connsiteY14" fmla="*/ 875754 h 1679491"/>
                <a:gd name="connsiteX15" fmla="*/ 375194 w 3632594"/>
                <a:gd name="connsiteY15" fmla="*/ 753878 h 1679491"/>
                <a:gd name="connsiteX16" fmla="*/ 381406 w 3632594"/>
                <a:gd name="connsiteY16" fmla="*/ 5787 h 1679491"/>
                <a:gd name="connsiteX0" fmla="*/ 371879 w 3632594"/>
                <a:gd name="connsiteY0" fmla="*/ 12137 h 1679491"/>
                <a:gd name="connsiteX1" fmla="*/ 918447 w 3632594"/>
                <a:gd name="connsiteY1" fmla="*/ 0 h 1679491"/>
                <a:gd name="connsiteX2" fmla="*/ 918447 w 3632594"/>
                <a:gd name="connsiteY2" fmla="*/ 0 h 1679491"/>
                <a:gd name="connsiteX3" fmla="*/ 1732691 w 3632594"/>
                <a:gd name="connsiteY3" fmla="*/ 0 h 1679491"/>
                <a:gd name="connsiteX4" fmla="*/ 3632594 w 3632594"/>
                <a:gd name="connsiteY4" fmla="*/ 0 h 1679491"/>
                <a:gd name="connsiteX5" fmla="*/ 3632594 w 3632594"/>
                <a:gd name="connsiteY5" fmla="*/ 279915 h 1679491"/>
                <a:gd name="connsiteX6" fmla="*/ 3632594 w 3632594"/>
                <a:gd name="connsiteY6" fmla="*/ 279915 h 1679491"/>
                <a:gd name="connsiteX7" fmla="*/ 3632594 w 3632594"/>
                <a:gd name="connsiteY7" fmla="*/ 699788 h 1679491"/>
                <a:gd name="connsiteX8" fmla="*/ 3632594 w 3632594"/>
                <a:gd name="connsiteY8" fmla="*/ 1679491 h 1679491"/>
                <a:gd name="connsiteX9" fmla="*/ 1732691 w 3632594"/>
                <a:gd name="connsiteY9" fmla="*/ 1679491 h 1679491"/>
                <a:gd name="connsiteX10" fmla="*/ 918447 w 3632594"/>
                <a:gd name="connsiteY10" fmla="*/ 1679491 h 1679491"/>
                <a:gd name="connsiteX11" fmla="*/ 918447 w 3632594"/>
                <a:gd name="connsiteY11" fmla="*/ 1679491 h 1679491"/>
                <a:gd name="connsiteX12" fmla="*/ 375617 w 3632594"/>
                <a:gd name="connsiteY12" fmla="*/ 1679491 h 1679491"/>
                <a:gd name="connsiteX13" fmla="*/ 374877 w 3632594"/>
                <a:gd name="connsiteY13" fmla="*/ 986879 h 1679491"/>
                <a:gd name="connsiteX14" fmla="*/ 0 w 3632594"/>
                <a:gd name="connsiteY14" fmla="*/ 875754 h 1679491"/>
                <a:gd name="connsiteX15" fmla="*/ 375194 w 3632594"/>
                <a:gd name="connsiteY15" fmla="*/ 753878 h 1679491"/>
                <a:gd name="connsiteX16" fmla="*/ 371879 w 3632594"/>
                <a:gd name="connsiteY16" fmla="*/ 12137 h 1679491"/>
                <a:gd name="connsiteX0" fmla="*/ 375055 w 3632594"/>
                <a:gd name="connsiteY0" fmla="*/ 15312 h 1679491"/>
                <a:gd name="connsiteX1" fmla="*/ 918447 w 3632594"/>
                <a:gd name="connsiteY1" fmla="*/ 0 h 1679491"/>
                <a:gd name="connsiteX2" fmla="*/ 918447 w 3632594"/>
                <a:gd name="connsiteY2" fmla="*/ 0 h 1679491"/>
                <a:gd name="connsiteX3" fmla="*/ 1732691 w 3632594"/>
                <a:gd name="connsiteY3" fmla="*/ 0 h 1679491"/>
                <a:gd name="connsiteX4" fmla="*/ 3632594 w 3632594"/>
                <a:gd name="connsiteY4" fmla="*/ 0 h 1679491"/>
                <a:gd name="connsiteX5" fmla="*/ 3632594 w 3632594"/>
                <a:gd name="connsiteY5" fmla="*/ 279915 h 1679491"/>
                <a:gd name="connsiteX6" fmla="*/ 3632594 w 3632594"/>
                <a:gd name="connsiteY6" fmla="*/ 279915 h 1679491"/>
                <a:gd name="connsiteX7" fmla="*/ 3632594 w 3632594"/>
                <a:gd name="connsiteY7" fmla="*/ 699788 h 1679491"/>
                <a:gd name="connsiteX8" fmla="*/ 3632594 w 3632594"/>
                <a:gd name="connsiteY8" fmla="*/ 1679491 h 1679491"/>
                <a:gd name="connsiteX9" fmla="*/ 1732691 w 3632594"/>
                <a:gd name="connsiteY9" fmla="*/ 1679491 h 1679491"/>
                <a:gd name="connsiteX10" fmla="*/ 918447 w 3632594"/>
                <a:gd name="connsiteY10" fmla="*/ 1679491 h 1679491"/>
                <a:gd name="connsiteX11" fmla="*/ 918447 w 3632594"/>
                <a:gd name="connsiteY11" fmla="*/ 1679491 h 1679491"/>
                <a:gd name="connsiteX12" fmla="*/ 375617 w 3632594"/>
                <a:gd name="connsiteY12" fmla="*/ 1679491 h 1679491"/>
                <a:gd name="connsiteX13" fmla="*/ 374877 w 3632594"/>
                <a:gd name="connsiteY13" fmla="*/ 986879 h 1679491"/>
                <a:gd name="connsiteX14" fmla="*/ 0 w 3632594"/>
                <a:gd name="connsiteY14" fmla="*/ 875754 h 1679491"/>
                <a:gd name="connsiteX15" fmla="*/ 375194 w 3632594"/>
                <a:gd name="connsiteY15" fmla="*/ 753878 h 1679491"/>
                <a:gd name="connsiteX16" fmla="*/ 375055 w 3632594"/>
                <a:gd name="connsiteY16" fmla="*/ 15312 h 1679491"/>
                <a:gd name="connsiteX0" fmla="*/ 375055 w 3632594"/>
                <a:gd name="connsiteY0" fmla="*/ 15312 h 1679491"/>
                <a:gd name="connsiteX1" fmla="*/ 918447 w 3632594"/>
                <a:gd name="connsiteY1" fmla="*/ 0 h 1679491"/>
                <a:gd name="connsiteX2" fmla="*/ 918447 w 3632594"/>
                <a:gd name="connsiteY2" fmla="*/ 0 h 1679491"/>
                <a:gd name="connsiteX3" fmla="*/ 1732691 w 3632594"/>
                <a:gd name="connsiteY3" fmla="*/ 0 h 1679491"/>
                <a:gd name="connsiteX4" fmla="*/ 3632594 w 3632594"/>
                <a:gd name="connsiteY4" fmla="*/ 0 h 1679491"/>
                <a:gd name="connsiteX5" fmla="*/ 3632594 w 3632594"/>
                <a:gd name="connsiteY5" fmla="*/ 279915 h 1679491"/>
                <a:gd name="connsiteX6" fmla="*/ 3632594 w 3632594"/>
                <a:gd name="connsiteY6" fmla="*/ 279915 h 1679491"/>
                <a:gd name="connsiteX7" fmla="*/ 3632594 w 3632594"/>
                <a:gd name="connsiteY7" fmla="*/ 699788 h 1679491"/>
                <a:gd name="connsiteX8" fmla="*/ 3632594 w 3632594"/>
                <a:gd name="connsiteY8" fmla="*/ 1679491 h 1679491"/>
                <a:gd name="connsiteX9" fmla="*/ 1732691 w 3632594"/>
                <a:gd name="connsiteY9" fmla="*/ 1679491 h 1679491"/>
                <a:gd name="connsiteX10" fmla="*/ 918447 w 3632594"/>
                <a:gd name="connsiteY10" fmla="*/ 1679491 h 1679491"/>
                <a:gd name="connsiteX11" fmla="*/ 918447 w 3632594"/>
                <a:gd name="connsiteY11" fmla="*/ 1679491 h 1679491"/>
                <a:gd name="connsiteX12" fmla="*/ 375617 w 3632594"/>
                <a:gd name="connsiteY12" fmla="*/ 1679491 h 1679491"/>
                <a:gd name="connsiteX13" fmla="*/ 374877 w 3632594"/>
                <a:gd name="connsiteY13" fmla="*/ 986879 h 1679491"/>
                <a:gd name="connsiteX14" fmla="*/ 0 w 3632594"/>
                <a:gd name="connsiteY14" fmla="*/ 875754 h 1679491"/>
                <a:gd name="connsiteX15" fmla="*/ 375194 w 3632594"/>
                <a:gd name="connsiteY15" fmla="*/ 753878 h 1679491"/>
                <a:gd name="connsiteX16" fmla="*/ 375055 w 3632594"/>
                <a:gd name="connsiteY16" fmla="*/ 15312 h 1679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32594" h="1679491">
                  <a:moveTo>
                    <a:pt x="375055" y="15312"/>
                  </a:moveTo>
                  <a:lnTo>
                    <a:pt x="918447" y="0"/>
                  </a:lnTo>
                  <a:lnTo>
                    <a:pt x="918447" y="0"/>
                  </a:lnTo>
                  <a:lnTo>
                    <a:pt x="1732691" y="0"/>
                  </a:lnTo>
                  <a:lnTo>
                    <a:pt x="3632594" y="0"/>
                  </a:lnTo>
                  <a:lnTo>
                    <a:pt x="3632594" y="279915"/>
                  </a:lnTo>
                  <a:lnTo>
                    <a:pt x="3632594" y="279915"/>
                  </a:lnTo>
                  <a:lnTo>
                    <a:pt x="3632594" y="699788"/>
                  </a:lnTo>
                  <a:lnTo>
                    <a:pt x="3632594" y="1679491"/>
                  </a:lnTo>
                  <a:lnTo>
                    <a:pt x="1732691" y="1679491"/>
                  </a:lnTo>
                  <a:lnTo>
                    <a:pt x="918447" y="1679491"/>
                  </a:lnTo>
                  <a:lnTo>
                    <a:pt x="918447" y="1679491"/>
                  </a:lnTo>
                  <a:lnTo>
                    <a:pt x="375617" y="1679491"/>
                  </a:lnTo>
                  <a:cubicBezTo>
                    <a:pt x="375370" y="1442270"/>
                    <a:pt x="375124" y="1224100"/>
                    <a:pt x="374877" y="986879"/>
                  </a:cubicBezTo>
                  <a:cubicBezTo>
                    <a:pt x="239425" y="950829"/>
                    <a:pt x="183079" y="915646"/>
                    <a:pt x="0" y="875754"/>
                  </a:cubicBezTo>
                  <a:cubicBezTo>
                    <a:pt x="164004" y="819703"/>
                    <a:pt x="218480" y="803093"/>
                    <a:pt x="375194" y="753878"/>
                  </a:cubicBezTo>
                  <a:cubicBezTo>
                    <a:pt x="373265" y="554030"/>
                    <a:pt x="376985" y="199285"/>
                    <a:pt x="375055" y="1531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5372" name="Rectangle 15"/>
            <p:cNvSpPr>
              <a:spLocks noChangeArrowheads="1"/>
            </p:cNvSpPr>
            <p:nvPr/>
          </p:nvSpPr>
          <p:spPr bwMode="auto">
            <a:xfrm>
              <a:off x="744" y="2167"/>
              <a:ext cx="2291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2400"/>
                </a:lnSpc>
                <a:spcBef>
                  <a:spcPts val="0"/>
                </a:spcBef>
              </a:pPr>
              <a:r>
                <a:rPr lang="en-US" b="0">
                  <a:latin typeface="Helvetica" charset="0"/>
                </a:rPr>
                <a:t>…but in the laboratory frame </a:t>
              </a:r>
              <a:r>
                <a:rPr lang="en-US">
                  <a:latin typeface="Lucida Calligraphy" panose="03010101010101010101" pitchFamily="66" charset="77"/>
                  <a:cs typeface="Cavolini" panose="03000502040302020204" pitchFamily="66" charset="0"/>
                </a:rPr>
                <a:t>R</a:t>
              </a:r>
              <a:r>
                <a:rPr lang="en-US" baseline="-25000">
                  <a:latin typeface="Lucida Calligraphy" panose="03010101010101010101" pitchFamily="66" charset="77"/>
                  <a:cs typeface="Cavolini" panose="03000502040302020204" pitchFamily="66" charset="0"/>
                </a:rPr>
                <a:t>L</a:t>
              </a:r>
              <a:r>
                <a:rPr lang="en-US">
                  <a:latin typeface="Helvetica" charset="0"/>
                </a:rPr>
                <a:t> </a:t>
              </a:r>
              <a:r>
                <a:rPr lang="en-US" b="0">
                  <a:latin typeface="Helvetica" charset="0"/>
                </a:rPr>
                <a:t>it shrinks to a </a:t>
              </a:r>
              <a:r>
                <a:rPr lang="en-US" b="0" u="sng">
                  <a:latin typeface="Helvetica" charset="0"/>
                </a:rPr>
                <a:t>small forward cone</a:t>
              </a:r>
              <a:r>
                <a:rPr lang="en-US" b="0">
                  <a:latin typeface="Helvetica" charset="0"/>
                </a:rPr>
                <a:t>, like the sound of a train in motion (as we have seen) but much narrower</a:t>
              </a:r>
              <a:endParaRPr lang="en-US" b="0">
                <a:latin typeface="Chalkboard" charset="0"/>
              </a:endParaRPr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3487688" y="1747910"/>
            <a:ext cx="1312169" cy="381000"/>
            <a:chOff x="2579709" y="5073226"/>
            <a:chExt cx="1312169" cy="381000"/>
          </a:xfrm>
        </p:grpSpPr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754422" y="5114122"/>
              <a:ext cx="954000" cy="108000"/>
            </a:xfrm>
            <a:prstGeom prst="leftArrow">
              <a:avLst>
                <a:gd name="adj1" fmla="val 50000"/>
                <a:gd name="adj2" fmla="val 16250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2579709" y="5073226"/>
              <a:ext cx="1312169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i="1">
                  <a:ln>
                    <a:solidFill>
                      <a:schemeClr val="tx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v</a:t>
              </a:r>
              <a:r>
                <a:rPr lang="en-US">
                  <a:ln>
                    <a:solidFill>
                      <a:schemeClr val="tx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 ≈ </a:t>
              </a:r>
              <a:r>
                <a:rPr lang="en-US" i="1">
                  <a:ln>
                    <a:solidFill>
                      <a:schemeClr val="tx1"/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c</a:t>
              </a:r>
              <a:endParaRPr lang="en-US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endParaRPr>
            </a:p>
          </p:txBody>
        </p:sp>
      </p:grpSp>
      <p:sp>
        <p:nvSpPr>
          <p:cNvPr id="536584" name="Oval 8"/>
          <p:cNvSpPr>
            <a:spLocks noChangeArrowheads="1"/>
          </p:cNvSpPr>
          <p:nvPr/>
        </p:nvSpPr>
        <p:spPr bwMode="auto">
          <a:xfrm>
            <a:off x="3551924" y="1731302"/>
            <a:ext cx="228600" cy="228600"/>
          </a:xfrm>
          <a:prstGeom prst="ellipse">
            <a:avLst/>
          </a:prstGeom>
          <a:gradFill flip="none" rotWithShape="1">
            <a:gsLst>
              <a:gs pos="76000">
                <a:schemeClr val="tx1"/>
              </a:gs>
              <a:gs pos="33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241C56-14F8-1468-BA5C-A93C974FFA5F}"/>
              </a:ext>
            </a:extLst>
          </p:cNvPr>
          <p:cNvGrpSpPr/>
          <p:nvPr/>
        </p:nvGrpSpPr>
        <p:grpSpPr>
          <a:xfrm>
            <a:off x="6127677" y="3686350"/>
            <a:ext cx="1518421" cy="740001"/>
            <a:chOff x="4603676" y="3472343"/>
            <a:chExt cx="1518421" cy="740001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70E0389-E08B-3D94-C44D-CAABAEE10CD1}"/>
                </a:ext>
              </a:extLst>
            </p:cNvPr>
            <p:cNvSpPr/>
            <p:nvPr/>
          </p:nvSpPr>
          <p:spPr bwMode="auto">
            <a:xfrm>
              <a:off x="4603676" y="4019429"/>
              <a:ext cx="1512057" cy="192915"/>
            </a:xfrm>
            <a:custGeom>
              <a:avLst/>
              <a:gdLst>
                <a:gd name="connsiteX0" fmla="*/ 8 w 1575959"/>
                <a:gd name="connsiteY0" fmla="*/ 212067 h 237468"/>
                <a:gd name="connsiteX1" fmla="*/ 1441458 w 1575959"/>
                <a:gd name="connsiteY1" fmla="*/ 2517 h 237468"/>
                <a:gd name="connsiteX2" fmla="*/ 1473208 w 1575959"/>
                <a:gd name="connsiteY2" fmla="*/ 104117 h 237468"/>
                <a:gd name="connsiteX3" fmla="*/ 1463683 w 1575959"/>
                <a:gd name="connsiteY3" fmla="*/ 221592 h 237468"/>
                <a:gd name="connsiteX4" fmla="*/ 8 w 1575959"/>
                <a:gd name="connsiteY4" fmla="*/ 212067 h 237468"/>
                <a:gd name="connsiteX0" fmla="*/ 8 w 1599815"/>
                <a:gd name="connsiteY0" fmla="*/ 212280 h 237681"/>
                <a:gd name="connsiteX1" fmla="*/ 1441458 w 1599815"/>
                <a:gd name="connsiteY1" fmla="*/ 2730 h 237681"/>
                <a:gd name="connsiteX2" fmla="*/ 1533533 w 1599815"/>
                <a:gd name="connsiteY2" fmla="*/ 101155 h 237681"/>
                <a:gd name="connsiteX3" fmla="*/ 1463683 w 1599815"/>
                <a:gd name="connsiteY3" fmla="*/ 221805 h 237681"/>
                <a:gd name="connsiteX4" fmla="*/ 8 w 1599815"/>
                <a:gd name="connsiteY4" fmla="*/ 212280 h 237681"/>
                <a:gd name="connsiteX0" fmla="*/ 8 w 1601725"/>
                <a:gd name="connsiteY0" fmla="*/ 212280 h 237681"/>
                <a:gd name="connsiteX1" fmla="*/ 1441458 w 1601725"/>
                <a:gd name="connsiteY1" fmla="*/ 2730 h 237681"/>
                <a:gd name="connsiteX2" fmla="*/ 1533533 w 1601725"/>
                <a:gd name="connsiteY2" fmla="*/ 101155 h 237681"/>
                <a:gd name="connsiteX3" fmla="*/ 1463683 w 1601725"/>
                <a:gd name="connsiteY3" fmla="*/ 221805 h 237681"/>
                <a:gd name="connsiteX4" fmla="*/ 8 w 1601725"/>
                <a:gd name="connsiteY4" fmla="*/ 212280 h 237681"/>
                <a:gd name="connsiteX0" fmla="*/ 8 w 1601725"/>
                <a:gd name="connsiteY0" fmla="*/ 214562 h 239963"/>
                <a:gd name="connsiteX1" fmla="*/ 1441458 w 1601725"/>
                <a:gd name="connsiteY1" fmla="*/ 5012 h 239963"/>
                <a:gd name="connsiteX2" fmla="*/ 1533533 w 1601725"/>
                <a:gd name="connsiteY2" fmla="*/ 103437 h 239963"/>
                <a:gd name="connsiteX3" fmla="*/ 1463683 w 1601725"/>
                <a:gd name="connsiteY3" fmla="*/ 224087 h 239963"/>
                <a:gd name="connsiteX4" fmla="*/ 8 w 1601725"/>
                <a:gd name="connsiteY4" fmla="*/ 214562 h 239963"/>
                <a:gd name="connsiteX0" fmla="*/ 8 w 1601725"/>
                <a:gd name="connsiteY0" fmla="*/ 209552 h 234953"/>
                <a:gd name="connsiteX1" fmla="*/ 1441458 w 1601725"/>
                <a:gd name="connsiteY1" fmla="*/ 2 h 234953"/>
                <a:gd name="connsiteX2" fmla="*/ 1533533 w 1601725"/>
                <a:gd name="connsiteY2" fmla="*/ 98427 h 234953"/>
                <a:gd name="connsiteX3" fmla="*/ 1463683 w 1601725"/>
                <a:gd name="connsiteY3" fmla="*/ 219077 h 234953"/>
                <a:gd name="connsiteX4" fmla="*/ 8 w 1601725"/>
                <a:gd name="connsiteY4" fmla="*/ 209552 h 234953"/>
                <a:gd name="connsiteX0" fmla="*/ 8 w 1534423"/>
                <a:gd name="connsiteY0" fmla="*/ 209552 h 228525"/>
                <a:gd name="connsiteX1" fmla="*/ 1441458 w 1534423"/>
                <a:gd name="connsiteY1" fmla="*/ 2 h 228525"/>
                <a:gd name="connsiteX2" fmla="*/ 1533533 w 1534423"/>
                <a:gd name="connsiteY2" fmla="*/ 98427 h 228525"/>
                <a:gd name="connsiteX3" fmla="*/ 1463683 w 1534423"/>
                <a:gd name="connsiteY3" fmla="*/ 219077 h 228525"/>
                <a:gd name="connsiteX4" fmla="*/ 8 w 1534423"/>
                <a:gd name="connsiteY4" fmla="*/ 209552 h 228525"/>
                <a:gd name="connsiteX0" fmla="*/ 8 w 1590929"/>
                <a:gd name="connsiteY0" fmla="*/ 214115 h 239316"/>
                <a:gd name="connsiteX1" fmla="*/ 1441458 w 1590929"/>
                <a:gd name="connsiteY1" fmla="*/ 4565 h 239316"/>
                <a:gd name="connsiteX2" fmla="*/ 1508133 w 1590929"/>
                <a:gd name="connsiteY2" fmla="*/ 106165 h 239316"/>
                <a:gd name="connsiteX3" fmla="*/ 1463683 w 1590929"/>
                <a:gd name="connsiteY3" fmla="*/ 223640 h 239316"/>
                <a:gd name="connsiteX4" fmla="*/ 8 w 1590929"/>
                <a:gd name="connsiteY4" fmla="*/ 214115 h 239316"/>
                <a:gd name="connsiteX0" fmla="*/ 8 w 1590929"/>
                <a:gd name="connsiteY0" fmla="*/ 209701 h 234902"/>
                <a:gd name="connsiteX1" fmla="*/ 1441458 w 1590929"/>
                <a:gd name="connsiteY1" fmla="*/ 151 h 234902"/>
                <a:gd name="connsiteX2" fmla="*/ 1508133 w 1590929"/>
                <a:gd name="connsiteY2" fmla="*/ 101751 h 234902"/>
                <a:gd name="connsiteX3" fmla="*/ 1463683 w 1590929"/>
                <a:gd name="connsiteY3" fmla="*/ 219226 h 234902"/>
                <a:gd name="connsiteX4" fmla="*/ 8 w 1590929"/>
                <a:gd name="connsiteY4" fmla="*/ 209701 h 234902"/>
                <a:gd name="connsiteX0" fmla="*/ 8 w 1509381"/>
                <a:gd name="connsiteY0" fmla="*/ 209701 h 231491"/>
                <a:gd name="connsiteX1" fmla="*/ 1441458 w 1509381"/>
                <a:gd name="connsiteY1" fmla="*/ 151 h 231491"/>
                <a:gd name="connsiteX2" fmla="*/ 1508133 w 1509381"/>
                <a:gd name="connsiteY2" fmla="*/ 101751 h 231491"/>
                <a:gd name="connsiteX3" fmla="*/ 1463683 w 1509381"/>
                <a:gd name="connsiteY3" fmla="*/ 219226 h 231491"/>
                <a:gd name="connsiteX4" fmla="*/ 8 w 1509381"/>
                <a:gd name="connsiteY4" fmla="*/ 209701 h 231491"/>
                <a:gd name="connsiteX0" fmla="*/ 49535 w 1558908"/>
                <a:gd name="connsiteY0" fmla="*/ 209701 h 244992"/>
                <a:gd name="connsiteX1" fmla="*/ 1490985 w 1558908"/>
                <a:gd name="connsiteY1" fmla="*/ 151 h 244992"/>
                <a:gd name="connsiteX2" fmla="*/ 1557660 w 1558908"/>
                <a:gd name="connsiteY2" fmla="*/ 101751 h 244992"/>
                <a:gd name="connsiteX3" fmla="*/ 1513210 w 1558908"/>
                <a:gd name="connsiteY3" fmla="*/ 219226 h 244992"/>
                <a:gd name="connsiteX4" fmla="*/ 49535 w 1558908"/>
                <a:gd name="connsiteY4" fmla="*/ 209701 h 244992"/>
                <a:gd name="connsiteX0" fmla="*/ 1 w 1509374"/>
                <a:gd name="connsiteY0" fmla="*/ 209701 h 222439"/>
                <a:gd name="connsiteX1" fmla="*/ 1441451 w 1509374"/>
                <a:gd name="connsiteY1" fmla="*/ 151 h 222439"/>
                <a:gd name="connsiteX2" fmla="*/ 1508126 w 1509374"/>
                <a:gd name="connsiteY2" fmla="*/ 101751 h 222439"/>
                <a:gd name="connsiteX3" fmla="*/ 1463676 w 1509374"/>
                <a:gd name="connsiteY3" fmla="*/ 219226 h 222439"/>
                <a:gd name="connsiteX4" fmla="*/ 1 w 1509374"/>
                <a:gd name="connsiteY4" fmla="*/ 209701 h 222439"/>
                <a:gd name="connsiteX0" fmla="*/ 2 w 1509375"/>
                <a:gd name="connsiteY0" fmla="*/ 212857 h 234863"/>
                <a:gd name="connsiteX1" fmla="*/ 1476377 w 1509375"/>
                <a:gd name="connsiteY1" fmla="*/ 132 h 234863"/>
                <a:gd name="connsiteX2" fmla="*/ 1508127 w 1509375"/>
                <a:gd name="connsiteY2" fmla="*/ 104907 h 234863"/>
                <a:gd name="connsiteX3" fmla="*/ 1463677 w 1509375"/>
                <a:gd name="connsiteY3" fmla="*/ 222382 h 234863"/>
                <a:gd name="connsiteX4" fmla="*/ 2 w 1509375"/>
                <a:gd name="connsiteY4" fmla="*/ 212857 h 234863"/>
                <a:gd name="connsiteX0" fmla="*/ 11 w 1511996"/>
                <a:gd name="connsiteY0" fmla="*/ 212857 h 234863"/>
                <a:gd name="connsiteX1" fmla="*/ 1476386 w 1511996"/>
                <a:gd name="connsiteY1" fmla="*/ 132 h 234863"/>
                <a:gd name="connsiteX2" fmla="*/ 1508136 w 1511996"/>
                <a:gd name="connsiteY2" fmla="*/ 104907 h 234863"/>
                <a:gd name="connsiteX3" fmla="*/ 1504961 w 1511996"/>
                <a:gd name="connsiteY3" fmla="*/ 222382 h 234863"/>
                <a:gd name="connsiteX4" fmla="*/ 11 w 1511996"/>
                <a:gd name="connsiteY4" fmla="*/ 212857 h 234863"/>
                <a:gd name="connsiteX0" fmla="*/ 24 w 1512009"/>
                <a:gd name="connsiteY0" fmla="*/ 216018 h 238240"/>
                <a:gd name="connsiteX1" fmla="*/ 1463699 w 1512009"/>
                <a:gd name="connsiteY1" fmla="*/ 118 h 238240"/>
                <a:gd name="connsiteX2" fmla="*/ 1508149 w 1512009"/>
                <a:gd name="connsiteY2" fmla="*/ 108068 h 238240"/>
                <a:gd name="connsiteX3" fmla="*/ 1504974 w 1512009"/>
                <a:gd name="connsiteY3" fmla="*/ 225543 h 238240"/>
                <a:gd name="connsiteX4" fmla="*/ 24 w 1512009"/>
                <a:gd name="connsiteY4" fmla="*/ 216018 h 238240"/>
                <a:gd name="connsiteX0" fmla="*/ 72 w 1512057"/>
                <a:gd name="connsiteY0" fmla="*/ 216018 h 228065"/>
                <a:gd name="connsiteX1" fmla="*/ 1463747 w 1512057"/>
                <a:gd name="connsiteY1" fmla="*/ 118 h 228065"/>
                <a:gd name="connsiteX2" fmla="*/ 1508197 w 1512057"/>
                <a:gd name="connsiteY2" fmla="*/ 108068 h 228065"/>
                <a:gd name="connsiteX3" fmla="*/ 1505022 w 1512057"/>
                <a:gd name="connsiteY3" fmla="*/ 225543 h 228065"/>
                <a:gd name="connsiteX4" fmla="*/ 72 w 1512057"/>
                <a:gd name="connsiteY4" fmla="*/ 216018 h 228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057" h="228065">
                  <a:moveTo>
                    <a:pt x="72" y="216018"/>
                  </a:moveTo>
                  <a:cubicBezTo>
                    <a:pt x="12243" y="213372"/>
                    <a:pt x="1456868" y="2235"/>
                    <a:pt x="1463747" y="118"/>
                  </a:cubicBezTo>
                  <a:cubicBezTo>
                    <a:pt x="1470626" y="-1999"/>
                    <a:pt x="1504493" y="23931"/>
                    <a:pt x="1508197" y="108068"/>
                  </a:cubicBezTo>
                  <a:cubicBezTo>
                    <a:pt x="1518251" y="195380"/>
                    <a:pt x="1505551" y="217076"/>
                    <a:pt x="1505022" y="225543"/>
                  </a:cubicBezTo>
                  <a:cubicBezTo>
                    <a:pt x="1504493" y="234010"/>
                    <a:pt x="-12099" y="218664"/>
                    <a:pt x="72" y="216018"/>
                  </a:cubicBezTo>
                  <a:close/>
                </a:path>
              </a:pathLst>
            </a:custGeom>
            <a:solidFill>
              <a:srgbClr val="D882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D882FF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1F81CB-8110-5C40-B5AB-B63026DB7C39}"/>
                </a:ext>
              </a:extLst>
            </p:cNvPr>
            <p:cNvSpPr/>
            <p:nvPr/>
          </p:nvSpPr>
          <p:spPr>
            <a:xfrm>
              <a:off x="5687363" y="3472343"/>
              <a:ext cx="4347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H" sz="3600" i="1">
                  <a:solidFill>
                    <a:srgbClr val="D882FF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Symbol" charset="2"/>
                  <a:cs typeface="Symbol" charset="2"/>
                </a:rPr>
                <a:t>q</a:t>
              </a:r>
              <a:endParaRPr lang="en-US" sz="3600" i="1">
                <a:solidFill>
                  <a:srgbClr val="D882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Symbol" charset="2"/>
                <a:cs typeface="Symbol" charset="2"/>
              </a:endParaRP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1A1AFF0E-ACA4-0343-9011-904D6F344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569" y="5287962"/>
            <a:ext cx="5887943" cy="158361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lnSpc>
                <a:spcPts val="3820"/>
              </a:lnSpc>
              <a:spcBef>
                <a:spcPts val="0"/>
              </a:spcBef>
            </a:pPr>
            <a:r>
              <a:rPr lang="en-US" altLang="ja-JP" sz="3200" b="0" u="sng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Ver</a:t>
            </a:r>
            <a:r>
              <a:rPr lang="en-US" altLang="ja-JP" sz="32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y </a:t>
            </a:r>
            <a:r>
              <a:rPr lang="en-US" altLang="ja-JP" sz="3200" b="0" u="sng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small</a:t>
            </a:r>
            <a:r>
              <a:rPr lang="en-US" altLang="ja-JP" sz="32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</a:t>
            </a:r>
          </a:p>
          <a:p>
            <a:pPr>
              <a:lnSpc>
                <a:spcPts val="3820"/>
              </a:lnSpc>
              <a:spcBef>
                <a:spcPts val="0"/>
              </a:spcBef>
            </a:pPr>
            <a:r>
              <a:rPr lang="en-US" altLang="ja-JP" sz="32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angular spread ≈1</a:t>
            </a:r>
            <a:r>
              <a:rPr lang="en-US" altLang="ja-JP" sz="32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/</a:t>
            </a:r>
            <a:r>
              <a:rPr lang="en-US" altLang="ja-JP" sz="32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/>
                <a:cs typeface="Chalkboard"/>
                <a:sym typeface="Symbol" charset="0"/>
              </a:rPr>
              <a:t></a:t>
            </a:r>
            <a:r>
              <a:rPr lang="en-US" altLang="ja-JP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/>
                <a:cs typeface="Chalkboard"/>
                <a:sym typeface="Symbol" charset="0"/>
              </a:rPr>
              <a:t> </a:t>
            </a:r>
            <a:r>
              <a:rPr lang="en-US" altLang="ja-JP" sz="32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: </a:t>
            </a:r>
          </a:p>
          <a:p>
            <a:pPr>
              <a:lnSpc>
                <a:spcPts val="3820"/>
              </a:lnSpc>
              <a:spcBef>
                <a:spcPts val="0"/>
              </a:spcBef>
            </a:pPr>
            <a:r>
              <a:rPr lang="en-US" altLang="ja-JP" sz="32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milliradians!!! </a:t>
            </a:r>
            <a:endParaRPr lang="en-US" sz="3200" b="0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  <a:cs typeface="Chalkboard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E84389-3FE6-D34F-836D-987C694D766F}"/>
              </a:ext>
            </a:extLst>
          </p:cNvPr>
          <p:cNvSpPr/>
          <p:nvPr/>
        </p:nvSpPr>
        <p:spPr>
          <a:xfrm>
            <a:off x="6168189" y="2618522"/>
            <a:ext cx="5742915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>
                <a:solidFill>
                  <a:srgbClr val="FF0000"/>
                </a:solidFill>
                <a:latin typeface="+mn-lt"/>
              </a:rPr>
              <a:t>wave velocity vector 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in </a:t>
            </a: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R</a:t>
            </a:r>
            <a:r>
              <a:rPr lang="en-US" baseline="-2500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e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</a:rPr>
              <a:t>: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 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magnitude</a:t>
            </a:r>
          </a:p>
          <a:p>
            <a:pPr>
              <a:lnSpc>
                <a:spcPts val="2800"/>
              </a:lnSpc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     </a:t>
            </a:r>
            <a:r>
              <a:rPr lang="en-US" b="0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c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, zero longitudinal component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1" name="Freeform 44">
            <a:extLst>
              <a:ext uri="{FF2B5EF4-FFF2-40B4-BE49-F238E27FC236}">
                <a16:creationId xmlns:a16="http://schemas.microsoft.com/office/drawing/2014/main" id="{24AAE72C-6CA3-8E48-9E93-4E39AA7D4072}"/>
              </a:ext>
            </a:extLst>
          </p:cNvPr>
          <p:cNvSpPr>
            <a:spLocks/>
          </p:cNvSpPr>
          <p:nvPr/>
        </p:nvSpPr>
        <p:spPr bwMode="auto">
          <a:xfrm>
            <a:off x="6104636" y="2202847"/>
            <a:ext cx="2664296" cy="2226105"/>
          </a:xfrm>
          <a:custGeom>
            <a:avLst/>
            <a:gdLst>
              <a:gd name="T0" fmla="*/ 0 w 768"/>
              <a:gd name="T1" fmla="*/ 0 h 624"/>
              <a:gd name="T2" fmla="*/ 0 w 768"/>
              <a:gd name="T3" fmla="*/ 624 h 624"/>
              <a:gd name="T4" fmla="*/ 768 w 768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624">
                <a:moveTo>
                  <a:pt x="0" y="0"/>
                </a:moveTo>
                <a:lnTo>
                  <a:pt x="0" y="624"/>
                </a:lnTo>
                <a:lnTo>
                  <a:pt x="768" y="624"/>
                </a:lnTo>
              </a:path>
            </a:pathLst>
          </a:custGeom>
          <a:noFill/>
          <a:ln w="28575" cmpd="sng">
            <a:solidFill>
              <a:schemeClr val="accent1">
                <a:lumMod val="60000"/>
                <a:lumOff val="40000"/>
              </a:schemeClr>
            </a:solidFill>
            <a:round/>
            <a:headEnd type="arrow" w="med" len="med"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solidFill>
                <a:schemeClr val="accent1">
                  <a:lumMod val="60000"/>
                  <a:lumOff val="40000"/>
                </a:schemeClr>
              </a:solidFill>
              <a:cs typeface="+mn-cs"/>
            </a:endParaRPr>
          </a:p>
        </p:txBody>
      </p:sp>
      <p:grpSp>
        <p:nvGrpSpPr>
          <p:cNvPr id="15361" name="Group 15360">
            <a:extLst>
              <a:ext uri="{FF2B5EF4-FFF2-40B4-BE49-F238E27FC236}">
                <a16:creationId xmlns:a16="http://schemas.microsoft.com/office/drawing/2014/main" id="{A89FA558-18CF-3064-B9AE-60D7BD665BB3}"/>
              </a:ext>
            </a:extLst>
          </p:cNvPr>
          <p:cNvGrpSpPr/>
          <p:nvPr/>
        </p:nvGrpSpPr>
        <p:grpSpPr>
          <a:xfrm rot="21233344">
            <a:off x="5891836" y="2430307"/>
            <a:ext cx="430456" cy="4039177"/>
            <a:chOff x="8048196" y="2060871"/>
            <a:chExt cx="430456" cy="4039177"/>
          </a:xfrm>
        </p:grpSpPr>
        <p:cxnSp>
          <p:nvCxnSpPr>
            <p:cNvPr id="46" name="Straight Arrow Connector 17">
              <a:extLst>
                <a:ext uri="{FF2B5EF4-FFF2-40B4-BE49-F238E27FC236}">
                  <a16:creationId xmlns:a16="http://schemas.microsoft.com/office/drawing/2014/main" id="{1616CE51-745D-234F-8710-DEC8CB2254E8}"/>
                </a:ext>
              </a:extLst>
            </p:cNvPr>
            <p:cNvCxnSpPr/>
            <p:nvPr/>
          </p:nvCxnSpPr>
          <p:spPr bwMode="auto">
            <a:xfrm flipV="1">
              <a:off x="8262628" y="2060871"/>
              <a:ext cx="216024" cy="201622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360" name="Straight Arrow Connector 17">
              <a:extLst>
                <a:ext uri="{FF2B5EF4-FFF2-40B4-BE49-F238E27FC236}">
                  <a16:creationId xmlns:a16="http://schemas.microsoft.com/office/drawing/2014/main" id="{B0D73FB9-A59A-7D36-A903-7B0C0397C99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48196" y="4083824"/>
              <a:ext cx="216024" cy="201622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7BDF8E-FED9-FCC3-F546-1748564E2A0E}"/>
              </a:ext>
            </a:extLst>
          </p:cNvPr>
          <p:cNvGrpSpPr/>
          <p:nvPr/>
        </p:nvGrpSpPr>
        <p:grpSpPr>
          <a:xfrm>
            <a:off x="6083683" y="4418204"/>
            <a:ext cx="2711569" cy="485951"/>
            <a:chOff x="4559683" y="4352899"/>
            <a:chExt cx="2711569" cy="485951"/>
          </a:xfrm>
        </p:grpSpPr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25B7C59B-CEA2-9F17-0108-21563AB05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683" y="4352899"/>
              <a:ext cx="2009279" cy="57924"/>
            </a:xfrm>
            <a:custGeom>
              <a:avLst/>
              <a:gdLst>
                <a:gd name="T0" fmla="*/ 0 w 768"/>
                <a:gd name="T1" fmla="*/ 0 h 624"/>
                <a:gd name="T2" fmla="*/ 0 w 768"/>
                <a:gd name="T3" fmla="*/ 624 h 624"/>
                <a:gd name="T4" fmla="*/ 768 w 768"/>
                <a:gd name="T5" fmla="*/ 624 h 624"/>
                <a:gd name="connsiteX0" fmla="*/ 0 w 10000"/>
                <a:gd name="connsiteY0" fmla="*/ 0 h 0"/>
                <a:gd name="connsiteX1" fmla="*/ 10000 w 10000"/>
                <a:gd name="connsiteY1" fmla="*/ 0 h 0"/>
                <a:gd name="connsiteX0" fmla="*/ 0 w 10000"/>
                <a:gd name="connsiteY0" fmla="*/ 0 h 0"/>
                <a:gd name="connsiteX1" fmla="*/ 7551 w 10000"/>
                <a:gd name="connsiteY1" fmla="*/ 6657 h 0"/>
                <a:gd name="connsiteX2" fmla="*/ 10000 w 100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>
                  <a:moveTo>
                    <a:pt x="0" y="0"/>
                  </a:moveTo>
                  <a:cubicBezTo>
                    <a:pt x="2891" y="5237"/>
                    <a:pt x="4660" y="1420"/>
                    <a:pt x="7551" y="6657"/>
                  </a:cubicBezTo>
                  <a:lnTo>
                    <a:pt x="10000" y="0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solidFill>
                  <a:schemeClr val="accent1">
                    <a:lumMod val="60000"/>
                    <a:lumOff val="40000"/>
                  </a:schemeClr>
                </a:solidFill>
                <a:cs typeface="+mn-cs"/>
              </a:endParaRPr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1DCD2EBD-36C1-E1E1-A7C5-C8D6DDEEB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3293" y="4429659"/>
              <a:ext cx="887959" cy="409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2600"/>
                </a:lnSpc>
                <a:spcBef>
                  <a:spcPct val="20000"/>
                </a:spcBef>
              </a:pPr>
              <a:r>
                <a:rPr lang="en-US" sz="4000" b="0" i="1">
                  <a:solidFill>
                    <a:srgbClr val="FFFF00"/>
                  </a:solidFill>
                  <a:latin typeface="+mn-lt"/>
                  <a:cs typeface="Chalkboard"/>
                </a:rPr>
                <a:t>≈v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0EAD99-D992-A4C7-9FBE-8EA568069088}"/>
              </a:ext>
            </a:extLst>
          </p:cNvPr>
          <p:cNvGrpSpPr/>
          <p:nvPr/>
        </p:nvGrpSpPr>
        <p:grpSpPr>
          <a:xfrm>
            <a:off x="8503321" y="3392986"/>
            <a:ext cx="3968418" cy="2335691"/>
            <a:chOff x="8503321" y="3392986"/>
            <a:chExt cx="3968418" cy="2335691"/>
          </a:xfrm>
        </p:grpSpPr>
        <p:sp>
          <p:nvSpPr>
            <p:cNvPr id="34" name="Rounded Rectangular Callout 43">
              <a:extLst>
                <a:ext uri="{FF2B5EF4-FFF2-40B4-BE49-F238E27FC236}">
                  <a16:creationId xmlns:a16="http://schemas.microsoft.com/office/drawing/2014/main" id="{283EB14E-C544-50C7-EB6D-A4A979592D9A}"/>
                </a:ext>
              </a:extLst>
            </p:cNvPr>
            <p:cNvSpPr/>
            <p:nvPr/>
          </p:nvSpPr>
          <p:spPr bwMode="auto">
            <a:xfrm>
              <a:off x="9027788" y="3392986"/>
              <a:ext cx="2975192" cy="2335691"/>
            </a:xfrm>
            <a:custGeom>
              <a:avLst/>
              <a:gdLst>
                <a:gd name="connsiteX0" fmla="*/ 0 w 2322815"/>
                <a:gd name="connsiteY0" fmla="*/ 161599 h 969574"/>
                <a:gd name="connsiteX1" fmla="*/ 161599 w 2322815"/>
                <a:gd name="connsiteY1" fmla="*/ 0 h 969574"/>
                <a:gd name="connsiteX2" fmla="*/ 1354975 w 2322815"/>
                <a:gd name="connsiteY2" fmla="*/ 0 h 969574"/>
                <a:gd name="connsiteX3" fmla="*/ 1354975 w 2322815"/>
                <a:gd name="connsiteY3" fmla="*/ 0 h 969574"/>
                <a:gd name="connsiteX4" fmla="*/ 1935679 w 2322815"/>
                <a:gd name="connsiteY4" fmla="*/ 0 h 969574"/>
                <a:gd name="connsiteX5" fmla="*/ 2161216 w 2322815"/>
                <a:gd name="connsiteY5" fmla="*/ 0 h 969574"/>
                <a:gd name="connsiteX6" fmla="*/ 2322815 w 2322815"/>
                <a:gd name="connsiteY6" fmla="*/ 161599 h 969574"/>
                <a:gd name="connsiteX7" fmla="*/ 2322815 w 2322815"/>
                <a:gd name="connsiteY7" fmla="*/ 565585 h 969574"/>
                <a:gd name="connsiteX8" fmla="*/ 2322815 w 2322815"/>
                <a:gd name="connsiteY8" fmla="*/ 565585 h 969574"/>
                <a:gd name="connsiteX9" fmla="*/ 2322815 w 2322815"/>
                <a:gd name="connsiteY9" fmla="*/ 807978 h 969574"/>
                <a:gd name="connsiteX10" fmla="*/ 2322815 w 2322815"/>
                <a:gd name="connsiteY10" fmla="*/ 807975 h 969574"/>
                <a:gd name="connsiteX11" fmla="*/ 2161216 w 2322815"/>
                <a:gd name="connsiteY11" fmla="*/ 969574 h 969574"/>
                <a:gd name="connsiteX12" fmla="*/ 1935679 w 2322815"/>
                <a:gd name="connsiteY12" fmla="*/ 969574 h 969574"/>
                <a:gd name="connsiteX13" fmla="*/ 1173161 w 2322815"/>
                <a:gd name="connsiteY13" fmla="*/ 1330702 h 969574"/>
                <a:gd name="connsiteX14" fmla="*/ 1354975 w 2322815"/>
                <a:gd name="connsiteY14" fmla="*/ 969574 h 969574"/>
                <a:gd name="connsiteX15" fmla="*/ 161599 w 2322815"/>
                <a:gd name="connsiteY15" fmla="*/ 969574 h 969574"/>
                <a:gd name="connsiteX16" fmla="*/ 0 w 2322815"/>
                <a:gd name="connsiteY16" fmla="*/ 807975 h 969574"/>
                <a:gd name="connsiteX17" fmla="*/ 0 w 2322815"/>
                <a:gd name="connsiteY17" fmla="*/ 807978 h 969574"/>
                <a:gd name="connsiteX18" fmla="*/ 0 w 2322815"/>
                <a:gd name="connsiteY18" fmla="*/ 565585 h 969574"/>
                <a:gd name="connsiteX19" fmla="*/ 0 w 2322815"/>
                <a:gd name="connsiteY19" fmla="*/ 565585 h 969574"/>
                <a:gd name="connsiteX20" fmla="*/ 0 w 2322815"/>
                <a:gd name="connsiteY20" fmla="*/ 161599 h 969574"/>
                <a:gd name="connsiteX0" fmla="*/ 0 w 2322815"/>
                <a:gd name="connsiteY0" fmla="*/ 161599 h 1286898"/>
                <a:gd name="connsiteX1" fmla="*/ 161599 w 2322815"/>
                <a:gd name="connsiteY1" fmla="*/ 0 h 1286898"/>
                <a:gd name="connsiteX2" fmla="*/ 1354975 w 2322815"/>
                <a:gd name="connsiteY2" fmla="*/ 0 h 1286898"/>
                <a:gd name="connsiteX3" fmla="*/ 1354975 w 2322815"/>
                <a:gd name="connsiteY3" fmla="*/ 0 h 1286898"/>
                <a:gd name="connsiteX4" fmla="*/ 1935679 w 2322815"/>
                <a:gd name="connsiteY4" fmla="*/ 0 h 1286898"/>
                <a:gd name="connsiteX5" fmla="*/ 2161216 w 2322815"/>
                <a:gd name="connsiteY5" fmla="*/ 0 h 1286898"/>
                <a:gd name="connsiteX6" fmla="*/ 2322815 w 2322815"/>
                <a:gd name="connsiteY6" fmla="*/ 161599 h 1286898"/>
                <a:gd name="connsiteX7" fmla="*/ 2322815 w 2322815"/>
                <a:gd name="connsiteY7" fmla="*/ 565585 h 1286898"/>
                <a:gd name="connsiteX8" fmla="*/ 2322815 w 2322815"/>
                <a:gd name="connsiteY8" fmla="*/ 565585 h 1286898"/>
                <a:gd name="connsiteX9" fmla="*/ 2322815 w 2322815"/>
                <a:gd name="connsiteY9" fmla="*/ 807978 h 1286898"/>
                <a:gd name="connsiteX10" fmla="*/ 2322815 w 2322815"/>
                <a:gd name="connsiteY10" fmla="*/ 807975 h 1286898"/>
                <a:gd name="connsiteX11" fmla="*/ 2161216 w 2322815"/>
                <a:gd name="connsiteY11" fmla="*/ 969574 h 1286898"/>
                <a:gd name="connsiteX12" fmla="*/ 1935679 w 2322815"/>
                <a:gd name="connsiteY12" fmla="*/ 969574 h 1286898"/>
                <a:gd name="connsiteX13" fmla="*/ 1014373 w 2322815"/>
                <a:gd name="connsiteY13" fmla="*/ 1286898 h 1286898"/>
                <a:gd name="connsiteX14" fmla="*/ 1354975 w 2322815"/>
                <a:gd name="connsiteY14" fmla="*/ 969574 h 1286898"/>
                <a:gd name="connsiteX15" fmla="*/ 161599 w 2322815"/>
                <a:gd name="connsiteY15" fmla="*/ 969574 h 1286898"/>
                <a:gd name="connsiteX16" fmla="*/ 0 w 2322815"/>
                <a:gd name="connsiteY16" fmla="*/ 807975 h 1286898"/>
                <a:gd name="connsiteX17" fmla="*/ 0 w 2322815"/>
                <a:gd name="connsiteY17" fmla="*/ 807978 h 1286898"/>
                <a:gd name="connsiteX18" fmla="*/ 0 w 2322815"/>
                <a:gd name="connsiteY18" fmla="*/ 565585 h 1286898"/>
                <a:gd name="connsiteX19" fmla="*/ 0 w 2322815"/>
                <a:gd name="connsiteY19" fmla="*/ 565585 h 1286898"/>
                <a:gd name="connsiteX20" fmla="*/ 0 w 2322815"/>
                <a:gd name="connsiteY20" fmla="*/ 161599 h 1286898"/>
                <a:gd name="connsiteX0" fmla="*/ 0 w 2322815"/>
                <a:gd name="connsiteY0" fmla="*/ 161599 h 1286898"/>
                <a:gd name="connsiteX1" fmla="*/ 161599 w 2322815"/>
                <a:gd name="connsiteY1" fmla="*/ 0 h 1286898"/>
                <a:gd name="connsiteX2" fmla="*/ 1354975 w 2322815"/>
                <a:gd name="connsiteY2" fmla="*/ 0 h 1286898"/>
                <a:gd name="connsiteX3" fmla="*/ 1354975 w 2322815"/>
                <a:gd name="connsiteY3" fmla="*/ 0 h 1286898"/>
                <a:gd name="connsiteX4" fmla="*/ 1935679 w 2322815"/>
                <a:gd name="connsiteY4" fmla="*/ 0 h 1286898"/>
                <a:gd name="connsiteX5" fmla="*/ 2161216 w 2322815"/>
                <a:gd name="connsiteY5" fmla="*/ 0 h 1286898"/>
                <a:gd name="connsiteX6" fmla="*/ 2322815 w 2322815"/>
                <a:gd name="connsiteY6" fmla="*/ 161599 h 1286898"/>
                <a:gd name="connsiteX7" fmla="*/ 2322815 w 2322815"/>
                <a:gd name="connsiteY7" fmla="*/ 565585 h 1286898"/>
                <a:gd name="connsiteX8" fmla="*/ 2322815 w 2322815"/>
                <a:gd name="connsiteY8" fmla="*/ 565585 h 1286898"/>
                <a:gd name="connsiteX9" fmla="*/ 2322815 w 2322815"/>
                <a:gd name="connsiteY9" fmla="*/ 807978 h 1286898"/>
                <a:gd name="connsiteX10" fmla="*/ 2322815 w 2322815"/>
                <a:gd name="connsiteY10" fmla="*/ 807975 h 1286898"/>
                <a:gd name="connsiteX11" fmla="*/ 2161216 w 2322815"/>
                <a:gd name="connsiteY11" fmla="*/ 969574 h 1286898"/>
                <a:gd name="connsiteX12" fmla="*/ 1935679 w 2322815"/>
                <a:gd name="connsiteY12" fmla="*/ 969574 h 1286898"/>
                <a:gd name="connsiteX13" fmla="*/ 1014373 w 2322815"/>
                <a:gd name="connsiteY13" fmla="*/ 1286898 h 1286898"/>
                <a:gd name="connsiteX14" fmla="*/ 1084465 w 2322815"/>
                <a:gd name="connsiteY14" fmla="*/ 973514 h 1286898"/>
                <a:gd name="connsiteX15" fmla="*/ 161599 w 2322815"/>
                <a:gd name="connsiteY15" fmla="*/ 969574 h 1286898"/>
                <a:gd name="connsiteX16" fmla="*/ 0 w 2322815"/>
                <a:gd name="connsiteY16" fmla="*/ 807975 h 1286898"/>
                <a:gd name="connsiteX17" fmla="*/ 0 w 2322815"/>
                <a:gd name="connsiteY17" fmla="*/ 807978 h 1286898"/>
                <a:gd name="connsiteX18" fmla="*/ 0 w 2322815"/>
                <a:gd name="connsiteY18" fmla="*/ 565585 h 1286898"/>
                <a:gd name="connsiteX19" fmla="*/ 0 w 2322815"/>
                <a:gd name="connsiteY19" fmla="*/ 565585 h 1286898"/>
                <a:gd name="connsiteX20" fmla="*/ 0 w 2322815"/>
                <a:gd name="connsiteY20" fmla="*/ 161599 h 1286898"/>
                <a:gd name="connsiteX0" fmla="*/ 0 w 2322815"/>
                <a:gd name="connsiteY0" fmla="*/ 161599 h 1286898"/>
                <a:gd name="connsiteX1" fmla="*/ 161599 w 2322815"/>
                <a:gd name="connsiteY1" fmla="*/ 0 h 1286898"/>
                <a:gd name="connsiteX2" fmla="*/ 1354975 w 2322815"/>
                <a:gd name="connsiteY2" fmla="*/ 0 h 1286898"/>
                <a:gd name="connsiteX3" fmla="*/ 1354975 w 2322815"/>
                <a:gd name="connsiteY3" fmla="*/ 0 h 1286898"/>
                <a:gd name="connsiteX4" fmla="*/ 1935679 w 2322815"/>
                <a:gd name="connsiteY4" fmla="*/ 0 h 1286898"/>
                <a:gd name="connsiteX5" fmla="*/ 2161216 w 2322815"/>
                <a:gd name="connsiteY5" fmla="*/ 0 h 1286898"/>
                <a:gd name="connsiteX6" fmla="*/ 2322815 w 2322815"/>
                <a:gd name="connsiteY6" fmla="*/ 161599 h 1286898"/>
                <a:gd name="connsiteX7" fmla="*/ 2322815 w 2322815"/>
                <a:gd name="connsiteY7" fmla="*/ 565585 h 1286898"/>
                <a:gd name="connsiteX8" fmla="*/ 2322815 w 2322815"/>
                <a:gd name="connsiteY8" fmla="*/ 565585 h 1286898"/>
                <a:gd name="connsiteX9" fmla="*/ 2322815 w 2322815"/>
                <a:gd name="connsiteY9" fmla="*/ 807978 h 1286898"/>
                <a:gd name="connsiteX10" fmla="*/ 2322815 w 2322815"/>
                <a:gd name="connsiteY10" fmla="*/ 807975 h 1286898"/>
                <a:gd name="connsiteX11" fmla="*/ 2161216 w 2322815"/>
                <a:gd name="connsiteY11" fmla="*/ 969574 h 1286898"/>
                <a:gd name="connsiteX12" fmla="*/ 1398469 w 2322815"/>
                <a:gd name="connsiteY12" fmla="*/ 973514 h 1286898"/>
                <a:gd name="connsiteX13" fmla="*/ 1014373 w 2322815"/>
                <a:gd name="connsiteY13" fmla="*/ 1286898 h 1286898"/>
                <a:gd name="connsiteX14" fmla="*/ 1084465 w 2322815"/>
                <a:gd name="connsiteY14" fmla="*/ 973514 h 1286898"/>
                <a:gd name="connsiteX15" fmla="*/ 161599 w 2322815"/>
                <a:gd name="connsiteY15" fmla="*/ 969574 h 1286898"/>
                <a:gd name="connsiteX16" fmla="*/ 0 w 2322815"/>
                <a:gd name="connsiteY16" fmla="*/ 807975 h 1286898"/>
                <a:gd name="connsiteX17" fmla="*/ 0 w 2322815"/>
                <a:gd name="connsiteY17" fmla="*/ 807978 h 1286898"/>
                <a:gd name="connsiteX18" fmla="*/ 0 w 2322815"/>
                <a:gd name="connsiteY18" fmla="*/ 565585 h 1286898"/>
                <a:gd name="connsiteX19" fmla="*/ 0 w 2322815"/>
                <a:gd name="connsiteY19" fmla="*/ 565585 h 1286898"/>
                <a:gd name="connsiteX20" fmla="*/ 0 w 2322815"/>
                <a:gd name="connsiteY20" fmla="*/ 161599 h 1286898"/>
                <a:gd name="connsiteX0" fmla="*/ 0 w 2322815"/>
                <a:gd name="connsiteY0" fmla="*/ 161599 h 1286898"/>
                <a:gd name="connsiteX1" fmla="*/ 161599 w 2322815"/>
                <a:gd name="connsiteY1" fmla="*/ 0 h 1286898"/>
                <a:gd name="connsiteX2" fmla="*/ 1354975 w 2322815"/>
                <a:gd name="connsiteY2" fmla="*/ 0 h 1286898"/>
                <a:gd name="connsiteX3" fmla="*/ 1354975 w 2322815"/>
                <a:gd name="connsiteY3" fmla="*/ 0 h 1286898"/>
                <a:gd name="connsiteX4" fmla="*/ 1935679 w 2322815"/>
                <a:gd name="connsiteY4" fmla="*/ 0 h 1286898"/>
                <a:gd name="connsiteX5" fmla="*/ 2161216 w 2322815"/>
                <a:gd name="connsiteY5" fmla="*/ 0 h 1286898"/>
                <a:gd name="connsiteX6" fmla="*/ 2322815 w 2322815"/>
                <a:gd name="connsiteY6" fmla="*/ 161599 h 1286898"/>
                <a:gd name="connsiteX7" fmla="*/ 2322815 w 2322815"/>
                <a:gd name="connsiteY7" fmla="*/ 565585 h 1286898"/>
                <a:gd name="connsiteX8" fmla="*/ 2322815 w 2322815"/>
                <a:gd name="connsiteY8" fmla="*/ 565585 h 1286898"/>
                <a:gd name="connsiteX9" fmla="*/ 2322815 w 2322815"/>
                <a:gd name="connsiteY9" fmla="*/ 807978 h 1286898"/>
                <a:gd name="connsiteX10" fmla="*/ 2322815 w 2322815"/>
                <a:gd name="connsiteY10" fmla="*/ 807975 h 1286898"/>
                <a:gd name="connsiteX11" fmla="*/ 2161216 w 2322815"/>
                <a:gd name="connsiteY11" fmla="*/ 969574 h 1286898"/>
                <a:gd name="connsiteX12" fmla="*/ 1398469 w 2322815"/>
                <a:gd name="connsiteY12" fmla="*/ 977455 h 1286898"/>
                <a:gd name="connsiteX13" fmla="*/ 1014373 w 2322815"/>
                <a:gd name="connsiteY13" fmla="*/ 1286898 h 1286898"/>
                <a:gd name="connsiteX14" fmla="*/ 1084465 w 2322815"/>
                <a:gd name="connsiteY14" fmla="*/ 973514 h 1286898"/>
                <a:gd name="connsiteX15" fmla="*/ 161599 w 2322815"/>
                <a:gd name="connsiteY15" fmla="*/ 969574 h 1286898"/>
                <a:gd name="connsiteX16" fmla="*/ 0 w 2322815"/>
                <a:gd name="connsiteY16" fmla="*/ 807975 h 1286898"/>
                <a:gd name="connsiteX17" fmla="*/ 0 w 2322815"/>
                <a:gd name="connsiteY17" fmla="*/ 807978 h 1286898"/>
                <a:gd name="connsiteX18" fmla="*/ 0 w 2322815"/>
                <a:gd name="connsiteY18" fmla="*/ 565585 h 1286898"/>
                <a:gd name="connsiteX19" fmla="*/ 0 w 2322815"/>
                <a:gd name="connsiteY19" fmla="*/ 565585 h 1286898"/>
                <a:gd name="connsiteX20" fmla="*/ 0 w 2322815"/>
                <a:gd name="connsiteY20" fmla="*/ 161599 h 1286898"/>
                <a:gd name="connsiteX0" fmla="*/ 0 w 2322815"/>
                <a:gd name="connsiteY0" fmla="*/ 161599 h 1348027"/>
                <a:gd name="connsiteX1" fmla="*/ 161599 w 2322815"/>
                <a:gd name="connsiteY1" fmla="*/ 0 h 1348027"/>
                <a:gd name="connsiteX2" fmla="*/ 1354975 w 2322815"/>
                <a:gd name="connsiteY2" fmla="*/ 0 h 1348027"/>
                <a:gd name="connsiteX3" fmla="*/ 1354975 w 2322815"/>
                <a:gd name="connsiteY3" fmla="*/ 0 h 1348027"/>
                <a:gd name="connsiteX4" fmla="*/ 1935679 w 2322815"/>
                <a:gd name="connsiteY4" fmla="*/ 0 h 1348027"/>
                <a:gd name="connsiteX5" fmla="*/ 2161216 w 2322815"/>
                <a:gd name="connsiteY5" fmla="*/ 0 h 1348027"/>
                <a:gd name="connsiteX6" fmla="*/ 2322815 w 2322815"/>
                <a:gd name="connsiteY6" fmla="*/ 161599 h 1348027"/>
                <a:gd name="connsiteX7" fmla="*/ 2322815 w 2322815"/>
                <a:gd name="connsiteY7" fmla="*/ 565585 h 1348027"/>
                <a:gd name="connsiteX8" fmla="*/ 2322815 w 2322815"/>
                <a:gd name="connsiteY8" fmla="*/ 565585 h 1348027"/>
                <a:gd name="connsiteX9" fmla="*/ 2322815 w 2322815"/>
                <a:gd name="connsiteY9" fmla="*/ 807978 h 1348027"/>
                <a:gd name="connsiteX10" fmla="*/ 2322815 w 2322815"/>
                <a:gd name="connsiteY10" fmla="*/ 807975 h 1348027"/>
                <a:gd name="connsiteX11" fmla="*/ 2161216 w 2322815"/>
                <a:gd name="connsiteY11" fmla="*/ 969574 h 1348027"/>
                <a:gd name="connsiteX12" fmla="*/ 1398469 w 2322815"/>
                <a:gd name="connsiteY12" fmla="*/ 977455 h 1348027"/>
                <a:gd name="connsiteX13" fmla="*/ 131264 w 2322815"/>
                <a:gd name="connsiteY13" fmla="*/ 1348027 h 1348027"/>
                <a:gd name="connsiteX14" fmla="*/ 1084465 w 2322815"/>
                <a:gd name="connsiteY14" fmla="*/ 973514 h 1348027"/>
                <a:gd name="connsiteX15" fmla="*/ 161599 w 2322815"/>
                <a:gd name="connsiteY15" fmla="*/ 969574 h 1348027"/>
                <a:gd name="connsiteX16" fmla="*/ 0 w 2322815"/>
                <a:gd name="connsiteY16" fmla="*/ 807975 h 1348027"/>
                <a:gd name="connsiteX17" fmla="*/ 0 w 2322815"/>
                <a:gd name="connsiteY17" fmla="*/ 807978 h 1348027"/>
                <a:gd name="connsiteX18" fmla="*/ 0 w 2322815"/>
                <a:gd name="connsiteY18" fmla="*/ 565585 h 1348027"/>
                <a:gd name="connsiteX19" fmla="*/ 0 w 2322815"/>
                <a:gd name="connsiteY19" fmla="*/ 565585 h 1348027"/>
                <a:gd name="connsiteX20" fmla="*/ 0 w 2322815"/>
                <a:gd name="connsiteY20" fmla="*/ 161599 h 1348027"/>
                <a:gd name="connsiteX0" fmla="*/ 0 w 2322815"/>
                <a:gd name="connsiteY0" fmla="*/ 161599 h 1348027"/>
                <a:gd name="connsiteX1" fmla="*/ 161599 w 2322815"/>
                <a:gd name="connsiteY1" fmla="*/ 0 h 1348027"/>
                <a:gd name="connsiteX2" fmla="*/ 1354975 w 2322815"/>
                <a:gd name="connsiteY2" fmla="*/ 0 h 1348027"/>
                <a:gd name="connsiteX3" fmla="*/ 1354975 w 2322815"/>
                <a:gd name="connsiteY3" fmla="*/ 0 h 1348027"/>
                <a:gd name="connsiteX4" fmla="*/ 1935679 w 2322815"/>
                <a:gd name="connsiteY4" fmla="*/ 0 h 1348027"/>
                <a:gd name="connsiteX5" fmla="*/ 2161216 w 2322815"/>
                <a:gd name="connsiteY5" fmla="*/ 0 h 1348027"/>
                <a:gd name="connsiteX6" fmla="*/ 2322815 w 2322815"/>
                <a:gd name="connsiteY6" fmla="*/ 161599 h 1348027"/>
                <a:gd name="connsiteX7" fmla="*/ 2322815 w 2322815"/>
                <a:gd name="connsiteY7" fmla="*/ 565585 h 1348027"/>
                <a:gd name="connsiteX8" fmla="*/ 2322815 w 2322815"/>
                <a:gd name="connsiteY8" fmla="*/ 565585 h 1348027"/>
                <a:gd name="connsiteX9" fmla="*/ 2322815 w 2322815"/>
                <a:gd name="connsiteY9" fmla="*/ 807978 h 1348027"/>
                <a:gd name="connsiteX10" fmla="*/ 2322815 w 2322815"/>
                <a:gd name="connsiteY10" fmla="*/ 807975 h 1348027"/>
                <a:gd name="connsiteX11" fmla="*/ 2161216 w 2322815"/>
                <a:gd name="connsiteY11" fmla="*/ 969574 h 1348027"/>
                <a:gd name="connsiteX12" fmla="*/ 1398469 w 2322815"/>
                <a:gd name="connsiteY12" fmla="*/ 977455 h 1348027"/>
                <a:gd name="connsiteX13" fmla="*/ 131264 w 2322815"/>
                <a:gd name="connsiteY13" fmla="*/ 1348027 h 1348027"/>
                <a:gd name="connsiteX14" fmla="*/ 528176 w 2322815"/>
                <a:gd name="connsiteY14" fmla="*/ 977110 h 1348027"/>
                <a:gd name="connsiteX15" fmla="*/ 161599 w 2322815"/>
                <a:gd name="connsiteY15" fmla="*/ 969574 h 1348027"/>
                <a:gd name="connsiteX16" fmla="*/ 0 w 2322815"/>
                <a:gd name="connsiteY16" fmla="*/ 807975 h 1348027"/>
                <a:gd name="connsiteX17" fmla="*/ 0 w 2322815"/>
                <a:gd name="connsiteY17" fmla="*/ 807978 h 1348027"/>
                <a:gd name="connsiteX18" fmla="*/ 0 w 2322815"/>
                <a:gd name="connsiteY18" fmla="*/ 565585 h 1348027"/>
                <a:gd name="connsiteX19" fmla="*/ 0 w 2322815"/>
                <a:gd name="connsiteY19" fmla="*/ 565585 h 1348027"/>
                <a:gd name="connsiteX20" fmla="*/ 0 w 2322815"/>
                <a:gd name="connsiteY20" fmla="*/ 161599 h 1348027"/>
                <a:gd name="connsiteX0" fmla="*/ 0 w 2322815"/>
                <a:gd name="connsiteY0" fmla="*/ 161599 h 1348027"/>
                <a:gd name="connsiteX1" fmla="*/ 161599 w 2322815"/>
                <a:gd name="connsiteY1" fmla="*/ 0 h 1348027"/>
                <a:gd name="connsiteX2" fmla="*/ 1354975 w 2322815"/>
                <a:gd name="connsiteY2" fmla="*/ 0 h 1348027"/>
                <a:gd name="connsiteX3" fmla="*/ 1354975 w 2322815"/>
                <a:gd name="connsiteY3" fmla="*/ 0 h 1348027"/>
                <a:gd name="connsiteX4" fmla="*/ 1935679 w 2322815"/>
                <a:gd name="connsiteY4" fmla="*/ 0 h 1348027"/>
                <a:gd name="connsiteX5" fmla="*/ 2161216 w 2322815"/>
                <a:gd name="connsiteY5" fmla="*/ 0 h 1348027"/>
                <a:gd name="connsiteX6" fmla="*/ 2322815 w 2322815"/>
                <a:gd name="connsiteY6" fmla="*/ 161599 h 1348027"/>
                <a:gd name="connsiteX7" fmla="*/ 2322815 w 2322815"/>
                <a:gd name="connsiteY7" fmla="*/ 565585 h 1348027"/>
                <a:gd name="connsiteX8" fmla="*/ 2322815 w 2322815"/>
                <a:gd name="connsiteY8" fmla="*/ 565585 h 1348027"/>
                <a:gd name="connsiteX9" fmla="*/ 2322815 w 2322815"/>
                <a:gd name="connsiteY9" fmla="*/ 807978 h 1348027"/>
                <a:gd name="connsiteX10" fmla="*/ 2322815 w 2322815"/>
                <a:gd name="connsiteY10" fmla="*/ 807975 h 1348027"/>
                <a:gd name="connsiteX11" fmla="*/ 2161216 w 2322815"/>
                <a:gd name="connsiteY11" fmla="*/ 969574 h 1348027"/>
                <a:gd name="connsiteX12" fmla="*/ 1036882 w 2322815"/>
                <a:gd name="connsiteY12" fmla="*/ 981050 h 1348027"/>
                <a:gd name="connsiteX13" fmla="*/ 131264 w 2322815"/>
                <a:gd name="connsiteY13" fmla="*/ 1348027 h 1348027"/>
                <a:gd name="connsiteX14" fmla="*/ 528176 w 2322815"/>
                <a:gd name="connsiteY14" fmla="*/ 977110 h 1348027"/>
                <a:gd name="connsiteX15" fmla="*/ 161599 w 2322815"/>
                <a:gd name="connsiteY15" fmla="*/ 969574 h 1348027"/>
                <a:gd name="connsiteX16" fmla="*/ 0 w 2322815"/>
                <a:gd name="connsiteY16" fmla="*/ 807975 h 1348027"/>
                <a:gd name="connsiteX17" fmla="*/ 0 w 2322815"/>
                <a:gd name="connsiteY17" fmla="*/ 807978 h 1348027"/>
                <a:gd name="connsiteX18" fmla="*/ 0 w 2322815"/>
                <a:gd name="connsiteY18" fmla="*/ 565585 h 1348027"/>
                <a:gd name="connsiteX19" fmla="*/ 0 w 2322815"/>
                <a:gd name="connsiteY19" fmla="*/ 565585 h 1348027"/>
                <a:gd name="connsiteX20" fmla="*/ 0 w 2322815"/>
                <a:gd name="connsiteY20" fmla="*/ 161599 h 1348027"/>
                <a:gd name="connsiteX0" fmla="*/ 205824 w 2528639"/>
                <a:gd name="connsiteY0" fmla="*/ 161599 h 1472251"/>
                <a:gd name="connsiteX1" fmla="*/ 367423 w 2528639"/>
                <a:gd name="connsiteY1" fmla="*/ 0 h 1472251"/>
                <a:gd name="connsiteX2" fmla="*/ 1560799 w 2528639"/>
                <a:gd name="connsiteY2" fmla="*/ 0 h 1472251"/>
                <a:gd name="connsiteX3" fmla="*/ 1560799 w 2528639"/>
                <a:gd name="connsiteY3" fmla="*/ 0 h 1472251"/>
                <a:gd name="connsiteX4" fmla="*/ 2141503 w 2528639"/>
                <a:gd name="connsiteY4" fmla="*/ 0 h 1472251"/>
                <a:gd name="connsiteX5" fmla="*/ 2367040 w 2528639"/>
                <a:gd name="connsiteY5" fmla="*/ 0 h 1472251"/>
                <a:gd name="connsiteX6" fmla="*/ 2528639 w 2528639"/>
                <a:gd name="connsiteY6" fmla="*/ 161599 h 1472251"/>
                <a:gd name="connsiteX7" fmla="*/ 2528639 w 2528639"/>
                <a:gd name="connsiteY7" fmla="*/ 565585 h 1472251"/>
                <a:gd name="connsiteX8" fmla="*/ 2528639 w 2528639"/>
                <a:gd name="connsiteY8" fmla="*/ 565585 h 1472251"/>
                <a:gd name="connsiteX9" fmla="*/ 2528639 w 2528639"/>
                <a:gd name="connsiteY9" fmla="*/ 807978 h 1472251"/>
                <a:gd name="connsiteX10" fmla="*/ 2528639 w 2528639"/>
                <a:gd name="connsiteY10" fmla="*/ 807975 h 1472251"/>
                <a:gd name="connsiteX11" fmla="*/ 2367040 w 2528639"/>
                <a:gd name="connsiteY11" fmla="*/ 969574 h 1472251"/>
                <a:gd name="connsiteX12" fmla="*/ 1242706 w 2528639"/>
                <a:gd name="connsiteY12" fmla="*/ 981050 h 1472251"/>
                <a:gd name="connsiteX13" fmla="*/ 0 w 2528639"/>
                <a:gd name="connsiteY13" fmla="*/ 1472251 h 1472251"/>
                <a:gd name="connsiteX14" fmla="*/ 734000 w 2528639"/>
                <a:gd name="connsiteY14" fmla="*/ 977110 h 1472251"/>
                <a:gd name="connsiteX15" fmla="*/ 367423 w 2528639"/>
                <a:gd name="connsiteY15" fmla="*/ 969574 h 1472251"/>
                <a:gd name="connsiteX16" fmla="*/ 205824 w 2528639"/>
                <a:gd name="connsiteY16" fmla="*/ 807975 h 1472251"/>
                <a:gd name="connsiteX17" fmla="*/ 205824 w 2528639"/>
                <a:gd name="connsiteY17" fmla="*/ 807978 h 1472251"/>
                <a:gd name="connsiteX18" fmla="*/ 205824 w 2528639"/>
                <a:gd name="connsiteY18" fmla="*/ 565585 h 1472251"/>
                <a:gd name="connsiteX19" fmla="*/ 205824 w 2528639"/>
                <a:gd name="connsiteY19" fmla="*/ 565585 h 1472251"/>
                <a:gd name="connsiteX20" fmla="*/ 205824 w 2528639"/>
                <a:gd name="connsiteY20" fmla="*/ 161599 h 1472251"/>
                <a:gd name="connsiteX0" fmla="*/ 205824 w 2528639"/>
                <a:gd name="connsiteY0" fmla="*/ 161599 h 1472251"/>
                <a:gd name="connsiteX1" fmla="*/ 367423 w 2528639"/>
                <a:gd name="connsiteY1" fmla="*/ 0 h 1472251"/>
                <a:gd name="connsiteX2" fmla="*/ 1560799 w 2528639"/>
                <a:gd name="connsiteY2" fmla="*/ 0 h 1472251"/>
                <a:gd name="connsiteX3" fmla="*/ 1560799 w 2528639"/>
                <a:gd name="connsiteY3" fmla="*/ 0 h 1472251"/>
                <a:gd name="connsiteX4" fmla="*/ 2141503 w 2528639"/>
                <a:gd name="connsiteY4" fmla="*/ 0 h 1472251"/>
                <a:gd name="connsiteX5" fmla="*/ 2367040 w 2528639"/>
                <a:gd name="connsiteY5" fmla="*/ 0 h 1472251"/>
                <a:gd name="connsiteX6" fmla="*/ 2528639 w 2528639"/>
                <a:gd name="connsiteY6" fmla="*/ 161599 h 1472251"/>
                <a:gd name="connsiteX7" fmla="*/ 2528639 w 2528639"/>
                <a:gd name="connsiteY7" fmla="*/ 565585 h 1472251"/>
                <a:gd name="connsiteX8" fmla="*/ 2528639 w 2528639"/>
                <a:gd name="connsiteY8" fmla="*/ 565585 h 1472251"/>
                <a:gd name="connsiteX9" fmla="*/ 2528639 w 2528639"/>
                <a:gd name="connsiteY9" fmla="*/ 807978 h 1472251"/>
                <a:gd name="connsiteX10" fmla="*/ 2528639 w 2528639"/>
                <a:gd name="connsiteY10" fmla="*/ 807975 h 1472251"/>
                <a:gd name="connsiteX11" fmla="*/ 2367040 w 2528639"/>
                <a:gd name="connsiteY11" fmla="*/ 969574 h 1472251"/>
                <a:gd name="connsiteX12" fmla="*/ 1242706 w 2528639"/>
                <a:gd name="connsiteY12" fmla="*/ 981050 h 1472251"/>
                <a:gd name="connsiteX13" fmla="*/ 0 w 2528639"/>
                <a:gd name="connsiteY13" fmla="*/ 1472251 h 1472251"/>
                <a:gd name="connsiteX14" fmla="*/ 524773 w 2528639"/>
                <a:gd name="connsiteY14" fmla="*/ 985124 h 1472251"/>
                <a:gd name="connsiteX15" fmla="*/ 367423 w 2528639"/>
                <a:gd name="connsiteY15" fmla="*/ 969574 h 1472251"/>
                <a:gd name="connsiteX16" fmla="*/ 205824 w 2528639"/>
                <a:gd name="connsiteY16" fmla="*/ 807975 h 1472251"/>
                <a:gd name="connsiteX17" fmla="*/ 205824 w 2528639"/>
                <a:gd name="connsiteY17" fmla="*/ 807978 h 1472251"/>
                <a:gd name="connsiteX18" fmla="*/ 205824 w 2528639"/>
                <a:gd name="connsiteY18" fmla="*/ 565585 h 1472251"/>
                <a:gd name="connsiteX19" fmla="*/ 205824 w 2528639"/>
                <a:gd name="connsiteY19" fmla="*/ 565585 h 1472251"/>
                <a:gd name="connsiteX20" fmla="*/ 205824 w 2528639"/>
                <a:gd name="connsiteY20" fmla="*/ 161599 h 1472251"/>
                <a:gd name="connsiteX0" fmla="*/ 205824 w 2528639"/>
                <a:gd name="connsiteY0" fmla="*/ 161599 h 1472251"/>
                <a:gd name="connsiteX1" fmla="*/ 367423 w 2528639"/>
                <a:gd name="connsiteY1" fmla="*/ 0 h 1472251"/>
                <a:gd name="connsiteX2" fmla="*/ 1560799 w 2528639"/>
                <a:gd name="connsiteY2" fmla="*/ 0 h 1472251"/>
                <a:gd name="connsiteX3" fmla="*/ 1560799 w 2528639"/>
                <a:gd name="connsiteY3" fmla="*/ 0 h 1472251"/>
                <a:gd name="connsiteX4" fmla="*/ 2141503 w 2528639"/>
                <a:gd name="connsiteY4" fmla="*/ 0 h 1472251"/>
                <a:gd name="connsiteX5" fmla="*/ 2367040 w 2528639"/>
                <a:gd name="connsiteY5" fmla="*/ 0 h 1472251"/>
                <a:gd name="connsiteX6" fmla="*/ 2528639 w 2528639"/>
                <a:gd name="connsiteY6" fmla="*/ 161599 h 1472251"/>
                <a:gd name="connsiteX7" fmla="*/ 2528639 w 2528639"/>
                <a:gd name="connsiteY7" fmla="*/ 565585 h 1472251"/>
                <a:gd name="connsiteX8" fmla="*/ 2528639 w 2528639"/>
                <a:gd name="connsiteY8" fmla="*/ 565585 h 1472251"/>
                <a:gd name="connsiteX9" fmla="*/ 2528639 w 2528639"/>
                <a:gd name="connsiteY9" fmla="*/ 807978 h 1472251"/>
                <a:gd name="connsiteX10" fmla="*/ 2528639 w 2528639"/>
                <a:gd name="connsiteY10" fmla="*/ 807975 h 1472251"/>
                <a:gd name="connsiteX11" fmla="*/ 2367040 w 2528639"/>
                <a:gd name="connsiteY11" fmla="*/ 969574 h 1472251"/>
                <a:gd name="connsiteX12" fmla="*/ 1002482 w 2528639"/>
                <a:gd name="connsiteY12" fmla="*/ 985058 h 1472251"/>
                <a:gd name="connsiteX13" fmla="*/ 0 w 2528639"/>
                <a:gd name="connsiteY13" fmla="*/ 1472251 h 1472251"/>
                <a:gd name="connsiteX14" fmla="*/ 524773 w 2528639"/>
                <a:gd name="connsiteY14" fmla="*/ 985124 h 1472251"/>
                <a:gd name="connsiteX15" fmla="*/ 367423 w 2528639"/>
                <a:gd name="connsiteY15" fmla="*/ 969574 h 1472251"/>
                <a:gd name="connsiteX16" fmla="*/ 205824 w 2528639"/>
                <a:gd name="connsiteY16" fmla="*/ 807975 h 1472251"/>
                <a:gd name="connsiteX17" fmla="*/ 205824 w 2528639"/>
                <a:gd name="connsiteY17" fmla="*/ 807978 h 1472251"/>
                <a:gd name="connsiteX18" fmla="*/ 205824 w 2528639"/>
                <a:gd name="connsiteY18" fmla="*/ 565585 h 1472251"/>
                <a:gd name="connsiteX19" fmla="*/ 205824 w 2528639"/>
                <a:gd name="connsiteY19" fmla="*/ 565585 h 1472251"/>
                <a:gd name="connsiteX20" fmla="*/ 205824 w 2528639"/>
                <a:gd name="connsiteY20" fmla="*/ 161599 h 1472251"/>
                <a:gd name="connsiteX0" fmla="*/ 228263 w 2551078"/>
                <a:gd name="connsiteY0" fmla="*/ 161599 h 1329502"/>
                <a:gd name="connsiteX1" fmla="*/ 389862 w 2551078"/>
                <a:gd name="connsiteY1" fmla="*/ 0 h 1329502"/>
                <a:gd name="connsiteX2" fmla="*/ 1583238 w 2551078"/>
                <a:gd name="connsiteY2" fmla="*/ 0 h 1329502"/>
                <a:gd name="connsiteX3" fmla="*/ 1583238 w 2551078"/>
                <a:gd name="connsiteY3" fmla="*/ 0 h 1329502"/>
                <a:gd name="connsiteX4" fmla="*/ 2163942 w 2551078"/>
                <a:gd name="connsiteY4" fmla="*/ 0 h 1329502"/>
                <a:gd name="connsiteX5" fmla="*/ 2389479 w 2551078"/>
                <a:gd name="connsiteY5" fmla="*/ 0 h 1329502"/>
                <a:gd name="connsiteX6" fmla="*/ 2551078 w 2551078"/>
                <a:gd name="connsiteY6" fmla="*/ 161599 h 1329502"/>
                <a:gd name="connsiteX7" fmla="*/ 2551078 w 2551078"/>
                <a:gd name="connsiteY7" fmla="*/ 565585 h 1329502"/>
                <a:gd name="connsiteX8" fmla="*/ 2551078 w 2551078"/>
                <a:gd name="connsiteY8" fmla="*/ 565585 h 1329502"/>
                <a:gd name="connsiteX9" fmla="*/ 2551078 w 2551078"/>
                <a:gd name="connsiteY9" fmla="*/ 807978 h 1329502"/>
                <a:gd name="connsiteX10" fmla="*/ 2551078 w 2551078"/>
                <a:gd name="connsiteY10" fmla="*/ 807975 h 1329502"/>
                <a:gd name="connsiteX11" fmla="*/ 2389479 w 2551078"/>
                <a:gd name="connsiteY11" fmla="*/ 969574 h 1329502"/>
                <a:gd name="connsiteX12" fmla="*/ 1024921 w 2551078"/>
                <a:gd name="connsiteY12" fmla="*/ 985058 h 1329502"/>
                <a:gd name="connsiteX13" fmla="*/ 0 w 2551078"/>
                <a:gd name="connsiteY13" fmla="*/ 1329502 h 1329502"/>
                <a:gd name="connsiteX14" fmla="*/ 547212 w 2551078"/>
                <a:gd name="connsiteY14" fmla="*/ 985124 h 1329502"/>
                <a:gd name="connsiteX15" fmla="*/ 389862 w 2551078"/>
                <a:gd name="connsiteY15" fmla="*/ 969574 h 1329502"/>
                <a:gd name="connsiteX16" fmla="*/ 228263 w 2551078"/>
                <a:gd name="connsiteY16" fmla="*/ 807975 h 1329502"/>
                <a:gd name="connsiteX17" fmla="*/ 228263 w 2551078"/>
                <a:gd name="connsiteY17" fmla="*/ 807978 h 1329502"/>
                <a:gd name="connsiteX18" fmla="*/ 228263 w 2551078"/>
                <a:gd name="connsiteY18" fmla="*/ 565585 h 1329502"/>
                <a:gd name="connsiteX19" fmla="*/ 228263 w 2551078"/>
                <a:gd name="connsiteY19" fmla="*/ 565585 h 1329502"/>
                <a:gd name="connsiteX20" fmla="*/ 228263 w 2551078"/>
                <a:gd name="connsiteY20" fmla="*/ 161599 h 1329502"/>
                <a:gd name="connsiteX0" fmla="*/ 228263 w 2551078"/>
                <a:gd name="connsiteY0" fmla="*/ 161599 h 1329502"/>
                <a:gd name="connsiteX1" fmla="*/ 389862 w 2551078"/>
                <a:gd name="connsiteY1" fmla="*/ 0 h 1329502"/>
                <a:gd name="connsiteX2" fmla="*/ 1583238 w 2551078"/>
                <a:gd name="connsiteY2" fmla="*/ 0 h 1329502"/>
                <a:gd name="connsiteX3" fmla="*/ 1583238 w 2551078"/>
                <a:gd name="connsiteY3" fmla="*/ 0 h 1329502"/>
                <a:gd name="connsiteX4" fmla="*/ 2163942 w 2551078"/>
                <a:gd name="connsiteY4" fmla="*/ 0 h 1329502"/>
                <a:gd name="connsiteX5" fmla="*/ 2389479 w 2551078"/>
                <a:gd name="connsiteY5" fmla="*/ 0 h 1329502"/>
                <a:gd name="connsiteX6" fmla="*/ 2551078 w 2551078"/>
                <a:gd name="connsiteY6" fmla="*/ 161599 h 1329502"/>
                <a:gd name="connsiteX7" fmla="*/ 2551078 w 2551078"/>
                <a:gd name="connsiteY7" fmla="*/ 565585 h 1329502"/>
                <a:gd name="connsiteX8" fmla="*/ 2551078 w 2551078"/>
                <a:gd name="connsiteY8" fmla="*/ 565585 h 1329502"/>
                <a:gd name="connsiteX9" fmla="*/ 2551078 w 2551078"/>
                <a:gd name="connsiteY9" fmla="*/ 807978 h 1329502"/>
                <a:gd name="connsiteX10" fmla="*/ 2551078 w 2551078"/>
                <a:gd name="connsiteY10" fmla="*/ 807975 h 1329502"/>
                <a:gd name="connsiteX11" fmla="*/ 2389479 w 2551078"/>
                <a:gd name="connsiteY11" fmla="*/ 969574 h 1329502"/>
                <a:gd name="connsiteX12" fmla="*/ 1429767 w 2551078"/>
                <a:gd name="connsiteY12" fmla="*/ 980628 h 1329502"/>
                <a:gd name="connsiteX13" fmla="*/ 0 w 2551078"/>
                <a:gd name="connsiteY13" fmla="*/ 1329502 h 1329502"/>
                <a:gd name="connsiteX14" fmla="*/ 547212 w 2551078"/>
                <a:gd name="connsiteY14" fmla="*/ 985124 h 1329502"/>
                <a:gd name="connsiteX15" fmla="*/ 389862 w 2551078"/>
                <a:gd name="connsiteY15" fmla="*/ 969574 h 1329502"/>
                <a:gd name="connsiteX16" fmla="*/ 228263 w 2551078"/>
                <a:gd name="connsiteY16" fmla="*/ 807975 h 1329502"/>
                <a:gd name="connsiteX17" fmla="*/ 228263 w 2551078"/>
                <a:gd name="connsiteY17" fmla="*/ 807978 h 1329502"/>
                <a:gd name="connsiteX18" fmla="*/ 228263 w 2551078"/>
                <a:gd name="connsiteY18" fmla="*/ 565585 h 1329502"/>
                <a:gd name="connsiteX19" fmla="*/ 228263 w 2551078"/>
                <a:gd name="connsiteY19" fmla="*/ 565585 h 1329502"/>
                <a:gd name="connsiteX20" fmla="*/ 228263 w 2551078"/>
                <a:gd name="connsiteY20" fmla="*/ 161599 h 1329502"/>
                <a:gd name="connsiteX0" fmla="*/ 0 w 2322815"/>
                <a:gd name="connsiteY0" fmla="*/ 161599 h 1249753"/>
                <a:gd name="connsiteX1" fmla="*/ 161599 w 2322815"/>
                <a:gd name="connsiteY1" fmla="*/ 0 h 1249753"/>
                <a:gd name="connsiteX2" fmla="*/ 1354975 w 2322815"/>
                <a:gd name="connsiteY2" fmla="*/ 0 h 1249753"/>
                <a:gd name="connsiteX3" fmla="*/ 1354975 w 2322815"/>
                <a:gd name="connsiteY3" fmla="*/ 0 h 1249753"/>
                <a:gd name="connsiteX4" fmla="*/ 1935679 w 2322815"/>
                <a:gd name="connsiteY4" fmla="*/ 0 h 1249753"/>
                <a:gd name="connsiteX5" fmla="*/ 2161216 w 2322815"/>
                <a:gd name="connsiteY5" fmla="*/ 0 h 1249753"/>
                <a:gd name="connsiteX6" fmla="*/ 2322815 w 2322815"/>
                <a:gd name="connsiteY6" fmla="*/ 161599 h 1249753"/>
                <a:gd name="connsiteX7" fmla="*/ 2322815 w 2322815"/>
                <a:gd name="connsiteY7" fmla="*/ 565585 h 1249753"/>
                <a:gd name="connsiteX8" fmla="*/ 2322815 w 2322815"/>
                <a:gd name="connsiteY8" fmla="*/ 565585 h 1249753"/>
                <a:gd name="connsiteX9" fmla="*/ 2322815 w 2322815"/>
                <a:gd name="connsiteY9" fmla="*/ 807978 h 1249753"/>
                <a:gd name="connsiteX10" fmla="*/ 2322815 w 2322815"/>
                <a:gd name="connsiteY10" fmla="*/ 807975 h 1249753"/>
                <a:gd name="connsiteX11" fmla="*/ 2161216 w 2322815"/>
                <a:gd name="connsiteY11" fmla="*/ 969574 h 1249753"/>
                <a:gd name="connsiteX12" fmla="*/ 1201504 w 2322815"/>
                <a:gd name="connsiteY12" fmla="*/ 980628 h 1249753"/>
                <a:gd name="connsiteX13" fmla="*/ 775966 w 2322815"/>
                <a:gd name="connsiteY13" fmla="*/ 1249753 h 1249753"/>
                <a:gd name="connsiteX14" fmla="*/ 318949 w 2322815"/>
                <a:gd name="connsiteY14" fmla="*/ 985124 h 1249753"/>
                <a:gd name="connsiteX15" fmla="*/ 161599 w 2322815"/>
                <a:gd name="connsiteY15" fmla="*/ 969574 h 1249753"/>
                <a:gd name="connsiteX16" fmla="*/ 0 w 2322815"/>
                <a:gd name="connsiteY16" fmla="*/ 807975 h 1249753"/>
                <a:gd name="connsiteX17" fmla="*/ 0 w 2322815"/>
                <a:gd name="connsiteY17" fmla="*/ 807978 h 1249753"/>
                <a:gd name="connsiteX18" fmla="*/ 0 w 2322815"/>
                <a:gd name="connsiteY18" fmla="*/ 565585 h 1249753"/>
                <a:gd name="connsiteX19" fmla="*/ 0 w 2322815"/>
                <a:gd name="connsiteY19" fmla="*/ 565585 h 1249753"/>
                <a:gd name="connsiteX20" fmla="*/ 0 w 2322815"/>
                <a:gd name="connsiteY20" fmla="*/ 161599 h 1249753"/>
                <a:gd name="connsiteX0" fmla="*/ 0 w 2322815"/>
                <a:gd name="connsiteY0" fmla="*/ 161599 h 1249753"/>
                <a:gd name="connsiteX1" fmla="*/ 161599 w 2322815"/>
                <a:gd name="connsiteY1" fmla="*/ 0 h 1249753"/>
                <a:gd name="connsiteX2" fmla="*/ 1354975 w 2322815"/>
                <a:gd name="connsiteY2" fmla="*/ 0 h 1249753"/>
                <a:gd name="connsiteX3" fmla="*/ 1354975 w 2322815"/>
                <a:gd name="connsiteY3" fmla="*/ 0 h 1249753"/>
                <a:gd name="connsiteX4" fmla="*/ 1935679 w 2322815"/>
                <a:gd name="connsiteY4" fmla="*/ 0 h 1249753"/>
                <a:gd name="connsiteX5" fmla="*/ 2161216 w 2322815"/>
                <a:gd name="connsiteY5" fmla="*/ 0 h 1249753"/>
                <a:gd name="connsiteX6" fmla="*/ 2322815 w 2322815"/>
                <a:gd name="connsiteY6" fmla="*/ 161599 h 1249753"/>
                <a:gd name="connsiteX7" fmla="*/ 2322815 w 2322815"/>
                <a:gd name="connsiteY7" fmla="*/ 565585 h 1249753"/>
                <a:gd name="connsiteX8" fmla="*/ 2322815 w 2322815"/>
                <a:gd name="connsiteY8" fmla="*/ 565585 h 1249753"/>
                <a:gd name="connsiteX9" fmla="*/ 2322815 w 2322815"/>
                <a:gd name="connsiteY9" fmla="*/ 807978 h 1249753"/>
                <a:gd name="connsiteX10" fmla="*/ 2322815 w 2322815"/>
                <a:gd name="connsiteY10" fmla="*/ 807975 h 1249753"/>
                <a:gd name="connsiteX11" fmla="*/ 2161216 w 2322815"/>
                <a:gd name="connsiteY11" fmla="*/ 969574 h 1249753"/>
                <a:gd name="connsiteX12" fmla="*/ 1201504 w 2322815"/>
                <a:gd name="connsiteY12" fmla="*/ 980628 h 1249753"/>
                <a:gd name="connsiteX13" fmla="*/ 775966 w 2322815"/>
                <a:gd name="connsiteY13" fmla="*/ 1249753 h 1249753"/>
                <a:gd name="connsiteX14" fmla="*/ 771116 w 2322815"/>
                <a:gd name="connsiteY14" fmla="*/ 976263 h 1249753"/>
                <a:gd name="connsiteX15" fmla="*/ 161599 w 2322815"/>
                <a:gd name="connsiteY15" fmla="*/ 969574 h 1249753"/>
                <a:gd name="connsiteX16" fmla="*/ 0 w 2322815"/>
                <a:gd name="connsiteY16" fmla="*/ 807975 h 1249753"/>
                <a:gd name="connsiteX17" fmla="*/ 0 w 2322815"/>
                <a:gd name="connsiteY17" fmla="*/ 807978 h 1249753"/>
                <a:gd name="connsiteX18" fmla="*/ 0 w 2322815"/>
                <a:gd name="connsiteY18" fmla="*/ 565585 h 1249753"/>
                <a:gd name="connsiteX19" fmla="*/ 0 w 2322815"/>
                <a:gd name="connsiteY19" fmla="*/ 565585 h 1249753"/>
                <a:gd name="connsiteX20" fmla="*/ 0 w 2322815"/>
                <a:gd name="connsiteY20" fmla="*/ 161599 h 1249753"/>
                <a:gd name="connsiteX0" fmla="*/ 0 w 2322815"/>
                <a:gd name="connsiteY0" fmla="*/ 161599 h 1497964"/>
                <a:gd name="connsiteX1" fmla="*/ 161599 w 2322815"/>
                <a:gd name="connsiteY1" fmla="*/ 0 h 1497964"/>
                <a:gd name="connsiteX2" fmla="*/ 1354975 w 2322815"/>
                <a:gd name="connsiteY2" fmla="*/ 0 h 1497964"/>
                <a:gd name="connsiteX3" fmla="*/ 1354975 w 2322815"/>
                <a:gd name="connsiteY3" fmla="*/ 0 h 1497964"/>
                <a:gd name="connsiteX4" fmla="*/ 1935679 w 2322815"/>
                <a:gd name="connsiteY4" fmla="*/ 0 h 1497964"/>
                <a:gd name="connsiteX5" fmla="*/ 2161216 w 2322815"/>
                <a:gd name="connsiteY5" fmla="*/ 0 h 1497964"/>
                <a:gd name="connsiteX6" fmla="*/ 2322815 w 2322815"/>
                <a:gd name="connsiteY6" fmla="*/ 161599 h 1497964"/>
                <a:gd name="connsiteX7" fmla="*/ 2322815 w 2322815"/>
                <a:gd name="connsiteY7" fmla="*/ 565585 h 1497964"/>
                <a:gd name="connsiteX8" fmla="*/ 2322815 w 2322815"/>
                <a:gd name="connsiteY8" fmla="*/ 565585 h 1497964"/>
                <a:gd name="connsiteX9" fmla="*/ 2322815 w 2322815"/>
                <a:gd name="connsiteY9" fmla="*/ 807978 h 1497964"/>
                <a:gd name="connsiteX10" fmla="*/ 2322815 w 2322815"/>
                <a:gd name="connsiteY10" fmla="*/ 807975 h 1497964"/>
                <a:gd name="connsiteX11" fmla="*/ 2161216 w 2322815"/>
                <a:gd name="connsiteY11" fmla="*/ 969574 h 1497964"/>
                <a:gd name="connsiteX12" fmla="*/ 1201504 w 2322815"/>
                <a:gd name="connsiteY12" fmla="*/ 980628 h 1497964"/>
                <a:gd name="connsiteX13" fmla="*/ 707494 w 2322815"/>
                <a:gd name="connsiteY13" fmla="*/ 1497964 h 1497964"/>
                <a:gd name="connsiteX14" fmla="*/ 771116 w 2322815"/>
                <a:gd name="connsiteY14" fmla="*/ 976263 h 1497964"/>
                <a:gd name="connsiteX15" fmla="*/ 161599 w 2322815"/>
                <a:gd name="connsiteY15" fmla="*/ 969574 h 1497964"/>
                <a:gd name="connsiteX16" fmla="*/ 0 w 2322815"/>
                <a:gd name="connsiteY16" fmla="*/ 807975 h 1497964"/>
                <a:gd name="connsiteX17" fmla="*/ 0 w 2322815"/>
                <a:gd name="connsiteY17" fmla="*/ 807978 h 1497964"/>
                <a:gd name="connsiteX18" fmla="*/ 0 w 2322815"/>
                <a:gd name="connsiteY18" fmla="*/ 565585 h 1497964"/>
                <a:gd name="connsiteX19" fmla="*/ 0 w 2322815"/>
                <a:gd name="connsiteY19" fmla="*/ 565585 h 1497964"/>
                <a:gd name="connsiteX20" fmla="*/ 0 w 2322815"/>
                <a:gd name="connsiteY20" fmla="*/ 161599 h 1497964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771116 w 2322815"/>
                <a:gd name="connsiteY14" fmla="*/ 976263 h 1397338"/>
                <a:gd name="connsiteX15" fmla="*/ 161599 w 2322815"/>
                <a:gd name="connsiteY15" fmla="*/ 969574 h 1397338"/>
                <a:gd name="connsiteX16" fmla="*/ 0 w 2322815"/>
                <a:gd name="connsiteY16" fmla="*/ 807975 h 1397338"/>
                <a:gd name="connsiteX17" fmla="*/ 0 w 2322815"/>
                <a:gd name="connsiteY17" fmla="*/ 807978 h 1397338"/>
                <a:gd name="connsiteX18" fmla="*/ 0 w 2322815"/>
                <a:gd name="connsiteY18" fmla="*/ 565585 h 1397338"/>
                <a:gd name="connsiteX19" fmla="*/ 0 w 2322815"/>
                <a:gd name="connsiteY19" fmla="*/ 565585 h 1397338"/>
                <a:gd name="connsiteX20" fmla="*/ 0 w 2322815"/>
                <a:gd name="connsiteY20" fmla="*/ 161599 h 1397338"/>
                <a:gd name="connsiteX0" fmla="*/ 0 w 2322815"/>
                <a:gd name="connsiteY0" fmla="*/ 161599 h 1397338"/>
                <a:gd name="connsiteX1" fmla="*/ 161599 w 2322815"/>
                <a:gd name="connsiteY1" fmla="*/ 0 h 1397338"/>
                <a:gd name="connsiteX2" fmla="*/ 1354975 w 2322815"/>
                <a:gd name="connsiteY2" fmla="*/ 0 h 1397338"/>
                <a:gd name="connsiteX3" fmla="*/ 1354975 w 2322815"/>
                <a:gd name="connsiteY3" fmla="*/ 0 h 1397338"/>
                <a:gd name="connsiteX4" fmla="*/ 1935679 w 2322815"/>
                <a:gd name="connsiteY4" fmla="*/ 0 h 1397338"/>
                <a:gd name="connsiteX5" fmla="*/ 2161216 w 2322815"/>
                <a:gd name="connsiteY5" fmla="*/ 0 h 1397338"/>
                <a:gd name="connsiteX6" fmla="*/ 2322815 w 2322815"/>
                <a:gd name="connsiteY6" fmla="*/ 161599 h 1397338"/>
                <a:gd name="connsiteX7" fmla="*/ 2322815 w 2322815"/>
                <a:gd name="connsiteY7" fmla="*/ 565585 h 1397338"/>
                <a:gd name="connsiteX8" fmla="*/ 2322815 w 2322815"/>
                <a:gd name="connsiteY8" fmla="*/ 565585 h 1397338"/>
                <a:gd name="connsiteX9" fmla="*/ 2322815 w 2322815"/>
                <a:gd name="connsiteY9" fmla="*/ 807978 h 1397338"/>
                <a:gd name="connsiteX10" fmla="*/ 2322815 w 2322815"/>
                <a:gd name="connsiteY10" fmla="*/ 807975 h 1397338"/>
                <a:gd name="connsiteX11" fmla="*/ 2161216 w 2322815"/>
                <a:gd name="connsiteY11" fmla="*/ 969574 h 1397338"/>
                <a:gd name="connsiteX12" fmla="*/ 1201504 w 2322815"/>
                <a:gd name="connsiteY12" fmla="*/ 980628 h 1397338"/>
                <a:gd name="connsiteX13" fmla="*/ 713200 w 2322815"/>
                <a:gd name="connsiteY13" fmla="*/ 1397338 h 1397338"/>
                <a:gd name="connsiteX14" fmla="*/ 161599 w 2322815"/>
                <a:gd name="connsiteY14" fmla="*/ 969574 h 1397338"/>
                <a:gd name="connsiteX15" fmla="*/ 0 w 2322815"/>
                <a:gd name="connsiteY15" fmla="*/ 807975 h 1397338"/>
                <a:gd name="connsiteX16" fmla="*/ 0 w 2322815"/>
                <a:gd name="connsiteY16" fmla="*/ 807978 h 1397338"/>
                <a:gd name="connsiteX17" fmla="*/ 0 w 2322815"/>
                <a:gd name="connsiteY17" fmla="*/ 565585 h 1397338"/>
                <a:gd name="connsiteX18" fmla="*/ 0 w 2322815"/>
                <a:gd name="connsiteY18" fmla="*/ 565585 h 1397338"/>
                <a:gd name="connsiteX19" fmla="*/ 0 w 2322815"/>
                <a:gd name="connsiteY19" fmla="*/ 161599 h 1397338"/>
                <a:gd name="connsiteX0" fmla="*/ 0 w 2322815"/>
                <a:gd name="connsiteY0" fmla="*/ 161599 h 986025"/>
                <a:gd name="connsiteX1" fmla="*/ 161599 w 2322815"/>
                <a:gd name="connsiteY1" fmla="*/ 0 h 986025"/>
                <a:gd name="connsiteX2" fmla="*/ 1354975 w 2322815"/>
                <a:gd name="connsiteY2" fmla="*/ 0 h 986025"/>
                <a:gd name="connsiteX3" fmla="*/ 1354975 w 2322815"/>
                <a:gd name="connsiteY3" fmla="*/ 0 h 986025"/>
                <a:gd name="connsiteX4" fmla="*/ 1935679 w 2322815"/>
                <a:gd name="connsiteY4" fmla="*/ 0 h 986025"/>
                <a:gd name="connsiteX5" fmla="*/ 2161216 w 2322815"/>
                <a:gd name="connsiteY5" fmla="*/ 0 h 986025"/>
                <a:gd name="connsiteX6" fmla="*/ 2322815 w 2322815"/>
                <a:gd name="connsiteY6" fmla="*/ 161599 h 986025"/>
                <a:gd name="connsiteX7" fmla="*/ 2322815 w 2322815"/>
                <a:gd name="connsiteY7" fmla="*/ 565585 h 986025"/>
                <a:gd name="connsiteX8" fmla="*/ 2322815 w 2322815"/>
                <a:gd name="connsiteY8" fmla="*/ 565585 h 986025"/>
                <a:gd name="connsiteX9" fmla="*/ 2322815 w 2322815"/>
                <a:gd name="connsiteY9" fmla="*/ 807978 h 986025"/>
                <a:gd name="connsiteX10" fmla="*/ 2322815 w 2322815"/>
                <a:gd name="connsiteY10" fmla="*/ 807975 h 986025"/>
                <a:gd name="connsiteX11" fmla="*/ 2161216 w 2322815"/>
                <a:gd name="connsiteY11" fmla="*/ 969574 h 986025"/>
                <a:gd name="connsiteX12" fmla="*/ 1201504 w 2322815"/>
                <a:gd name="connsiteY12" fmla="*/ 980628 h 986025"/>
                <a:gd name="connsiteX13" fmla="*/ 161599 w 2322815"/>
                <a:gd name="connsiteY13" fmla="*/ 969574 h 986025"/>
                <a:gd name="connsiteX14" fmla="*/ 0 w 2322815"/>
                <a:gd name="connsiteY14" fmla="*/ 807975 h 986025"/>
                <a:gd name="connsiteX15" fmla="*/ 0 w 2322815"/>
                <a:gd name="connsiteY15" fmla="*/ 807978 h 986025"/>
                <a:gd name="connsiteX16" fmla="*/ 0 w 2322815"/>
                <a:gd name="connsiteY16" fmla="*/ 565585 h 986025"/>
                <a:gd name="connsiteX17" fmla="*/ 0 w 2322815"/>
                <a:gd name="connsiteY17" fmla="*/ 565585 h 986025"/>
                <a:gd name="connsiteX18" fmla="*/ 0 w 2322815"/>
                <a:gd name="connsiteY18" fmla="*/ 161599 h 986025"/>
                <a:gd name="connsiteX0" fmla="*/ 0 w 2322815"/>
                <a:gd name="connsiteY0" fmla="*/ 161599 h 986593"/>
                <a:gd name="connsiteX1" fmla="*/ 161599 w 2322815"/>
                <a:gd name="connsiteY1" fmla="*/ 0 h 986593"/>
                <a:gd name="connsiteX2" fmla="*/ 1354975 w 2322815"/>
                <a:gd name="connsiteY2" fmla="*/ 0 h 986593"/>
                <a:gd name="connsiteX3" fmla="*/ 1354975 w 2322815"/>
                <a:gd name="connsiteY3" fmla="*/ 0 h 986593"/>
                <a:gd name="connsiteX4" fmla="*/ 1935679 w 2322815"/>
                <a:gd name="connsiteY4" fmla="*/ 0 h 986593"/>
                <a:gd name="connsiteX5" fmla="*/ 2161216 w 2322815"/>
                <a:gd name="connsiteY5" fmla="*/ 0 h 986593"/>
                <a:gd name="connsiteX6" fmla="*/ 2322815 w 2322815"/>
                <a:gd name="connsiteY6" fmla="*/ 161599 h 986593"/>
                <a:gd name="connsiteX7" fmla="*/ 2322815 w 2322815"/>
                <a:gd name="connsiteY7" fmla="*/ 565585 h 986593"/>
                <a:gd name="connsiteX8" fmla="*/ 2322815 w 2322815"/>
                <a:gd name="connsiteY8" fmla="*/ 565585 h 986593"/>
                <a:gd name="connsiteX9" fmla="*/ 2322815 w 2322815"/>
                <a:gd name="connsiteY9" fmla="*/ 807978 h 986593"/>
                <a:gd name="connsiteX10" fmla="*/ 2322815 w 2322815"/>
                <a:gd name="connsiteY10" fmla="*/ 807975 h 986593"/>
                <a:gd name="connsiteX11" fmla="*/ 2161216 w 2322815"/>
                <a:gd name="connsiteY11" fmla="*/ 969574 h 986593"/>
                <a:gd name="connsiteX12" fmla="*/ 1201504 w 2322815"/>
                <a:gd name="connsiteY12" fmla="*/ 980628 h 986593"/>
                <a:gd name="connsiteX13" fmla="*/ 676849 w 2322815"/>
                <a:gd name="connsiteY13" fmla="*/ 983004 h 986593"/>
                <a:gd name="connsiteX14" fmla="*/ 161599 w 2322815"/>
                <a:gd name="connsiteY14" fmla="*/ 969574 h 986593"/>
                <a:gd name="connsiteX15" fmla="*/ 0 w 2322815"/>
                <a:gd name="connsiteY15" fmla="*/ 807975 h 986593"/>
                <a:gd name="connsiteX16" fmla="*/ 0 w 2322815"/>
                <a:gd name="connsiteY16" fmla="*/ 807978 h 986593"/>
                <a:gd name="connsiteX17" fmla="*/ 0 w 2322815"/>
                <a:gd name="connsiteY17" fmla="*/ 565585 h 986593"/>
                <a:gd name="connsiteX18" fmla="*/ 0 w 2322815"/>
                <a:gd name="connsiteY18" fmla="*/ 565585 h 986593"/>
                <a:gd name="connsiteX19" fmla="*/ 0 w 2322815"/>
                <a:gd name="connsiteY19" fmla="*/ 161599 h 986593"/>
                <a:gd name="connsiteX0" fmla="*/ 0 w 2322815"/>
                <a:gd name="connsiteY0" fmla="*/ 161599 h 986593"/>
                <a:gd name="connsiteX1" fmla="*/ 161599 w 2322815"/>
                <a:gd name="connsiteY1" fmla="*/ 0 h 986593"/>
                <a:gd name="connsiteX2" fmla="*/ 1354975 w 2322815"/>
                <a:gd name="connsiteY2" fmla="*/ 0 h 986593"/>
                <a:gd name="connsiteX3" fmla="*/ 1354975 w 2322815"/>
                <a:gd name="connsiteY3" fmla="*/ 0 h 986593"/>
                <a:gd name="connsiteX4" fmla="*/ 1935679 w 2322815"/>
                <a:gd name="connsiteY4" fmla="*/ 0 h 986593"/>
                <a:gd name="connsiteX5" fmla="*/ 2161216 w 2322815"/>
                <a:gd name="connsiteY5" fmla="*/ 0 h 986593"/>
                <a:gd name="connsiteX6" fmla="*/ 2322815 w 2322815"/>
                <a:gd name="connsiteY6" fmla="*/ 161599 h 986593"/>
                <a:gd name="connsiteX7" fmla="*/ 2322815 w 2322815"/>
                <a:gd name="connsiteY7" fmla="*/ 565585 h 986593"/>
                <a:gd name="connsiteX8" fmla="*/ 2322815 w 2322815"/>
                <a:gd name="connsiteY8" fmla="*/ 565585 h 986593"/>
                <a:gd name="connsiteX9" fmla="*/ 2322815 w 2322815"/>
                <a:gd name="connsiteY9" fmla="*/ 807978 h 986593"/>
                <a:gd name="connsiteX10" fmla="*/ 2322815 w 2322815"/>
                <a:gd name="connsiteY10" fmla="*/ 807975 h 986593"/>
                <a:gd name="connsiteX11" fmla="*/ 2161216 w 2322815"/>
                <a:gd name="connsiteY11" fmla="*/ 969574 h 986593"/>
                <a:gd name="connsiteX12" fmla="*/ 1052380 w 2322815"/>
                <a:gd name="connsiteY12" fmla="*/ 985182 h 986593"/>
                <a:gd name="connsiteX13" fmla="*/ 676849 w 2322815"/>
                <a:gd name="connsiteY13" fmla="*/ 983004 h 986593"/>
                <a:gd name="connsiteX14" fmla="*/ 161599 w 2322815"/>
                <a:gd name="connsiteY14" fmla="*/ 969574 h 986593"/>
                <a:gd name="connsiteX15" fmla="*/ 0 w 2322815"/>
                <a:gd name="connsiteY15" fmla="*/ 807975 h 986593"/>
                <a:gd name="connsiteX16" fmla="*/ 0 w 2322815"/>
                <a:gd name="connsiteY16" fmla="*/ 807978 h 986593"/>
                <a:gd name="connsiteX17" fmla="*/ 0 w 2322815"/>
                <a:gd name="connsiteY17" fmla="*/ 565585 h 986593"/>
                <a:gd name="connsiteX18" fmla="*/ 0 w 2322815"/>
                <a:gd name="connsiteY18" fmla="*/ 565585 h 986593"/>
                <a:gd name="connsiteX19" fmla="*/ 0 w 2322815"/>
                <a:gd name="connsiteY19" fmla="*/ 161599 h 986593"/>
                <a:gd name="connsiteX0" fmla="*/ 0 w 2322815"/>
                <a:gd name="connsiteY0" fmla="*/ 161599 h 986593"/>
                <a:gd name="connsiteX1" fmla="*/ 161599 w 2322815"/>
                <a:gd name="connsiteY1" fmla="*/ 0 h 986593"/>
                <a:gd name="connsiteX2" fmla="*/ 1354975 w 2322815"/>
                <a:gd name="connsiteY2" fmla="*/ 0 h 986593"/>
                <a:gd name="connsiteX3" fmla="*/ 1354975 w 2322815"/>
                <a:gd name="connsiteY3" fmla="*/ 0 h 986593"/>
                <a:gd name="connsiteX4" fmla="*/ 1935679 w 2322815"/>
                <a:gd name="connsiteY4" fmla="*/ 0 h 986593"/>
                <a:gd name="connsiteX5" fmla="*/ 2161216 w 2322815"/>
                <a:gd name="connsiteY5" fmla="*/ 0 h 986593"/>
                <a:gd name="connsiteX6" fmla="*/ 2322815 w 2322815"/>
                <a:gd name="connsiteY6" fmla="*/ 161599 h 986593"/>
                <a:gd name="connsiteX7" fmla="*/ 2322815 w 2322815"/>
                <a:gd name="connsiteY7" fmla="*/ 565585 h 986593"/>
                <a:gd name="connsiteX8" fmla="*/ 2322815 w 2322815"/>
                <a:gd name="connsiteY8" fmla="*/ 565585 h 986593"/>
                <a:gd name="connsiteX9" fmla="*/ 2322815 w 2322815"/>
                <a:gd name="connsiteY9" fmla="*/ 807978 h 986593"/>
                <a:gd name="connsiteX10" fmla="*/ 2322815 w 2322815"/>
                <a:gd name="connsiteY10" fmla="*/ 807975 h 986593"/>
                <a:gd name="connsiteX11" fmla="*/ 2161216 w 2322815"/>
                <a:gd name="connsiteY11" fmla="*/ 969574 h 986593"/>
                <a:gd name="connsiteX12" fmla="*/ 1052380 w 2322815"/>
                <a:gd name="connsiteY12" fmla="*/ 985182 h 986593"/>
                <a:gd name="connsiteX13" fmla="*/ 860386 w 2322815"/>
                <a:gd name="connsiteY13" fmla="*/ 983004 h 986593"/>
                <a:gd name="connsiteX14" fmla="*/ 676849 w 2322815"/>
                <a:gd name="connsiteY14" fmla="*/ 983004 h 986593"/>
                <a:gd name="connsiteX15" fmla="*/ 161599 w 2322815"/>
                <a:gd name="connsiteY15" fmla="*/ 969574 h 986593"/>
                <a:gd name="connsiteX16" fmla="*/ 0 w 2322815"/>
                <a:gd name="connsiteY16" fmla="*/ 807975 h 986593"/>
                <a:gd name="connsiteX17" fmla="*/ 0 w 2322815"/>
                <a:gd name="connsiteY17" fmla="*/ 807978 h 986593"/>
                <a:gd name="connsiteX18" fmla="*/ 0 w 2322815"/>
                <a:gd name="connsiteY18" fmla="*/ 565585 h 986593"/>
                <a:gd name="connsiteX19" fmla="*/ 0 w 2322815"/>
                <a:gd name="connsiteY19" fmla="*/ 565585 h 986593"/>
                <a:gd name="connsiteX20" fmla="*/ 0 w 2322815"/>
                <a:gd name="connsiteY20" fmla="*/ 161599 h 986593"/>
                <a:gd name="connsiteX0" fmla="*/ 0 w 2322815"/>
                <a:gd name="connsiteY0" fmla="*/ 161599 h 1360981"/>
                <a:gd name="connsiteX1" fmla="*/ 161599 w 2322815"/>
                <a:gd name="connsiteY1" fmla="*/ 0 h 1360981"/>
                <a:gd name="connsiteX2" fmla="*/ 1354975 w 2322815"/>
                <a:gd name="connsiteY2" fmla="*/ 0 h 1360981"/>
                <a:gd name="connsiteX3" fmla="*/ 1354975 w 2322815"/>
                <a:gd name="connsiteY3" fmla="*/ 0 h 1360981"/>
                <a:gd name="connsiteX4" fmla="*/ 1935679 w 2322815"/>
                <a:gd name="connsiteY4" fmla="*/ 0 h 1360981"/>
                <a:gd name="connsiteX5" fmla="*/ 2161216 w 2322815"/>
                <a:gd name="connsiteY5" fmla="*/ 0 h 1360981"/>
                <a:gd name="connsiteX6" fmla="*/ 2322815 w 2322815"/>
                <a:gd name="connsiteY6" fmla="*/ 161599 h 1360981"/>
                <a:gd name="connsiteX7" fmla="*/ 2322815 w 2322815"/>
                <a:gd name="connsiteY7" fmla="*/ 565585 h 1360981"/>
                <a:gd name="connsiteX8" fmla="*/ 2322815 w 2322815"/>
                <a:gd name="connsiteY8" fmla="*/ 565585 h 1360981"/>
                <a:gd name="connsiteX9" fmla="*/ 2322815 w 2322815"/>
                <a:gd name="connsiteY9" fmla="*/ 807978 h 1360981"/>
                <a:gd name="connsiteX10" fmla="*/ 2322815 w 2322815"/>
                <a:gd name="connsiteY10" fmla="*/ 807975 h 1360981"/>
                <a:gd name="connsiteX11" fmla="*/ 2161216 w 2322815"/>
                <a:gd name="connsiteY11" fmla="*/ 969574 h 1360981"/>
                <a:gd name="connsiteX12" fmla="*/ 1052380 w 2322815"/>
                <a:gd name="connsiteY12" fmla="*/ 985182 h 1360981"/>
                <a:gd name="connsiteX13" fmla="*/ 1462616 w 2322815"/>
                <a:gd name="connsiteY13" fmla="*/ 1360981 h 1360981"/>
                <a:gd name="connsiteX14" fmla="*/ 676849 w 2322815"/>
                <a:gd name="connsiteY14" fmla="*/ 983004 h 1360981"/>
                <a:gd name="connsiteX15" fmla="*/ 161599 w 2322815"/>
                <a:gd name="connsiteY15" fmla="*/ 969574 h 1360981"/>
                <a:gd name="connsiteX16" fmla="*/ 0 w 2322815"/>
                <a:gd name="connsiteY16" fmla="*/ 807975 h 1360981"/>
                <a:gd name="connsiteX17" fmla="*/ 0 w 2322815"/>
                <a:gd name="connsiteY17" fmla="*/ 807978 h 1360981"/>
                <a:gd name="connsiteX18" fmla="*/ 0 w 2322815"/>
                <a:gd name="connsiteY18" fmla="*/ 565585 h 1360981"/>
                <a:gd name="connsiteX19" fmla="*/ 0 w 2322815"/>
                <a:gd name="connsiteY19" fmla="*/ 565585 h 1360981"/>
                <a:gd name="connsiteX20" fmla="*/ 0 w 2322815"/>
                <a:gd name="connsiteY20" fmla="*/ 161599 h 136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22815" h="1360981">
                  <a:moveTo>
                    <a:pt x="0" y="161599"/>
                  </a:moveTo>
                  <a:cubicBezTo>
                    <a:pt x="0" y="72350"/>
                    <a:pt x="72350" y="0"/>
                    <a:pt x="161599" y="0"/>
                  </a:cubicBezTo>
                  <a:lnTo>
                    <a:pt x="1354975" y="0"/>
                  </a:lnTo>
                  <a:lnTo>
                    <a:pt x="1354975" y="0"/>
                  </a:lnTo>
                  <a:lnTo>
                    <a:pt x="1935679" y="0"/>
                  </a:lnTo>
                  <a:lnTo>
                    <a:pt x="2161216" y="0"/>
                  </a:lnTo>
                  <a:cubicBezTo>
                    <a:pt x="2250465" y="0"/>
                    <a:pt x="2322815" y="72350"/>
                    <a:pt x="2322815" y="161599"/>
                  </a:cubicBezTo>
                  <a:lnTo>
                    <a:pt x="2322815" y="565585"/>
                  </a:lnTo>
                  <a:lnTo>
                    <a:pt x="2322815" y="565585"/>
                  </a:lnTo>
                  <a:lnTo>
                    <a:pt x="2322815" y="807978"/>
                  </a:lnTo>
                  <a:lnTo>
                    <a:pt x="2322815" y="807975"/>
                  </a:lnTo>
                  <a:cubicBezTo>
                    <a:pt x="2322815" y="897224"/>
                    <a:pt x="2250465" y="969574"/>
                    <a:pt x="2161216" y="969574"/>
                  </a:cubicBezTo>
                  <a:lnTo>
                    <a:pt x="1052380" y="985182"/>
                  </a:lnTo>
                  <a:lnTo>
                    <a:pt x="1462616" y="1360981"/>
                  </a:lnTo>
                  <a:lnTo>
                    <a:pt x="676849" y="983004"/>
                  </a:lnTo>
                  <a:cubicBezTo>
                    <a:pt x="503532" y="981162"/>
                    <a:pt x="274407" y="998746"/>
                    <a:pt x="161599" y="969574"/>
                  </a:cubicBezTo>
                  <a:cubicBezTo>
                    <a:pt x="72350" y="969574"/>
                    <a:pt x="0" y="897224"/>
                    <a:pt x="0" y="807975"/>
                  </a:cubicBezTo>
                  <a:lnTo>
                    <a:pt x="0" y="807978"/>
                  </a:lnTo>
                  <a:lnTo>
                    <a:pt x="0" y="565585"/>
                  </a:lnTo>
                  <a:lnTo>
                    <a:pt x="0" y="565585"/>
                  </a:lnTo>
                  <a:lnTo>
                    <a:pt x="0" y="161599"/>
                  </a:lnTo>
                  <a:close/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43" name="Rectangle 3">
              <a:extLst>
                <a:ext uri="{FF2B5EF4-FFF2-40B4-BE49-F238E27FC236}">
                  <a16:creationId xmlns:a16="http://schemas.microsoft.com/office/drawing/2014/main" id="{5FE1D82C-F9F3-9443-A99A-41E9C2100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3321" y="3392986"/>
              <a:ext cx="3968418" cy="179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ts val="2480"/>
                </a:lnSpc>
                <a:spcBef>
                  <a:spcPts val="0"/>
                </a:spcBef>
              </a:pPr>
              <a:r>
                <a:rPr lang="en-US" altLang="ja-JP" b="0">
                  <a:latin typeface="+mn-lt"/>
                  <a:cs typeface="Chalkboard"/>
                </a:rPr>
                <a:t>With my relativity, </a:t>
              </a:r>
            </a:p>
            <a:p>
              <a:pPr algn="ctr">
                <a:lnSpc>
                  <a:spcPts val="2480"/>
                </a:lnSpc>
                <a:spcBef>
                  <a:spcPts val="0"/>
                </a:spcBef>
              </a:pPr>
              <a:r>
                <a:rPr lang="en-US" altLang="ja-JP" b="0">
                  <a:latin typeface="+mn-lt"/>
                  <a:cs typeface="Chalkboard"/>
                </a:rPr>
                <a:t>the magnitude </a:t>
              </a:r>
              <a:r>
                <a:rPr lang="en-US" altLang="ja-JP" b="0" i="1">
                  <a:latin typeface="+mn-lt"/>
                  <a:cs typeface="Chalkboard"/>
                </a:rPr>
                <a:t>c</a:t>
              </a:r>
              <a:r>
                <a:rPr lang="en-US" altLang="ja-JP" b="0">
                  <a:latin typeface="+mn-lt"/>
                  <a:cs typeface="Chalkboard"/>
                </a:rPr>
                <a:t> is </a:t>
              </a:r>
            </a:p>
            <a:p>
              <a:pPr algn="ctr">
                <a:lnSpc>
                  <a:spcPts val="2480"/>
                </a:lnSpc>
                <a:spcBef>
                  <a:spcPts val="0"/>
                </a:spcBef>
              </a:pPr>
              <a:r>
                <a:rPr lang="en-US" altLang="ja-JP" b="0" u="sng">
                  <a:latin typeface="+mn-lt"/>
                  <a:cs typeface="Chalkboard"/>
                </a:rPr>
                <a:t>invariant</a:t>
              </a:r>
              <a:r>
                <a:rPr lang="en-US" altLang="ja-JP" b="0">
                  <a:latin typeface="+mn-lt"/>
                  <a:cs typeface="Chalkboard"/>
                </a:rPr>
                <a:t>, so from</a:t>
              </a:r>
            </a:p>
            <a:p>
              <a:pPr algn="ctr">
                <a:lnSpc>
                  <a:spcPts val="2480"/>
                </a:lnSpc>
                <a:spcBef>
                  <a:spcPts val="0"/>
                </a:spcBef>
              </a:pPr>
              <a:r>
                <a:rPr lang="en-US" altLang="ja-JP" b="0">
                  <a:latin typeface="Lucida Calligraphy" panose="03010101010101010101" pitchFamily="66" charset="77"/>
                  <a:cs typeface="Chalkboard"/>
                </a:rPr>
                <a:t>R</a:t>
              </a:r>
              <a:r>
                <a:rPr lang="en-US" altLang="ja-JP" b="0" baseline="-25000">
                  <a:latin typeface="Lucida Calligraphy" panose="03010101010101010101" pitchFamily="66" charset="77"/>
                  <a:cs typeface="Chalkboard"/>
                </a:rPr>
                <a:t>e</a:t>
              </a:r>
              <a:r>
                <a:rPr lang="en-US" altLang="ja-JP" b="0">
                  <a:latin typeface="+mn-lt"/>
                  <a:cs typeface="Chalkboard"/>
                </a:rPr>
                <a:t> to </a:t>
              </a:r>
              <a:r>
                <a:rPr lang="en-US" altLang="ja-JP" b="0">
                  <a:latin typeface="Lucida Calligraphy" panose="03010101010101010101" pitchFamily="66" charset="77"/>
                  <a:cs typeface="Chalkboard"/>
                </a:rPr>
                <a:t>R</a:t>
              </a:r>
              <a:r>
                <a:rPr lang="en-US" altLang="ja-JP" b="0" baseline="-25000">
                  <a:latin typeface="Lucida Calligraphy" panose="03010101010101010101" pitchFamily="66" charset="77"/>
                  <a:cs typeface="Chalkboard"/>
                </a:rPr>
                <a:t>L</a:t>
              </a:r>
              <a:r>
                <a:rPr lang="en-US" altLang="ja-JP" b="0">
                  <a:latin typeface="+mn-lt"/>
                  <a:cs typeface="Chalkboard"/>
                </a:rPr>
                <a:t> the velocity </a:t>
              </a:r>
            </a:p>
            <a:p>
              <a:pPr algn="ctr">
                <a:lnSpc>
                  <a:spcPts val="2480"/>
                </a:lnSpc>
                <a:spcBef>
                  <a:spcPts val="0"/>
                </a:spcBef>
              </a:pPr>
              <a:r>
                <a:rPr lang="en-US" altLang="ja-JP" b="0">
                  <a:latin typeface="+mn-lt"/>
                  <a:cs typeface="Chalkboard"/>
                </a:rPr>
                <a:t>vector just </a:t>
              </a:r>
              <a:r>
                <a:rPr lang="en-US" altLang="ja-JP" b="0" u="sng">
                  <a:latin typeface="+mn-lt"/>
                  <a:cs typeface="Chalkboard"/>
                </a:rPr>
                <a:t>rotates</a:t>
              </a:r>
              <a:r>
                <a:rPr lang="en-US" altLang="ja-JP" b="0">
                  <a:latin typeface="+mn-lt"/>
                  <a:cs typeface="Chalkboard"/>
                </a:rPr>
                <a:t> </a:t>
              </a:r>
              <a:endParaRPr lang="en-US" altLang="ja-JP" i="1">
                <a:solidFill>
                  <a:srgbClr val="FF0000"/>
                </a:solidFill>
                <a:latin typeface="Symbol" pitchFamily="2" charset="2"/>
                <a:cs typeface="Chalkboard"/>
              </a:endParaRPr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C4E0D09-697D-3F4C-9533-DC1841BE9BEA}"/>
              </a:ext>
            </a:extLst>
          </p:cNvPr>
          <p:cNvCxnSpPr>
            <a:cxnSpLocks/>
          </p:cNvCxnSpPr>
          <p:nvPr/>
        </p:nvCxnSpPr>
        <p:spPr bwMode="auto">
          <a:xfrm flipV="1">
            <a:off x="6081090" y="4177435"/>
            <a:ext cx="2011872" cy="2533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52963" y="2154104"/>
            <a:ext cx="4143308" cy="1992957"/>
            <a:chOff x="-694" y="2752"/>
            <a:chExt cx="1999" cy="1843"/>
          </a:xfrm>
        </p:grpSpPr>
        <p:sp>
          <p:nvSpPr>
            <p:cNvPr id="536586" name="AutoShape 10"/>
            <p:cNvSpPr>
              <a:spLocks noChangeArrowheads="1"/>
            </p:cNvSpPr>
            <p:nvPr/>
          </p:nvSpPr>
          <p:spPr bwMode="auto">
            <a:xfrm>
              <a:off x="-661" y="2752"/>
              <a:ext cx="1944" cy="1830"/>
            </a:xfrm>
            <a:custGeom>
              <a:avLst/>
              <a:gdLst>
                <a:gd name="connsiteX0" fmla="*/ 0 w 3888367"/>
                <a:gd name="connsiteY0" fmla="*/ 0 h 1539865"/>
                <a:gd name="connsiteX1" fmla="*/ 648061 w 3888367"/>
                <a:gd name="connsiteY1" fmla="*/ 0 h 1539865"/>
                <a:gd name="connsiteX2" fmla="*/ 1208310 w 3888367"/>
                <a:gd name="connsiteY2" fmla="*/ -500641 h 1539865"/>
                <a:gd name="connsiteX3" fmla="*/ 1620153 w 3888367"/>
                <a:gd name="connsiteY3" fmla="*/ 0 h 1539865"/>
                <a:gd name="connsiteX4" fmla="*/ 3888367 w 3888367"/>
                <a:gd name="connsiteY4" fmla="*/ 0 h 1539865"/>
                <a:gd name="connsiteX5" fmla="*/ 3888367 w 3888367"/>
                <a:gd name="connsiteY5" fmla="*/ 256644 h 1539865"/>
                <a:gd name="connsiteX6" fmla="*/ 3888367 w 3888367"/>
                <a:gd name="connsiteY6" fmla="*/ 256644 h 1539865"/>
                <a:gd name="connsiteX7" fmla="*/ 3888367 w 3888367"/>
                <a:gd name="connsiteY7" fmla="*/ 641610 h 1539865"/>
                <a:gd name="connsiteX8" fmla="*/ 3888367 w 3888367"/>
                <a:gd name="connsiteY8" fmla="*/ 1539865 h 1539865"/>
                <a:gd name="connsiteX9" fmla="*/ 1620153 w 3888367"/>
                <a:gd name="connsiteY9" fmla="*/ 1539865 h 1539865"/>
                <a:gd name="connsiteX10" fmla="*/ 648061 w 3888367"/>
                <a:gd name="connsiteY10" fmla="*/ 1539865 h 1539865"/>
                <a:gd name="connsiteX11" fmla="*/ 648061 w 3888367"/>
                <a:gd name="connsiteY11" fmla="*/ 1539865 h 1539865"/>
                <a:gd name="connsiteX12" fmla="*/ 0 w 3888367"/>
                <a:gd name="connsiteY12" fmla="*/ 1539865 h 1539865"/>
                <a:gd name="connsiteX13" fmla="*/ 0 w 3888367"/>
                <a:gd name="connsiteY13" fmla="*/ 641610 h 1539865"/>
                <a:gd name="connsiteX14" fmla="*/ 0 w 3888367"/>
                <a:gd name="connsiteY14" fmla="*/ 256644 h 1539865"/>
                <a:gd name="connsiteX15" fmla="*/ 0 w 3888367"/>
                <a:gd name="connsiteY15" fmla="*/ 256644 h 1539865"/>
                <a:gd name="connsiteX16" fmla="*/ 0 w 3888367"/>
                <a:gd name="connsiteY16" fmla="*/ 0 h 1539865"/>
                <a:gd name="connsiteX0" fmla="*/ 0 w 3888367"/>
                <a:gd name="connsiteY0" fmla="*/ 500641 h 2040506"/>
                <a:gd name="connsiteX1" fmla="*/ 648061 w 3888367"/>
                <a:gd name="connsiteY1" fmla="*/ 500641 h 2040506"/>
                <a:gd name="connsiteX2" fmla="*/ 1208310 w 3888367"/>
                <a:gd name="connsiteY2" fmla="*/ 0 h 2040506"/>
                <a:gd name="connsiteX3" fmla="*/ 2257151 w 3888367"/>
                <a:gd name="connsiteY3" fmla="*/ 531463 h 2040506"/>
                <a:gd name="connsiteX4" fmla="*/ 3888367 w 3888367"/>
                <a:gd name="connsiteY4" fmla="*/ 500641 h 2040506"/>
                <a:gd name="connsiteX5" fmla="*/ 3888367 w 3888367"/>
                <a:gd name="connsiteY5" fmla="*/ 757285 h 2040506"/>
                <a:gd name="connsiteX6" fmla="*/ 3888367 w 3888367"/>
                <a:gd name="connsiteY6" fmla="*/ 757285 h 2040506"/>
                <a:gd name="connsiteX7" fmla="*/ 3888367 w 3888367"/>
                <a:gd name="connsiteY7" fmla="*/ 1142251 h 2040506"/>
                <a:gd name="connsiteX8" fmla="*/ 3888367 w 3888367"/>
                <a:gd name="connsiteY8" fmla="*/ 2040506 h 2040506"/>
                <a:gd name="connsiteX9" fmla="*/ 1620153 w 3888367"/>
                <a:gd name="connsiteY9" fmla="*/ 2040506 h 2040506"/>
                <a:gd name="connsiteX10" fmla="*/ 648061 w 3888367"/>
                <a:gd name="connsiteY10" fmla="*/ 2040506 h 2040506"/>
                <a:gd name="connsiteX11" fmla="*/ 648061 w 3888367"/>
                <a:gd name="connsiteY11" fmla="*/ 2040506 h 2040506"/>
                <a:gd name="connsiteX12" fmla="*/ 0 w 3888367"/>
                <a:gd name="connsiteY12" fmla="*/ 2040506 h 2040506"/>
                <a:gd name="connsiteX13" fmla="*/ 0 w 3888367"/>
                <a:gd name="connsiteY13" fmla="*/ 1142251 h 2040506"/>
                <a:gd name="connsiteX14" fmla="*/ 0 w 3888367"/>
                <a:gd name="connsiteY14" fmla="*/ 757285 h 2040506"/>
                <a:gd name="connsiteX15" fmla="*/ 0 w 3888367"/>
                <a:gd name="connsiteY15" fmla="*/ 757285 h 2040506"/>
                <a:gd name="connsiteX16" fmla="*/ 0 w 3888367"/>
                <a:gd name="connsiteY16" fmla="*/ 500641 h 2040506"/>
                <a:gd name="connsiteX0" fmla="*/ 0 w 3888367"/>
                <a:gd name="connsiteY0" fmla="*/ 418449 h 1958314"/>
                <a:gd name="connsiteX1" fmla="*/ 648061 w 3888367"/>
                <a:gd name="connsiteY1" fmla="*/ 418449 h 1958314"/>
                <a:gd name="connsiteX2" fmla="*/ 1906953 w 3888367"/>
                <a:gd name="connsiteY2" fmla="*/ 0 h 1958314"/>
                <a:gd name="connsiteX3" fmla="*/ 2257151 w 3888367"/>
                <a:gd name="connsiteY3" fmla="*/ 449271 h 1958314"/>
                <a:gd name="connsiteX4" fmla="*/ 3888367 w 3888367"/>
                <a:gd name="connsiteY4" fmla="*/ 418449 h 1958314"/>
                <a:gd name="connsiteX5" fmla="*/ 3888367 w 3888367"/>
                <a:gd name="connsiteY5" fmla="*/ 675093 h 1958314"/>
                <a:gd name="connsiteX6" fmla="*/ 3888367 w 3888367"/>
                <a:gd name="connsiteY6" fmla="*/ 675093 h 1958314"/>
                <a:gd name="connsiteX7" fmla="*/ 3888367 w 3888367"/>
                <a:gd name="connsiteY7" fmla="*/ 1060059 h 1958314"/>
                <a:gd name="connsiteX8" fmla="*/ 3888367 w 3888367"/>
                <a:gd name="connsiteY8" fmla="*/ 1958314 h 1958314"/>
                <a:gd name="connsiteX9" fmla="*/ 1620153 w 3888367"/>
                <a:gd name="connsiteY9" fmla="*/ 1958314 h 1958314"/>
                <a:gd name="connsiteX10" fmla="*/ 648061 w 3888367"/>
                <a:gd name="connsiteY10" fmla="*/ 1958314 h 1958314"/>
                <a:gd name="connsiteX11" fmla="*/ 648061 w 3888367"/>
                <a:gd name="connsiteY11" fmla="*/ 1958314 h 1958314"/>
                <a:gd name="connsiteX12" fmla="*/ 0 w 3888367"/>
                <a:gd name="connsiteY12" fmla="*/ 1958314 h 1958314"/>
                <a:gd name="connsiteX13" fmla="*/ 0 w 3888367"/>
                <a:gd name="connsiteY13" fmla="*/ 1060059 h 1958314"/>
                <a:gd name="connsiteX14" fmla="*/ 0 w 3888367"/>
                <a:gd name="connsiteY14" fmla="*/ 675093 h 1958314"/>
                <a:gd name="connsiteX15" fmla="*/ 0 w 3888367"/>
                <a:gd name="connsiteY15" fmla="*/ 675093 h 1958314"/>
                <a:gd name="connsiteX16" fmla="*/ 0 w 3888367"/>
                <a:gd name="connsiteY16" fmla="*/ 418449 h 1958314"/>
                <a:gd name="connsiteX0" fmla="*/ 0 w 3888367"/>
                <a:gd name="connsiteY0" fmla="*/ 418449 h 1958314"/>
                <a:gd name="connsiteX1" fmla="*/ 1418622 w 3888367"/>
                <a:gd name="connsiteY1" fmla="*/ 418449 h 1958314"/>
                <a:gd name="connsiteX2" fmla="*/ 1906953 w 3888367"/>
                <a:gd name="connsiteY2" fmla="*/ 0 h 1958314"/>
                <a:gd name="connsiteX3" fmla="*/ 2257151 w 3888367"/>
                <a:gd name="connsiteY3" fmla="*/ 449271 h 1958314"/>
                <a:gd name="connsiteX4" fmla="*/ 3888367 w 3888367"/>
                <a:gd name="connsiteY4" fmla="*/ 418449 h 1958314"/>
                <a:gd name="connsiteX5" fmla="*/ 3888367 w 3888367"/>
                <a:gd name="connsiteY5" fmla="*/ 675093 h 1958314"/>
                <a:gd name="connsiteX6" fmla="*/ 3888367 w 3888367"/>
                <a:gd name="connsiteY6" fmla="*/ 675093 h 1958314"/>
                <a:gd name="connsiteX7" fmla="*/ 3888367 w 3888367"/>
                <a:gd name="connsiteY7" fmla="*/ 1060059 h 1958314"/>
                <a:gd name="connsiteX8" fmla="*/ 3888367 w 3888367"/>
                <a:gd name="connsiteY8" fmla="*/ 1958314 h 1958314"/>
                <a:gd name="connsiteX9" fmla="*/ 1620153 w 3888367"/>
                <a:gd name="connsiteY9" fmla="*/ 1958314 h 1958314"/>
                <a:gd name="connsiteX10" fmla="*/ 648061 w 3888367"/>
                <a:gd name="connsiteY10" fmla="*/ 1958314 h 1958314"/>
                <a:gd name="connsiteX11" fmla="*/ 648061 w 3888367"/>
                <a:gd name="connsiteY11" fmla="*/ 1958314 h 1958314"/>
                <a:gd name="connsiteX12" fmla="*/ 0 w 3888367"/>
                <a:gd name="connsiteY12" fmla="*/ 1958314 h 1958314"/>
                <a:gd name="connsiteX13" fmla="*/ 0 w 3888367"/>
                <a:gd name="connsiteY13" fmla="*/ 1060059 h 1958314"/>
                <a:gd name="connsiteX14" fmla="*/ 0 w 3888367"/>
                <a:gd name="connsiteY14" fmla="*/ 675093 h 1958314"/>
                <a:gd name="connsiteX15" fmla="*/ 0 w 3888367"/>
                <a:gd name="connsiteY15" fmla="*/ 675093 h 1958314"/>
                <a:gd name="connsiteX16" fmla="*/ 0 w 3888367"/>
                <a:gd name="connsiteY16" fmla="*/ 418449 h 1958314"/>
                <a:gd name="connsiteX0" fmla="*/ 0 w 3888367"/>
                <a:gd name="connsiteY0" fmla="*/ 438998 h 1978863"/>
                <a:gd name="connsiteX1" fmla="*/ 1418622 w 3888367"/>
                <a:gd name="connsiteY1" fmla="*/ 438998 h 1978863"/>
                <a:gd name="connsiteX2" fmla="*/ 2235726 w 3888367"/>
                <a:gd name="connsiteY2" fmla="*/ 0 h 1978863"/>
                <a:gd name="connsiteX3" fmla="*/ 2257151 w 3888367"/>
                <a:gd name="connsiteY3" fmla="*/ 469820 h 1978863"/>
                <a:gd name="connsiteX4" fmla="*/ 3888367 w 3888367"/>
                <a:gd name="connsiteY4" fmla="*/ 438998 h 1978863"/>
                <a:gd name="connsiteX5" fmla="*/ 3888367 w 3888367"/>
                <a:gd name="connsiteY5" fmla="*/ 695642 h 1978863"/>
                <a:gd name="connsiteX6" fmla="*/ 3888367 w 3888367"/>
                <a:gd name="connsiteY6" fmla="*/ 695642 h 1978863"/>
                <a:gd name="connsiteX7" fmla="*/ 3888367 w 3888367"/>
                <a:gd name="connsiteY7" fmla="*/ 1080608 h 1978863"/>
                <a:gd name="connsiteX8" fmla="*/ 3888367 w 3888367"/>
                <a:gd name="connsiteY8" fmla="*/ 1978863 h 1978863"/>
                <a:gd name="connsiteX9" fmla="*/ 1620153 w 3888367"/>
                <a:gd name="connsiteY9" fmla="*/ 1978863 h 1978863"/>
                <a:gd name="connsiteX10" fmla="*/ 648061 w 3888367"/>
                <a:gd name="connsiteY10" fmla="*/ 1978863 h 1978863"/>
                <a:gd name="connsiteX11" fmla="*/ 648061 w 3888367"/>
                <a:gd name="connsiteY11" fmla="*/ 1978863 h 1978863"/>
                <a:gd name="connsiteX12" fmla="*/ 0 w 3888367"/>
                <a:gd name="connsiteY12" fmla="*/ 1978863 h 1978863"/>
                <a:gd name="connsiteX13" fmla="*/ 0 w 3888367"/>
                <a:gd name="connsiteY13" fmla="*/ 1080608 h 1978863"/>
                <a:gd name="connsiteX14" fmla="*/ 0 w 3888367"/>
                <a:gd name="connsiteY14" fmla="*/ 695642 h 1978863"/>
                <a:gd name="connsiteX15" fmla="*/ 0 w 3888367"/>
                <a:gd name="connsiteY15" fmla="*/ 695642 h 1978863"/>
                <a:gd name="connsiteX16" fmla="*/ 0 w 3888367"/>
                <a:gd name="connsiteY16" fmla="*/ 438998 h 1978863"/>
                <a:gd name="connsiteX0" fmla="*/ 0 w 3888367"/>
                <a:gd name="connsiteY0" fmla="*/ 438998 h 1978863"/>
                <a:gd name="connsiteX1" fmla="*/ 1418622 w 3888367"/>
                <a:gd name="connsiteY1" fmla="*/ 438998 h 1978863"/>
                <a:gd name="connsiteX2" fmla="*/ 2235726 w 3888367"/>
                <a:gd name="connsiteY2" fmla="*/ 0 h 1978863"/>
                <a:gd name="connsiteX3" fmla="*/ 2452360 w 3888367"/>
                <a:gd name="connsiteY3" fmla="*/ 459546 h 1978863"/>
                <a:gd name="connsiteX4" fmla="*/ 3888367 w 3888367"/>
                <a:gd name="connsiteY4" fmla="*/ 438998 h 1978863"/>
                <a:gd name="connsiteX5" fmla="*/ 3888367 w 3888367"/>
                <a:gd name="connsiteY5" fmla="*/ 695642 h 1978863"/>
                <a:gd name="connsiteX6" fmla="*/ 3888367 w 3888367"/>
                <a:gd name="connsiteY6" fmla="*/ 695642 h 1978863"/>
                <a:gd name="connsiteX7" fmla="*/ 3888367 w 3888367"/>
                <a:gd name="connsiteY7" fmla="*/ 1080608 h 1978863"/>
                <a:gd name="connsiteX8" fmla="*/ 3888367 w 3888367"/>
                <a:gd name="connsiteY8" fmla="*/ 1978863 h 1978863"/>
                <a:gd name="connsiteX9" fmla="*/ 1620153 w 3888367"/>
                <a:gd name="connsiteY9" fmla="*/ 1978863 h 1978863"/>
                <a:gd name="connsiteX10" fmla="*/ 648061 w 3888367"/>
                <a:gd name="connsiteY10" fmla="*/ 1978863 h 1978863"/>
                <a:gd name="connsiteX11" fmla="*/ 648061 w 3888367"/>
                <a:gd name="connsiteY11" fmla="*/ 1978863 h 1978863"/>
                <a:gd name="connsiteX12" fmla="*/ 0 w 3888367"/>
                <a:gd name="connsiteY12" fmla="*/ 1978863 h 1978863"/>
                <a:gd name="connsiteX13" fmla="*/ 0 w 3888367"/>
                <a:gd name="connsiteY13" fmla="*/ 1080608 h 1978863"/>
                <a:gd name="connsiteX14" fmla="*/ 0 w 3888367"/>
                <a:gd name="connsiteY14" fmla="*/ 695642 h 1978863"/>
                <a:gd name="connsiteX15" fmla="*/ 0 w 3888367"/>
                <a:gd name="connsiteY15" fmla="*/ 695642 h 1978863"/>
                <a:gd name="connsiteX16" fmla="*/ 0 w 3888367"/>
                <a:gd name="connsiteY16" fmla="*/ 438998 h 1978863"/>
                <a:gd name="connsiteX0" fmla="*/ 0 w 3888367"/>
                <a:gd name="connsiteY0" fmla="*/ 438998 h 1978863"/>
                <a:gd name="connsiteX1" fmla="*/ 1675476 w 3888367"/>
                <a:gd name="connsiteY1" fmla="*/ 449272 h 1978863"/>
                <a:gd name="connsiteX2" fmla="*/ 2235726 w 3888367"/>
                <a:gd name="connsiteY2" fmla="*/ 0 h 1978863"/>
                <a:gd name="connsiteX3" fmla="*/ 2452360 w 3888367"/>
                <a:gd name="connsiteY3" fmla="*/ 459546 h 1978863"/>
                <a:gd name="connsiteX4" fmla="*/ 3888367 w 3888367"/>
                <a:gd name="connsiteY4" fmla="*/ 438998 h 1978863"/>
                <a:gd name="connsiteX5" fmla="*/ 3888367 w 3888367"/>
                <a:gd name="connsiteY5" fmla="*/ 695642 h 1978863"/>
                <a:gd name="connsiteX6" fmla="*/ 3888367 w 3888367"/>
                <a:gd name="connsiteY6" fmla="*/ 695642 h 1978863"/>
                <a:gd name="connsiteX7" fmla="*/ 3888367 w 3888367"/>
                <a:gd name="connsiteY7" fmla="*/ 1080608 h 1978863"/>
                <a:gd name="connsiteX8" fmla="*/ 3888367 w 3888367"/>
                <a:gd name="connsiteY8" fmla="*/ 1978863 h 1978863"/>
                <a:gd name="connsiteX9" fmla="*/ 1620153 w 3888367"/>
                <a:gd name="connsiteY9" fmla="*/ 1978863 h 1978863"/>
                <a:gd name="connsiteX10" fmla="*/ 648061 w 3888367"/>
                <a:gd name="connsiteY10" fmla="*/ 1978863 h 1978863"/>
                <a:gd name="connsiteX11" fmla="*/ 648061 w 3888367"/>
                <a:gd name="connsiteY11" fmla="*/ 1978863 h 1978863"/>
                <a:gd name="connsiteX12" fmla="*/ 0 w 3888367"/>
                <a:gd name="connsiteY12" fmla="*/ 1978863 h 1978863"/>
                <a:gd name="connsiteX13" fmla="*/ 0 w 3888367"/>
                <a:gd name="connsiteY13" fmla="*/ 1080608 h 1978863"/>
                <a:gd name="connsiteX14" fmla="*/ 0 w 3888367"/>
                <a:gd name="connsiteY14" fmla="*/ 695642 h 1978863"/>
                <a:gd name="connsiteX15" fmla="*/ 0 w 3888367"/>
                <a:gd name="connsiteY15" fmla="*/ 695642 h 1978863"/>
                <a:gd name="connsiteX16" fmla="*/ 0 w 3888367"/>
                <a:gd name="connsiteY16" fmla="*/ 438998 h 1978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88367" h="1978863">
                  <a:moveTo>
                    <a:pt x="0" y="438998"/>
                  </a:moveTo>
                  <a:lnTo>
                    <a:pt x="1675476" y="449272"/>
                  </a:lnTo>
                  <a:lnTo>
                    <a:pt x="2235726" y="0"/>
                  </a:lnTo>
                  <a:lnTo>
                    <a:pt x="2452360" y="459546"/>
                  </a:lnTo>
                  <a:lnTo>
                    <a:pt x="3888367" y="438998"/>
                  </a:lnTo>
                  <a:lnTo>
                    <a:pt x="3888367" y="695642"/>
                  </a:lnTo>
                  <a:lnTo>
                    <a:pt x="3888367" y="695642"/>
                  </a:lnTo>
                  <a:lnTo>
                    <a:pt x="3888367" y="1080608"/>
                  </a:lnTo>
                  <a:lnTo>
                    <a:pt x="3888367" y="1978863"/>
                  </a:lnTo>
                  <a:lnTo>
                    <a:pt x="1620153" y="1978863"/>
                  </a:lnTo>
                  <a:lnTo>
                    <a:pt x="648061" y="1978863"/>
                  </a:lnTo>
                  <a:lnTo>
                    <a:pt x="648061" y="1978863"/>
                  </a:lnTo>
                  <a:lnTo>
                    <a:pt x="0" y="1978863"/>
                  </a:lnTo>
                  <a:lnTo>
                    <a:pt x="0" y="1080608"/>
                  </a:lnTo>
                  <a:lnTo>
                    <a:pt x="0" y="695642"/>
                  </a:lnTo>
                  <a:lnTo>
                    <a:pt x="0" y="695642"/>
                  </a:lnTo>
                  <a:lnTo>
                    <a:pt x="0" y="438998"/>
                  </a:lnTo>
                  <a:close/>
                </a:path>
              </a:pathLst>
            </a:custGeom>
            <a:solidFill>
              <a:srgbClr val="FAFF2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5374" name="Rectangle 11"/>
            <p:cNvSpPr>
              <a:spLocks noChangeArrowheads="1"/>
            </p:cNvSpPr>
            <p:nvPr/>
          </p:nvSpPr>
          <p:spPr bwMode="auto">
            <a:xfrm>
              <a:off x="-694" y="3161"/>
              <a:ext cx="1999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ts val="2800"/>
                </a:lnSpc>
                <a:spcBef>
                  <a:spcPts val="0"/>
                </a:spcBef>
              </a:pPr>
              <a:r>
                <a:rPr lang="en-US" b="0">
                  <a:latin typeface="Helvetica" charset="0"/>
                </a:rPr>
                <a:t>Seen in the electron frame</a:t>
              </a:r>
              <a:r>
                <a:rPr lang="en-US">
                  <a:latin typeface="Lucida Calligraphy" panose="03010101010101010101" pitchFamily="66" charset="77"/>
                  <a:cs typeface="Cavolini" panose="03000502040302020204" pitchFamily="66" charset="0"/>
                </a:rPr>
                <a:t> R</a:t>
              </a:r>
              <a:r>
                <a:rPr lang="en-US" baseline="-25000">
                  <a:latin typeface="Lucida Calligraphy" panose="03010101010101010101" pitchFamily="66" charset="77"/>
                  <a:cs typeface="Cavolini" panose="03000502040302020204" pitchFamily="66" charset="0"/>
                </a:rPr>
                <a:t>e</a:t>
              </a:r>
              <a:r>
                <a:rPr lang="en-US" sz="1200" baseline="-25000">
                  <a:latin typeface="Lucida Calligraphy" panose="03010101010101010101" pitchFamily="66" charset="77"/>
                  <a:cs typeface="Cavolini" panose="03000502040302020204" pitchFamily="66" charset="0"/>
                </a:rPr>
                <a:t> </a:t>
              </a:r>
              <a:r>
                <a:rPr lang="en-US" b="0">
                  <a:latin typeface="Helvetica" charset="0"/>
                </a:rPr>
                <a:t>, the angular range of the emission is broad, like radio waves from an antenna</a:t>
              </a:r>
              <a:endParaRPr lang="en-US" b="0">
                <a:solidFill>
                  <a:srgbClr val="22AC12"/>
                </a:solidFill>
                <a:latin typeface="Chalkboard" charset="0"/>
              </a:endParaRPr>
            </a:p>
          </p:txBody>
        </p:sp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00E8B2F2-C0AE-DC99-6670-67F9259F03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2874" y="1391755"/>
            <a:ext cx="904774" cy="52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en-US" sz="3200">
                <a:solidFill>
                  <a:srgbClr val="002060"/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R</a:t>
            </a:r>
            <a:r>
              <a:rPr lang="en-US" sz="3200" baseline="-25000">
                <a:solidFill>
                  <a:srgbClr val="002060"/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e</a:t>
            </a:r>
            <a:endParaRPr lang="en-US" sz="3200" b="0">
              <a:solidFill>
                <a:srgbClr val="002060"/>
              </a:solidFill>
              <a:latin typeface="Lucida Calligraphy" panose="03010101010101010101" pitchFamily="66" charset="77"/>
              <a:cs typeface="Cavolini" panose="03000502040302020204" pitchFamily="66" charset="0"/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0EA2E661-9A75-638B-9D2E-789B0FD47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363" y="1923355"/>
            <a:ext cx="904774" cy="52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R</a:t>
            </a:r>
            <a:r>
              <a:rPr lang="en-US" sz="3200" baseline="-25000">
                <a:solidFill>
                  <a:schemeClr val="bg1"/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L</a:t>
            </a:r>
            <a:endParaRPr lang="en-US" sz="3200" b="0">
              <a:solidFill>
                <a:schemeClr val="bg1"/>
              </a:solidFill>
              <a:latin typeface="Lucida Calligraphy" panose="03010101010101010101" pitchFamily="66" charset="77"/>
              <a:cs typeface="Cavolini" panose="03000502040302020204" pitchFamily="66" charset="0"/>
            </a:endParaRPr>
          </a:p>
        </p:txBody>
      </p:sp>
      <p:sp>
        <p:nvSpPr>
          <p:cNvPr id="42" name="Rectangle 3">
            <a:extLst>
              <a:ext uri="{FF2B5EF4-FFF2-40B4-BE49-F238E27FC236}">
                <a16:creationId xmlns:a16="http://schemas.microsoft.com/office/drawing/2014/main" id="{F3831A0A-9D15-1444-BE90-5E61EC61C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2348"/>
            <a:ext cx="6044890" cy="126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ts val="3000"/>
              </a:lnSpc>
              <a:spcBef>
                <a:spcPct val="20000"/>
              </a:spcBef>
            </a:pPr>
            <a:r>
              <a:rPr lang="en-US" b="0">
                <a:solidFill>
                  <a:schemeClr val="bg1"/>
                </a:solidFill>
                <a:latin typeface="+mn-lt"/>
                <a:cs typeface="Chalkboard"/>
              </a:rPr>
              <a:t>How? Take the extreme cse: an </a:t>
            </a:r>
            <a:r>
              <a:rPr lang="en-US" sz="2800">
                <a:solidFill>
                  <a:srgbClr val="FF0000"/>
                </a:solidFill>
                <a:latin typeface="+mn-lt"/>
                <a:cs typeface="Chalkboard"/>
              </a:rPr>
              <a:t>x-ray wave</a:t>
            </a:r>
            <a:r>
              <a:rPr lang="en-US" b="0">
                <a:solidFill>
                  <a:schemeClr val="bg1"/>
                </a:solidFill>
                <a:latin typeface="+mn-lt"/>
                <a:cs typeface="Chalkboard"/>
              </a:rPr>
              <a:t> emitted </a:t>
            </a:r>
            <a:r>
              <a:rPr lang="en-US" b="0">
                <a:solidFill>
                  <a:schemeClr val="bg1"/>
                </a:solidFill>
                <a:cs typeface="Chalkboard"/>
              </a:rPr>
              <a:t>in </a:t>
            </a:r>
            <a:r>
              <a:rPr lang="en-US">
                <a:solidFill>
                  <a:schemeClr val="bg1"/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R</a:t>
            </a:r>
            <a:r>
              <a:rPr lang="en-US" baseline="-25000">
                <a:solidFill>
                  <a:schemeClr val="bg1"/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e </a:t>
            </a:r>
            <a:r>
              <a:rPr lang="en-US" b="0">
                <a:solidFill>
                  <a:schemeClr val="bg1"/>
                </a:solidFill>
                <a:latin typeface="+mn-lt"/>
                <a:cs typeface="Chalkboard"/>
              </a:rPr>
              <a:t>in a transverse direction</a:t>
            </a:r>
            <a:endParaRPr lang="en-US" b="0">
              <a:solidFill>
                <a:schemeClr val="bg1"/>
              </a:solidFill>
              <a:latin typeface="Lucida Calligraphy" panose="03010101010101010101" pitchFamily="66" charset="77"/>
              <a:cs typeface="Cavolini" panose="03000502040302020204" pitchFamily="66" charset="0"/>
            </a:endParaRPr>
          </a:p>
        </p:txBody>
      </p:sp>
      <p:sp>
        <p:nvSpPr>
          <p:cNvPr id="9" name="Circular Arrow 8">
            <a:extLst>
              <a:ext uri="{FF2B5EF4-FFF2-40B4-BE49-F238E27FC236}">
                <a16:creationId xmlns:a16="http://schemas.microsoft.com/office/drawing/2014/main" id="{030F63DE-EBAE-B347-AC76-60B571C5EFDD}"/>
              </a:ext>
            </a:extLst>
          </p:cNvPr>
          <p:cNvSpPr/>
          <p:nvPr/>
        </p:nvSpPr>
        <p:spPr bwMode="auto">
          <a:xfrm rot="827265">
            <a:off x="4944001" y="3150003"/>
            <a:ext cx="2382867" cy="2465656"/>
          </a:xfrm>
          <a:prstGeom prst="circularArrow">
            <a:avLst>
              <a:gd name="adj1" fmla="val 7709"/>
              <a:gd name="adj2" fmla="val 1089789"/>
              <a:gd name="adj3" fmla="val 19286795"/>
              <a:gd name="adj4" fmla="val 15368928"/>
              <a:gd name="adj5" fmla="val 10447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653782C4-52BE-FBBD-5130-5557FA32F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86" y="4227099"/>
            <a:ext cx="6314210" cy="153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080"/>
              </a:lnSpc>
              <a:spcBef>
                <a:spcPts val="0"/>
              </a:spcBef>
            </a:pPr>
            <a:r>
              <a:rPr lang="en-US" altLang="ja-JP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And, going from </a:t>
            </a:r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R</a:t>
            </a:r>
            <a:r>
              <a:rPr lang="en-US" sz="2800" baseline="-2500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e </a:t>
            </a:r>
            <a:r>
              <a:rPr lang="en-US" altLang="ja-JP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to </a:t>
            </a:r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R</a:t>
            </a:r>
            <a:r>
              <a:rPr lang="en-US" sz="2800" baseline="-2500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L </a:t>
            </a:r>
            <a:r>
              <a:rPr lang="en-US" sz="28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avolini" panose="03000502040302020204" pitchFamily="66" charset="0"/>
              </a:rPr>
              <a:t>,</a:t>
            </a:r>
            <a:r>
              <a:rPr lang="en-US" sz="2800" baseline="-25000">
                <a:solidFill>
                  <a:schemeClr val="accent1">
                    <a:lumMod val="60000"/>
                    <a:lumOff val="40000"/>
                  </a:schemeClr>
                </a:solidFill>
                <a:latin typeface="Lucida Calligraphy" panose="03010101010101010101" pitchFamily="66" charset="77"/>
                <a:cs typeface="Cavolini" panose="03000502040302020204" pitchFamily="66" charset="0"/>
              </a:rPr>
              <a:t> </a:t>
            </a:r>
            <a:r>
              <a:rPr lang="en-US" altLang="ja-JP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the electron motion with speed </a:t>
            </a:r>
            <a:r>
              <a:rPr lang="en-US" altLang="ja-JP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v </a:t>
            </a:r>
            <a:r>
              <a:rPr lang="en-US" altLang="ja-JP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≈ </a:t>
            </a:r>
            <a:r>
              <a:rPr lang="en-US" altLang="ja-JP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c</a:t>
            </a:r>
            <a:r>
              <a:rPr lang="en-US" altLang="ja-JP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 “projects ahead” the emission: the forward wave velocity component is ≈</a:t>
            </a:r>
            <a:r>
              <a:rPr lang="en-US" altLang="ja-JP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v</a:t>
            </a:r>
            <a:endParaRPr lang="en-US" altLang="ja-JP" sz="280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Symbol" pitchFamily="2" charset="2"/>
              <a:cs typeface="Chalkboard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C738E7-0537-85ED-657C-8BB4B0F9581D}"/>
              </a:ext>
            </a:extLst>
          </p:cNvPr>
          <p:cNvSpPr/>
          <p:nvPr/>
        </p:nvSpPr>
        <p:spPr>
          <a:xfrm>
            <a:off x="7197205" y="3737774"/>
            <a:ext cx="913613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sz="4000" b="0" i="1">
                <a:solidFill>
                  <a:srgbClr val="FF0000"/>
                </a:solidFill>
                <a:latin typeface="+mn-lt"/>
              </a:rPr>
              <a:t>c</a:t>
            </a:r>
            <a:endParaRPr lang="en-US" sz="4000" b="0" i="1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835ABF-70DA-CDD1-8E69-68233C1018C3}"/>
              </a:ext>
            </a:extLst>
          </p:cNvPr>
          <p:cNvGrpSpPr/>
          <p:nvPr/>
        </p:nvGrpSpPr>
        <p:grpSpPr>
          <a:xfrm>
            <a:off x="129569" y="5854825"/>
            <a:ext cx="6254463" cy="2254695"/>
            <a:chOff x="153110" y="4042077"/>
            <a:chExt cx="6254463" cy="225469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75AD49B-59CF-AF48-5795-9E68A19410FD}"/>
                </a:ext>
              </a:extLst>
            </p:cNvPr>
            <p:cNvSpPr/>
            <p:nvPr/>
          </p:nvSpPr>
          <p:spPr bwMode="auto">
            <a:xfrm>
              <a:off x="4639942" y="4352556"/>
              <a:ext cx="1767631" cy="61051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id="{010D54B1-7128-5F4E-474C-F1FC4F94E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10" y="4042077"/>
              <a:ext cx="6205995" cy="2254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3080"/>
                </a:lnSpc>
                <a:spcBef>
                  <a:spcPts val="0"/>
                </a:spcBef>
              </a:pPr>
              <a:r>
                <a:rPr lang="en-US" altLang="ja-JP" sz="2800" b="0">
                  <a:solidFill>
                    <a:schemeClr val="bg1"/>
                  </a:solidFill>
                  <a:latin typeface="+mn-lt"/>
                  <a:cs typeface="Chalkboard"/>
                </a:rPr>
                <a:t>Since </a:t>
              </a:r>
              <a:r>
                <a:rPr lang="en-US" altLang="ja-JP" sz="2800" b="0" i="1">
                  <a:solidFill>
                    <a:schemeClr val="bg1"/>
                  </a:solidFill>
                  <a:latin typeface="Symbol" pitchFamily="2" charset="2"/>
                  <a:cs typeface="Chalkboard"/>
                </a:rPr>
                <a:t>q</a:t>
              </a:r>
              <a:r>
                <a:rPr lang="en-US" altLang="ja-JP" sz="2800" b="0">
                  <a:solidFill>
                    <a:schemeClr val="bg1"/>
                  </a:solidFill>
                  <a:latin typeface="+mn-lt"/>
                  <a:cs typeface="Chalkboard"/>
                </a:rPr>
                <a:t>  is small: </a:t>
              </a:r>
              <a:r>
                <a:rPr lang="en-US" altLang="ja-JP" sz="2800" b="0" i="1">
                  <a:solidFill>
                    <a:schemeClr val="bg1"/>
                  </a:solidFill>
                  <a:latin typeface="Symbol" pitchFamily="2" charset="2"/>
                  <a:cs typeface="Chalkboard"/>
                </a:rPr>
                <a:t>q  </a:t>
              </a:r>
              <a:r>
                <a:rPr lang="en-US" altLang="ja-JP" sz="2800" b="0">
                  <a:solidFill>
                    <a:schemeClr val="bg1"/>
                  </a:solidFill>
                  <a:latin typeface="+mn-lt"/>
                  <a:cs typeface="Chalkboard"/>
                </a:rPr>
                <a:t>≈ </a:t>
              </a:r>
              <a:r>
                <a:rPr lang="en-US" altLang="ja-JP" sz="2800" b="0" err="1">
                  <a:solidFill>
                    <a:schemeClr val="bg1"/>
                  </a:solidFill>
                  <a:latin typeface="+mn-lt"/>
                  <a:cs typeface="Chalkboard"/>
                </a:rPr>
                <a:t>sin</a:t>
              </a:r>
              <a:r>
                <a:rPr lang="en-US" altLang="ja-JP" sz="2800" b="0" i="1" err="1">
                  <a:solidFill>
                    <a:schemeClr val="bg1"/>
                  </a:solidFill>
                  <a:latin typeface="Symbol" pitchFamily="2" charset="2"/>
                  <a:cs typeface="Chalkboard"/>
                </a:rPr>
                <a:t>q</a:t>
              </a:r>
              <a:r>
                <a:rPr lang="en-US" altLang="ja-JP" sz="2800" b="0">
                  <a:solidFill>
                    <a:schemeClr val="bg1"/>
                  </a:solidFill>
                  <a:latin typeface="+mn-lt"/>
                  <a:cs typeface="Chalkboard"/>
                </a:rPr>
                <a:t> </a:t>
              </a:r>
            </a:p>
            <a:p>
              <a:pPr>
                <a:lnSpc>
                  <a:spcPts val="3080"/>
                </a:lnSpc>
                <a:spcBef>
                  <a:spcPts val="0"/>
                </a:spcBef>
              </a:pPr>
              <a:r>
                <a:rPr lang="en-US" altLang="ja-JP" sz="2800" b="0">
                  <a:solidFill>
                    <a:schemeClr val="bg1"/>
                  </a:solidFill>
                  <a:latin typeface="+mn-lt"/>
                  <a:cs typeface="Chalkboard"/>
                </a:rPr>
                <a:t>≈  </a:t>
              </a:r>
              <a:r>
                <a:rPr lang="en-US" altLang="ja-JP" sz="2800" b="0" i="1">
                  <a:solidFill>
                    <a:schemeClr val="bg1"/>
                  </a:solidFill>
                  <a:latin typeface="+mn-lt"/>
                  <a:cs typeface="Chalkboard"/>
                </a:rPr>
                <a:t>c</a:t>
              </a:r>
              <a:r>
                <a:rPr lang="en-US" altLang="ja-JP" sz="2800" b="0" baseline="30000">
                  <a:solidFill>
                    <a:schemeClr val="bg1"/>
                  </a:solidFill>
                  <a:latin typeface="+mn-lt"/>
                  <a:cs typeface="Chalkboard"/>
                </a:rPr>
                <a:t> 2 </a:t>
              </a:r>
              <a:r>
                <a:rPr lang="en-US" altLang="ja-JP" sz="2800" b="0">
                  <a:solidFill>
                    <a:schemeClr val="bg1"/>
                  </a:solidFill>
                  <a:latin typeface="+mn-lt"/>
                  <a:cs typeface="Chalkboard"/>
                </a:rPr>
                <a:t>-</a:t>
              </a:r>
              <a:r>
                <a:rPr lang="en-US" altLang="ja-JP" sz="2800" b="0" i="1">
                  <a:solidFill>
                    <a:schemeClr val="bg1"/>
                  </a:solidFill>
                  <a:latin typeface="+mn-lt"/>
                  <a:cs typeface="Chalkboard"/>
                </a:rPr>
                <a:t>v</a:t>
              </a:r>
              <a:r>
                <a:rPr lang="en-US" altLang="ja-JP" sz="2800" b="0" baseline="30000">
                  <a:solidFill>
                    <a:schemeClr val="bg1"/>
                  </a:solidFill>
                  <a:latin typeface="+mn-lt"/>
                  <a:cs typeface="Chalkboard"/>
                </a:rPr>
                <a:t> 2 </a:t>
              </a:r>
              <a:r>
                <a:rPr lang="en-US" altLang="ja-JP" sz="2800" b="0">
                  <a:solidFill>
                    <a:schemeClr val="bg1"/>
                  </a:solidFill>
                  <a:latin typeface="+mn-lt"/>
                  <a:cs typeface="Chalkboard"/>
                </a:rPr>
                <a:t>/</a:t>
              </a:r>
              <a:r>
                <a:rPr lang="en-US" altLang="ja-JP" sz="2800" b="0" i="1">
                  <a:solidFill>
                    <a:schemeClr val="bg1"/>
                  </a:solidFill>
                  <a:latin typeface="+mn-lt"/>
                  <a:cs typeface="Chalkboard"/>
                </a:rPr>
                <a:t>c</a:t>
              </a:r>
              <a:r>
                <a:rPr lang="en-US" altLang="ja-JP" sz="2800" b="0">
                  <a:solidFill>
                    <a:schemeClr val="bg1"/>
                  </a:solidFill>
                  <a:latin typeface="+mn-lt"/>
                  <a:cs typeface="Chalkboard"/>
                </a:rPr>
                <a:t> =   1-</a:t>
              </a:r>
              <a:r>
                <a:rPr lang="en-US" altLang="ja-JP" sz="2800" b="0" i="1">
                  <a:solidFill>
                    <a:schemeClr val="bg1"/>
                  </a:solidFill>
                  <a:latin typeface="+mn-lt"/>
                  <a:cs typeface="Chalkboard"/>
                </a:rPr>
                <a:t>v </a:t>
              </a:r>
              <a:r>
                <a:rPr lang="en-US" altLang="ja-JP" sz="2800" b="0" baseline="30000">
                  <a:solidFill>
                    <a:schemeClr val="bg1"/>
                  </a:solidFill>
                  <a:latin typeface="+mn-lt"/>
                  <a:cs typeface="Chalkboard"/>
                </a:rPr>
                <a:t>2</a:t>
              </a:r>
              <a:r>
                <a:rPr lang="en-US" altLang="ja-JP" sz="2800" b="0">
                  <a:solidFill>
                    <a:schemeClr val="bg1"/>
                  </a:solidFill>
                  <a:latin typeface="+mn-lt"/>
                  <a:cs typeface="Chalkboard"/>
                </a:rPr>
                <a:t>/</a:t>
              </a:r>
              <a:r>
                <a:rPr lang="en-US" altLang="ja-JP" sz="2800" b="0" i="1">
                  <a:solidFill>
                    <a:schemeClr val="bg1"/>
                  </a:solidFill>
                  <a:latin typeface="+mn-lt"/>
                  <a:cs typeface="Chalkboard"/>
                </a:rPr>
                <a:t>c </a:t>
              </a:r>
              <a:r>
                <a:rPr lang="en-US" altLang="ja-JP" sz="2800" b="0" baseline="30000">
                  <a:solidFill>
                    <a:schemeClr val="bg1"/>
                  </a:solidFill>
                  <a:latin typeface="+mn-lt"/>
                  <a:cs typeface="Chalkboard"/>
                </a:rPr>
                <a:t>2               </a:t>
              </a:r>
              <a:r>
                <a:rPr lang="en-US" altLang="ja-JP" sz="3600" i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Symbol" pitchFamily="2" charset="2"/>
                  <a:cs typeface="Chalkboard"/>
                </a:rPr>
                <a:t>q</a:t>
              </a:r>
              <a:r>
                <a:rPr lang="en-US" altLang="ja-JP" sz="3600" i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cs typeface="Chalkboard"/>
                </a:rPr>
                <a:t>  </a:t>
              </a:r>
              <a:r>
                <a:rPr lang="en-US" altLang="ja-JP" sz="36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cs typeface="Chalkboard"/>
                </a:rPr>
                <a:t>≈ </a:t>
              </a:r>
              <a:r>
                <a:rPr lang="en-US" sz="36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cs typeface="Chalkboard"/>
                </a:rPr>
                <a:t>1/</a:t>
              </a:r>
              <a:r>
                <a:rPr lang="en-US" altLang="ja-JP" sz="3600" i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Symbol" pitchFamily="2" charset="2"/>
                  <a:cs typeface="Chalkboard"/>
                </a:rPr>
                <a:t>g </a:t>
              </a:r>
              <a:endParaRPr lang="en-US" altLang="ja-JP" sz="3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endParaRPr>
            </a:p>
          </p:txBody>
        </p:sp>
        <p:sp>
          <p:nvSpPr>
            <p:cNvPr id="31" name="Forme libre 332">
              <a:extLst>
                <a:ext uri="{FF2B5EF4-FFF2-40B4-BE49-F238E27FC236}">
                  <a16:creationId xmlns:a16="http://schemas.microsoft.com/office/drawing/2014/main" id="{5D663477-26B5-88C3-9DAA-54C9E9009D88}"/>
                </a:ext>
              </a:extLst>
            </p:cNvPr>
            <p:cNvSpPr/>
            <p:nvPr/>
          </p:nvSpPr>
          <p:spPr>
            <a:xfrm>
              <a:off x="537040" y="4451252"/>
              <a:ext cx="1080120" cy="356825"/>
            </a:xfrm>
            <a:custGeom>
              <a:avLst/>
              <a:gdLst>
                <a:gd name="connsiteX0" fmla="*/ 1083388 w 1083388"/>
                <a:gd name="connsiteY0" fmla="*/ 5183 h 725714"/>
                <a:gd name="connsiteX1" fmla="*/ 181428 w 1083388"/>
                <a:gd name="connsiteY1" fmla="*/ 0 h 725714"/>
                <a:gd name="connsiteX2" fmla="*/ 82939 w 1083388"/>
                <a:gd name="connsiteY2" fmla="*/ 725714 h 725714"/>
                <a:gd name="connsiteX3" fmla="*/ 0 w 1083388"/>
                <a:gd name="connsiteY3" fmla="*/ 160694 h 725714"/>
                <a:gd name="connsiteX0" fmla="*/ 1036083 w 1036083"/>
                <a:gd name="connsiteY0" fmla="*/ 5183 h 725714"/>
                <a:gd name="connsiteX1" fmla="*/ 134123 w 1036083"/>
                <a:gd name="connsiteY1" fmla="*/ 0 h 725714"/>
                <a:gd name="connsiteX2" fmla="*/ 35634 w 1036083"/>
                <a:gd name="connsiteY2" fmla="*/ 725714 h 725714"/>
                <a:gd name="connsiteX3" fmla="*/ 0 w 1036083"/>
                <a:gd name="connsiteY3" fmla="*/ 136150 h 725714"/>
                <a:gd name="connsiteX0" fmla="*/ 1036083 w 1036083"/>
                <a:gd name="connsiteY0" fmla="*/ 5183 h 725714"/>
                <a:gd name="connsiteX1" fmla="*/ 134123 w 1036083"/>
                <a:gd name="connsiteY1" fmla="*/ 0 h 725714"/>
                <a:gd name="connsiteX2" fmla="*/ 35634 w 1036083"/>
                <a:gd name="connsiteY2" fmla="*/ 725714 h 725714"/>
                <a:gd name="connsiteX3" fmla="*/ 0 w 1036083"/>
                <a:gd name="connsiteY3" fmla="*/ 136150 h 725714"/>
                <a:gd name="connsiteX0" fmla="*/ 1036083 w 1036083"/>
                <a:gd name="connsiteY0" fmla="*/ 5183 h 725714"/>
                <a:gd name="connsiteX1" fmla="*/ 134123 w 1036083"/>
                <a:gd name="connsiteY1" fmla="*/ 0 h 725714"/>
                <a:gd name="connsiteX2" fmla="*/ 35634 w 1036083"/>
                <a:gd name="connsiteY2" fmla="*/ 725714 h 725714"/>
                <a:gd name="connsiteX3" fmla="*/ 0 w 1036083"/>
                <a:gd name="connsiteY3" fmla="*/ 136150 h 725714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403 h 721934"/>
                <a:gd name="connsiteX1" fmla="*/ 136992 w 1036083"/>
                <a:gd name="connsiteY1" fmla="*/ 0 h 721934"/>
                <a:gd name="connsiteX2" fmla="*/ 35634 w 1036083"/>
                <a:gd name="connsiteY2" fmla="*/ 721934 h 721934"/>
                <a:gd name="connsiteX3" fmla="*/ 0 w 1036083"/>
                <a:gd name="connsiteY3" fmla="*/ 132370 h 721934"/>
                <a:gd name="connsiteX0" fmla="*/ 1036083 w 1036083"/>
                <a:gd name="connsiteY0" fmla="*/ 1403 h 721934"/>
                <a:gd name="connsiteX1" fmla="*/ 136992 w 1036083"/>
                <a:gd name="connsiteY1" fmla="*/ 0 h 721934"/>
                <a:gd name="connsiteX2" fmla="*/ 35634 w 1036083"/>
                <a:gd name="connsiteY2" fmla="*/ 721934 h 721934"/>
                <a:gd name="connsiteX3" fmla="*/ 0 w 1036083"/>
                <a:gd name="connsiteY3" fmla="*/ 132370 h 721934"/>
                <a:gd name="connsiteX0" fmla="*/ 1036083 w 1036083"/>
                <a:gd name="connsiteY0" fmla="*/ 1403 h 721934"/>
                <a:gd name="connsiteX1" fmla="*/ 136992 w 1036083"/>
                <a:gd name="connsiteY1" fmla="*/ 0 h 721934"/>
                <a:gd name="connsiteX2" fmla="*/ 35634 w 1036083"/>
                <a:gd name="connsiteY2" fmla="*/ 721934 h 721934"/>
                <a:gd name="connsiteX3" fmla="*/ 0 w 1036083"/>
                <a:gd name="connsiteY3" fmla="*/ 132370 h 7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083" h="721934">
                  <a:moveTo>
                    <a:pt x="1036083" y="1403"/>
                  </a:moveTo>
                  <a:lnTo>
                    <a:pt x="136992" y="0"/>
                  </a:lnTo>
                  <a:cubicBezTo>
                    <a:pt x="107896" y="217480"/>
                    <a:pt x="67306" y="527482"/>
                    <a:pt x="35634" y="721934"/>
                  </a:cubicBezTo>
                  <a:cubicBezTo>
                    <a:pt x="12565" y="288153"/>
                    <a:pt x="15438" y="355072"/>
                    <a:pt x="0" y="132370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32" name="Forme libre 332">
              <a:extLst>
                <a:ext uri="{FF2B5EF4-FFF2-40B4-BE49-F238E27FC236}">
                  <a16:creationId xmlns:a16="http://schemas.microsoft.com/office/drawing/2014/main" id="{03329285-6D8F-2CDB-3CC4-38F7A84D4783}"/>
                </a:ext>
              </a:extLst>
            </p:cNvPr>
            <p:cNvSpPr/>
            <p:nvPr/>
          </p:nvSpPr>
          <p:spPr>
            <a:xfrm>
              <a:off x="2303117" y="4451252"/>
              <a:ext cx="1500948" cy="356825"/>
            </a:xfrm>
            <a:custGeom>
              <a:avLst/>
              <a:gdLst>
                <a:gd name="connsiteX0" fmla="*/ 1083388 w 1083388"/>
                <a:gd name="connsiteY0" fmla="*/ 5183 h 725714"/>
                <a:gd name="connsiteX1" fmla="*/ 181428 w 1083388"/>
                <a:gd name="connsiteY1" fmla="*/ 0 h 725714"/>
                <a:gd name="connsiteX2" fmla="*/ 82939 w 1083388"/>
                <a:gd name="connsiteY2" fmla="*/ 725714 h 725714"/>
                <a:gd name="connsiteX3" fmla="*/ 0 w 1083388"/>
                <a:gd name="connsiteY3" fmla="*/ 160694 h 725714"/>
                <a:gd name="connsiteX0" fmla="*/ 1036083 w 1036083"/>
                <a:gd name="connsiteY0" fmla="*/ 5183 h 725714"/>
                <a:gd name="connsiteX1" fmla="*/ 134123 w 1036083"/>
                <a:gd name="connsiteY1" fmla="*/ 0 h 725714"/>
                <a:gd name="connsiteX2" fmla="*/ 35634 w 1036083"/>
                <a:gd name="connsiteY2" fmla="*/ 725714 h 725714"/>
                <a:gd name="connsiteX3" fmla="*/ 0 w 1036083"/>
                <a:gd name="connsiteY3" fmla="*/ 136150 h 725714"/>
                <a:gd name="connsiteX0" fmla="*/ 1036083 w 1036083"/>
                <a:gd name="connsiteY0" fmla="*/ 5183 h 725714"/>
                <a:gd name="connsiteX1" fmla="*/ 134123 w 1036083"/>
                <a:gd name="connsiteY1" fmla="*/ 0 h 725714"/>
                <a:gd name="connsiteX2" fmla="*/ 35634 w 1036083"/>
                <a:gd name="connsiteY2" fmla="*/ 725714 h 725714"/>
                <a:gd name="connsiteX3" fmla="*/ 0 w 1036083"/>
                <a:gd name="connsiteY3" fmla="*/ 136150 h 725714"/>
                <a:gd name="connsiteX0" fmla="*/ 1036083 w 1036083"/>
                <a:gd name="connsiteY0" fmla="*/ 5183 h 725714"/>
                <a:gd name="connsiteX1" fmla="*/ 134123 w 1036083"/>
                <a:gd name="connsiteY1" fmla="*/ 0 h 725714"/>
                <a:gd name="connsiteX2" fmla="*/ 35634 w 1036083"/>
                <a:gd name="connsiteY2" fmla="*/ 725714 h 725714"/>
                <a:gd name="connsiteX3" fmla="*/ 0 w 1036083"/>
                <a:gd name="connsiteY3" fmla="*/ 136150 h 725714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0091 h 730622"/>
                <a:gd name="connsiteX1" fmla="*/ 80715 w 1036083"/>
                <a:gd name="connsiteY1" fmla="*/ 0 h 730622"/>
                <a:gd name="connsiteX2" fmla="*/ 35634 w 1036083"/>
                <a:gd name="connsiteY2" fmla="*/ 730622 h 730622"/>
                <a:gd name="connsiteX3" fmla="*/ 0 w 1036083"/>
                <a:gd name="connsiteY3" fmla="*/ 141058 h 730622"/>
                <a:gd name="connsiteX0" fmla="*/ 1036083 w 1036083"/>
                <a:gd name="connsiteY0" fmla="*/ 1403 h 721934"/>
                <a:gd name="connsiteX1" fmla="*/ 136992 w 1036083"/>
                <a:gd name="connsiteY1" fmla="*/ 0 h 721934"/>
                <a:gd name="connsiteX2" fmla="*/ 35634 w 1036083"/>
                <a:gd name="connsiteY2" fmla="*/ 721934 h 721934"/>
                <a:gd name="connsiteX3" fmla="*/ 0 w 1036083"/>
                <a:gd name="connsiteY3" fmla="*/ 132370 h 721934"/>
                <a:gd name="connsiteX0" fmla="*/ 1036083 w 1036083"/>
                <a:gd name="connsiteY0" fmla="*/ 1403 h 721934"/>
                <a:gd name="connsiteX1" fmla="*/ 136992 w 1036083"/>
                <a:gd name="connsiteY1" fmla="*/ 0 h 721934"/>
                <a:gd name="connsiteX2" fmla="*/ 35634 w 1036083"/>
                <a:gd name="connsiteY2" fmla="*/ 721934 h 721934"/>
                <a:gd name="connsiteX3" fmla="*/ 0 w 1036083"/>
                <a:gd name="connsiteY3" fmla="*/ 132370 h 721934"/>
                <a:gd name="connsiteX0" fmla="*/ 1036083 w 1036083"/>
                <a:gd name="connsiteY0" fmla="*/ 1403 h 721934"/>
                <a:gd name="connsiteX1" fmla="*/ 136992 w 1036083"/>
                <a:gd name="connsiteY1" fmla="*/ 0 h 721934"/>
                <a:gd name="connsiteX2" fmla="*/ 35634 w 1036083"/>
                <a:gd name="connsiteY2" fmla="*/ 721934 h 721934"/>
                <a:gd name="connsiteX3" fmla="*/ 0 w 1036083"/>
                <a:gd name="connsiteY3" fmla="*/ 132370 h 7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083" h="721934">
                  <a:moveTo>
                    <a:pt x="1036083" y="1403"/>
                  </a:moveTo>
                  <a:lnTo>
                    <a:pt x="136992" y="0"/>
                  </a:lnTo>
                  <a:cubicBezTo>
                    <a:pt x="107896" y="217480"/>
                    <a:pt x="67306" y="527482"/>
                    <a:pt x="35634" y="721934"/>
                  </a:cubicBezTo>
                  <a:cubicBezTo>
                    <a:pt x="12565" y="288153"/>
                    <a:pt x="15438" y="355072"/>
                    <a:pt x="0" y="132370"/>
                  </a:cubicBezTo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3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53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36588" grpId="0" animBg="1"/>
      <p:bldP spid="536584" grpId="0" animBg="1"/>
      <p:bldP spid="39" grpId="0"/>
      <p:bldP spid="40" grpId="0"/>
      <p:bldP spid="41" grpId="0" animBg="1"/>
      <p:bldP spid="23" grpId="0"/>
      <p:bldP spid="23" grpId="1"/>
      <p:bldP spid="25" grpId="0"/>
      <p:bldP spid="42" grpId="0"/>
      <p:bldP spid="9" grpId="0" animBg="1"/>
      <p:bldP spid="26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>
            <a:extLst>
              <a:ext uri="{FF2B5EF4-FFF2-40B4-BE49-F238E27FC236}">
                <a16:creationId xmlns:a16="http://schemas.microsoft.com/office/drawing/2014/main" id="{A25EFF43-92E6-A869-38D4-17B979635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5157192"/>
            <a:ext cx="12192000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                   going through the 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N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undulator periods, the electron emits a wave with 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N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wavelengths, of length 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N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l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.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20937E5E-8917-8BC7-F022-6F6B5321A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00" y="5248342"/>
            <a:ext cx="9152008" cy="402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2220"/>
              </a:lnSpc>
              <a:defRPr/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Bandwidth:</a:t>
            </a:r>
          </a:p>
        </p:txBody>
      </p:sp>
      <p:sp>
        <p:nvSpPr>
          <p:cNvPr id="563202" name="Text Box 2"/>
          <p:cNvSpPr txBox="1">
            <a:spLocks noChangeArrowheads="1"/>
          </p:cNvSpPr>
          <p:nvPr/>
        </p:nvSpPr>
        <p:spPr bwMode="auto">
          <a:xfrm>
            <a:off x="47328" y="368198"/>
            <a:ext cx="12216680" cy="491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defRPr/>
            </a:pPr>
            <a:r>
              <a:rPr lang="en-US" sz="3200" b="0">
                <a:solidFill>
                  <a:srgbClr val="88FFDC"/>
                </a:solidFill>
                <a:latin typeface="Chalkboard"/>
                <a:cs typeface="Chalkboard"/>
              </a:rPr>
              <a:t>So, the electrons in an undulator act as ultranarrow flashlights:</a:t>
            </a:r>
            <a:endParaRPr lang="en-US" sz="3200" b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grpSp>
        <p:nvGrpSpPr>
          <p:cNvPr id="13" name="Group 50"/>
          <p:cNvGrpSpPr>
            <a:grpSpLocks/>
          </p:cNvGrpSpPr>
          <p:nvPr/>
        </p:nvGrpSpPr>
        <p:grpSpPr bwMode="auto">
          <a:xfrm>
            <a:off x="7383679" y="3413099"/>
            <a:ext cx="2129501" cy="1254800"/>
            <a:chOff x="3807" y="2933"/>
            <a:chExt cx="1156" cy="667"/>
          </a:xfrm>
        </p:grpSpPr>
        <p:sp>
          <p:nvSpPr>
            <p:cNvPr id="563253" name="Freeform 53"/>
            <p:cNvSpPr>
              <a:spLocks/>
            </p:cNvSpPr>
            <p:nvPr/>
          </p:nvSpPr>
          <p:spPr bwMode="auto">
            <a:xfrm>
              <a:off x="4193" y="2933"/>
              <a:ext cx="242" cy="667"/>
            </a:xfrm>
            <a:custGeom>
              <a:avLst/>
              <a:gdLst>
                <a:gd name="T0" fmla="*/ 0 w 768"/>
                <a:gd name="T1" fmla="*/ 528 h 528"/>
                <a:gd name="T2" fmla="*/ 144 w 768"/>
                <a:gd name="T3" fmla="*/ 432 h 528"/>
                <a:gd name="T4" fmla="*/ 384 w 768"/>
                <a:gd name="T5" fmla="*/ 0 h 528"/>
                <a:gd name="T6" fmla="*/ 624 w 768"/>
                <a:gd name="T7" fmla="*/ 432 h 528"/>
                <a:gd name="T8" fmla="*/ 768 w 768"/>
                <a:gd name="T9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8" h="528">
                  <a:moveTo>
                    <a:pt x="0" y="528"/>
                  </a:moveTo>
                  <a:cubicBezTo>
                    <a:pt x="40" y="523"/>
                    <a:pt x="80" y="519"/>
                    <a:pt x="144" y="432"/>
                  </a:cubicBezTo>
                  <a:cubicBezTo>
                    <a:pt x="207" y="344"/>
                    <a:pt x="304" y="0"/>
                    <a:pt x="384" y="0"/>
                  </a:cubicBezTo>
                  <a:cubicBezTo>
                    <a:pt x="464" y="0"/>
                    <a:pt x="560" y="344"/>
                    <a:pt x="624" y="432"/>
                  </a:cubicBezTo>
                  <a:cubicBezTo>
                    <a:pt x="687" y="519"/>
                    <a:pt x="727" y="523"/>
                    <a:pt x="768" y="528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3254" name="Line 54"/>
            <p:cNvSpPr>
              <a:spLocks noChangeShapeType="1"/>
            </p:cNvSpPr>
            <p:nvPr/>
          </p:nvSpPr>
          <p:spPr bwMode="auto">
            <a:xfrm>
              <a:off x="3807" y="3600"/>
              <a:ext cx="405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3255" name="Line 55"/>
            <p:cNvSpPr>
              <a:spLocks noChangeShapeType="1"/>
            </p:cNvSpPr>
            <p:nvPr/>
          </p:nvSpPr>
          <p:spPr bwMode="auto">
            <a:xfrm>
              <a:off x="4435" y="3600"/>
              <a:ext cx="528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60" name="Group 4"/>
          <p:cNvGrpSpPr>
            <a:grpSpLocks/>
          </p:cNvGrpSpPr>
          <p:nvPr/>
        </p:nvGrpSpPr>
        <p:grpSpPr bwMode="auto">
          <a:xfrm flipH="1">
            <a:off x="4587599" y="2082241"/>
            <a:ext cx="2600223" cy="720079"/>
            <a:chOff x="2400" y="1680"/>
            <a:chExt cx="1747" cy="240"/>
          </a:xfrm>
        </p:grpSpPr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3854" y="1680"/>
              <a:ext cx="293" cy="24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8" name="Rectangle 8"/>
            <p:cNvSpPr>
              <a:spLocks noChangeArrowheads="1"/>
            </p:cNvSpPr>
            <p:nvPr/>
          </p:nvSpPr>
          <p:spPr bwMode="auto">
            <a:xfrm>
              <a:off x="3271" y="1680"/>
              <a:ext cx="293" cy="24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2" name="Rectangle 8"/>
            <p:cNvSpPr>
              <a:spLocks noChangeArrowheads="1"/>
            </p:cNvSpPr>
            <p:nvPr/>
          </p:nvSpPr>
          <p:spPr bwMode="auto">
            <a:xfrm>
              <a:off x="2690" y="1680"/>
              <a:ext cx="293" cy="24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2400" y="1680"/>
              <a:ext cx="290" cy="24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7" name="Rectangle 6"/>
            <p:cNvSpPr>
              <a:spLocks noChangeArrowheads="1"/>
            </p:cNvSpPr>
            <p:nvPr/>
          </p:nvSpPr>
          <p:spPr bwMode="auto">
            <a:xfrm>
              <a:off x="2981" y="1680"/>
              <a:ext cx="290" cy="24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9" name="Rectangle 6"/>
            <p:cNvSpPr>
              <a:spLocks noChangeArrowheads="1"/>
            </p:cNvSpPr>
            <p:nvPr/>
          </p:nvSpPr>
          <p:spPr bwMode="auto">
            <a:xfrm>
              <a:off x="3564" y="1680"/>
              <a:ext cx="290" cy="24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sp>
        <p:nvSpPr>
          <p:cNvPr id="563217" name="Freeform 17"/>
          <p:cNvSpPr>
            <a:spLocks/>
          </p:cNvSpPr>
          <p:nvPr/>
        </p:nvSpPr>
        <p:spPr bwMode="auto">
          <a:xfrm flipV="1">
            <a:off x="4576774" y="2402047"/>
            <a:ext cx="2603609" cy="101425"/>
          </a:xfrm>
          <a:custGeom>
            <a:avLst/>
            <a:gdLst>
              <a:gd name="T0" fmla="*/ 0 w 1680"/>
              <a:gd name="T1" fmla="*/ 48 h 56"/>
              <a:gd name="T2" fmla="*/ 192 w 1680"/>
              <a:gd name="T3" fmla="*/ 48 h 56"/>
              <a:gd name="T4" fmla="*/ 384 w 1680"/>
              <a:gd name="T5" fmla="*/ 0 h 56"/>
              <a:gd name="T6" fmla="*/ 624 w 1680"/>
              <a:gd name="T7" fmla="*/ 48 h 56"/>
              <a:gd name="T8" fmla="*/ 816 w 1680"/>
              <a:gd name="T9" fmla="*/ 0 h 56"/>
              <a:gd name="T10" fmla="*/ 1056 w 1680"/>
              <a:gd name="T11" fmla="*/ 48 h 56"/>
              <a:gd name="T12" fmla="*/ 1248 w 1680"/>
              <a:gd name="T13" fmla="*/ 0 h 56"/>
              <a:gd name="T14" fmla="*/ 1488 w 1680"/>
              <a:gd name="T15" fmla="*/ 48 h 56"/>
              <a:gd name="T16" fmla="*/ 1680 w 1680"/>
              <a:gd name="T17" fmla="*/ 48 h 56"/>
              <a:gd name="connsiteX0" fmla="*/ 0 w 10217"/>
              <a:gd name="connsiteY0" fmla="*/ 2162 h 9396"/>
              <a:gd name="connsiteX1" fmla="*/ 1360 w 10217"/>
              <a:gd name="connsiteY1" fmla="*/ 8571 h 9396"/>
              <a:gd name="connsiteX2" fmla="*/ 2503 w 10217"/>
              <a:gd name="connsiteY2" fmla="*/ 0 h 9396"/>
              <a:gd name="connsiteX3" fmla="*/ 3931 w 10217"/>
              <a:gd name="connsiteY3" fmla="*/ 8571 h 9396"/>
              <a:gd name="connsiteX4" fmla="*/ 5074 w 10217"/>
              <a:gd name="connsiteY4" fmla="*/ 0 h 9396"/>
              <a:gd name="connsiteX5" fmla="*/ 6503 w 10217"/>
              <a:gd name="connsiteY5" fmla="*/ 8571 h 9396"/>
              <a:gd name="connsiteX6" fmla="*/ 7646 w 10217"/>
              <a:gd name="connsiteY6" fmla="*/ 0 h 9396"/>
              <a:gd name="connsiteX7" fmla="*/ 9074 w 10217"/>
              <a:gd name="connsiteY7" fmla="*/ 8571 h 9396"/>
              <a:gd name="connsiteX8" fmla="*/ 10217 w 10217"/>
              <a:gd name="connsiteY8" fmla="*/ 8571 h 9396"/>
              <a:gd name="connsiteX0" fmla="*/ 0 w 10000"/>
              <a:gd name="connsiteY0" fmla="*/ 2301 h 10000"/>
              <a:gd name="connsiteX1" fmla="*/ 1017 w 10000"/>
              <a:gd name="connsiteY1" fmla="*/ 9122 h 10000"/>
              <a:gd name="connsiteX2" fmla="*/ 2450 w 10000"/>
              <a:gd name="connsiteY2" fmla="*/ 0 h 10000"/>
              <a:gd name="connsiteX3" fmla="*/ 3848 w 10000"/>
              <a:gd name="connsiteY3" fmla="*/ 9122 h 10000"/>
              <a:gd name="connsiteX4" fmla="*/ 4966 w 10000"/>
              <a:gd name="connsiteY4" fmla="*/ 0 h 10000"/>
              <a:gd name="connsiteX5" fmla="*/ 6365 w 10000"/>
              <a:gd name="connsiteY5" fmla="*/ 9122 h 10000"/>
              <a:gd name="connsiteX6" fmla="*/ 7484 w 10000"/>
              <a:gd name="connsiteY6" fmla="*/ 0 h 10000"/>
              <a:gd name="connsiteX7" fmla="*/ 8881 w 10000"/>
              <a:gd name="connsiteY7" fmla="*/ 9122 h 10000"/>
              <a:gd name="connsiteX8" fmla="*/ 10000 w 10000"/>
              <a:gd name="connsiteY8" fmla="*/ 9122 h 10000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2293 w 10000"/>
              <a:gd name="connsiteY2" fmla="*/ 0 h 10593"/>
              <a:gd name="connsiteX3" fmla="*/ 3848 w 10000"/>
              <a:gd name="connsiteY3" fmla="*/ 9715 h 10593"/>
              <a:gd name="connsiteX4" fmla="*/ 4966 w 10000"/>
              <a:gd name="connsiteY4" fmla="*/ 593 h 10593"/>
              <a:gd name="connsiteX5" fmla="*/ 6365 w 10000"/>
              <a:gd name="connsiteY5" fmla="*/ 9715 h 10593"/>
              <a:gd name="connsiteX6" fmla="*/ 7484 w 10000"/>
              <a:gd name="connsiteY6" fmla="*/ 593 h 10593"/>
              <a:gd name="connsiteX7" fmla="*/ 8881 w 10000"/>
              <a:gd name="connsiteY7" fmla="*/ 9715 h 10593"/>
              <a:gd name="connsiteX8" fmla="*/ 10000 w 10000"/>
              <a:gd name="connsiteY8" fmla="*/ 9715 h 10593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2293 w 10000"/>
              <a:gd name="connsiteY2" fmla="*/ 0 h 10593"/>
              <a:gd name="connsiteX3" fmla="*/ 3636 w 10000"/>
              <a:gd name="connsiteY3" fmla="*/ 9122 h 10593"/>
              <a:gd name="connsiteX4" fmla="*/ 4966 w 10000"/>
              <a:gd name="connsiteY4" fmla="*/ 593 h 10593"/>
              <a:gd name="connsiteX5" fmla="*/ 6365 w 10000"/>
              <a:gd name="connsiteY5" fmla="*/ 9715 h 10593"/>
              <a:gd name="connsiteX6" fmla="*/ 7484 w 10000"/>
              <a:gd name="connsiteY6" fmla="*/ 593 h 10593"/>
              <a:gd name="connsiteX7" fmla="*/ 8881 w 10000"/>
              <a:gd name="connsiteY7" fmla="*/ 9715 h 10593"/>
              <a:gd name="connsiteX8" fmla="*/ 10000 w 10000"/>
              <a:gd name="connsiteY8" fmla="*/ 9715 h 10593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2293 w 10000"/>
              <a:gd name="connsiteY2" fmla="*/ 0 h 10593"/>
              <a:gd name="connsiteX3" fmla="*/ 3636 w 10000"/>
              <a:gd name="connsiteY3" fmla="*/ 9122 h 10593"/>
              <a:gd name="connsiteX4" fmla="*/ 4865 w 10000"/>
              <a:gd name="connsiteY4" fmla="*/ 296 h 10593"/>
              <a:gd name="connsiteX5" fmla="*/ 6365 w 10000"/>
              <a:gd name="connsiteY5" fmla="*/ 9715 h 10593"/>
              <a:gd name="connsiteX6" fmla="*/ 7484 w 10000"/>
              <a:gd name="connsiteY6" fmla="*/ 593 h 10593"/>
              <a:gd name="connsiteX7" fmla="*/ 8881 w 10000"/>
              <a:gd name="connsiteY7" fmla="*/ 9715 h 10593"/>
              <a:gd name="connsiteX8" fmla="*/ 10000 w 10000"/>
              <a:gd name="connsiteY8" fmla="*/ 9715 h 10593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2293 w 10000"/>
              <a:gd name="connsiteY2" fmla="*/ 0 h 10593"/>
              <a:gd name="connsiteX3" fmla="*/ 3636 w 10000"/>
              <a:gd name="connsiteY3" fmla="*/ 9122 h 10593"/>
              <a:gd name="connsiteX4" fmla="*/ 4865 w 10000"/>
              <a:gd name="connsiteY4" fmla="*/ 296 h 10593"/>
              <a:gd name="connsiteX5" fmla="*/ 6134 w 10000"/>
              <a:gd name="connsiteY5" fmla="*/ 8825 h 10593"/>
              <a:gd name="connsiteX6" fmla="*/ 7484 w 10000"/>
              <a:gd name="connsiteY6" fmla="*/ 593 h 10593"/>
              <a:gd name="connsiteX7" fmla="*/ 8881 w 10000"/>
              <a:gd name="connsiteY7" fmla="*/ 9715 h 10593"/>
              <a:gd name="connsiteX8" fmla="*/ 10000 w 10000"/>
              <a:gd name="connsiteY8" fmla="*/ 9715 h 10593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1228 w 10000"/>
              <a:gd name="connsiteY2" fmla="*/ 8814 h 10593"/>
              <a:gd name="connsiteX3" fmla="*/ 2293 w 10000"/>
              <a:gd name="connsiteY3" fmla="*/ 0 h 10593"/>
              <a:gd name="connsiteX4" fmla="*/ 3636 w 10000"/>
              <a:gd name="connsiteY4" fmla="*/ 9122 h 10593"/>
              <a:gd name="connsiteX5" fmla="*/ 4865 w 10000"/>
              <a:gd name="connsiteY5" fmla="*/ 296 h 10593"/>
              <a:gd name="connsiteX6" fmla="*/ 6134 w 10000"/>
              <a:gd name="connsiteY6" fmla="*/ 8825 h 10593"/>
              <a:gd name="connsiteX7" fmla="*/ 7484 w 10000"/>
              <a:gd name="connsiteY7" fmla="*/ 593 h 10593"/>
              <a:gd name="connsiteX8" fmla="*/ 8881 w 10000"/>
              <a:gd name="connsiteY8" fmla="*/ 9715 h 10593"/>
              <a:gd name="connsiteX9" fmla="*/ 10000 w 10000"/>
              <a:gd name="connsiteY9" fmla="*/ 9715 h 10593"/>
              <a:gd name="connsiteX0" fmla="*/ 0 w 10000"/>
              <a:gd name="connsiteY0" fmla="*/ 2914 h 10613"/>
              <a:gd name="connsiteX1" fmla="*/ 1017 w 10000"/>
              <a:gd name="connsiteY1" fmla="*/ 9735 h 10613"/>
              <a:gd name="connsiteX2" fmla="*/ 518 w 10000"/>
              <a:gd name="connsiteY2" fmla="*/ 6758 h 10613"/>
              <a:gd name="connsiteX3" fmla="*/ 2293 w 10000"/>
              <a:gd name="connsiteY3" fmla="*/ 20 h 10613"/>
              <a:gd name="connsiteX4" fmla="*/ 3636 w 10000"/>
              <a:gd name="connsiteY4" fmla="*/ 9142 h 10613"/>
              <a:gd name="connsiteX5" fmla="*/ 4865 w 10000"/>
              <a:gd name="connsiteY5" fmla="*/ 316 h 10613"/>
              <a:gd name="connsiteX6" fmla="*/ 6134 w 10000"/>
              <a:gd name="connsiteY6" fmla="*/ 8845 h 10613"/>
              <a:gd name="connsiteX7" fmla="*/ 7484 w 10000"/>
              <a:gd name="connsiteY7" fmla="*/ 613 h 10613"/>
              <a:gd name="connsiteX8" fmla="*/ 8881 w 10000"/>
              <a:gd name="connsiteY8" fmla="*/ 9735 h 10613"/>
              <a:gd name="connsiteX9" fmla="*/ 10000 w 10000"/>
              <a:gd name="connsiteY9" fmla="*/ 9735 h 10613"/>
              <a:gd name="connsiteX0" fmla="*/ 0 w 10000"/>
              <a:gd name="connsiteY0" fmla="*/ 2905 h 10604"/>
              <a:gd name="connsiteX1" fmla="*/ 1017 w 10000"/>
              <a:gd name="connsiteY1" fmla="*/ 9726 h 10604"/>
              <a:gd name="connsiteX2" fmla="*/ 518 w 10000"/>
              <a:gd name="connsiteY2" fmla="*/ 6749 h 10604"/>
              <a:gd name="connsiteX3" fmla="*/ 2293 w 10000"/>
              <a:gd name="connsiteY3" fmla="*/ 11 h 10604"/>
              <a:gd name="connsiteX4" fmla="*/ 3636 w 10000"/>
              <a:gd name="connsiteY4" fmla="*/ 9133 h 10604"/>
              <a:gd name="connsiteX5" fmla="*/ 4865 w 10000"/>
              <a:gd name="connsiteY5" fmla="*/ 307 h 10604"/>
              <a:gd name="connsiteX6" fmla="*/ 6134 w 10000"/>
              <a:gd name="connsiteY6" fmla="*/ 8836 h 10604"/>
              <a:gd name="connsiteX7" fmla="*/ 7484 w 10000"/>
              <a:gd name="connsiteY7" fmla="*/ 604 h 10604"/>
              <a:gd name="connsiteX8" fmla="*/ 8881 w 10000"/>
              <a:gd name="connsiteY8" fmla="*/ 9726 h 10604"/>
              <a:gd name="connsiteX9" fmla="*/ 10000 w 10000"/>
              <a:gd name="connsiteY9" fmla="*/ 9726 h 10604"/>
              <a:gd name="connsiteX0" fmla="*/ 0 w 10000"/>
              <a:gd name="connsiteY0" fmla="*/ 2896 h 10595"/>
              <a:gd name="connsiteX1" fmla="*/ 1017 w 10000"/>
              <a:gd name="connsiteY1" fmla="*/ 9717 h 10595"/>
              <a:gd name="connsiteX2" fmla="*/ 1542 w 10000"/>
              <a:gd name="connsiteY2" fmla="*/ 8223 h 10595"/>
              <a:gd name="connsiteX3" fmla="*/ 2293 w 10000"/>
              <a:gd name="connsiteY3" fmla="*/ 2 h 10595"/>
              <a:gd name="connsiteX4" fmla="*/ 3636 w 10000"/>
              <a:gd name="connsiteY4" fmla="*/ 9124 h 10595"/>
              <a:gd name="connsiteX5" fmla="*/ 4865 w 10000"/>
              <a:gd name="connsiteY5" fmla="*/ 298 h 10595"/>
              <a:gd name="connsiteX6" fmla="*/ 6134 w 10000"/>
              <a:gd name="connsiteY6" fmla="*/ 8827 h 10595"/>
              <a:gd name="connsiteX7" fmla="*/ 7484 w 10000"/>
              <a:gd name="connsiteY7" fmla="*/ 595 h 10595"/>
              <a:gd name="connsiteX8" fmla="*/ 8881 w 10000"/>
              <a:gd name="connsiteY8" fmla="*/ 9717 h 10595"/>
              <a:gd name="connsiteX9" fmla="*/ 10000 w 10000"/>
              <a:gd name="connsiteY9" fmla="*/ 9717 h 10595"/>
              <a:gd name="connsiteX0" fmla="*/ 0 w 10000"/>
              <a:gd name="connsiteY0" fmla="*/ 2896 h 10595"/>
              <a:gd name="connsiteX1" fmla="*/ 445 w 10000"/>
              <a:gd name="connsiteY1" fmla="*/ 2599 h 10595"/>
              <a:gd name="connsiteX2" fmla="*/ 1542 w 10000"/>
              <a:gd name="connsiteY2" fmla="*/ 8223 h 10595"/>
              <a:gd name="connsiteX3" fmla="*/ 2293 w 10000"/>
              <a:gd name="connsiteY3" fmla="*/ 2 h 10595"/>
              <a:gd name="connsiteX4" fmla="*/ 3636 w 10000"/>
              <a:gd name="connsiteY4" fmla="*/ 9124 h 10595"/>
              <a:gd name="connsiteX5" fmla="*/ 4865 w 10000"/>
              <a:gd name="connsiteY5" fmla="*/ 298 h 10595"/>
              <a:gd name="connsiteX6" fmla="*/ 6134 w 10000"/>
              <a:gd name="connsiteY6" fmla="*/ 8827 h 10595"/>
              <a:gd name="connsiteX7" fmla="*/ 7484 w 10000"/>
              <a:gd name="connsiteY7" fmla="*/ 595 h 10595"/>
              <a:gd name="connsiteX8" fmla="*/ 8881 w 10000"/>
              <a:gd name="connsiteY8" fmla="*/ 9717 h 10595"/>
              <a:gd name="connsiteX9" fmla="*/ 10000 w 10000"/>
              <a:gd name="connsiteY9" fmla="*/ 9717 h 10595"/>
              <a:gd name="connsiteX0" fmla="*/ 0 w 10000"/>
              <a:gd name="connsiteY0" fmla="*/ 2896 h 10595"/>
              <a:gd name="connsiteX1" fmla="*/ 445 w 10000"/>
              <a:gd name="connsiteY1" fmla="*/ 2599 h 10595"/>
              <a:gd name="connsiteX2" fmla="*/ 1542 w 10000"/>
              <a:gd name="connsiteY2" fmla="*/ 8223 h 10595"/>
              <a:gd name="connsiteX3" fmla="*/ 2293 w 10000"/>
              <a:gd name="connsiteY3" fmla="*/ 2 h 10595"/>
              <a:gd name="connsiteX4" fmla="*/ 3636 w 10000"/>
              <a:gd name="connsiteY4" fmla="*/ 9124 h 10595"/>
              <a:gd name="connsiteX5" fmla="*/ 4865 w 10000"/>
              <a:gd name="connsiteY5" fmla="*/ 298 h 10595"/>
              <a:gd name="connsiteX6" fmla="*/ 6134 w 10000"/>
              <a:gd name="connsiteY6" fmla="*/ 8827 h 10595"/>
              <a:gd name="connsiteX7" fmla="*/ 7484 w 10000"/>
              <a:gd name="connsiteY7" fmla="*/ 595 h 10595"/>
              <a:gd name="connsiteX8" fmla="*/ 8881 w 10000"/>
              <a:gd name="connsiteY8" fmla="*/ 9717 h 10595"/>
              <a:gd name="connsiteX9" fmla="*/ 10000 w 10000"/>
              <a:gd name="connsiteY9" fmla="*/ 9717 h 10595"/>
              <a:gd name="connsiteX0" fmla="*/ 0 w 10000"/>
              <a:gd name="connsiteY0" fmla="*/ 2910 h 10609"/>
              <a:gd name="connsiteX1" fmla="*/ 445 w 10000"/>
              <a:gd name="connsiteY1" fmla="*/ 2613 h 10609"/>
              <a:gd name="connsiteX2" fmla="*/ 1081 w 10000"/>
              <a:gd name="connsiteY2" fmla="*/ 6161 h 10609"/>
              <a:gd name="connsiteX3" fmla="*/ 2293 w 10000"/>
              <a:gd name="connsiteY3" fmla="*/ 16 h 10609"/>
              <a:gd name="connsiteX4" fmla="*/ 3636 w 10000"/>
              <a:gd name="connsiteY4" fmla="*/ 9138 h 10609"/>
              <a:gd name="connsiteX5" fmla="*/ 4865 w 10000"/>
              <a:gd name="connsiteY5" fmla="*/ 312 h 10609"/>
              <a:gd name="connsiteX6" fmla="*/ 6134 w 10000"/>
              <a:gd name="connsiteY6" fmla="*/ 8841 h 10609"/>
              <a:gd name="connsiteX7" fmla="*/ 7484 w 10000"/>
              <a:gd name="connsiteY7" fmla="*/ 609 h 10609"/>
              <a:gd name="connsiteX8" fmla="*/ 8881 w 10000"/>
              <a:gd name="connsiteY8" fmla="*/ 9731 h 10609"/>
              <a:gd name="connsiteX9" fmla="*/ 10000 w 10000"/>
              <a:gd name="connsiteY9" fmla="*/ 9731 h 10609"/>
              <a:gd name="connsiteX0" fmla="*/ 0 w 10000"/>
              <a:gd name="connsiteY0" fmla="*/ 2916 h 10615"/>
              <a:gd name="connsiteX1" fmla="*/ 445 w 10000"/>
              <a:gd name="connsiteY1" fmla="*/ 2619 h 10615"/>
              <a:gd name="connsiteX2" fmla="*/ 1081 w 10000"/>
              <a:gd name="connsiteY2" fmla="*/ 6167 h 10615"/>
              <a:gd name="connsiteX3" fmla="*/ 2293 w 10000"/>
              <a:gd name="connsiteY3" fmla="*/ 22 h 10615"/>
              <a:gd name="connsiteX4" fmla="*/ 3636 w 10000"/>
              <a:gd name="connsiteY4" fmla="*/ 9144 h 10615"/>
              <a:gd name="connsiteX5" fmla="*/ 4865 w 10000"/>
              <a:gd name="connsiteY5" fmla="*/ 318 h 10615"/>
              <a:gd name="connsiteX6" fmla="*/ 6134 w 10000"/>
              <a:gd name="connsiteY6" fmla="*/ 8847 h 10615"/>
              <a:gd name="connsiteX7" fmla="*/ 7484 w 10000"/>
              <a:gd name="connsiteY7" fmla="*/ 615 h 10615"/>
              <a:gd name="connsiteX8" fmla="*/ 8881 w 10000"/>
              <a:gd name="connsiteY8" fmla="*/ 9737 h 10615"/>
              <a:gd name="connsiteX9" fmla="*/ 10000 w 10000"/>
              <a:gd name="connsiteY9" fmla="*/ 9737 h 10615"/>
              <a:gd name="connsiteX0" fmla="*/ 0 w 10000"/>
              <a:gd name="connsiteY0" fmla="*/ 2916 h 10615"/>
              <a:gd name="connsiteX1" fmla="*/ 445 w 10000"/>
              <a:gd name="connsiteY1" fmla="*/ 2619 h 10615"/>
              <a:gd name="connsiteX2" fmla="*/ 1081 w 10000"/>
              <a:gd name="connsiteY2" fmla="*/ 6167 h 10615"/>
              <a:gd name="connsiteX3" fmla="*/ 2293 w 10000"/>
              <a:gd name="connsiteY3" fmla="*/ 22 h 10615"/>
              <a:gd name="connsiteX4" fmla="*/ 3636 w 10000"/>
              <a:gd name="connsiteY4" fmla="*/ 9144 h 10615"/>
              <a:gd name="connsiteX5" fmla="*/ 4865 w 10000"/>
              <a:gd name="connsiteY5" fmla="*/ 318 h 10615"/>
              <a:gd name="connsiteX6" fmla="*/ 6134 w 10000"/>
              <a:gd name="connsiteY6" fmla="*/ 8847 h 10615"/>
              <a:gd name="connsiteX7" fmla="*/ 7484 w 10000"/>
              <a:gd name="connsiteY7" fmla="*/ 615 h 10615"/>
              <a:gd name="connsiteX8" fmla="*/ 8881 w 10000"/>
              <a:gd name="connsiteY8" fmla="*/ 9737 h 10615"/>
              <a:gd name="connsiteX9" fmla="*/ 10000 w 10000"/>
              <a:gd name="connsiteY9" fmla="*/ 9737 h 10615"/>
              <a:gd name="connsiteX0" fmla="*/ 0 w 10000"/>
              <a:gd name="connsiteY0" fmla="*/ 2916 h 10615"/>
              <a:gd name="connsiteX1" fmla="*/ 445 w 10000"/>
              <a:gd name="connsiteY1" fmla="*/ 2619 h 10615"/>
              <a:gd name="connsiteX2" fmla="*/ 1081 w 10000"/>
              <a:gd name="connsiteY2" fmla="*/ 6167 h 10615"/>
              <a:gd name="connsiteX3" fmla="*/ 2293 w 10000"/>
              <a:gd name="connsiteY3" fmla="*/ 22 h 10615"/>
              <a:gd name="connsiteX4" fmla="*/ 3636 w 10000"/>
              <a:gd name="connsiteY4" fmla="*/ 9144 h 10615"/>
              <a:gd name="connsiteX5" fmla="*/ 4865 w 10000"/>
              <a:gd name="connsiteY5" fmla="*/ 318 h 10615"/>
              <a:gd name="connsiteX6" fmla="*/ 6134 w 10000"/>
              <a:gd name="connsiteY6" fmla="*/ 8847 h 10615"/>
              <a:gd name="connsiteX7" fmla="*/ 7484 w 10000"/>
              <a:gd name="connsiteY7" fmla="*/ 615 h 10615"/>
              <a:gd name="connsiteX8" fmla="*/ 8881 w 10000"/>
              <a:gd name="connsiteY8" fmla="*/ 9737 h 10615"/>
              <a:gd name="connsiteX9" fmla="*/ 10000 w 10000"/>
              <a:gd name="connsiteY9" fmla="*/ 9737 h 10615"/>
              <a:gd name="connsiteX0" fmla="*/ 0 w 10000"/>
              <a:gd name="connsiteY0" fmla="*/ 2924 h 10623"/>
              <a:gd name="connsiteX1" fmla="*/ 445 w 10000"/>
              <a:gd name="connsiteY1" fmla="*/ 2627 h 10623"/>
              <a:gd name="connsiteX2" fmla="*/ 1081 w 10000"/>
              <a:gd name="connsiteY2" fmla="*/ 6175 h 10623"/>
              <a:gd name="connsiteX3" fmla="*/ 2293 w 10000"/>
              <a:gd name="connsiteY3" fmla="*/ 30 h 10623"/>
              <a:gd name="connsiteX4" fmla="*/ 3636 w 10000"/>
              <a:gd name="connsiteY4" fmla="*/ 9152 h 10623"/>
              <a:gd name="connsiteX5" fmla="*/ 4865 w 10000"/>
              <a:gd name="connsiteY5" fmla="*/ 326 h 10623"/>
              <a:gd name="connsiteX6" fmla="*/ 6134 w 10000"/>
              <a:gd name="connsiteY6" fmla="*/ 8855 h 10623"/>
              <a:gd name="connsiteX7" fmla="*/ 7484 w 10000"/>
              <a:gd name="connsiteY7" fmla="*/ 623 h 10623"/>
              <a:gd name="connsiteX8" fmla="*/ 8881 w 10000"/>
              <a:gd name="connsiteY8" fmla="*/ 9745 h 10623"/>
              <a:gd name="connsiteX9" fmla="*/ 10000 w 10000"/>
              <a:gd name="connsiteY9" fmla="*/ 9745 h 10623"/>
              <a:gd name="connsiteX0" fmla="*/ 0 w 10000"/>
              <a:gd name="connsiteY0" fmla="*/ 3267 h 10966"/>
              <a:gd name="connsiteX1" fmla="*/ 445 w 10000"/>
              <a:gd name="connsiteY1" fmla="*/ 2970 h 10966"/>
              <a:gd name="connsiteX2" fmla="*/ 1081 w 10000"/>
              <a:gd name="connsiteY2" fmla="*/ 6518 h 10966"/>
              <a:gd name="connsiteX3" fmla="*/ 2293 w 10000"/>
              <a:gd name="connsiteY3" fmla="*/ 373 h 10966"/>
              <a:gd name="connsiteX4" fmla="*/ 3636 w 10000"/>
              <a:gd name="connsiteY4" fmla="*/ 9495 h 10966"/>
              <a:gd name="connsiteX5" fmla="*/ 4865 w 10000"/>
              <a:gd name="connsiteY5" fmla="*/ 669 h 10966"/>
              <a:gd name="connsiteX6" fmla="*/ 6134 w 10000"/>
              <a:gd name="connsiteY6" fmla="*/ 9198 h 10966"/>
              <a:gd name="connsiteX7" fmla="*/ 7484 w 10000"/>
              <a:gd name="connsiteY7" fmla="*/ 966 h 10966"/>
              <a:gd name="connsiteX8" fmla="*/ 7713 w 10000"/>
              <a:gd name="connsiteY8" fmla="*/ 1179 h 10966"/>
              <a:gd name="connsiteX9" fmla="*/ 8881 w 10000"/>
              <a:gd name="connsiteY9" fmla="*/ 10088 h 10966"/>
              <a:gd name="connsiteX10" fmla="*/ 10000 w 10000"/>
              <a:gd name="connsiteY10" fmla="*/ 10088 h 10966"/>
              <a:gd name="connsiteX0" fmla="*/ 0 w 10000"/>
              <a:gd name="connsiteY0" fmla="*/ 2925 h 10624"/>
              <a:gd name="connsiteX1" fmla="*/ 445 w 10000"/>
              <a:gd name="connsiteY1" fmla="*/ 2628 h 10624"/>
              <a:gd name="connsiteX2" fmla="*/ 1081 w 10000"/>
              <a:gd name="connsiteY2" fmla="*/ 6176 h 10624"/>
              <a:gd name="connsiteX3" fmla="*/ 2293 w 10000"/>
              <a:gd name="connsiteY3" fmla="*/ 31 h 10624"/>
              <a:gd name="connsiteX4" fmla="*/ 3636 w 10000"/>
              <a:gd name="connsiteY4" fmla="*/ 9153 h 10624"/>
              <a:gd name="connsiteX5" fmla="*/ 4865 w 10000"/>
              <a:gd name="connsiteY5" fmla="*/ 327 h 10624"/>
              <a:gd name="connsiteX6" fmla="*/ 6134 w 10000"/>
              <a:gd name="connsiteY6" fmla="*/ 8856 h 10624"/>
              <a:gd name="connsiteX7" fmla="*/ 7484 w 10000"/>
              <a:gd name="connsiteY7" fmla="*/ 624 h 10624"/>
              <a:gd name="connsiteX8" fmla="*/ 7981 w 10000"/>
              <a:gd name="connsiteY8" fmla="*/ 3506 h 10624"/>
              <a:gd name="connsiteX9" fmla="*/ 8881 w 10000"/>
              <a:gd name="connsiteY9" fmla="*/ 9746 h 10624"/>
              <a:gd name="connsiteX10" fmla="*/ 10000 w 10000"/>
              <a:gd name="connsiteY10" fmla="*/ 9746 h 10624"/>
              <a:gd name="connsiteX0" fmla="*/ 0 w 10000"/>
              <a:gd name="connsiteY0" fmla="*/ 2925 h 10624"/>
              <a:gd name="connsiteX1" fmla="*/ 445 w 10000"/>
              <a:gd name="connsiteY1" fmla="*/ 2628 h 10624"/>
              <a:gd name="connsiteX2" fmla="*/ 1081 w 10000"/>
              <a:gd name="connsiteY2" fmla="*/ 6176 h 10624"/>
              <a:gd name="connsiteX3" fmla="*/ 2293 w 10000"/>
              <a:gd name="connsiteY3" fmla="*/ 31 h 10624"/>
              <a:gd name="connsiteX4" fmla="*/ 3636 w 10000"/>
              <a:gd name="connsiteY4" fmla="*/ 9153 h 10624"/>
              <a:gd name="connsiteX5" fmla="*/ 4865 w 10000"/>
              <a:gd name="connsiteY5" fmla="*/ 327 h 10624"/>
              <a:gd name="connsiteX6" fmla="*/ 6134 w 10000"/>
              <a:gd name="connsiteY6" fmla="*/ 8856 h 10624"/>
              <a:gd name="connsiteX7" fmla="*/ 7484 w 10000"/>
              <a:gd name="connsiteY7" fmla="*/ 624 h 10624"/>
              <a:gd name="connsiteX8" fmla="*/ 7981 w 10000"/>
              <a:gd name="connsiteY8" fmla="*/ 3506 h 10624"/>
              <a:gd name="connsiteX9" fmla="*/ 8881 w 10000"/>
              <a:gd name="connsiteY9" fmla="*/ 9746 h 10624"/>
              <a:gd name="connsiteX10" fmla="*/ 10000 w 10000"/>
              <a:gd name="connsiteY10" fmla="*/ 9746 h 10624"/>
              <a:gd name="connsiteX0" fmla="*/ 0 w 8881"/>
              <a:gd name="connsiteY0" fmla="*/ 2925 h 9746"/>
              <a:gd name="connsiteX1" fmla="*/ 445 w 8881"/>
              <a:gd name="connsiteY1" fmla="*/ 2628 h 9746"/>
              <a:gd name="connsiteX2" fmla="*/ 1081 w 8881"/>
              <a:gd name="connsiteY2" fmla="*/ 6176 h 9746"/>
              <a:gd name="connsiteX3" fmla="*/ 2293 w 8881"/>
              <a:gd name="connsiteY3" fmla="*/ 31 h 9746"/>
              <a:gd name="connsiteX4" fmla="*/ 3636 w 8881"/>
              <a:gd name="connsiteY4" fmla="*/ 9153 h 9746"/>
              <a:gd name="connsiteX5" fmla="*/ 4865 w 8881"/>
              <a:gd name="connsiteY5" fmla="*/ 327 h 9746"/>
              <a:gd name="connsiteX6" fmla="*/ 6134 w 8881"/>
              <a:gd name="connsiteY6" fmla="*/ 8856 h 9746"/>
              <a:gd name="connsiteX7" fmla="*/ 7484 w 8881"/>
              <a:gd name="connsiteY7" fmla="*/ 624 h 9746"/>
              <a:gd name="connsiteX8" fmla="*/ 7981 w 8881"/>
              <a:gd name="connsiteY8" fmla="*/ 3506 h 9746"/>
              <a:gd name="connsiteX9" fmla="*/ 8881 w 8881"/>
              <a:gd name="connsiteY9" fmla="*/ 9746 h 9746"/>
              <a:gd name="connsiteX0" fmla="*/ 0 w 8987"/>
              <a:gd name="connsiteY0" fmla="*/ 3001 h 9392"/>
              <a:gd name="connsiteX1" fmla="*/ 501 w 8987"/>
              <a:gd name="connsiteY1" fmla="*/ 2696 h 9392"/>
              <a:gd name="connsiteX2" fmla="*/ 1217 w 8987"/>
              <a:gd name="connsiteY2" fmla="*/ 6337 h 9392"/>
              <a:gd name="connsiteX3" fmla="*/ 2582 w 8987"/>
              <a:gd name="connsiteY3" fmla="*/ 32 h 9392"/>
              <a:gd name="connsiteX4" fmla="*/ 4094 w 8987"/>
              <a:gd name="connsiteY4" fmla="*/ 9392 h 9392"/>
              <a:gd name="connsiteX5" fmla="*/ 5478 w 8987"/>
              <a:gd name="connsiteY5" fmla="*/ 336 h 9392"/>
              <a:gd name="connsiteX6" fmla="*/ 6907 w 8987"/>
              <a:gd name="connsiteY6" fmla="*/ 9087 h 9392"/>
              <a:gd name="connsiteX7" fmla="*/ 8427 w 8987"/>
              <a:gd name="connsiteY7" fmla="*/ 640 h 9392"/>
              <a:gd name="connsiteX8" fmla="*/ 8987 w 8987"/>
              <a:gd name="connsiteY8" fmla="*/ 3597 h 9392"/>
              <a:gd name="connsiteX0" fmla="*/ 0 w 10023"/>
              <a:gd name="connsiteY0" fmla="*/ 3195 h 10000"/>
              <a:gd name="connsiteX1" fmla="*/ 557 w 10023"/>
              <a:gd name="connsiteY1" fmla="*/ 2871 h 10000"/>
              <a:gd name="connsiteX2" fmla="*/ 1354 w 10023"/>
              <a:gd name="connsiteY2" fmla="*/ 6747 h 10000"/>
              <a:gd name="connsiteX3" fmla="*/ 2873 w 10023"/>
              <a:gd name="connsiteY3" fmla="*/ 34 h 10000"/>
              <a:gd name="connsiteX4" fmla="*/ 4555 w 10023"/>
              <a:gd name="connsiteY4" fmla="*/ 10000 h 10000"/>
              <a:gd name="connsiteX5" fmla="*/ 6095 w 10023"/>
              <a:gd name="connsiteY5" fmla="*/ 358 h 10000"/>
              <a:gd name="connsiteX6" fmla="*/ 7686 w 10023"/>
              <a:gd name="connsiteY6" fmla="*/ 9675 h 10000"/>
              <a:gd name="connsiteX7" fmla="*/ 9377 w 10023"/>
              <a:gd name="connsiteY7" fmla="*/ 681 h 10000"/>
              <a:gd name="connsiteX8" fmla="*/ 10023 w 10023"/>
              <a:gd name="connsiteY8" fmla="*/ 6422 h 10000"/>
              <a:gd name="connsiteX0" fmla="*/ 0 w 10023"/>
              <a:gd name="connsiteY0" fmla="*/ 3522 h 10327"/>
              <a:gd name="connsiteX1" fmla="*/ 557 w 10023"/>
              <a:gd name="connsiteY1" fmla="*/ 3198 h 10327"/>
              <a:gd name="connsiteX2" fmla="*/ 1354 w 10023"/>
              <a:gd name="connsiteY2" fmla="*/ 7074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23"/>
              <a:gd name="connsiteY0" fmla="*/ 3522 h 10327"/>
              <a:gd name="connsiteX1" fmla="*/ 557 w 10023"/>
              <a:gd name="connsiteY1" fmla="*/ 3198 h 10327"/>
              <a:gd name="connsiteX2" fmla="*/ 1319 w 10023"/>
              <a:gd name="connsiteY2" fmla="*/ 9666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23"/>
              <a:gd name="connsiteY0" fmla="*/ 3522 h 10327"/>
              <a:gd name="connsiteX1" fmla="*/ 557 w 10023"/>
              <a:gd name="connsiteY1" fmla="*/ 3198 h 10327"/>
              <a:gd name="connsiteX2" fmla="*/ 1319 w 10023"/>
              <a:gd name="connsiteY2" fmla="*/ 9666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23"/>
              <a:gd name="connsiteY0" fmla="*/ 3522 h 10327"/>
              <a:gd name="connsiteX1" fmla="*/ 534 w 10023"/>
              <a:gd name="connsiteY1" fmla="*/ 4494 h 10327"/>
              <a:gd name="connsiteX2" fmla="*/ 1319 w 10023"/>
              <a:gd name="connsiteY2" fmla="*/ 9666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23"/>
              <a:gd name="connsiteY0" fmla="*/ 3522 h 10327"/>
              <a:gd name="connsiteX1" fmla="*/ 534 w 10023"/>
              <a:gd name="connsiteY1" fmla="*/ 4494 h 10327"/>
              <a:gd name="connsiteX2" fmla="*/ 1319 w 10023"/>
              <a:gd name="connsiteY2" fmla="*/ 9666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11"/>
              <a:gd name="connsiteY0" fmla="*/ 3545 h 10350"/>
              <a:gd name="connsiteX1" fmla="*/ 534 w 10011"/>
              <a:gd name="connsiteY1" fmla="*/ 4517 h 10350"/>
              <a:gd name="connsiteX2" fmla="*/ 1319 w 10011"/>
              <a:gd name="connsiteY2" fmla="*/ 9689 h 10350"/>
              <a:gd name="connsiteX3" fmla="*/ 2873 w 10011"/>
              <a:gd name="connsiteY3" fmla="*/ 384 h 10350"/>
              <a:gd name="connsiteX4" fmla="*/ 4555 w 10011"/>
              <a:gd name="connsiteY4" fmla="*/ 10350 h 10350"/>
              <a:gd name="connsiteX5" fmla="*/ 6095 w 10011"/>
              <a:gd name="connsiteY5" fmla="*/ 708 h 10350"/>
              <a:gd name="connsiteX6" fmla="*/ 7686 w 10011"/>
              <a:gd name="connsiteY6" fmla="*/ 10025 h 10350"/>
              <a:gd name="connsiteX7" fmla="*/ 9285 w 10011"/>
              <a:gd name="connsiteY7" fmla="*/ 59 h 10350"/>
              <a:gd name="connsiteX8" fmla="*/ 10011 w 10011"/>
              <a:gd name="connsiteY8" fmla="*/ 4504 h 10350"/>
              <a:gd name="connsiteX0" fmla="*/ 1 w 9478"/>
              <a:gd name="connsiteY0" fmla="*/ 4517 h 10350"/>
              <a:gd name="connsiteX1" fmla="*/ 786 w 9478"/>
              <a:gd name="connsiteY1" fmla="*/ 9689 h 10350"/>
              <a:gd name="connsiteX2" fmla="*/ 2340 w 9478"/>
              <a:gd name="connsiteY2" fmla="*/ 384 h 10350"/>
              <a:gd name="connsiteX3" fmla="*/ 4022 w 9478"/>
              <a:gd name="connsiteY3" fmla="*/ 10350 h 10350"/>
              <a:gd name="connsiteX4" fmla="*/ 5562 w 9478"/>
              <a:gd name="connsiteY4" fmla="*/ 708 h 10350"/>
              <a:gd name="connsiteX5" fmla="*/ 7153 w 9478"/>
              <a:gd name="connsiteY5" fmla="*/ 10025 h 10350"/>
              <a:gd name="connsiteX6" fmla="*/ 8752 w 9478"/>
              <a:gd name="connsiteY6" fmla="*/ 59 h 10350"/>
              <a:gd name="connsiteX7" fmla="*/ 9478 w 9478"/>
              <a:gd name="connsiteY7" fmla="*/ 4504 h 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8" h="10350">
                <a:moveTo>
                  <a:pt x="1" y="4517"/>
                </a:moveTo>
                <a:cubicBezTo>
                  <a:pt x="-10" y="4245"/>
                  <a:pt x="462" y="10486"/>
                  <a:pt x="786" y="9689"/>
                </a:cubicBezTo>
                <a:cubicBezTo>
                  <a:pt x="1053" y="10836"/>
                  <a:pt x="1801" y="274"/>
                  <a:pt x="2340" y="384"/>
                </a:cubicBezTo>
                <a:cubicBezTo>
                  <a:pt x="2879" y="494"/>
                  <a:pt x="3485" y="10296"/>
                  <a:pt x="4022" y="10350"/>
                </a:cubicBezTo>
                <a:cubicBezTo>
                  <a:pt x="4560" y="10403"/>
                  <a:pt x="5042" y="761"/>
                  <a:pt x="5562" y="708"/>
                </a:cubicBezTo>
                <a:cubicBezTo>
                  <a:pt x="6083" y="653"/>
                  <a:pt x="6621" y="10133"/>
                  <a:pt x="7153" y="10025"/>
                </a:cubicBezTo>
                <a:cubicBezTo>
                  <a:pt x="7685" y="9917"/>
                  <a:pt x="8363" y="601"/>
                  <a:pt x="8752" y="59"/>
                </a:cubicBezTo>
                <a:cubicBezTo>
                  <a:pt x="9141" y="-483"/>
                  <a:pt x="9185" y="2844"/>
                  <a:pt x="9478" y="4504"/>
                </a:cubicBezTo>
              </a:path>
            </a:pathLst>
          </a:custGeom>
          <a:noFill/>
          <a:ln w="19050" cmpd="sng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0">
                <a:cs typeface="+mn-cs"/>
              </a:rPr>
              <a:t> </a:t>
            </a:r>
          </a:p>
        </p:txBody>
      </p: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1686703" y="3621689"/>
            <a:ext cx="2999874" cy="1607511"/>
            <a:chOff x="3264" y="1344"/>
            <a:chExt cx="1496" cy="801"/>
          </a:xfrm>
        </p:grpSpPr>
        <p:sp>
          <p:nvSpPr>
            <p:cNvPr id="563244" name="Freeform 44"/>
            <p:cNvSpPr>
              <a:spLocks/>
            </p:cNvSpPr>
            <p:nvPr/>
          </p:nvSpPr>
          <p:spPr bwMode="auto">
            <a:xfrm>
              <a:off x="3264" y="1344"/>
              <a:ext cx="1496" cy="624"/>
            </a:xfrm>
            <a:custGeom>
              <a:avLst/>
              <a:gdLst>
                <a:gd name="T0" fmla="*/ 0 w 768"/>
                <a:gd name="T1" fmla="*/ 0 h 624"/>
                <a:gd name="T2" fmla="*/ 0 w 768"/>
                <a:gd name="T3" fmla="*/ 624 h 624"/>
                <a:gd name="T4" fmla="*/ 768 w 768"/>
                <a:gd name="T5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8" h="624">
                  <a:moveTo>
                    <a:pt x="0" y="0"/>
                  </a:moveTo>
                  <a:lnTo>
                    <a:pt x="0" y="624"/>
                  </a:lnTo>
                  <a:lnTo>
                    <a:pt x="768" y="624"/>
                  </a:lnTo>
                </a:path>
              </a:pathLst>
            </a:custGeom>
            <a:noFill/>
            <a:ln w="19050" cmpd="sng">
              <a:solidFill>
                <a:srgbClr val="00FF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2015" name="Text Box 45"/>
            <p:cNvSpPr txBox="1">
              <a:spLocks noChangeArrowheads="1"/>
            </p:cNvSpPr>
            <p:nvPr/>
          </p:nvSpPr>
          <p:spPr bwMode="auto">
            <a:xfrm>
              <a:off x="4239" y="1984"/>
              <a:ext cx="43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fr-FR" sz="2000" b="0">
                  <a:solidFill>
                    <a:schemeClr val="bg1"/>
                  </a:solidFill>
                  <a:effectLst>
                    <a:outerShdw dist="635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rPr>
                <a:t>time</a:t>
              </a:r>
            </a:p>
          </p:txBody>
        </p:sp>
      </p:grp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8374011" y="3173684"/>
            <a:ext cx="3529067" cy="646113"/>
            <a:chOff x="2129" y="3079"/>
            <a:chExt cx="3029" cy="407"/>
          </a:xfrm>
        </p:grpSpPr>
        <p:sp>
          <p:nvSpPr>
            <p:cNvPr id="563259" name="AutoShape 59"/>
            <p:cNvSpPr>
              <a:spLocks noChangeArrowheads="1"/>
            </p:cNvSpPr>
            <p:nvPr/>
          </p:nvSpPr>
          <p:spPr bwMode="auto">
            <a:xfrm>
              <a:off x="2129" y="3104"/>
              <a:ext cx="3029" cy="361"/>
            </a:xfrm>
            <a:custGeom>
              <a:avLst/>
              <a:gdLst>
                <a:gd name="connsiteX0" fmla="*/ 0 w 950716"/>
                <a:gd name="connsiteY0" fmla="*/ 0 h 647701"/>
                <a:gd name="connsiteX1" fmla="*/ 158453 w 950716"/>
                <a:gd name="connsiteY1" fmla="*/ 0 h 647701"/>
                <a:gd name="connsiteX2" fmla="*/ 158453 w 950716"/>
                <a:gd name="connsiteY2" fmla="*/ 0 h 647701"/>
                <a:gd name="connsiteX3" fmla="*/ 396132 w 950716"/>
                <a:gd name="connsiteY3" fmla="*/ 0 h 647701"/>
                <a:gd name="connsiteX4" fmla="*/ 950716 w 950716"/>
                <a:gd name="connsiteY4" fmla="*/ 0 h 647701"/>
                <a:gd name="connsiteX5" fmla="*/ 950716 w 950716"/>
                <a:gd name="connsiteY5" fmla="*/ 377826 h 647701"/>
                <a:gd name="connsiteX6" fmla="*/ 950716 w 950716"/>
                <a:gd name="connsiteY6" fmla="*/ 377826 h 647701"/>
                <a:gd name="connsiteX7" fmla="*/ 950716 w 950716"/>
                <a:gd name="connsiteY7" fmla="*/ 539751 h 647701"/>
                <a:gd name="connsiteX8" fmla="*/ 950716 w 950716"/>
                <a:gd name="connsiteY8" fmla="*/ 647701 h 647701"/>
                <a:gd name="connsiteX9" fmla="*/ 396132 w 950716"/>
                <a:gd name="connsiteY9" fmla="*/ 647701 h 647701"/>
                <a:gd name="connsiteX10" fmla="*/ 158453 w 950716"/>
                <a:gd name="connsiteY10" fmla="*/ 647701 h 647701"/>
                <a:gd name="connsiteX11" fmla="*/ 158453 w 950716"/>
                <a:gd name="connsiteY11" fmla="*/ 647701 h 647701"/>
                <a:gd name="connsiteX12" fmla="*/ 0 w 950716"/>
                <a:gd name="connsiteY12" fmla="*/ 647701 h 647701"/>
                <a:gd name="connsiteX13" fmla="*/ 0 w 950716"/>
                <a:gd name="connsiteY13" fmla="*/ 539751 h 647701"/>
                <a:gd name="connsiteX14" fmla="*/ -214082 w 950716"/>
                <a:gd name="connsiteY14" fmla="*/ 554600 h 647701"/>
                <a:gd name="connsiteX15" fmla="*/ 0 w 950716"/>
                <a:gd name="connsiteY15" fmla="*/ 377826 h 647701"/>
                <a:gd name="connsiteX16" fmla="*/ 0 w 950716"/>
                <a:gd name="connsiteY16" fmla="*/ 0 h 647701"/>
                <a:gd name="connsiteX0" fmla="*/ 214082 w 1164798"/>
                <a:gd name="connsiteY0" fmla="*/ 0 h 647701"/>
                <a:gd name="connsiteX1" fmla="*/ 372535 w 1164798"/>
                <a:gd name="connsiteY1" fmla="*/ 0 h 647701"/>
                <a:gd name="connsiteX2" fmla="*/ 610214 w 1164798"/>
                <a:gd name="connsiteY2" fmla="*/ 0 h 647701"/>
                <a:gd name="connsiteX3" fmla="*/ 1164798 w 1164798"/>
                <a:gd name="connsiteY3" fmla="*/ 0 h 647701"/>
                <a:gd name="connsiteX4" fmla="*/ 1164798 w 1164798"/>
                <a:gd name="connsiteY4" fmla="*/ 377826 h 647701"/>
                <a:gd name="connsiteX5" fmla="*/ 1164798 w 1164798"/>
                <a:gd name="connsiteY5" fmla="*/ 377826 h 647701"/>
                <a:gd name="connsiteX6" fmla="*/ 1164798 w 1164798"/>
                <a:gd name="connsiteY6" fmla="*/ 539751 h 647701"/>
                <a:gd name="connsiteX7" fmla="*/ 1164798 w 1164798"/>
                <a:gd name="connsiteY7" fmla="*/ 647701 h 647701"/>
                <a:gd name="connsiteX8" fmla="*/ 610214 w 1164798"/>
                <a:gd name="connsiteY8" fmla="*/ 647701 h 647701"/>
                <a:gd name="connsiteX9" fmla="*/ 372535 w 1164798"/>
                <a:gd name="connsiteY9" fmla="*/ 647701 h 647701"/>
                <a:gd name="connsiteX10" fmla="*/ 372535 w 1164798"/>
                <a:gd name="connsiteY10" fmla="*/ 647701 h 647701"/>
                <a:gd name="connsiteX11" fmla="*/ 214082 w 1164798"/>
                <a:gd name="connsiteY11" fmla="*/ 647701 h 647701"/>
                <a:gd name="connsiteX12" fmla="*/ 214082 w 1164798"/>
                <a:gd name="connsiteY12" fmla="*/ 539751 h 647701"/>
                <a:gd name="connsiteX13" fmla="*/ 0 w 1164798"/>
                <a:gd name="connsiteY13" fmla="*/ 554600 h 647701"/>
                <a:gd name="connsiteX14" fmla="*/ 214082 w 1164798"/>
                <a:gd name="connsiteY14" fmla="*/ 377826 h 647701"/>
                <a:gd name="connsiteX15" fmla="*/ 214082 w 1164798"/>
                <a:gd name="connsiteY15" fmla="*/ 0 h 647701"/>
                <a:gd name="connsiteX0" fmla="*/ 214082 w 1164798"/>
                <a:gd name="connsiteY0" fmla="*/ 0 h 647701"/>
                <a:gd name="connsiteX1" fmla="*/ 372535 w 1164798"/>
                <a:gd name="connsiteY1" fmla="*/ 0 h 647701"/>
                <a:gd name="connsiteX2" fmla="*/ 1164798 w 1164798"/>
                <a:gd name="connsiteY2" fmla="*/ 0 h 647701"/>
                <a:gd name="connsiteX3" fmla="*/ 1164798 w 1164798"/>
                <a:gd name="connsiteY3" fmla="*/ 377826 h 647701"/>
                <a:gd name="connsiteX4" fmla="*/ 1164798 w 1164798"/>
                <a:gd name="connsiteY4" fmla="*/ 377826 h 647701"/>
                <a:gd name="connsiteX5" fmla="*/ 1164798 w 1164798"/>
                <a:gd name="connsiteY5" fmla="*/ 539751 h 647701"/>
                <a:gd name="connsiteX6" fmla="*/ 1164798 w 1164798"/>
                <a:gd name="connsiteY6" fmla="*/ 647701 h 647701"/>
                <a:gd name="connsiteX7" fmla="*/ 610214 w 1164798"/>
                <a:gd name="connsiteY7" fmla="*/ 647701 h 647701"/>
                <a:gd name="connsiteX8" fmla="*/ 372535 w 1164798"/>
                <a:gd name="connsiteY8" fmla="*/ 647701 h 647701"/>
                <a:gd name="connsiteX9" fmla="*/ 372535 w 1164798"/>
                <a:gd name="connsiteY9" fmla="*/ 647701 h 647701"/>
                <a:gd name="connsiteX10" fmla="*/ 214082 w 1164798"/>
                <a:gd name="connsiteY10" fmla="*/ 647701 h 647701"/>
                <a:gd name="connsiteX11" fmla="*/ 214082 w 1164798"/>
                <a:gd name="connsiteY11" fmla="*/ 539751 h 647701"/>
                <a:gd name="connsiteX12" fmla="*/ 0 w 1164798"/>
                <a:gd name="connsiteY12" fmla="*/ 554600 h 647701"/>
                <a:gd name="connsiteX13" fmla="*/ 214082 w 1164798"/>
                <a:gd name="connsiteY13" fmla="*/ 377826 h 647701"/>
                <a:gd name="connsiteX14" fmla="*/ 214082 w 1164798"/>
                <a:gd name="connsiteY14" fmla="*/ 0 h 647701"/>
                <a:gd name="connsiteX0" fmla="*/ 214082 w 1164798"/>
                <a:gd name="connsiteY0" fmla="*/ 0 h 647701"/>
                <a:gd name="connsiteX1" fmla="*/ 372535 w 1164798"/>
                <a:gd name="connsiteY1" fmla="*/ 0 h 647701"/>
                <a:gd name="connsiteX2" fmla="*/ 1164798 w 1164798"/>
                <a:gd name="connsiteY2" fmla="*/ 0 h 647701"/>
                <a:gd name="connsiteX3" fmla="*/ 1164798 w 1164798"/>
                <a:gd name="connsiteY3" fmla="*/ 377826 h 647701"/>
                <a:gd name="connsiteX4" fmla="*/ 1164798 w 1164798"/>
                <a:gd name="connsiteY4" fmla="*/ 539751 h 647701"/>
                <a:gd name="connsiteX5" fmla="*/ 1164798 w 1164798"/>
                <a:gd name="connsiteY5" fmla="*/ 647701 h 647701"/>
                <a:gd name="connsiteX6" fmla="*/ 610214 w 1164798"/>
                <a:gd name="connsiteY6" fmla="*/ 647701 h 647701"/>
                <a:gd name="connsiteX7" fmla="*/ 372535 w 1164798"/>
                <a:gd name="connsiteY7" fmla="*/ 647701 h 647701"/>
                <a:gd name="connsiteX8" fmla="*/ 372535 w 1164798"/>
                <a:gd name="connsiteY8" fmla="*/ 647701 h 647701"/>
                <a:gd name="connsiteX9" fmla="*/ 214082 w 1164798"/>
                <a:gd name="connsiteY9" fmla="*/ 647701 h 647701"/>
                <a:gd name="connsiteX10" fmla="*/ 214082 w 1164798"/>
                <a:gd name="connsiteY10" fmla="*/ 539751 h 647701"/>
                <a:gd name="connsiteX11" fmla="*/ 0 w 1164798"/>
                <a:gd name="connsiteY11" fmla="*/ 554600 h 647701"/>
                <a:gd name="connsiteX12" fmla="*/ 214082 w 1164798"/>
                <a:gd name="connsiteY12" fmla="*/ 377826 h 647701"/>
                <a:gd name="connsiteX13" fmla="*/ 214082 w 1164798"/>
                <a:gd name="connsiteY13" fmla="*/ 0 h 647701"/>
                <a:gd name="connsiteX0" fmla="*/ 214082 w 1164798"/>
                <a:gd name="connsiteY0" fmla="*/ 0 h 647701"/>
                <a:gd name="connsiteX1" fmla="*/ 372535 w 1164798"/>
                <a:gd name="connsiteY1" fmla="*/ 0 h 647701"/>
                <a:gd name="connsiteX2" fmla="*/ 1164798 w 1164798"/>
                <a:gd name="connsiteY2" fmla="*/ 0 h 647701"/>
                <a:gd name="connsiteX3" fmla="*/ 1164798 w 1164798"/>
                <a:gd name="connsiteY3" fmla="*/ 539751 h 647701"/>
                <a:gd name="connsiteX4" fmla="*/ 1164798 w 1164798"/>
                <a:gd name="connsiteY4" fmla="*/ 647701 h 647701"/>
                <a:gd name="connsiteX5" fmla="*/ 610214 w 1164798"/>
                <a:gd name="connsiteY5" fmla="*/ 647701 h 647701"/>
                <a:gd name="connsiteX6" fmla="*/ 372535 w 1164798"/>
                <a:gd name="connsiteY6" fmla="*/ 647701 h 647701"/>
                <a:gd name="connsiteX7" fmla="*/ 372535 w 1164798"/>
                <a:gd name="connsiteY7" fmla="*/ 647701 h 647701"/>
                <a:gd name="connsiteX8" fmla="*/ 214082 w 1164798"/>
                <a:gd name="connsiteY8" fmla="*/ 647701 h 647701"/>
                <a:gd name="connsiteX9" fmla="*/ 214082 w 1164798"/>
                <a:gd name="connsiteY9" fmla="*/ 539751 h 647701"/>
                <a:gd name="connsiteX10" fmla="*/ 0 w 1164798"/>
                <a:gd name="connsiteY10" fmla="*/ 554600 h 647701"/>
                <a:gd name="connsiteX11" fmla="*/ 214082 w 1164798"/>
                <a:gd name="connsiteY11" fmla="*/ 377826 h 647701"/>
                <a:gd name="connsiteX12" fmla="*/ 214082 w 1164798"/>
                <a:gd name="connsiteY12" fmla="*/ 0 h 647701"/>
                <a:gd name="connsiteX0" fmla="*/ 214082 w 1164798"/>
                <a:gd name="connsiteY0" fmla="*/ 0 h 647701"/>
                <a:gd name="connsiteX1" fmla="*/ 372535 w 1164798"/>
                <a:gd name="connsiteY1" fmla="*/ 0 h 647701"/>
                <a:gd name="connsiteX2" fmla="*/ 1164798 w 1164798"/>
                <a:gd name="connsiteY2" fmla="*/ 0 h 647701"/>
                <a:gd name="connsiteX3" fmla="*/ 1164798 w 1164798"/>
                <a:gd name="connsiteY3" fmla="*/ 647701 h 647701"/>
                <a:gd name="connsiteX4" fmla="*/ 610214 w 1164798"/>
                <a:gd name="connsiteY4" fmla="*/ 647701 h 647701"/>
                <a:gd name="connsiteX5" fmla="*/ 372535 w 1164798"/>
                <a:gd name="connsiteY5" fmla="*/ 647701 h 647701"/>
                <a:gd name="connsiteX6" fmla="*/ 372535 w 1164798"/>
                <a:gd name="connsiteY6" fmla="*/ 647701 h 647701"/>
                <a:gd name="connsiteX7" fmla="*/ 214082 w 1164798"/>
                <a:gd name="connsiteY7" fmla="*/ 647701 h 647701"/>
                <a:gd name="connsiteX8" fmla="*/ 214082 w 1164798"/>
                <a:gd name="connsiteY8" fmla="*/ 539751 h 647701"/>
                <a:gd name="connsiteX9" fmla="*/ 0 w 1164798"/>
                <a:gd name="connsiteY9" fmla="*/ 554600 h 647701"/>
                <a:gd name="connsiteX10" fmla="*/ 214082 w 1164798"/>
                <a:gd name="connsiteY10" fmla="*/ 377826 h 647701"/>
                <a:gd name="connsiteX11" fmla="*/ 214082 w 1164798"/>
                <a:gd name="connsiteY11" fmla="*/ 0 h 647701"/>
                <a:gd name="connsiteX0" fmla="*/ 214082 w 1164798"/>
                <a:gd name="connsiteY0" fmla="*/ 0 h 647701"/>
                <a:gd name="connsiteX1" fmla="*/ 372535 w 1164798"/>
                <a:gd name="connsiteY1" fmla="*/ 0 h 647701"/>
                <a:gd name="connsiteX2" fmla="*/ 1164798 w 1164798"/>
                <a:gd name="connsiteY2" fmla="*/ 0 h 647701"/>
                <a:gd name="connsiteX3" fmla="*/ 1164798 w 1164798"/>
                <a:gd name="connsiteY3" fmla="*/ 647701 h 647701"/>
                <a:gd name="connsiteX4" fmla="*/ 372535 w 1164798"/>
                <a:gd name="connsiteY4" fmla="*/ 647701 h 647701"/>
                <a:gd name="connsiteX5" fmla="*/ 372535 w 1164798"/>
                <a:gd name="connsiteY5" fmla="*/ 647701 h 647701"/>
                <a:gd name="connsiteX6" fmla="*/ 214082 w 1164798"/>
                <a:gd name="connsiteY6" fmla="*/ 647701 h 647701"/>
                <a:gd name="connsiteX7" fmla="*/ 214082 w 1164798"/>
                <a:gd name="connsiteY7" fmla="*/ 539751 h 647701"/>
                <a:gd name="connsiteX8" fmla="*/ 0 w 1164798"/>
                <a:gd name="connsiteY8" fmla="*/ 554600 h 647701"/>
                <a:gd name="connsiteX9" fmla="*/ 214082 w 1164798"/>
                <a:gd name="connsiteY9" fmla="*/ 377826 h 647701"/>
                <a:gd name="connsiteX10" fmla="*/ 214082 w 1164798"/>
                <a:gd name="connsiteY10" fmla="*/ 0 h 647701"/>
                <a:gd name="connsiteX0" fmla="*/ 214082 w 1164798"/>
                <a:gd name="connsiteY0" fmla="*/ 0 h 647701"/>
                <a:gd name="connsiteX1" fmla="*/ 372535 w 1164798"/>
                <a:gd name="connsiteY1" fmla="*/ 0 h 647701"/>
                <a:gd name="connsiteX2" fmla="*/ 1164798 w 1164798"/>
                <a:gd name="connsiteY2" fmla="*/ 0 h 647701"/>
                <a:gd name="connsiteX3" fmla="*/ 1164798 w 1164798"/>
                <a:gd name="connsiteY3" fmla="*/ 647701 h 647701"/>
                <a:gd name="connsiteX4" fmla="*/ 372535 w 1164798"/>
                <a:gd name="connsiteY4" fmla="*/ 647701 h 647701"/>
                <a:gd name="connsiteX5" fmla="*/ 214082 w 1164798"/>
                <a:gd name="connsiteY5" fmla="*/ 647701 h 647701"/>
                <a:gd name="connsiteX6" fmla="*/ 214082 w 1164798"/>
                <a:gd name="connsiteY6" fmla="*/ 539751 h 647701"/>
                <a:gd name="connsiteX7" fmla="*/ 0 w 1164798"/>
                <a:gd name="connsiteY7" fmla="*/ 554600 h 647701"/>
                <a:gd name="connsiteX8" fmla="*/ 214082 w 1164798"/>
                <a:gd name="connsiteY8" fmla="*/ 377826 h 647701"/>
                <a:gd name="connsiteX9" fmla="*/ 214082 w 1164798"/>
                <a:gd name="connsiteY9" fmla="*/ 0 h 647701"/>
                <a:gd name="connsiteX0" fmla="*/ 99399 w 1050115"/>
                <a:gd name="connsiteY0" fmla="*/ 0 h 647701"/>
                <a:gd name="connsiteX1" fmla="*/ 257852 w 1050115"/>
                <a:gd name="connsiteY1" fmla="*/ 0 h 647701"/>
                <a:gd name="connsiteX2" fmla="*/ 1050115 w 1050115"/>
                <a:gd name="connsiteY2" fmla="*/ 0 h 647701"/>
                <a:gd name="connsiteX3" fmla="*/ 1050115 w 1050115"/>
                <a:gd name="connsiteY3" fmla="*/ 647701 h 647701"/>
                <a:gd name="connsiteX4" fmla="*/ 257852 w 1050115"/>
                <a:gd name="connsiteY4" fmla="*/ 647701 h 647701"/>
                <a:gd name="connsiteX5" fmla="*/ 99399 w 1050115"/>
                <a:gd name="connsiteY5" fmla="*/ 647701 h 647701"/>
                <a:gd name="connsiteX6" fmla="*/ 99399 w 1050115"/>
                <a:gd name="connsiteY6" fmla="*/ 539751 h 647701"/>
                <a:gd name="connsiteX7" fmla="*/ 0 w 1050115"/>
                <a:gd name="connsiteY7" fmla="*/ 491580 h 647701"/>
                <a:gd name="connsiteX8" fmla="*/ 99399 w 1050115"/>
                <a:gd name="connsiteY8" fmla="*/ 377826 h 647701"/>
                <a:gd name="connsiteX9" fmla="*/ 99399 w 1050115"/>
                <a:gd name="connsiteY9" fmla="*/ 0 h 647701"/>
                <a:gd name="connsiteX0" fmla="*/ 70238 w 1020954"/>
                <a:gd name="connsiteY0" fmla="*/ 0 h 647701"/>
                <a:gd name="connsiteX1" fmla="*/ 228691 w 1020954"/>
                <a:gd name="connsiteY1" fmla="*/ 0 h 647701"/>
                <a:gd name="connsiteX2" fmla="*/ 1020954 w 1020954"/>
                <a:gd name="connsiteY2" fmla="*/ 0 h 647701"/>
                <a:gd name="connsiteX3" fmla="*/ 1020954 w 1020954"/>
                <a:gd name="connsiteY3" fmla="*/ 647701 h 647701"/>
                <a:gd name="connsiteX4" fmla="*/ 228691 w 1020954"/>
                <a:gd name="connsiteY4" fmla="*/ 647701 h 647701"/>
                <a:gd name="connsiteX5" fmla="*/ 70238 w 1020954"/>
                <a:gd name="connsiteY5" fmla="*/ 647701 h 647701"/>
                <a:gd name="connsiteX6" fmla="*/ 70238 w 1020954"/>
                <a:gd name="connsiteY6" fmla="*/ 539751 h 647701"/>
                <a:gd name="connsiteX7" fmla="*/ 0 w 1020954"/>
                <a:gd name="connsiteY7" fmla="*/ 498583 h 647701"/>
                <a:gd name="connsiteX8" fmla="*/ 70238 w 1020954"/>
                <a:gd name="connsiteY8" fmla="*/ 377826 h 647701"/>
                <a:gd name="connsiteX9" fmla="*/ 70238 w 1020954"/>
                <a:gd name="connsiteY9" fmla="*/ 0 h 647701"/>
                <a:gd name="connsiteX0" fmla="*/ 70238 w 1020954"/>
                <a:gd name="connsiteY0" fmla="*/ 0 h 647701"/>
                <a:gd name="connsiteX1" fmla="*/ 1020954 w 1020954"/>
                <a:gd name="connsiteY1" fmla="*/ 0 h 647701"/>
                <a:gd name="connsiteX2" fmla="*/ 1020954 w 1020954"/>
                <a:gd name="connsiteY2" fmla="*/ 647701 h 647701"/>
                <a:gd name="connsiteX3" fmla="*/ 228691 w 1020954"/>
                <a:gd name="connsiteY3" fmla="*/ 647701 h 647701"/>
                <a:gd name="connsiteX4" fmla="*/ 70238 w 1020954"/>
                <a:gd name="connsiteY4" fmla="*/ 647701 h 647701"/>
                <a:gd name="connsiteX5" fmla="*/ 70238 w 1020954"/>
                <a:gd name="connsiteY5" fmla="*/ 539751 h 647701"/>
                <a:gd name="connsiteX6" fmla="*/ 0 w 1020954"/>
                <a:gd name="connsiteY6" fmla="*/ 498583 h 647701"/>
                <a:gd name="connsiteX7" fmla="*/ 70238 w 1020954"/>
                <a:gd name="connsiteY7" fmla="*/ 377826 h 647701"/>
                <a:gd name="connsiteX8" fmla="*/ 70238 w 1020954"/>
                <a:gd name="connsiteY8" fmla="*/ 0 h 647701"/>
                <a:gd name="connsiteX0" fmla="*/ 70238 w 1020954"/>
                <a:gd name="connsiteY0" fmla="*/ 0 h 647701"/>
                <a:gd name="connsiteX1" fmla="*/ 1020954 w 1020954"/>
                <a:gd name="connsiteY1" fmla="*/ 0 h 647701"/>
                <a:gd name="connsiteX2" fmla="*/ 1020954 w 1020954"/>
                <a:gd name="connsiteY2" fmla="*/ 647701 h 647701"/>
                <a:gd name="connsiteX3" fmla="*/ 70238 w 1020954"/>
                <a:gd name="connsiteY3" fmla="*/ 647701 h 647701"/>
                <a:gd name="connsiteX4" fmla="*/ 70238 w 1020954"/>
                <a:gd name="connsiteY4" fmla="*/ 539751 h 647701"/>
                <a:gd name="connsiteX5" fmla="*/ 0 w 1020954"/>
                <a:gd name="connsiteY5" fmla="*/ 498583 h 647701"/>
                <a:gd name="connsiteX6" fmla="*/ 70238 w 1020954"/>
                <a:gd name="connsiteY6" fmla="*/ 377826 h 647701"/>
                <a:gd name="connsiteX7" fmla="*/ 70238 w 1020954"/>
                <a:gd name="connsiteY7" fmla="*/ 0 h 647701"/>
                <a:gd name="connsiteX0" fmla="*/ 177644 w 1020954"/>
                <a:gd name="connsiteY0" fmla="*/ 0 h 647701"/>
                <a:gd name="connsiteX1" fmla="*/ 1020954 w 1020954"/>
                <a:gd name="connsiteY1" fmla="*/ 0 h 647701"/>
                <a:gd name="connsiteX2" fmla="*/ 1020954 w 1020954"/>
                <a:gd name="connsiteY2" fmla="*/ 647701 h 647701"/>
                <a:gd name="connsiteX3" fmla="*/ 70238 w 1020954"/>
                <a:gd name="connsiteY3" fmla="*/ 647701 h 647701"/>
                <a:gd name="connsiteX4" fmla="*/ 70238 w 1020954"/>
                <a:gd name="connsiteY4" fmla="*/ 539751 h 647701"/>
                <a:gd name="connsiteX5" fmla="*/ 0 w 1020954"/>
                <a:gd name="connsiteY5" fmla="*/ 498583 h 647701"/>
                <a:gd name="connsiteX6" fmla="*/ 70238 w 1020954"/>
                <a:gd name="connsiteY6" fmla="*/ 377826 h 647701"/>
                <a:gd name="connsiteX7" fmla="*/ 177644 w 1020954"/>
                <a:gd name="connsiteY7" fmla="*/ 0 h 647701"/>
                <a:gd name="connsiteX0" fmla="*/ 177644 w 1020954"/>
                <a:gd name="connsiteY0" fmla="*/ 0 h 647701"/>
                <a:gd name="connsiteX1" fmla="*/ 1020954 w 1020954"/>
                <a:gd name="connsiteY1" fmla="*/ 0 h 647701"/>
                <a:gd name="connsiteX2" fmla="*/ 1020954 w 1020954"/>
                <a:gd name="connsiteY2" fmla="*/ 647701 h 647701"/>
                <a:gd name="connsiteX3" fmla="*/ 186746 w 1020954"/>
                <a:gd name="connsiteY3" fmla="*/ 647701 h 647701"/>
                <a:gd name="connsiteX4" fmla="*/ 70238 w 1020954"/>
                <a:gd name="connsiteY4" fmla="*/ 539751 h 647701"/>
                <a:gd name="connsiteX5" fmla="*/ 0 w 1020954"/>
                <a:gd name="connsiteY5" fmla="*/ 498583 h 647701"/>
                <a:gd name="connsiteX6" fmla="*/ 70238 w 1020954"/>
                <a:gd name="connsiteY6" fmla="*/ 377826 h 647701"/>
                <a:gd name="connsiteX7" fmla="*/ 177644 w 1020954"/>
                <a:gd name="connsiteY7" fmla="*/ 0 h 647701"/>
                <a:gd name="connsiteX0" fmla="*/ 177644 w 1020954"/>
                <a:gd name="connsiteY0" fmla="*/ 0 h 647701"/>
                <a:gd name="connsiteX1" fmla="*/ 1020954 w 1020954"/>
                <a:gd name="connsiteY1" fmla="*/ 0 h 647701"/>
                <a:gd name="connsiteX2" fmla="*/ 1020954 w 1020954"/>
                <a:gd name="connsiteY2" fmla="*/ 647701 h 647701"/>
                <a:gd name="connsiteX3" fmla="*/ 186746 w 1020954"/>
                <a:gd name="connsiteY3" fmla="*/ 647701 h 647701"/>
                <a:gd name="connsiteX4" fmla="*/ 70238 w 1020954"/>
                <a:gd name="connsiteY4" fmla="*/ 539751 h 647701"/>
                <a:gd name="connsiteX5" fmla="*/ 0 w 1020954"/>
                <a:gd name="connsiteY5" fmla="*/ 498583 h 647701"/>
                <a:gd name="connsiteX6" fmla="*/ 177644 w 1020954"/>
                <a:gd name="connsiteY6" fmla="*/ 261343 h 647701"/>
                <a:gd name="connsiteX7" fmla="*/ 177644 w 1020954"/>
                <a:gd name="connsiteY7" fmla="*/ 0 h 647701"/>
                <a:gd name="connsiteX0" fmla="*/ 177644 w 1020954"/>
                <a:gd name="connsiteY0" fmla="*/ 0 h 647701"/>
                <a:gd name="connsiteX1" fmla="*/ 1020954 w 1020954"/>
                <a:gd name="connsiteY1" fmla="*/ 0 h 647701"/>
                <a:gd name="connsiteX2" fmla="*/ 1020954 w 1020954"/>
                <a:gd name="connsiteY2" fmla="*/ 647701 h 647701"/>
                <a:gd name="connsiteX3" fmla="*/ 186746 w 1020954"/>
                <a:gd name="connsiteY3" fmla="*/ 647701 h 647701"/>
                <a:gd name="connsiteX4" fmla="*/ 177644 w 1020954"/>
                <a:gd name="connsiteY4" fmla="*/ 539751 h 647701"/>
                <a:gd name="connsiteX5" fmla="*/ 0 w 1020954"/>
                <a:gd name="connsiteY5" fmla="*/ 498583 h 647701"/>
                <a:gd name="connsiteX6" fmla="*/ 177644 w 1020954"/>
                <a:gd name="connsiteY6" fmla="*/ 261343 h 647701"/>
                <a:gd name="connsiteX7" fmla="*/ 177644 w 1020954"/>
                <a:gd name="connsiteY7" fmla="*/ 0 h 647701"/>
                <a:gd name="connsiteX0" fmla="*/ 177644 w 1020954"/>
                <a:gd name="connsiteY0" fmla="*/ 0 h 647701"/>
                <a:gd name="connsiteX1" fmla="*/ 1020954 w 1020954"/>
                <a:gd name="connsiteY1" fmla="*/ 0 h 647701"/>
                <a:gd name="connsiteX2" fmla="*/ 1020954 w 1020954"/>
                <a:gd name="connsiteY2" fmla="*/ 647701 h 647701"/>
                <a:gd name="connsiteX3" fmla="*/ 177644 w 1020954"/>
                <a:gd name="connsiteY3" fmla="*/ 647701 h 647701"/>
                <a:gd name="connsiteX4" fmla="*/ 177644 w 1020954"/>
                <a:gd name="connsiteY4" fmla="*/ 539751 h 647701"/>
                <a:gd name="connsiteX5" fmla="*/ 0 w 1020954"/>
                <a:gd name="connsiteY5" fmla="*/ 498583 h 647701"/>
                <a:gd name="connsiteX6" fmla="*/ 177644 w 1020954"/>
                <a:gd name="connsiteY6" fmla="*/ 261343 h 647701"/>
                <a:gd name="connsiteX7" fmla="*/ 177644 w 1020954"/>
                <a:gd name="connsiteY7" fmla="*/ 0 h 647701"/>
                <a:gd name="connsiteX0" fmla="*/ 322505 w 1165815"/>
                <a:gd name="connsiteY0" fmla="*/ 0 h 647701"/>
                <a:gd name="connsiteX1" fmla="*/ 1165815 w 1165815"/>
                <a:gd name="connsiteY1" fmla="*/ 0 h 647701"/>
                <a:gd name="connsiteX2" fmla="*/ 1165815 w 1165815"/>
                <a:gd name="connsiteY2" fmla="*/ 647701 h 647701"/>
                <a:gd name="connsiteX3" fmla="*/ 322505 w 1165815"/>
                <a:gd name="connsiteY3" fmla="*/ 647701 h 647701"/>
                <a:gd name="connsiteX4" fmla="*/ 322505 w 1165815"/>
                <a:gd name="connsiteY4" fmla="*/ 539751 h 647701"/>
                <a:gd name="connsiteX5" fmla="*/ 0 w 1165815"/>
                <a:gd name="connsiteY5" fmla="*/ 542583 h 647701"/>
                <a:gd name="connsiteX6" fmla="*/ 322505 w 1165815"/>
                <a:gd name="connsiteY6" fmla="*/ 261343 h 647701"/>
                <a:gd name="connsiteX7" fmla="*/ 322505 w 1165815"/>
                <a:gd name="connsiteY7" fmla="*/ 0 h 647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5815" h="647701">
                  <a:moveTo>
                    <a:pt x="322505" y="0"/>
                  </a:moveTo>
                  <a:lnTo>
                    <a:pt x="1165815" y="0"/>
                  </a:lnTo>
                  <a:lnTo>
                    <a:pt x="1165815" y="647701"/>
                  </a:lnTo>
                  <a:lnTo>
                    <a:pt x="322505" y="647701"/>
                  </a:lnTo>
                  <a:lnTo>
                    <a:pt x="322505" y="539751"/>
                  </a:lnTo>
                  <a:lnTo>
                    <a:pt x="0" y="542583"/>
                  </a:lnTo>
                  <a:lnTo>
                    <a:pt x="322505" y="261343"/>
                  </a:lnTo>
                  <a:lnTo>
                    <a:pt x="322505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2006" name="Text Box 60"/>
            <p:cNvSpPr txBox="1">
              <a:spLocks noChangeArrowheads="1"/>
            </p:cNvSpPr>
            <p:nvPr/>
          </p:nvSpPr>
          <p:spPr bwMode="auto">
            <a:xfrm>
              <a:off x="2946" y="3079"/>
              <a:ext cx="221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the emitted spectrum is a </a:t>
              </a:r>
              <a:r>
                <a:rPr lang="fr-FR" sz="2000" b="0" u="sng" err="1">
                  <a:solidFill>
                    <a:schemeClr val="accent2"/>
                  </a:solidFill>
                  <a:latin typeface="Arial" charset="0"/>
                </a:rPr>
                <a:t>narrow</a:t>
              </a:r>
              <a:r>
                <a:rPr lang="fr-FR" sz="2000" b="0" u="sng">
                  <a:solidFill>
                    <a:schemeClr val="accent2"/>
                  </a:solidFill>
                  <a:latin typeface="Arial" charset="0"/>
                </a:rPr>
                <a:t> band</a:t>
              </a:r>
              <a:endParaRPr lang="fr-FR" sz="1600" b="0" u="sng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11" name="Rectangle 45"/>
          <p:cNvSpPr>
            <a:spLocks noChangeArrowheads="1"/>
          </p:cNvSpPr>
          <p:nvPr/>
        </p:nvSpPr>
        <p:spPr bwMode="auto">
          <a:xfrm>
            <a:off x="2599306" y="2420888"/>
            <a:ext cx="22283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0">
                <a:solidFill>
                  <a:srgbClr val="FFFFFF"/>
                </a:solidFill>
                <a:latin typeface="Helvetica" charset="0"/>
              </a:rPr>
              <a:t>[</a:t>
            </a:r>
            <a:r>
              <a:rPr lang="en-US" sz="1000" b="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b="0">
                <a:solidFill>
                  <a:srgbClr val="FFFFFF"/>
                </a:solidFill>
                <a:latin typeface="Helvetica" charset="0"/>
              </a:rPr>
              <a:t>TOP VIEW</a:t>
            </a:r>
            <a:r>
              <a:rPr lang="en-US" sz="1000" b="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b="0">
                <a:solidFill>
                  <a:srgbClr val="FFFFFF"/>
                </a:solidFill>
                <a:latin typeface="Helvetica" charset="0"/>
              </a:rPr>
              <a:t>]</a:t>
            </a:r>
            <a:endParaRPr lang="en-US" b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E0CBB4-DE90-EF41-884A-B14213DE1F08}"/>
              </a:ext>
            </a:extLst>
          </p:cNvPr>
          <p:cNvGrpSpPr/>
          <p:nvPr/>
        </p:nvGrpSpPr>
        <p:grpSpPr>
          <a:xfrm>
            <a:off x="4583832" y="3460989"/>
            <a:ext cx="2698479" cy="1720560"/>
            <a:chOff x="3542702" y="5151841"/>
            <a:chExt cx="2698479" cy="1720560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36372654-9EF4-B044-B3B3-B748F7520ADA}"/>
                </a:ext>
              </a:extLst>
            </p:cNvPr>
            <p:cNvSpPr/>
            <p:nvPr/>
          </p:nvSpPr>
          <p:spPr bwMode="auto">
            <a:xfrm>
              <a:off x="3720902" y="5151841"/>
              <a:ext cx="2520279" cy="1720560"/>
            </a:xfrm>
            <a:prstGeom prst="rightArrow">
              <a:avLst>
                <a:gd name="adj1" fmla="val 61484"/>
                <a:gd name="adj2" fmla="val 55058"/>
              </a:avLst>
            </a:prstGeom>
            <a:gradFill>
              <a:gsLst>
                <a:gs pos="100000">
                  <a:srgbClr val="001F60"/>
                </a:gs>
                <a:gs pos="8200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12" name="Text Box 52"/>
            <p:cNvSpPr txBox="1">
              <a:spLocks noChangeArrowheads="1"/>
            </p:cNvSpPr>
            <p:nvPr/>
          </p:nvSpPr>
          <p:spPr bwMode="auto">
            <a:xfrm>
              <a:off x="3542702" y="5575324"/>
              <a:ext cx="2626740" cy="91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3240"/>
                </a:lnSpc>
              </a:pPr>
              <a:r>
                <a:rPr lang="fr-FR" sz="320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</a:schemeClr>
                    </a:glow>
                  </a:effectLst>
                  <a:latin typeface="Arial" charset="0"/>
                </a:rPr>
                <a:t>Fourier </a:t>
              </a:r>
              <a:r>
                <a:rPr lang="fr-FR" sz="3200" err="1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</a:schemeClr>
                    </a:glow>
                  </a:effectLst>
                  <a:latin typeface="Arial" charset="0"/>
                </a:rPr>
                <a:t>theorem</a:t>
              </a:r>
              <a:endParaRPr lang="fr-FR" sz="320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</a:schemeClr>
                  </a:glow>
                </a:effectLst>
                <a:latin typeface="Arial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 rot="60000">
            <a:off x="4488767" y="2368401"/>
            <a:ext cx="3840508" cy="149225"/>
            <a:chOff x="1321" y="1509"/>
            <a:chExt cx="1770" cy="75"/>
          </a:xfrm>
          <a:gradFill flip="none" rotWithShape="1">
            <a:gsLst>
              <a:gs pos="100000">
                <a:srgbClr val="16165D"/>
              </a:gs>
              <a:gs pos="77000">
                <a:prstClr val="white"/>
              </a:gs>
            </a:gsLst>
            <a:lin ang="0" scaled="1"/>
            <a:tileRect/>
          </a:gradFill>
        </p:grpSpPr>
        <p:sp>
          <p:nvSpPr>
            <p:cNvPr id="563220" name="Freeform 20"/>
            <p:cNvSpPr>
              <a:spLocks/>
            </p:cNvSpPr>
            <p:nvPr/>
          </p:nvSpPr>
          <p:spPr bwMode="auto">
            <a:xfrm>
              <a:off x="1321" y="1509"/>
              <a:ext cx="1770" cy="50"/>
            </a:xfrm>
            <a:custGeom>
              <a:avLst/>
              <a:gdLst>
                <a:gd name="T0" fmla="*/ 0 w 1536"/>
                <a:gd name="T1" fmla="*/ 48 h 48"/>
                <a:gd name="T2" fmla="*/ 1536 w 1536"/>
                <a:gd name="T3" fmla="*/ 48 h 48"/>
                <a:gd name="T4" fmla="*/ 1536 w 1536"/>
                <a:gd name="T5" fmla="*/ 0 h 48"/>
                <a:gd name="T6" fmla="*/ 0 w 1536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6" h="48">
                  <a:moveTo>
                    <a:pt x="0" y="48"/>
                  </a:moveTo>
                  <a:lnTo>
                    <a:pt x="1536" y="48"/>
                  </a:lnTo>
                  <a:lnTo>
                    <a:pt x="1536" y="0"/>
                  </a:lnTo>
                  <a:lnTo>
                    <a:pt x="0" y="48"/>
                  </a:lnTo>
                  <a:close/>
                </a:path>
              </a:pathLst>
            </a:custGeom>
            <a:gradFill>
              <a:gsLst>
                <a:gs pos="100000">
                  <a:srgbClr val="02664D"/>
                </a:gs>
                <a:gs pos="77000">
                  <a:prstClr val="white"/>
                </a:gs>
              </a:gsLst>
              <a:lin ang="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3221" name="Oval 21"/>
            <p:cNvSpPr>
              <a:spLocks noChangeArrowheads="1"/>
            </p:cNvSpPr>
            <p:nvPr/>
          </p:nvSpPr>
          <p:spPr bwMode="auto">
            <a:xfrm>
              <a:off x="1344" y="1536"/>
              <a:ext cx="45" cy="48"/>
            </a:xfrm>
            <a:prstGeom prst="ellipse">
              <a:avLst/>
            </a:prstGeom>
            <a:gradFill flip="none" rotWithShape="1">
              <a:gsLst>
                <a:gs pos="76000">
                  <a:srgbClr val="16165D"/>
                </a:gs>
                <a:gs pos="33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F010216-98B0-53EC-76A8-23CAE274D93E}"/>
              </a:ext>
            </a:extLst>
          </p:cNvPr>
          <p:cNvSpPr/>
          <p:nvPr/>
        </p:nvSpPr>
        <p:spPr bwMode="auto">
          <a:xfrm>
            <a:off x="8129116" y="2546919"/>
            <a:ext cx="2658580" cy="255104"/>
          </a:xfrm>
          <a:prstGeom prst="rect">
            <a:avLst/>
          </a:prstGeom>
          <a:solidFill>
            <a:srgbClr val="001F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grpSp>
        <p:nvGrpSpPr>
          <p:cNvPr id="12" name="Group 47"/>
          <p:cNvGrpSpPr>
            <a:grpSpLocks/>
          </p:cNvGrpSpPr>
          <p:nvPr/>
        </p:nvGrpSpPr>
        <p:grpSpPr bwMode="auto">
          <a:xfrm>
            <a:off x="1614118" y="3132824"/>
            <a:ext cx="1231900" cy="862013"/>
            <a:chOff x="2108" y="2572"/>
            <a:chExt cx="776" cy="543"/>
          </a:xfrm>
        </p:grpSpPr>
        <p:sp>
          <p:nvSpPr>
            <p:cNvPr id="563248" name="AutoShape 48"/>
            <p:cNvSpPr>
              <a:spLocks noChangeArrowheads="1"/>
            </p:cNvSpPr>
            <p:nvPr/>
          </p:nvSpPr>
          <p:spPr bwMode="auto">
            <a:xfrm flipH="1">
              <a:off x="2229" y="2572"/>
              <a:ext cx="499" cy="530"/>
            </a:xfrm>
            <a:prstGeom prst="wedgeRectCallout">
              <a:avLst>
                <a:gd name="adj1" fmla="val -39364"/>
                <a:gd name="adj2" fmla="val 88800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3249" name="Text Box 49"/>
            <p:cNvSpPr txBox="1">
              <a:spLocks noChangeArrowheads="1"/>
            </p:cNvSpPr>
            <p:nvPr/>
          </p:nvSpPr>
          <p:spPr bwMode="auto">
            <a:xfrm>
              <a:off x="2108" y="2572"/>
              <a:ext cx="776" cy="54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fr-FR" sz="2000" b="0">
                  <a:solidFill>
                    <a:schemeClr val="accent2"/>
                  </a:solidFill>
                  <a:latin typeface="Arial" charset="0"/>
                  <a:cs typeface="+mn-cs"/>
                </a:rPr>
                <a:t>long signal pulse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5735960" y="1383425"/>
            <a:ext cx="3406776" cy="1027473"/>
            <a:chOff x="2030" y="1248"/>
            <a:chExt cx="2146" cy="777"/>
          </a:xfrm>
        </p:grpSpPr>
        <p:sp>
          <p:nvSpPr>
            <p:cNvPr id="563238" name="AutoShape 38"/>
            <p:cNvSpPr>
              <a:spLocks noChangeArrowheads="1"/>
            </p:cNvSpPr>
            <p:nvPr/>
          </p:nvSpPr>
          <p:spPr bwMode="auto">
            <a:xfrm>
              <a:off x="2040" y="1273"/>
              <a:ext cx="2136" cy="752"/>
            </a:xfrm>
            <a:custGeom>
              <a:avLst/>
              <a:gdLst>
                <a:gd name="connsiteX0" fmla="*/ 0 w 3390901"/>
                <a:gd name="connsiteY0" fmla="*/ 0 h 606963"/>
                <a:gd name="connsiteX1" fmla="*/ 565150 w 3390901"/>
                <a:gd name="connsiteY1" fmla="*/ 0 h 606963"/>
                <a:gd name="connsiteX2" fmla="*/ 565150 w 3390901"/>
                <a:gd name="connsiteY2" fmla="*/ 0 h 606963"/>
                <a:gd name="connsiteX3" fmla="*/ 1412875 w 3390901"/>
                <a:gd name="connsiteY3" fmla="*/ 0 h 606963"/>
                <a:gd name="connsiteX4" fmla="*/ 3390901 w 3390901"/>
                <a:gd name="connsiteY4" fmla="*/ 0 h 606963"/>
                <a:gd name="connsiteX5" fmla="*/ 3390901 w 3390901"/>
                <a:gd name="connsiteY5" fmla="*/ 354062 h 606963"/>
                <a:gd name="connsiteX6" fmla="*/ 3390901 w 3390901"/>
                <a:gd name="connsiteY6" fmla="*/ 354062 h 606963"/>
                <a:gd name="connsiteX7" fmla="*/ 3390901 w 3390901"/>
                <a:gd name="connsiteY7" fmla="*/ 505803 h 606963"/>
                <a:gd name="connsiteX8" fmla="*/ 3390901 w 3390901"/>
                <a:gd name="connsiteY8" fmla="*/ 606963 h 606963"/>
                <a:gd name="connsiteX9" fmla="*/ 1412875 w 3390901"/>
                <a:gd name="connsiteY9" fmla="*/ 606963 h 606963"/>
                <a:gd name="connsiteX10" fmla="*/ 905676 w 3390901"/>
                <a:gd name="connsiteY10" fmla="*/ 949381 h 606963"/>
                <a:gd name="connsiteX11" fmla="*/ 565150 w 3390901"/>
                <a:gd name="connsiteY11" fmla="*/ 606963 h 606963"/>
                <a:gd name="connsiteX12" fmla="*/ 0 w 3390901"/>
                <a:gd name="connsiteY12" fmla="*/ 606963 h 606963"/>
                <a:gd name="connsiteX13" fmla="*/ 0 w 3390901"/>
                <a:gd name="connsiteY13" fmla="*/ 505803 h 606963"/>
                <a:gd name="connsiteX14" fmla="*/ 0 w 3390901"/>
                <a:gd name="connsiteY14" fmla="*/ 354062 h 606963"/>
                <a:gd name="connsiteX15" fmla="*/ 0 w 3390901"/>
                <a:gd name="connsiteY15" fmla="*/ 354062 h 606963"/>
                <a:gd name="connsiteX16" fmla="*/ 0 w 3390901"/>
                <a:gd name="connsiteY16" fmla="*/ 0 h 606963"/>
                <a:gd name="connsiteX0" fmla="*/ 0 w 3390901"/>
                <a:gd name="connsiteY0" fmla="*/ 0 h 949381"/>
                <a:gd name="connsiteX1" fmla="*/ 565150 w 3390901"/>
                <a:gd name="connsiteY1" fmla="*/ 0 h 949381"/>
                <a:gd name="connsiteX2" fmla="*/ 565150 w 3390901"/>
                <a:gd name="connsiteY2" fmla="*/ 0 h 949381"/>
                <a:gd name="connsiteX3" fmla="*/ 1412875 w 3390901"/>
                <a:gd name="connsiteY3" fmla="*/ 0 h 949381"/>
                <a:gd name="connsiteX4" fmla="*/ 3390901 w 3390901"/>
                <a:gd name="connsiteY4" fmla="*/ 0 h 949381"/>
                <a:gd name="connsiteX5" fmla="*/ 3390901 w 3390901"/>
                <a:gd name="connsiteY5" fmla="*/ 354062 h 949381"/>
                <a:gd name="connsiteX6" fmla="*/ 3390901 w 3390901"/>
                <a:gd name="connsiteY6" fmla="*/ 354062 h 949381"/>
                <a:gd name="connsiteX7" fmla="*/ 3390901 w 3390901"/>
                <a:gd name="connsiteY7" fmla="*/ 505803 h 949381"/>
                <a:gd name="connsiteX8" fmla="*/ 3390901 w 3390901"/>
                <a:gd name="connsiteY8" fmla="*/ 606963 h 949381"/>
                <a:gd name="connsiteX9" fmla="*/ 1412875 w 3390901"/>
                <a:gd name="connsiteY9" fmla="*/ 606963 h 949381"/>
                <a:gd name="connsiteX10" fmla="*/ 905676 w 3390901"/>
                <a:gd name="connsiteY10" fmla="*/ 949381 h 949381"/>
                <a:gd name="connsiteX11" fmla="*/ 722547 w 3390901"/>
                <a:gd name="connsiteY11" fmla="*/ 610710 h 949381"/>
                <a:gd name="connsiteX12" fmla="*/ 0 w 3390901"/>
                <a:gd name="connsiteY12" fmla="*/ 606963 h 949381"/>
                <a:gd name="connsiteX13" fmla="*/ 0 w 3390901"/>
                <a:gd name="connsiteY13" fmla="*/ 505803 h 949381"/>
                <a:gd name="connsiteX14" fmla="*/ 0 w 3390901"/>
                <a:gd name="connsiteY14" fmla="*/ 354062 h 949381"/>
                <a:gd name="connsiteX15" fmla="*/ 0 w 3390901"/>
                <a:gd name="connsiteY15" fmla="*/ 354062 h 949381"/>
                <a:gd name="connsiteX16" fmla="*/ 0 w 3390901"/>
                <a:gd name="connsiteY16" fmla="*/ 0 h 949381"/>
                <a:gd name="connsiteX0" fmla="*/ 0 w 3390901"/>
                <a:gd name="connsiteY0" fmla="*/ 0 h 949381"/>
                <a:gd name="connsiteX1" fmla="*/ 565150 w 3390901"/>
                <a:gd name="connsiteY1" fmla="*/ 0 h 949381"/>
                <a:gd name="connsiteX2" fmla="*/ 565150 w 3390901"/>
                <a:gd name="connsiteY2" fmla="*/ 0 h 949381"/>
                <a:gd name="connsiteX3" fmla="*/ 1412875 w 3390901"/>
                <a:gd name="connsiteY3" fmla="*/ 0 h 949381"/>
                <a:gd name="connsiteX4" fmla="*/ 3390901 w 3390901"/>
                <a:gd name="connsiteY4" fmla="*/ 0 h 949381"/>
                <a:gd name="connsiteX5" fmla="*/ 3390901 w 3390901"/>
                <a:gd name="connsiteY5" fmla="*/ 354062 h 949381"/>
                <a:gd name="connsiteX6" fmla="*/ 3390901 w 3390901"/>
                <a:gd name="connsiteY6" fmla="*/ 354062 h 949381"/>
                <a:gd name="connsiteX7" fmla="*/ 3390901 w 3390901"/>
                <a:gd name="connsiteY7" fmla="*/ 505803 h 949381"/>
                <a:gd name="connsiteX8" fmla="*/ 3390901 w 3390901"/>
                <a:gd name="connsiteY8" fmla="*/ 606963 h 949381"/>
                <a:gd name="connsiteX9" fmla="*/ 1083091 w 3390901"/>
                <a:gd name="connsiteY9" fmla="*/ 606963 h 949381"/>
                <a:gd name="connsiteX10" fmla="*/ 905676 w 3390901"/>
                <a:gd name="connsiteY10" fmla="*/ 949381 h 949381"/>
                <a:gd name="connsiteX11" fmla="*/ 722547 w 3390901"/>
                <a:gd name="connsiteY11" fmla="*/ 610710 h 949381"/>
                <a:gd name="connsiteX12" fmla="*/ 0 w 3390901"/>
                <a:gd name="connsiteY12" fmla="*/ 606963 h 949381"/>
                <a:gd name="connsiteX13" fmla="*/ 0 w 3390901"/>
                <a:gd name="connsiteY13" fmla="*/ 505803 h 949381"/>
                <a:gd name="connsiteX14" fmla="*/ 0 w 3390901"/>
                <a:gd name="connsiteY14" fmla="*/ 354062 h 949381"/>
                <a:gd name="connsiteX15" fmla="*/ 0 w 3390901"/>
                <a:gd name="connsiteY15" fmla="*/ 354062 h 949381"/>
                <a:gd name="connsiteX16" fmla="*/ 0 w 3390901"/>
                <a:gd name="connsiteY16" fmla="*/ 0 h 949381"/>
                <a:gd name="connsiteX0" fmla="*/ 0 w 3390901"/>
                <a:gd name="connsiteY0" fmla="*/ 0 h 993828"/>
                <a:gd name="connsiteX1" fmla="*/ 565150 w 3390901"/>
                <a:gd name="connsiteY1" fmla="*/ 0 h 993828"/>
                <a:gd name="connsiteX2" fmla="*/ 565150 w 3390901"/>
                <a:gd name="connsiteY2" fmla="*/ 0 h 993828"/>
                <a:gd name="connsiteX3" fmla="*/ 1412875 w 3390901"/>
                <a:gd name="connsiteY3" fmla="*/ 0 h 993828"/>
                <a:gd name="connsiteX4" fmla="*/ 3390901 w 3390901"/>
                <a:gd name="connsiteY4" fmla="*/ 0 h 993828"/>
                <a:gd name="connsiteX5" fmla="*/ 3390901 w 3390901"/>
                <a:gd name="connsiteY5" fmla="*/ 354062 h 993828"/>
                <a:gd name="connsiteX6" fmla="*/ 3390901 w 3390901"/>
                <a:gd name="connsiteY6" fmla="*/ 354062 h 993828"/>
                <a:gd name="connsiteX7" fmla="*/ 3390901 w 3390901"/>
                <a:gd name="connsiteY7" fmla="*/ 505803 h 993828"/>
                <a:gd name="connsiteX8" fmla="*/ 3390901 w 3390901"/>
                <a:gd name="connsiteY8" fmla="*/ 606963 h 993828"/>
                <a:gd name="connsiteX9" fmla="*/ 1083091 w 3390901"/>
                <a:gd name="connsiteY9" fmla="*/ 606963 h 993828"/>
                <a:gd name="connsiteX10" fmla="*/ 902501 w 3390901"/>
                <a:gd name="connsiteY10" fmla="*/ 993828 h 993828"/>
                <a:gd name="connsiteX11" fmla="*/ 722547 w 3390901"/>
                <a:gd name="connsiteY11" fmla="*/ 610710 h 993828"/>
                <a:gd name="connsiteX12" fmla="*/ 0 w 3390901"/>
                <a:gd name="connsiteY12" fmla="*/ 606963 h 993828"/>
                <a:gd name="connsiteX13" fmla="*/ 0 w 3390901"/>
                <a:gd name="connsiteY13" fmla="*/ 505803 h 993828"/>
                <a:gd name="connsiteX14" fmla="*/ 0 w 3390901"/>
                <a:gd name="connsiteY14" fmla="*/ 354062 h 993828"/>
                <a:gd name="connsiteX15" fmla="*/ 0 w 3390901"/>
                <a:gd name="connsiteY15" fmla="*/ 354062 h 993828"/>
                <a:gd name="connsiteX16" fmla="*/ 0 w 3390901"/>
                <a:gd name="connsiteY16" fmla="*/ 0 h 99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0901" h="993828">
                  <a:moveTo>
                    <a:pt x="0" y="0"/>
                  </a:moveTo>
                  <a:lnTo>
                    <a:pt x="565150" y="0"/>
                  </a:lnTo>
                  <a:lnTo>
                    <a:pt x="565150" y="0"/>
                  </a:lnTo>
                  <a:lnTo>
                    <a:pt x="1412875" y="0"/>
                  </a:lnTo>
                  <a:lnTo>
                    <a:pt x="3390901" y="0"/>
                  </a:lnTo>
                  <a:lnTo>
                    <a:pt x="3390901" y="354062"/>
                  </a:lnTo>
                  <a:lnTo>
                    <a:pt x="3390901" y="354062"/>
                  </a:lnTo>
                  <a:lnTo>
                    <a:pt x="3390901" y="505803"/>
                  </a:lnTo>
                  <a:lnTo>
                    <a:pt x="3390901" y="606963"/>
                  </a:lnTo>
                  <a:lnTo>
                    <a:pt x="1083091" y="606963"/>
                  </a:lnTo>
                  <a:lnTo>
                    <a:pt x="902501" y="993828"/>
                  </a:lnTo>
                  <a:lnTo>
                    <a:pt x="722547" y="610710"/>
                  </a:lnTo>
                  <a:lnTo>
                    <a:pt x="0" y="606963"/>
                  </a:lnTo>
                  <a:lnTo>
                    <a:pt x="0" y="505803"/>
                  </a:lnTo>
                  <a:lnTo>
                    <a:pt x="0" y="354062"/>
                  </a:lnTo>
                  <a:lnTo>
                    <a:pt x="0" y="354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2020" name="Text Box 39"/>
            <p:cNvSpPr txBox="1">
              <a:spLocks noChangeArrowheads="1"/>
            </p:cNvSpPr>
            <p:nvPr/>
          </p:nvSpPr>
          <p:spPr bwMode="auto">
            <a:xfrm>
              <a:off x="2030" y="1248"/>
              <a:ext cx="2146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weak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</a:t>
              </a: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magnetic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</a:t>
              </a: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field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→ </a:t>
              </a:r>
            </a:p>
            <a:p>
              <a:pPr algn="ctr">
                <a:lnSpc>
                  <a:spcPct val="90000"/>
                </a:lnSpc>
              </a:pP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small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transverse </a:t>
              </a: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undulations</a:t>
              </a:r>
              <a:endParaRPr lang="fr-FR" sz="1600" b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45" name="Freeform 46">
            <a:extLst>
              <a:ext uri="{FF2B5EF4-FFF2-40B4-BE49-F238E27FC236}">
                <a16:creationId xmlns:a16="http://schemas.microsoft.com/office/drawing/2014/main" id="{E9BCB7FC-5E31-85E6-FDFE-40701803DDB5}"/>
              </a:ext>
            </a:extLst>
          </p:cNvPr>
          <p:cNvSpPr>
            <a:spLocks/>
          </p:cNvSpPr>
          <p:nvPr/>
        </p:nvSpPr>
        <p:spPr bwMode="auto">
          <a:xfrm>
            <a:off x="1686704" y="3786253"/>
            <a:ext cx="2855495" cy="1059633"/>
          </a:xfrm>
          <a:custGeom>
            <a:avLst/>
            <a:gdLst>
              <a:gd name="T0" fmla="*/ 0 w 768"/>
              <a:gd name="T1" fmla="*/ 528 h 528"/>
              <a:gd name="T2" fmla="*/ 144 w 768"/>
              <a:gd name="T3" fmla="*/ 432 h 528"/>
              <a:gd name="T4" fmla="*/ 384 w 768"/>
              <a:gd name="T5" fmla="*/ 0 h 528"/>
              <a:gd name="T6" fmla="*/ 624 w 768"/>
              <a:gd name="T7" fmla="*/ 432 h 528"/>
              <a:gd name="T8" fmla="*/ 768 w 768"/>
              <a:gd name="T9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" h="528">
                <a:moveTo>
                  <a:pt x="0" y="528"/>
                </a:moveTo>
                <a:cubicBezTo>
                  <a:pt x="40" y="523"/>
                  <a:pt x="80" y="519"/>
                  <a:pt x="144" y="432"/>
                </a:cubicBezTo>
                <a:cubicBezTo>
                  <a:pt x="207" y="344"/>
                  <a:pt x="304" y="0"/>
                  <a:pt x="384" y="0"/>
                </a:cubicBezTo>
                <a:cubicBezTo>
                  <a:pt x="464" y="0"/>
                  <a:pt x="560" y="344"/>
                  <a:pt x="624" y="432"/>
                </a:cubicBezTo>
                <a:cubicBezTo>
                  <a:pt x="687" y="519"/>
                  <a:pt x="727" y="523"/>
                  <a:pt x="768" y="528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6" name="Freeform 51">
            <a:extLst>
              <a:ext uri="{FF2B5EF4-FFF2-40B4-BE49-F238E27FC236}">
                <a16:creationId xmlns:a16="http://schemas.microsoft.com/office/drawing/2014/main" id="{65424691-0A54-5B90-A099-D3A35FE082AE}"/>
              </a:ext>
            </a:extLst>
          </p:cNvPr>
          <p:cNvSpPr>
            <a:spLocks/>
          </p:cNvSpPr>
          <p:nvPr/>
        </p:nvSpPr>
        <p:spPr bwMode="auto">
          <a:xfrm>
            <a:off x="7354318" y="3316330"/>
            <a:ext cx="2297904" cy="1420173"/>
          </a:xfrm>
          <a:custGeom>
            <a:avLst/>
            <a:gdLst>
              <a:gd name="T0" fmla="*/ 0 w 768"/>
              <a:gd name="T1" fmla="*/ 0 h 624"/>
              <a:gd name="T2" fmla="*/ 0 w 768"/>
              <a:gd name="T3" fmla="*/ 624 h 624"/>
              <a:gd name="T4" fmla="*/ 768 w 768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624">
                <a:moveTo>
                  <a:pt x="0" y="0"/>
                </a:moveTo>
                <a:lnTo>
                  <a:pt x="0" y="624"/>
                </a:lnTo>
                <a:lnTo>
                  <a:pt x="768" y="624"/>
                </a:lnTo>
              </a:path>
            </a:pathLst>
          </a:custGeom>
          <a:noFill/>
          <a:ln w="19050" cmpd="sng">
            <a:solidFill>
              <a:srgbClr val="00FFFF"/>
            </a:solidFill>
            <a:round/>
            <a:headEnd type="arrow" w="med" len="med"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63209" name="Text Box 52">
            <a:extLst>
              <a:ext uri="{FF2B5EF4-FFF2-40B4-BE49-F238E27FC236}">
                <a16:creationId xmlns:a16="http://schemas.microsoft.com/office/drawing/2014/main" id="{14C943F8-3B0D-A16E-2331-35915CAFF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7" y="4428594"/>
            <a:ext cx="2519585" cy="65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2200"/>
              </a:lnSpc>
            </a:pPr>
            <a:r>
              <a:rPr lang="fr-FR" b="0" err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charset="0"/>
              </a:rPr>
              <a:t>wavelength</a:t>
            </a:r>
            <a:r>
              <a:rPr lang="fr-FR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charset="0"/>
              </a:rPr>
              <a:t> (</a:t>
            </a:r>
            <a:r>
              <a:rPr lang="fr-FR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l</a:t>
            </a:r>
            <a:r>
              <a:rPr lang="fr-FR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charset="0"/>
              </a:rPr>
              <a:t>) or </a:t>
            </a:r>
            <a:r>
              <a:rPr lang="fr-FR" b="0" err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charset="0"/>
              </a:rPr>
              <a:t>frequency</a:t>
            </a:r>
            <a:r>
              <a:rPr lang="fr-FR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charset="0"/>
              </a:rPr>
              <a:t> (</a:t>
            </a:r>
            <a:r>
              <a:rPr lang="fr-FR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n </a:t>
            </a:r>
            <a:r>
              <a:rPr lang="fr-FR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charset="0"/>
              </a:rPr>
              <a:t>)</a:t>
            </a:r>
            <a:endParaRPr lang="fr-FR" b="0">
              <a:solidFill>
                <a:schemeClr val="accent2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99B946-6C03-908A-6E69-5550C87FADB8}"/>
              </a:ext>
            </a:extLst>
          </p:cNvPr>
          <p:cNvSpPr/>
          <p:nvPr/>
        </p:nvSpPr>
        <p:spPr bwMode="auto">
          <a:xfrm>
            <a:off x="8064141" y="2319799"/>
            <a:ext cx="2971724" cy="254222"/>
          </a:xfrm>
          <a:prstGeom prst="rect">
            <a:avLst/>
          </a:prstGeom>
          <a:solidFill>
            <a:srgbClr val="001F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5" name="Chord 4">
            <a:extLst>
              <a:ext uri="{FF2B5EF4-FFF2-40B4-BE49-F238E27FC236}">
                <a16:creationId xmlns:a16="http://schemas.microsoft.com/office/drawing/2014/main" id="{4256F780-5B57-E8B6-234D-5A69FC73E11F}"/>
              </a:ext>
            </a:extLst>
          </p:cNvPr>
          <p:cNvSpPr/>
          <p:nvPr/>
        </p:nvSpPr>
        <p:spPr bwMode="auto">
          <a:xfrm flipH="1">
            <a:off x="7925753" y="2336454"/>
            <a:ext cx="330532" cy="237021"/>
          </a:xfrm>
          <a:prstGeom prst="chord">
            <a:avLst>
              <a:gd name="adj1" fmla="val 5334882"/>
              <a:gd name="adj2" fmla="val 16200000"/>
            </a:avLst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563257" name="Rectangle 57"/>
          <p:cNvSpPr>
            <a:spLocks noChangeArrowheads="1"/>
          </p:cNvSpPr>
          <p:nvPr/>
        </p:nvSpPr>
        <p:spPr bwMode="auto">
          <a:xfrm>
            <a:off x="7699960" y="2563887"/>
            <a:ext cx="1203361" cy="55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fr-FR" sz="2000">
                <a:solidFill>
                  <a:srgbClr val="FF0000"/>
                </a:solidFill>
                <a:latin typeface="Arial" charset="0"/>
              </a:rPr>
              <a:t>(</a:t>
            </a:r>
            <a:r>
              <a:rPr lang="fr-FR" sz="2000" err="1">
                <a:solidFill>
                  <a:srgbClr val="FF0000"/>
                </a:solidFill>
                <a:latin typeface="Arial" charset="0"/>
              </a:rPr>
              <a:t>small</a:t>
            </a:r>
            <a:r>
              <a:rPr lang="fr-FR" sz="2000">
                <a:solidFill>
                  <a:srgbClr val="FF0000"/>
                </a:solidFill>
                <a:latin typeface="Arial" charset="0"/>
              </a:rPr>
              <a:t>) detector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0E87F7-8C08-3E2C-9A6D-BEE5A1509179}"/>
              </a:ext>
            </a:extLst>
          </p:cNvPr>
          <p:cNvGrpSpPr/>
          <p:nvPr/>
        </p:nvGrpSpPr>
        <p:grpSpPr>
          <a:xfrm>
            <a:off x="8252763" y="1873127"/>
            <a:ext cx="2842526" cy="923330"/>
            <a:chOff x="6342697" y="1758435"/>
            <a:chExt cx="2842526" cy="923330"/>
          </a:xfrm>
        </p:grpSpPr>
        <p:sp>
          <p:nvSpPr>
            <p:cNvPr id="563241" name="AutoShape 41"/>
            <p:cNvSpPr>
              <a:spLocks noChangeArrowheads="1"/>
            </p:cNvSpPr>
            <p:nvPr/>
          </p:nvSpPr>
          <p:spPr bwMode="auto">
            <a:xfrm rot="5400000">
              <a:off x="7264618" y="853736"/>
              <a:ext cx="872594" cy="2716436"/>
            </a:xfrm>
            <a:custGeom>
              <a:avLst/>
              <a:gdLst>
                <a:gd name="connsiteX0" fmla="*/ 0 w 1635125"/>
                <a:gd name="connsiteY0" fmla="*/ 0 h 922338"/>
                <a:gd name="connsiteX1" fmla="*/ 272521 w 1635125"/>
                <a:gd name="connsiteY1" fmla="*/ 0 h 922338"/>
                <a:gd name="connsiteX2" fmla="*/ 272521 w 1635125"/>
                <a:gd name="connsiteY2" fmla="*/ 0 h 922338"/>
                <a:gd name="connsiteX3" fmla="*/ 681302 w 1635125"/>
                <a:gd name="connsiteY3" fmla="*/ 0 h 922338"/>
                <a:gd name="connsiteX4" fmla="*/ 1635125 w 1635125"/>
                <a:gd name="connsiteY4" fmla="*/ 0 h 922338"/>
                <a:gd name="connsiteX5" fmla="*/ 1635125 w 1635125"/>
                <a:gd name="connsiteY5" fmla="*/ 538031 h 922338"/>
                <a:gd name="connsiteX6" fmla="*/ 1635125 w 1635125"/>
                <a:gd name="connsiteY6" fmla="*/ 538031 h 922338"/>
                <a:gd name="connsiteX7" fmla="*/ 1635125 w 1635125"/>
                <a:gd name="connsiteY7" fmla="*/ 768615 h 922338"/>
                <a:gd name="connsiteX8" fmla="*/ 1635125 w 1635125"/>
                <a:gd name="connsiteY8" fmla="*/ 922338 h 922338"/>
                <a:gd name="connsiteX9" fmla="*/ 681302 w 1635125"/>
                <a:gd name="connsiteY9" fmla="*/ 922338 h 922338"/>
                <a:gd name="connsiteX10" fmla="*/ -386527 w 1635125"/>
                <a:gd name="connsiteY10" fmla="*/ 1568832 h 922338"/>
                <a:gd name="connsiteX11" fmla="*/ 272521 w 1635125"/>
                <a:gd name="connsiteY11" fmla="*/ 922338 h 922338"/>
                <a:gd name="connsiteX12" fmla="*/ 0 w 1635125"/>
                <a:gd name="connsiteY12" fmla="*/ 922338 h 922338"/>
                <a:gd name="connsiteX13" fmla="*/ 0 w 1635125"/>
                <a:gd name="connsiteY13" fmla="*/ 768615 h 922338"/>
                <a:gd name="connsiteX14" fmla="*/ 0 w 1635125"/>
                <a:gd name="connsiteY14" fmla="*/ 538031 h 922338"/>
                <a:gd name="connsiteX15" fmla="*/ 0 w 1635125"/>
                <a:gd name="connsiteY15" fmla="*/ 538031 h 922338"/>
                <a:gd name="connsiteX16" fmla="*/ 0 w 1635125"/>
                <a:gd name="connsiteY16" fmla="*/ 0 h 922338"/>
                <a:gd name="connsiteX0" fmla="*/ 386527 w 2021652"/>
                <a:gd name="connsiteY0" fmla="*/ 0 h 1568832"/>
                <a:gd name="connsiteX1" fmla="*/ 659048 w 2021652"/>
                <a:gd name="connsiteY1" fmla="*/ 0 h 1568832"/>
                <a:gd name="connsiteX2" fmla="*/ 659048 w 2021652"/>
                <a:gd name="connsiteY2" fmla="*/ 0 h 1568832"/>
                <a:gd name="connsiteX3" fmla="*/ 1067829 w 2021652"/>
                <a:gd name="connsiteY3" fmla="*/ 0 h 1568832"/>
                <a:gd name="connsiteX4" fmla="*/ 2021652 w 2021652"/>
                <a:gd name="connsiteY4" fmla="*/ 0 h 1568832"/>
                <a:gd name="connsiteX5" fmla="*/ 2021652 w 2021652"/>
                <a:gd name="connsiteY5" fmla="*/ 538031 h 1568832"/>
                <a:gd name="connsiteX6" fmla="*/ 2021652 w 2021652"/>
                <a:gd name="connsiteY6" fmla="*/ 538031 h 1568832"/>
                <a:gd name="connsiteX7" fmla="*/ 2021652 w 2021652"/>
                <a:gd name="connsiteY7" fmla="*/ 768615 h 1568832"/>
                <a:gd name="connsiteX8" fmla="*/ 2021652 w 2021652"/>
                <a:gd name="connsiteY8" fmla="*/ 922338 h 1568832"/>
                <a:gd name="connsiteX9" fmla="*/ 1165626 w 2021652"/>
                <a:gd name="connsiteY9" fmla="*/ 937008 h 1568832"/>
                <a:gd name="connsiteX10" fmla="*/ 0 w 2021652"/>
                <a:gd name="connsiteY10" fmla="*/ 1568832 h 1568832"/>
                <a:gd name="connsiteX11" fmla="*/ 659048 w 2021652"/>
                <a:gd name="connsiteY11" fmla="*/ 922338 h 1568832"/>
                <a:gd name="connsiteX12" fmla="*/ 386527 w 2021652"/>
                <a:gd name="connsiteY12" fmla="*/ 922338 h 1568832"/>
                <a:gd name="connsiteX13" fmla="*/ 386527 w 2021652"/>
                <a:gd name="connsiteY13" fmla="*/ 768615 h 1568832"/>
                <a:gd name="connsiteX14" fmla="*/ 386527 w 2021652"/>
                <a:gd name="connsiteY14" fmla="*/ 538031 h 1568832"/>
                <a:gd name="connsiteX15" fmla="*/ 386527 w 2021652"/>
                <a:gd name="connsiteY15" fmla="*/ 538031 h 1568832"/>
                <a:gd name="connsiteX16" fmla="*/ 386527 w 2021652"/>
                <a:gd name="connsiteY16" fmla="*/ 0 h 1568832"/>
                <a:gd name="connsiteX0" fmla="*/ 386527 w 2021652"/>
                <a:gd name="connsiteY0" fmla="*/ 0 h 1568832"/>
                <a:gd name="connsiteX1" fmla="*/ 659048 w 2021652"/>
                <a:gd name="connsiteY1" fmla="*/ 0 h 1568832"/>
                <a:gd name="connsiteX2" fmla="*/ 659048 w 2021652"/>
                <a:gd name="connsiteY2" fmla="*/ 0 h 1568832"/>
                <a:gd name="connsiteX3" fmla="*/ 1067829 w 2021652"/>
                <a:gd name="connsiteY3" fmla="*/ 0 h 1568832"/>
                <a:gd name="connsiteX4" fmla="*/ 2021652 w 2021652"/>
                <a:gd name="connsiteY4" fmla="*/ 0 h 1568832"/>
                <a:gd name="connsiteX5" fmla="*/ 2021652 w 2021652"/>
                <a:gd name="connsiteY5" fmla="*/ 538031 h 1568832"/>
                <a:gd name="connsiteX6" fmla="*/ 2021652 w 2021652"/>
                <a:gd name="connsiteY6" fmla="*/ 538031 h 1568832"/>
                <a:gd name="connsiteX7" fmla="*/ 2021652 w 2021652"/>
                <a:gd name="connsiteY7" fmla="*/ 768615 h 1568832"/>
                <a:gd name="connsiteX8" fmla="*/ 2021652 w 2021652"/>
                <a:gd name="connsiteY8" fmla="*/ 922338 h 1568832"/>
                <a:gd name="connsiteX9" fmla="*/ 1165626 w 2021652"/>
                <a:gd name="connsiteY9" fmla="*/ 937008 h 1568832"/>
                <a:gd name="connsiteX10" fmla="*/ 0 w 2021652"/>
                <a:gd name="connsiteY10" fmla="*/ 1568832 h 1568832"/>
                <a:gd name="connsiteX11" fmla="*/ 585672 w 2021652"/>
                <a:gd name="connsiteY11" fmla="*/ 927229 h 1568832"/>
                <a:gd name="connsiteX12" fmla="*/ 386527 w 2021652"/>
                <a:gd name="connsiteY12" fmla="*/ 922338 h 1568832"/>
                <a:gd name="connsiteX13" fmla="*/ 386527 w 2021652"/>
                <a:gd name="connsiteY13" fmla="*/ 768615 h 1568832"/>
                <a:gd name="connsiteX14" fmla="*/ 386527 w 2021652"/>
                <a:gd name="connsiteY14" fmla="*/ 538031 h 1568832"/>
                <a:gd name="connsiteX15" fmla="*/ 386527 w 2021652"/>
                <a:gd name="connsiteY15" fmla="*/ 538031 h 1568832"/>
                <a:gd name="connsiteX16" fmla="*/ 386527 w 2021652"/>
                <a:gd name="connsiteY16" fmla="*/ 0 h 1568832"/>
                <a:gd name="connsiteX0" fmla="*/ 0 w 1635125"/>
                <a:gd name="connsiteY0" fmla="*/ 0 h 1218639"/>
                <a:gd name="connsiteX1" fmla="*/ 272521 w 1635125"/>
                <a:gd name="connsiteY1" fmla="*/ 0 h 1218639"/>
                <a:gd name="connsiteX2" fmla="*/ 272521 w 1635125"/>
                <a:gd name="connsiteY2" fmla="*/ 0 h 1218639"/>
                <a:gd name="connsiteX3" fmla="*/ 681302 w 1635125"/>
                <a:gd name="connsiteY3" fmla="*/ 0 h 1218639"/>
                <a:gd name="connsiteX4" fmla="*/ 1635125 w 1635125"/>
                <a:gd name="connsiteY4" fmla="*/ 0 h 1218639"/>
                <a:gd name="connsiteX5" fmla="*/ 1635125 w 1635125"/>
                <a:gd name="connsiteY5" fmla="*/ 538031 h 1218639"/>
                <a:gd name="connsiteX6" fmla="*/ 1635125 w 1635125"/>
                <a:gd name="connsiteY6" fmla="*/ 538031 h 1218639"/>
                <a:gd name="connsiteX7" fmla="*/ 1635125 w 1635125"/>
                <a:gd name="connsiteY7" fmla="*/ 768615 h 1218639"/>
                <a:gd name="connsiteX8" fmla="*/ 1635125 w 1635125"/>
                <a:gd name="connsiteY8" fmla="*/ 922338 h 1218639"/>
                <a:gd name="connsiteX9" fmla="*/ 779099 w 1635125"/>
                <a:gd name="connsiteY9" fmla="*/ 937008 h 1218639"/>
                <a:gd name="connsiteX10" fmla="*/ 65981 w 1635125"/>
                <a:gd name="connsiteY10" fmla="*/ 1218639 h 1218639"/>
                <a:gd name="connsiteX11" fmla="*/ 199145 w 1635125"/>
                <a:gd name="connsiteY11" fmla="*/ 927229 h 1218639"/>
                <a:gd name="connsiteX12" fmla="*/ 0 w 1635125"/>
                <a:gd name="connsiteY12" fmla="*/ 922338 h 1218639"/>
                <a:gd name="connsiteX13" fmla="*/ 0 w 1635125"/>
                <a:gd name="connsiteY13" fmla="*/ 768615 h 1218639"/>
                <a:gd name="connsiteX14" fmla="*/ 0 w 1635125"/>
                <a:gd name="connsiteY14" fmla="*/ 538031 h 1218639"/>
                <a:gd name="connsiteX15" fmla="*/ 0 w 1635125"/>
                <a:gd name="connsiteY15" fmla="*/ 538031 h 1218639"/>
                <a:gd name="connsiteX16" fmla="*/ 0 w 1635125"/>
                <a:gd name="connsiteY16" fmla="*/ 0 h 1218639"/>
                <a:gd name="connsiteX0" fmla="*/ 62693 w 1697818"/>
                <a:gd name="connsiteY0" fmla="*/ 0 h 1264728"/>
                <a:gd name="connsiteX1" fmla="*/ 335214 w 1697818"/>
                <a:gd name="connsiteY1" fmla="*/ 0 h 1264728"/>
                <a:gd name="connsiteX2" fmla="*/ 335214 w 1697818"/>
                <a:gd name="connsiteY2" fmla="*/ 0 h 1264728"/>
                <a:gd name="connsiteX3" fmla="*/ 743995 w 1697818"/>
                <a:gd name="connsiteY3" fmla="*/ 0 h 1264728"/>
                <a:gd name="connsiteX4" fmla="*/ 1697818 w 1697818"/>
                <a:gd name="connsiteY4" fmla="*/ 0 h 1264728"/>
                <a:gd name="connsiteX5" fmla="*/ 1697818 w 1697818"/>
                <a:gd name="connsiteY5" fmla="*/ 538031 h 1264728"/>
                <a:gd name="connsiteX6" fmla="*/ 1697818 w 1697818"/>
                <a:gd name="connsiteY6" fmla="*/ 538031 h 1264728"/>
                <a:gd name="connsiteX7" fmla="*/ 1697818 w 1697818"/>
                <a:gd name="connsiteY7" fmla="*/ 768615 h 1264728"/>
                <a:gd name="connsiteX8" fmla="*/ 1697818 w 1697818"/>
                <a:gd name="connsiteY8" fmla="*/ 922338 h 1264728"/>
                <a:gd name="connsiteX9" fmla="*/ 841792 w 1697818"/>
                <a:gd name="connsiteY9" fmla="*/ 937008 h 1264728"/>
                <a:gd name="connsiteX10" fmla="*/ 0 w 1697818"/>
                <a:gd name="connsiteY10" fmla="*/ 1264728 h 1264728"/>
                <a:gd name="connsiteX11" fmla="*/ 261838 w 1697818"/>
                <a:gd name="connsiteY11" fmla="*/ 927229 h 1264728"/>
                <a:gd name="connsiteX12" fmla="*/ 62693 w 1697818"/>
                <a:gd name="connsiteY12" fmla="*/ 922338 h 1264728"/>
                <a:gd name="connsiteX13" fmla="*/ 62693 w 1697818"/>
                <a:gd name="connsiteY13" fmla="*/ 768615 h 1264728"/>
                <a:gd name="connsiteX14" fmla="*/ 62693 w 1697818"/>
                <a:gd name="connsiteY14" fmla="*/ 538031 h 1264728"/>
                <a:gd name="connsiteX15" fmla="*/ 62693 w 1697818"/>
                <a:gd name="connsiteY15" fmla="*/ 538031 h 1264728"/>
                <a:gd name="connsiteX16" fmla="*/ 62693 w 1697818"/>
                <a:gd name="connsiteY16" fmla="*/ 0 h 1264728"/>
                <a:gd name="connsiteX0" fmla="*/ 62693 w 1697818"/>
                <a:gd name="connsiteY0" fmla="*/ 0 h 1264728"/>
                <a:gd name="connsiteX1" fmla="*/ 335214 w 1697818"/>
                <a:gd name="connsiteY1" fmla="*/ 0 h 1264728"/>
                <a:gd name="connsiteX2" fmla="*/ 335214 w 1697818"/>
                <a:gd name="connsiteY2" fmla="*/ 0 h 1264728"/>
                <a:gd name="connsiteX3" fmla="*/ 743995 w 1697818"/>
                <a:gd name="connsiteY3" fmla="*/ 0 h 1264728"/>
                <a:gd name="connsiteX4" fmla="*/ 1697818 w 1697818"/>
                <a:gd name="connsiteY4" fmla="*/ 0 h 1264728"/>
                <a:gd name="connsiteX5" fmla="*/ 1697818 w 1697818"/>
                <a:gd name="connsiteY5" fmla="*/ 538031 h 1264728"/>
                <a:gd name="connsiteX6" fmla="*/ 1697818 w 1697818"/>
                <a:gd name="connsiteY6" fmla="*/ 538031 h 1264728"/>
                <a:gd name="connsiteX7" fmla="*/ 1697818 w 1697818"/>
                <a:gd name="connsiteY7" fmla="*/ 768615 h 1264728"/>
                <a:gd name="connsiteX8" fmla="*/ 1697818 w 1697818"/>
                <a:gd name="connsiteY8" fmla="*/ 922338 h 1264728"/>
                <a:gd name="connsiteX9" fmla="*/ 1388602 w 1697818"/>
                <a:gd name="connsiteY9" fmla="*/ 945463 h 1264728"/>
                <a:gd name="connsiteX10" fmla="*/ 0 w 1697818"/>
                <a:gd name="connsiteY10" fmla="*/ 1264728 h 1264728"/>
                <a:gd name="connsiteX11" fmla="*/ 261838 w 1697818"/>
                <a:gd name="connsiteY11" fmla="*/ 927229 h 1264728"/>
                <a:gd name="connsiteX12" fmla="*/ 62693 w 1697818"/>
                <a:gd name="connsiteY12" fmla="*/ 922338 h 1264728"/>
                <a:gd name="connsiteX13" fmla="*/ 62693 w 1697818"/>
                <a:gd name="connsiteY13" fmla="*/ 768615 h 1264728"/>
                <a:gd name="connsiteX14" fmla="*/ 62693 w 1697818"/>
                <a:gd name="connsiteY14" fmla="*/ 538031 h 1264728"/>
                <a:gd name="connsiteX15" fmla="*/ 62693 w 1697818"/>
                <a:gd name="connsiteY15" fmla="*/ 538031 h 1264728"/>
                <a:gd name="connsiteX16" fmla="*/ 62693 w 1697818"/>
                <a:gd name="connsiteY16" fmla="*/ 0 h 1264728"/>
                <a:gd name="connsiteX0" fmla="*/ 1 w 1635126"/>
                <a:gd name="connsiteY0" fmla="*/ 0 h 1586024"/>
                <a:gd name="connsiteX1" fmla="*/ 272522 w 1635126"/>
                <a:gd name="connsiteY1" fmla="*/ 0 h 1586024"/>
                <a:gd name="connsiteX2" fmla="*/ 272522 w 1635126"/>
                <a:gd name="connsiteY2" fmla="*/ 0 h 1586024"/>
                <a:gd name="connsiteX3" fmla="*/ 681303 w 1635126"/>
                <a:gd name="connsiteY3" fmla="*/ 0 h 1586024"/>
                <a:gd name="connsiteX4" fmla="*/ 1635126 w 1635126"/>
                <a:gd name="connsiteY4" fmla="*/ 0 h 1586024"/>
                <a:gd name="connsiteX5" fmla="*/ 1635126 w 1635126"/>
                <a:gd name="connsiteY5" fmla="*/ 538031 h 1586024"/>
                <a:gd name="connsiteX6" fmla="*/ 1635126 w 1635126"/>
                <a:gd name="connsiteY6" fmla="*/ 538031 h 1586024"/>
                <a:gd name="connsiteX7" fmla="*/ 1635126 w 1635126"/>
                <a:gd name="connsiteY7" fmla="*/ 768615 h 1586024"/>
                <a:gd name="connsiteX8" fmla="*/ 1635126 w 1635126"/>
                <a:gd name="connsiteY8" fmla="*/ 922338 h 1586024"/>
                <a:gd name="connsiteX9" fmla="*/ 1325910 w 1635126"/>
                <a:gd name="connsiteY9" fmla="*/ 945463 h 1586024"/>
                <a:gd name="connsiteX10" fmla="*/ 1552306 w 1635126"/>
                <a:gd name="connsiteY10" fmla="*/ 1586024 h 1586024"/>
                <a:gd name="connsiteX11" fmla="*/ 199146 w 1635126"/>
                <a:gd name="connsiteY11" fmla="*/ 927229 h 1586024"/>
                <a:gd name="connsiteX12" fmla="*/ 1 w 1635126"/>
                <a:gd name="connsiteY12" fmla="*/ 922338 h 1586024"/>
                <a:gd name="connsiteX13" fmla="*/ 1 w 1635126"/>
                <a:gd name="connsiteY13" fmla="*/ 768615 h 1586024"/>
                <a:gd name="connsiteX14" fmla="*/ 1 w 1635126"/>
                <a:gd name="connsiteY14" fmla="*/ 538031 h 1586024"/>
                <a:gd name="connsiteX15" fmla="*/ 1 w 1635126"/>
                <a:gd name="connsiteY15" fmla="*/ 538031 h 1586024"/>
                <a:gd name="connsiteX16" fmla="*/ 1 w 1635126"/>
                <a:gd name="connsiteY16" fmla="*/ 0 h 1586024"/>
                <a:gd name="connsiteX0" fmla="*/ -1 w 1635124"/>
                <a:gd name="connsiteY0" fmla="*/ 0 h 1586024"/>
                <a:gd name="connsiteX1" fmla="*/ 272520 w 1635124"/>
                <a:gd name="connsiteY1" fmla="*/ 0 h 1586024"/>
                <a:gd name="connsiteX2" fmla="*/ 272520 w 1635124"/>
                <a:gd name="connsiteY2" fmla="*/ 0 h 1586024"/>
                <a:gd name="connsiteX3" fmla="*/ 681301 w 1635124"/>
                <a:gd name="connsiteY3" fmla="*/ 0 h 1586024"/>
                <a:gd name="connsiteX4" fmla="*/ 1635124 w 1635124"/>
                <a:gd name="connsiteY4" fmla="*/ 0 h 1586024"/>
                <a:gd name="connsiteX5" fmla="*/ 1635124 w 1635124"/>
                <a:gd name="connsiteY5" fmla="*/ 538031 h 1586024"/>
                <a:gd name="connsiteX6" fmla="*/ 1635124 w 1635124"/>
                <a:gd name="connsiteY6" fmla="*/ 538031 h 1586024"/>
                <a:gd name="connsiteX7" fmla="*/ 1635124 w 1635124"/>
                <a:gd name="connsiteY7" fmla="*/ 768615 h 1586024"/>
                <a:gd name="connsiteX8" fmla="*/ 1635124 w 1635124"/>
                <a:gd name="connsiteY8" fmla="*/ 922338 h 1586024"/>
                <a:gd name="connsiteX9" fmla="*/ 1325908 w 1635124"/>
                <a:gd name="connsiteY9" fmla="*/ 945463 h 1586024"/>
                <a:gd name="connsiteX10" fmla="*/ 1552304 w 1635124"/>
                <a:gd name="connsiteY10" fmla="*/ 1586024 h 1586024"/>
                <a:gd name="connsiteX11" fmla="*/ 555207 w 1635124"/>
                <a:gd name="connsiteY11" fmla="*/ 923001 h 1586024"/>
                <a:gd name="connsiteX12" fmla="*/ -1 w 1635124"/>
                <a:gd name="connsiteY12" fmla="*/ 922338 h 1586024"/>
                <a:gd name="connsiteX13" fmla="*/ -1 w 1635124"/>
                <a:gd name="connsiteY13" fmla="*/ 768615 h 1586024"/>
                <a:gd name="connsiteX14" fmla="*/ -1 w 1635124"/>
                <a:gd name="connsiteY14" fmla="*/ 538031 h 1586024"/>
                <a:gd name="connsiteX15" fmla="*/ -1 w 1635124"/>
                <a:gd name="connsiteY15" fmla="*/ 538031 h 1586024"/>
                <a:gd name="connsiteX16" fmla="*/ -1 w 1635124"/>
                <a:gd name="connsiteY16" fmla="*/ 0 h 1586024"/>
                <a:gd name="connsiteX0" fmla="*/ 1 w 1635126"/>
                <a:gd name="connsiteY0" fmla="*/ 0 h 1586024"/>
                <a:gd name="connsiteX1" fmla="*/ 272522 w 1635126"/>
                <a:gd name="connsiteY1" fmla="*/ 0 h 1586024"/>
                <a:gd name="connsiteX2" fmla="*/ 272522 w 1635126"/>
                <a:gd name="connsiteY2" fmla="*/ 0 h 1586024"/>
                <a:gd name="connsiteX3" fmla="*/ 681303 w 1635126"/>
                <a:gd name="connsiteY3" fmla="*/ 0 h 1586024"/>
                <a:gd name="connsiteX4" fmla="*/ 1635126 w 1635126"/>
                <a:gd name="connsiteY4" fmla="*/ 0 h 1586024"/>
                <a:gd name="connsiteX5" fmla="*/ 1635126 w 1635126"/>
                <a:gd name="connsiteY5" fmla="*/ 538031 h 1586024"/>
                <a:gd name="connsiteX6" fmla="*/ 1635126 w 1635126"/>
                <a:gd name="connsiteY6" fmla="*/ 538031 h 1586024"/>
                <a:gd name="connsiteX7" fmla="*/ 1635126 w 1635126"/>
                <a:gd name="connsiteY7" fmla="*/ 768615 h 1586024"/>
                <a:gd name="connsiteX8" fmla="*/ 1635126 w 1635126"/>
                <a:gd name="connsiteY8" fmla="*/ 922338 h 1586024"/>
                <a:gd name="connsiteX9" fmla="*/ 1338631 w 1635126"/>
                <a:gd name="connsiteY9" fmla="*/ 915870 h 1586024"/>
                <a:gd name="connsiteX10" fmla="*/ 1552306 w 1635126"/>
                <a:gd name="connsiteY10" fmla="*/ 1586024 h 1586024"/>
                <a:gd name="connsiteX11" fmla="*/ 555209 w 1635126"/>
                <a:gd name="connsiteY11" fmla="*/ 923001 h 1586024"/>
                <a:gd name="connsiteX12" fmla="*/ 1 w 1635126"/>
                <a:gd name="connsiteY12" fmla="*/ 922338 h 1586024"/>
                <a:gd name="connsiteX13" fmla="*/ 1 w 1635126"/>
                <a:gd name="connsiteY13" fmla="*/ 768615 h 1586024"/>
                <a:gd name="connsiteX14" fmla="*/ 1 w 1635126"/>
                <a:gd name="connsiteY14" fmla="*/ 538031 h 1586024"/>
                <a:gd name="connsiteX15" fmla="*/ 1 w 1635126"/>
                <a:gd name="connsiteY15" fmla="*/ 538031 h 1586024"/>
                <a:gd name="connsiteX16" fmla="*/ 1 w 1635126"/>
                <a:gd name="connsiteY16" fmla="*/ 0 h 1586024"/>
                <a:gd name="connsiteX0" fmla="*/ -1 w 1640997"/>
                <a:gd name="connsiteY0" fmla="*/ 0 h 1586024"/>
                <a:gd name="connsiteX1" fmla="*/ 272520 w 1640997"/>
                <a:gd name="connsiteY1" fmla="*/ 0 h 1586024"/>
                <a:gd name="connsiteX2" fmla="*/ 272520 w 1640997"/>
                <a:gd name="connsiteY2" fmla="*/ 0 h 1586024"/>
                <a:gd name="connsiteX3" fmla="*/ 681301 w 1640997"/>
                <a:gd name="connsiteY3" fmla="*/ 0 h 1586024"/>
                <a:gd name="connsiteX4" fmla="*/ 1635124 w 1640997"/>
                <a:gd name="connsiteY4" fmla="*/ 0 h 1586024"/>
                <a:gd name="connsiteX5" fmla="*/ 1635124 w 1640997"/>
                <a:gd name="connsiteY5" fmla="*/ 538031 h 1586024"/>
                <a:gd name="connsiteX6" fmla="*/ 1635124 w 1640997"/>
                <a:gd name="connsiteY6" fmla="*/ 538031 h 1586024"/>
                <a:gd name="connsiteX7" fmla="*/ 1635124 w 1640997"/>
                <a:gd name="connsiteY7" fmla="*/ 768615 h 1586024"/>
                <a:gd name="connsiteX8" fmla="*/ 1640997 w 1640997"/>
                <a:gd name="connsiteY8" fmla="*/ 912576 h 1586024"/>
                <a:gd name="connsiteX9" fmla="*/ 1338629 w 1640997"/>
                <a:gd name="connsiteY9" fmla="*/ 915870 h 1586024"/>
                <a:gd name="connsiteX10" fmla="*/ 1552304 w 1640997"/>
                <a:gd name="connsiteY10" fmla="*/ 1586024 h 1586024"/>
                <a:gd name="connsiteX11" fmla="*/ 555207 w 1640997"/>
                <a:gd name="connsiteY11" fmla="*/ 923001 h 1586024"/>
                <a:gd name="connsiteX12" fmla="*/ -1 w 1640997"/>
                <a:gd name="connsiteY12" fmla="*/ 922338 h 1586024"/>
                <a:gd name="connsiteX13" fmla="*/ -1 w 1640997"/>
                <a:gd name="connsiteY13" fmla="*/ 768615 h 1586024"/>
                <a:gd name="connsiteX14" fmla="*/ -1 w 1640997"/>
                <a:gd name="connsiteY14" fmla="*/ 538031 h 1586024"/>
                <a:gd name="connsiteX15" fmla="*/ -1 w 1640997"/>
                <a:gd name="connsiteY15" fmla="*/ 538031 h 1586024"/>
                <a:gd name="connsiteX16" fmla="*/ -1 w 1640997"/>
                <a:gd name="connsiteY16" fmla="*/ 0 h 1586024"/>
                <a:gd name="connsiteX0" fmla="*/ 1 w 1640999"/>
                <a:gd name="connsiteY0" fmla="*/ 0 h 1586024"/>
                <a:gd name="connsiteX1" fmla="*/ 272522 w 1640999"/>
                <a:gd name="connsiteY1" fmla="*/ 0 h 1586024"/>
                <a:gd name="connsiteX2" fmla="*/ 272522 w 1640999"/>
                <a:gd name="connsiteY2" fmla="*/ 0 h 1586024"/>
                <a:gd name="connsiteX3" fmla="*/ 681303 w 1640999"/>
                <a:gd name="connsiteY3" fmla="*/ 0 h 1586024"/>
                <a:gd name="connsiteX4" fmla="*/ 1635126 w 1640999"/>
                <a:gd name="connsiteY4" fmla="*/ 0 h 1586024"/>
                <a:gd name="connsiteX5" fmla="*/ 1635126 w 1640999"/>
                <a:gd name="connsiteY5" fmla="*/ 538031 h 1586024"/>
                <a:gd name="connsiteX6" fmla="*/ 1635126 w 1640999"/>
                <a:gd name="connsiteY6" fmla="*/ 538031 h 1586024"/>
                <a:gd name="connsiteX7" fmla="*/ 1635126 w 1640999"/>
                <a:gd name="connsiteY7" fmla="*/ 768615 h 1586024"/>
                <a:gd name="connsiteX8" fmla="*/ 1640999 w 1640999"/>
                <a:gd name="connsiteY8" fmla="*/ 912576 h 1586024"/>
                <a:gd name="connsiteX9" fmla="*/ 1338631 w 1640999"/>
                <a:gd name="connsiteY9" fmla="*/ 915870 h 1586024"/>
                <a:gd name="connsiteX10" fmla="*/ 1552306 w 1640999"/>
                <a:gd name="connsiteY10" fmla="*/ 1586024 h 1586024"/>
                <a:gd name="connsiteX11" fmla="*/ 555209 w 1640999"/>
                <a:gd name="connsiteY11" fmla="*/ 923001 h 1586024"/>
                <a:gd name="connsiteX12" fmla="*/ 111582 w 1640999"/>
                <a:gd name="connsiteY12" fmla="*/ 920385 h 1586024"/>
                <a:gd name="connsiteX13" fmla="*/ 1 w 1640999"/>
                <a:gd name="connsiteY13" fmla="*/ 768615 h 1586024"/>
                <a:gd name="connsiteX14" fmla="*/ 1 w 1640999"/>
                <a:gd name="connsiteY14" fmla="*/ 538031 h 1586024"/>
                <a:gd name="connsiteX15" fmla="*/ 1 w 1640999"/>
                <a:gd name="connsiteY15" fmla="*/ 538031 h 1586024"/>
                <a:gd name="connsiteX16" fmla="*/ 1 w 1640999"/>
                <a:gd name="connsiteY16" fmla="*/ 0 h 1586024"/>
                <a:gd name="connsiteX0" fmla="*/ -1 w 1640997"/>
                <a:gd name="connsiteY0" fmla="*/ 0 h 1586024"/>
                <a:gd name="connsiteX1" fmla="*/ 272520 w 1640997"/>
                <a:gd name="connsiteY1" fmla="*/ 0 h 1586024"/>
                <a:gd name="connsiteX2" fmla="*/ 272520 w 1640997"/>
                <a:gd name="connsiteY2" fmla="*/ 0 h 1586024"/>
                <a:gd name="connsiteX3" fmla="*/ 681301 w 1640997"/>
                <a:gd name="connsiteY3" fmla="*/ 0 h 1586024"/>
                <a:gd name="connsiteX4" fmla="*/ 1635124 w 1640997"/>
                <a:gd name="connsiteY4" fmla="*/ 0 h 1586024"/>
                <a:gd name="connsiteX5" fmla="*/ 1635124 w 1640997"/>
                <a:gd name="connsiteY5" fmla="*/ 538031 h 1586024"/>
                <a:gd name="connsiteX6" fmla="*/ 1635124 w 1640997"/>
                <a:gd name="connsiteY6" fmla="*/ 538031 h 1586024"/>
                <a:gd name="connsiteX7" fmla="*/ 1635124 w 1640997"/>
                <a:gd name="connsiteY7" fmla="*/ 768615 h 1586024"/>
                <a:gd name="connsiteX8" fmla="*/ 1640997 w 1640997"/>
                <a:gd name="connsiteY8" fmla="*/ 912576 h 1586024"/>
                <a:gd name="connsiteX9" fmla="*/ 1338629 w 1640997"/>
                <a:gd name="connsiteY9" fmla="*/ 915870 h 1586024"/>
                <a:gd name="connsiteX10" fmla="*/ 1552304 w 1640997"/>
                <a:gd name="connsiteY10" fmla="*/ 1586024 h 1586024"/>
                <a:gd name="connsiteX11" fmla="*/ 555207 w 1640997"/>
                <a:gd name="connsiteY11" fmla="*/ 923001 h 1586024"/>
                <a:gd name="connsiteX12" fmla="*/ 111580 w 1640997"/>
                <a:gd name="connsiteY12" fmla="*/ 920385 h 1586024"/>
                <a:gd name="connsiteX13" fmla="*/ -1 w 1640997"/>
                <a:gd name="connsiteY13" fmla="*/ 538031 h 1586024"/>
                <a:gd name="connsiteX14" fmla="*/ -1 w 1640997"/>
                <a:gd name="connsiteY14" fmla="*/ 538031 h 1586024"/>
                <a:gd name="connsiteX15" fmla="*/ -1 w 1640997"/>
                <a:gd name="connsiteY15" fmla="*/ 0 h 1586024"/>
                <a:gd name="connsiteX0" fmla="*/ 1 w 1640999"/>
                <a:gd name="connsiteY0" fmla="*/ 0 h 1586024"/>
                <a:gd name="connsiteX1" fmla="*/ 272522 w 1640999"/>
                <a:gd name="connsiteY1" fmla="*/ 0 h 1586024"/>
                <a:gd name="connsiteX2" fmla="*/ 272522 w 1640999"/>
                <a:gd name="connsiteY2" fmla="*/ 0 h 1586024"/>
                <a:gd name="connsiteX3" fmla="*/ 681303 w 1640999"/>
                <a:gd name="connsiteY3" fmla="*/ 0 h 1586024"/>
                <a:gd name="connsiteX4" fmla="*/ 1635126 w 1640999"/>
                <a:gd name="connsiteY4" fmla="*/ 0 h 1586024"/>
                <a:gd name="connsiteX5" fmla="*/ 1635126 w 1640999"/>
                <a:gd name="connsiteY5" fmla="*/ 538031 h 1586024"/>
                <a:gd name="connsiteX6" fmla="*/ 1635126 w 1640999"/>
                <a:gd name="connsiteY6" fmla="*/ 538031 h 1586024"/>
                <a:gd name="connsiteX7" fmla="*/ 1635126 w 1640999"/>
                <a:gd name="connsiteY7" fmla="*/ 768615 h 1586024"/>
                <a:gd name="connsiteX8" fmla="*/ 1640999 w 1640999"/>
                <a:gd name="connsiteY8" fmla="*/ 912576 h 1586024"/>
                <a:gd name="connsiteX9" fmla="*/ 1338631 w 1640999"/>
                <a:gd name="connsiteY9" fmla="*/ 915870 h 1586024"/>
                <a:gd name="connsiteX10" fmla="*/ 1552306 w 1640999"/>
                <a:gd name="connsiteY10" fmla="*/ 1586024 h 1586024"/>
                <a:gd name="connsiteX11" fmla="*/ 555209 w 1640999"/>
                <a:gd name="connsiteY11" fmla="*/ 923001 h 1586024"/>
                <a:gd name="connsiteX12" fmla="*/ 111582 w 1640999"/>
                <a:gd name="connsiteY12" fmla="*/ 920385 h 1586024"/>
                <a:gd name="connsiteX13" fmla="*/ 1 w 1640999"/>
                <a:gd name="connsiteY13" fmla="*/ 538031 h 1586024"/>
                <a:gd name="connsiteX14" fmla="*/ 1 w 1640999"/>
                <a:gd name="connsiteY14" fmla="*/ 0 h 1586024"/>
                <a:gd name="connsiteX0" fmla="*/ -1 w 1640997"/>
                <a:gd name="connsiteY0" fmla="*/ 0 h 1586024"/>
                <a:gd name="connsiteX1" fmla="*/ 272520 w 1640997"/>
                <a:gd name="connsiteY1" fmla="*/ 0 h 1586024"/>
                <a:gd name="connsiteX2" fmla="*/ 272520 w 1640997"/>
                <a:gd name="connsiteY2" fmla="*/ 0 h 1586024"/>
                <a:gd name="connsiteX3" fmla="*/ 681301 w 1640997"/>
                <a:gd name="connsiteY3" fmla="*/ 0 h 1586024"/>
                <a:gd name="connsiteX4" fmla="*/ 1635124 w 1640997"/>
                <a:gd name="connsiteY4" fmla="*/ 0 h 1586024"/>
                <a:gd name="connsiteX5" fmla="*/ 1635124 w 1640997"/>
                <a:gd name="connsiteY5" fmla="*/ 538031 h 1586024"/>
                <a:gd name="connsiteX6" fmla="*/ 1635124 w 1640997"/>
                <a:gd name="connsiteY6" fmla="*/ 538031 h 1586024"/>
                <a:gd name="connsiteX7" fmla="*/ 1635124 w 1640997"/>
                <a:gd name="connsiteY7" fmla="*/ 768615 h 1586024"/>
                <a:gd name="connsiteX8" fmla="*/ 1640997 w 1640997"/>
                <a:gd name="connsiteY8" fmla="*/ 912576 h 1586024"/>
                <a:gd name="connsiteX9" fmla="*/ 1338629 w 1640997"/>
                <a:gd name="connsiteY9" fmla="*/ 915870 h 1586024"/>
                <a:gd name="connsiteX10" fmla="*/ 1552304 w 1640997"/>
                <a:gd name="connsiteY10" fmla="*/ 1586024 h 1586024"/>
                <a:gd name="connsiteX11" fmla="*/ 555207 w 1640997"/>
                <a:gd name="connsiteY11" fmla="*/ 923001 h 1586024"/>
                <a:gd name="connsiteX12" fmla="*/ 111580 w 1640997"/>
                <a:gd name="connsiteY12" fmla="*/ 920385 h 1586024"/>
                <a:gd name="connsiteX13" fmla="*/ -1 w 1640997"/>
                <a:gd name="connsiteY13" fmla="*/ 0 h 1586024"/>
                <a:gd name="connsiteX0" fmla="*/ 1 w 1640999"/>
                <a:gd name="connsiteY0" fmla="*/ 0 h 1586024"/>
                <a:gd name="connsiteX1" fmla="*/ 272522 w 1640999"/>
                <a:gd name="connsiteY1" fmla="*/ 0 h 1586024"/>
                <a:gd name="connsiteX2" fmla="*/ 681303 w 1640999"/>
                <a:gd name="connsiteY2" fmla="*/ 0 h 1586024"/>
                <a:gd name="connsiteX3" fmla="*/ 1635126 w 1640999"/>
                <a:gd name="connsiteY3" fmla="*/ 0 h 1586024"/>
                <a:gd name="connsiteX4" fmla="*/ 1635126 w 1640999"/>
                <a:gd name="connsiteY4" fmla="*/ 538031 h 1586024"/>
                <a:gd name="connsiteX5" fmla="*/ 1635126 w 1640999"/>
                <a:gd name="connsiteY5" fmla="*/ 538031 h 1586024"/>
                <a:gd name="connsiteX6" fmla="*/ 1635126 w 1640999"/>
                <a:gd name="connsiteY6" fmla="*/ 768615 h 1586024"/>
                <a:gd name="connsiteX7" fmla="*/ 1640999 w 1640999"/>
                <a:gd name="connsiteY7" fmla="*/ 912576 h 1586024"/>
                <a:gd name="connsiteX8" fmla="*/ 1338631 w 1640999"/>
                <a:gd name="connsiteY8" fmla="*/ 915870 h 1586024"/>
                <a:gd name="connsiteX9" fmla="*/ 1552306 w 1640999"/>
                <a:gd name="connsiteY9" fmla="*/ 1586024 h 1586024"/>
                <a:gd name="connsiteX10" fmla="*/ 555209 w 1640999"/>
                <a:gd name="connsiteY10" fmla="*/ 923001 h 1586024"/>
                <a:gd name="connsiteX11" fmla="*/ 111582 w 1640999"/>
                <a:gd name="connsiteY11" fmla="*/ 920385 h 1586024"/>
                <a:gd name="connsiteX12" fmla="*/ 1 w 1640999"/>
                <a:gd name="connsiteY12" fmla="*/ 0 h 1586024"/>
                <a:gd name="connsiteX0" fmla="*/ -1 w 1640997"/>
                <a:gd name="connsiteY0" fmla="*/ 0 h 1586024"/>
                <a:gd name="connsiteX1" fmla="*/ 681301 w 1640997"/>
                <a:gd name="connsiteY1" fmla="*/ 0 h 1586024"/>
                <a:gd name="connsiteX2" fmla="*/ 1635124 w 1640997"/>
                <a:gd name="connsiteY2" fmla="*/ 0 h 1586024"/>
                <a:gd name="connsiteX3" fmla="*/ 1635124 w 1640997"/>
                <a:gd name="connsiteY3" fmla="*/ 538031 h 1586024"/>
                <a:gd name="connsiteX4" fmla="*/ 1635124 w 1640997"/>
                <a:gd name="connsiteY4" fmla="*/ 538031 h 1586024"/>
                <a:gd name="connsiteX5" fmla="*/ 1635124 w 1640997"/>
                <a:gd name="connsiteY5" fmla="*/ 768615 h 1586024"/>
                <a:gd name="connsiteX6" fmla="*/ 1640997 w 1640997"/>
                <a:gd name="connsiteY6" fmla="*/ 912576 h 1586024"/>
                <a:gd name="connsiteX7" fmla="*/ 1338629 w 1640997"/>
                <a:gd name="connsiteY7" fmla="*/ 915870 h 1586024"/>
                <a:gd name="connsiteX8" fmla="*/ 1552304 w 1640997"/>
                <a:gd name="connsiteY8" fmla="*/ 1586024 h 1586024"/>
                <a:gd name="connsiteX9" fmla="*/ 555207 w 1640997"/>
                <a:gd name="connsiteY9" fmla="*/ 923001 h 1586024"/>
                <a:gd name="connsiteX10" fmla="*/ 111580 w 1640997"/>
                <a:gd name="connsiteY10" fmla="*/ 920385 h 1586024"/>
                <a:gd name="connsiteX11" fmla="*/ -1 w 1640997"/>
                <a:gd name="connsiteY11" fmla="*/ 0 h 1586024"/>
                <a:gd name="connsiteX0" fmla="*/ 0 w 1541162"/>
                <a:gd name="connsiteY0" fmla="*/ 0 h 1587976"/>
                <a:gd name="connsiteX1" fmla="*/ 581466 w 1541162"/>
                <a:gd name="connsiteY1" fmla="*/ 1952 h 1587976"/>
                <a:gd name="connsiteX2" fmla="*/ 1535289 w 1541162"/>
                <a:gd name="connsiteY2" fmla="*/ 1952 h 1587976"/>
                <a:gd name="connsiteX3" fmla="*/ 1535289 w 1541162"/>
                <a:gd name="connsiteY3" fmla="*/ 539983 h 1587976"/>
                <a:gd name="connsiteX4" fmla="*/ 1535289 w 1541162"/>
                <a:gd name="connsiteY4" fmla="*/ 539983 h 1587976"/>
                <a:gd name="connsiteX5" fmla="*/ 1535289 w 1541162"/>
                <a:gd name="connsiteY5" fmla="*/ 770567 h 1587976"/>
                <a:gd name="connsiteX6" fmla="*/ 1541162 w 1541162"/>
                <a:gd name="connsiteY6" fmla="*/ 914528 h 1587976"/>
                <a:gd name="connsiteX7" fmla="*/ 1238794 w 1541162"/>
                <a:gd name="connsiteY7" fmla="*/ 917822 h 1587976"/>
                <a:gd name="connsiteX8" fmla="*/ 1452469 w 1541162"/>
                <a:gd name="connsiteY8" fmla="*/ 1587976 h 1587976"/>
                <a:gd name="connsiteX9" fmla="*/ 455372 w 1541162"/>
                <a:gd name="connsiteY9" fmla="*/ 924953 h 1587976"/>
                <a:gd name="connsiteX10" fmla="*/ 11745 w 1541162"/>
                <a:gd name="connsiteY10" fmla="*/ 922337 h 1587976"/>
                <a:gd name="connsiteX11" fmla="*/ 0 w 1541162"/>
                <a:gd name="connsiteY11" fmla="*/ 0 h 1587976"/>
                <a:gd name="connsiteX0" fmla="*/ 0 w 1541162"/>
                <a:gd name="connsiteY0" fmla="*/ 0 h 1587976"/>
                <a:gd name="connsiteX1" fmla="*/ 581466 w 1541162"/>
                <a:gd name="connsiteY1" fmla="*/ 1952 h 1587976"/>
                <a:gd name="connsiteX2" fmla="*/ 1535289 w 1541162"/>
                <a:gd name="connsiteY2" fmla="*/ 1952 h 1587976"/>
                <a:gd name="connsiteX3" fmla="*/ 1535289 w 1541162"/>
                <a:gd name="connsiteY3" fmla="*/ 539983 h 1587976"/>
                <a:gd name="connsiteX4" fmla="*/ 1535289 w 1541162"/>
                <a:gd name="connsiteY4" fmla="*/ 770567 h 1587976"/>
                <a:gd name="connsiteX5" fmla="*/ 1541162 w 1541162"/>
                <a:gd name="connsiteY5" fmla="*/ 914528 h 1587976"/>
                <a:gd name="connsiteX6" fmla="*/ 1238794 w 1541162"/>
                <a:gd name="connsiteY6" fmla="*/ 917822 h 1587976"/>
                <a:gd name="connsiteX7" fmla="*/ 1452469 w 1541162"/>
                <a:gd name="connsiteY7" fmla="*/ 1587976 h 1587976"/>
                <a:gd name="connsiteX8" fmla="*/ 455372 w 1541162"/>
                <a:gd name="connsiteY8" fmla="*/ 924953 h 1587976"/>
                <a:gd name="connsiteX9" fmla="*/ 11745 w 1541162"/>
                <a:gd name="connsiteY9" fmla="*/ 922337 h 1587976"/>
                <a:gd name="connsiteX10" fmla="*/ 0 w 1541162"/>
                <a:gd name="connsiteY10" fmla="*/ 0 h 1587976"/>
                <a:gd name="connsiteX0" fmla="*/ 0 w 1541162"/>
                <a:gd name="connsiteY0" fmla="*/ 0 h 1587976"/>
                <a:gd name="connsiteX1" fmla="*/ 581466 w 1541162"/>
                <a:gd name="connsiteY1" fmla="*/ 1952 h 1587976"/>
                <a:gd name="connsiteX2" fmla="*/ 1535289 w 1541162"/>
                <a:gd name="connsiteY2" fmla="*/ 1952 h 1587976"/>
                <a:gd name="connsiteX3" fmla="*/ 1535289 w 1541162"/>
                <a:gd name="connsiteY3" fmla="*/ 770567 h 1587976"/>
                <a:gd name="connsiteX4" fmla="*/ 1541162 w 1541162"/>
                <a:gd name="connsiteY4" fmla="*/ 914528 h 1587976"/>
                <a:gd name="connsiteX5" fmla="*/ 1238794 w 1541162"/>
                <a:gd name="connsiteY5" fmla="*/ 917822 h 1587976"/>
                <a:gd name="connsiteX6" fmla="*/ 1452469 w 1541162"/>
                <a:gd name="connsiteY6" fmla="*/ 1587976 h 1587976"/>
                <a:gd name="connsiteX7" fmla="*/ 455372 w 1541162"/>
                <a:gd name="connsiteY7" fmla="*/ 924953 h 1587976"/>
                <a:gd name="connsiteX8" fmla="*/ 11745 w 1541162"/>
                <a:gd name="connsiteY8" fmla="*/ 922337 h 1587976"/>
                <a:gd name="connsiteX9" fmla="*/ 0 w 1541162"/>
                <a:gd name="connsiteY9" fmla="*/ 0 h 1587976"/>
                <a:gd name="connsiteX0" fmla="*/ 0 w 1541162"/>
                <a:gd name="connsiteY0" fmla="*/ 0 h 1587976"/>
                <a:gd name="connsiteX1" fmla="*/ 581466 w 1541162"/>
                <a:gd name="connsiteY1" fmla="*/ 1952 h 1587976"/>
                <a:gd name="connsiteX2" fmla="*/ 1535289 w 1541162"/>
                <a:gd name="connsiteY2" fmla="*/ 1952 h 1587976"/>
                <a:gd name="connsiteX3" fmla="*/ 1541162 w 1541162"/>
                <a:gd name="connsiteY3" fmla="*/ 914528 h 1587976"/>
                <a:gd name="connsiteX4" fmla="*/ 1238794 w 1541162"/>
                <a:gd name="connsiteY4" fmla="*/ 917822 h 1587976"/>
                <a:gd name="connsiteX5" fmla="*/ 1452469 w 1541162"/>
                <a:gd name="connsiteY5" fmla="*/ 1587976 h 1587976"/>
                <a:gd name="connsiteX6" fmla="*/ 455372 w 1541162"/>
                <a:gd name="connsiteY6" fmla="*/ 924953 h 1587976"/>
                <a:gd name="connsiteX7" fmla="*/ 11745 w 1541162"/>
                <a:gd name="connsiteY7" fmla="*/ 922337 h 1587976"/>
                <a:gd name="connsiteX8" fmla="*/ 0 w 1541162"/>
                <a:gd name="connsiteY8" fmla="*/ 0 h 1587976"/>
                <a:gd name="connsiteX0" fmla="*/ 0 w 1541162"/>
                <a:gd name="connsiteY0" fmla="*/ 0 h 1587976"/>
                <a:gd name="connsiteX1" fmla="*/ 1535289 w 1541162"/>
                <a:gd name="connsiteY1" fmla="*/ 1952 h 1587976"/>
                <a:gd name="connsiteX2" fmla="*/ 1541162 w 1541162"/>
                <a:gd name="connsiteY2" fmla="*/ 914528 h 1587976"/>
                <a:gd name="connsiteX3" fmla="*/ 1238794 w 1541162"/>
                <a:gd name="connsiteY3" fmla="*/ 917822 h 1587976"/>
                <a:gd name="connsiteX4" fmla="*/ 1452469 w 1541162"/>
                <a:gd name="connsiteY4" fmla="*/ 1587976 h 1587976"/>
                <a:gd name="connsiteX5" fmla="*/ 455372 w 1541162"/>
                <a:gd name="connsiteY5" fmla="*/ 924953 h 1587976"/>
                <a:gd name="connsiteX6" fmla="*/ 11745 w 1541162"/>
                <a:gd name="connsiteY6" fmla="*/ 922337 h 1587976"/>
                <a:gd name="connsiteX7" fmla="*/ 0 w 1541162"/>
                <a:gd name="connsiteY7" fmla="*/ 0 h 1587976"/>
                <a:gd name="connsiteX0" fmla="*/ 0 w 1541162"/>
                <a:gd name="connsiteY0" fmla="*/ 0 h 1594994"/>
                <a:gd name="connsiteX1" fmla="*/ 1535289 w 1541162"/>
                <a:gd name="connsiteY1" fmla="*/ 1952 h 1594994"/>
                <a:gd name="connsiteX2" fmla="*/ 1541162 w 1541162"/>
                <a:gd name="connsiteY2" fmla="*/ 914528 h 1594994"/>
                <a:gd name="connsiteX3" fmla="*/ 1238794 w 1541162"/>
                <a:gd name="connsiteY3" fmla="*/ 917822 h 1594994"/>
                <a:gd name="connsiteX4" fmla="*/ 1019692 w 1541162"/>
                <a:gd name="connsiteY4" fmla="*/ 1594994 h 1594994"/>
                <a:gd name="connsiteX5" fmla="*/ 455372 w 1541162"/>
                <a:gd name="connsiteY5" fmla="*/ 924953 h 1594994"/>
                <a:gd name="connsiteX6" fmla="*/ 11745 w 1541162"/>
                <a:gd name="connsiteY6" fmla="*/ 922337 h 1594994"/>
                <a:gd name="connsiteX7" fmla="*/ 0 w 1541162"/>
                <a:gd name="connsiteY7" fmla="*/ 0 h 1594994"/>
                <a:gd name="connsiteX0" fmla="*/ 0 w 1541162"/>
                <a:gd name="connsiteY0" fmla="*/ 0 h 1594994"/>
                <a:gd name="connsiteX1" fmla="*/ 1535289 w 1541162"/>
                <a:gd name="connsiteY1" fmla="*/ 1952 h 1594994"/>
                <a:gd name="connsiteX2" fmla="*/ 1541162 w 1541162"/>
                <a:gd name="connsiteY2" fmla="*/ 914528 h 1594994"/>
                <a:gd name="connsiteX3" fmla="*/ 1238794 w 1541162"/>
                <a:gd name="connsiteY3" fmla="*/ 917822 h 1594994"/>
                <a:gd name="connsiteX4" fmla="*/ 1009136 w 1541162"/>
                <a:gd name="connsiteY4" fmla="*/ 1594994 h 1594994"/>
                <a:gd name="connsiteX5" fmla="*/ 455372 w 1541162"/>
                <a:gd name="connsiteY5" fmla="*/ 924953 h 1594994"/>
                <a:gd name="connsiteX6" fmla="*/ 11745 w 1541162"/>
                <a:gd name="connsiteY6" fmla="*/ 922337 h 1594994"/>
                <a:gd name="connsiteX7" fmla="*/ 0 w 1541162"/>
                <a:gd name="connsiteY7" fmla="*/ 0 h 159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1162" h="1594994">
                  <a:moveTo>
                    <a:pt x="0" y="0"/>
                  </a:moveTo>
                  <a:lnTo>
                    <a:pt x="1535289" y="1952"/>
                  </a:lnTo>
                  <a:cubicBezTo>
                    <a:pt x="1537247" y="306144"/>
                    <a:pt x="1539204" y="610336"/>
                    <a:pt x="1541162" y="914528"/>
                  </a:cubicBezTo>
                  <a:lnTo>
                    <a:pt x="1238794" y="917822"/>
                  </a:lnTo>
                  <a:lnTo>
                    <a:pt x="1009136" y="1594994"/>
                  </a:lnTo>
                  <a:lnTo>
                    <a:pt x="455372" y="924953"/>
                  </a:lnTo>
                  <a:lnTo>
                    <a:pt x="11745" y="9223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6" name="Text Box 42">
              <a:extLst>
                <a:ext uri="{FF2B5EF4-FFF2-40B4-BE49-F238E27FC236}">
                  <a16:creationId xmlns:a16="http://schemas.microsoft.com/office/drawing/2014/main" id="{EC4AE329-C98C-D36A-5BE2-5B5611411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6423" y="1758435"/>
              <a:ext cx="18288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detector</a:t>
              </a:r>
            </a:p>
            <a:p>
              <a:pPr algn="ctr">
                <a:lnSpc>
                  <a:spcPct val="90000"/>
                </a:lnSpc>
              </a:pP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continuously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</a:t>
              </a: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illuminated</a:t>
              </a:r>
              <a:endParaRPr lang="fr-FR" sz="1600" b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sp>
        <p:nvSpPr>
          <p:cNvPr id="18" name="Text Box 52">
            <a:extLst>
              <a:ext uri="{FF2B5EF4-FFF2-40B4-BE49-F238E27FC236}">
                <a16:creationId xmlns:a16="http://schemas.microsoft.com/office/drawing/2014/main" id="{06DC9C9F-704A-B256-CB3A-356584B7C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9264" y="3929696"/>
            <a:ext cx="1458801" cy="33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1800"/>
              </a:lnSpc>
            </a:pPr>
            <a:r>
              <a:rPr lang="fr-FR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D</a:t>
            </a:r>
            <a:r>
              <a:rPr lang="fr-FR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l</a:t>
            </a:r>
            <a:r>
              <a:rPr lang="fr-FR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charset="0"/>
              </a:rPr>
              <a:t> or </a:t>
            </a:r>
            <a:r>
              <a:rPr lang="fr-FR" b="0" err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D</a:t>
            </a:r>
            <a:r>
              <a:rPr lang="fr-FR" b="0" i="1" err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n</a:t>
            </a:r>
            <a:endParaRPr lang="fr-FR" b="0">
              <a:solidFill>
                <a:schemeClr val="accent2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Arial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CF2FA7D-A6DF-40D9-F359-35864676F206}"/>
              </a:ext>
            </a:extLst>
          </p:cNvPr>
          <p:cNvGrpSpPr/>
          <p:nvPr/>
        </p:nvGrpSpPr>
        <p:grpSpPr>
          <a:xfrm>
            <a:off x="7648908" y="4040499"/>
            <a:ext cx="1155990" cy="4977"/>
            <a:chOff x="6732240" y="3856071"/>
            <a:chExt cx="1155990" cy="497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6210F5D-0B38-5310-278E-CE07D4C2BDAE}"/>
                </a:ext>
              </a:extLst>
            </p:cNvPr>
            <p:cNvCxnSpPr/>
            <p:nvPr/>
          </p:nvCxnSpPr>
          <p:spPr bwMode="auto">
            <a:xfrm>
              <a:off x="6732240" y="3861048"/>
              <a:ext cx="571595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7D319D7-2D77-7A12-271A-C381D533910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87033" y="3856071"/>
              <a:ext cx="401197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72A63FB-CAE5-1121-0822-A54CFA5A89C6}"/>
              </a:ext>
            </a:extLst>
          </p:cNvPr>
          <p:cNvGrpSpPr/>
          <p:nvPr/>
        </p:nvGrpSpPr>
        <p:grpSpPr>
          <a:xfrm>
            <a:off x="4583832" y="2896144"/>
            <a:ext cx="2594080" cy="505588"/>
            <a:chOff x="8239879" y="445018"/>
            <a:chExt cx="2594080" cy="505588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645BCB9-C40B-0F40-9285-76D0C38CD47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39879" y="445018"/>
              <a:ext cx="2594080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5" name="Rectangle 57">
              <a:extLst>
                <a:ext uri="{FF2B5EF4-FFF2-40B4-BE49-F238E27FC236}">
                  <a16:creationId xmlns:a16="http://schemas.microsoft.com/office/drawing/2014/main" id="{95E83E81-9A2B-7997-B7F0-F5544C33C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45871" y="591725"/>
              <a:ext cx="1934381" cy="358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fr-FR" sz="3200" b="0" i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charset="0"/>
                </a:rPr>
                <a:t>N </a:t>
              </a:r>
              <a:r>
                <a:rPr lang="fr-FR" sz="3200" b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charset="0"/>
                </a:rPr>
                <a:t>periods</a:t>
              </a:r>
              <a:endParaRPr lang="fr-FR" sz="32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Arial" charset="0"/>
              </a:endParaRPr>
            </a:p>
          </p:txBody>
        </p:sp>
      </p:grpSp>
      <p:sp>
        <p:nvSpPr>
          <p:cNvPr id="2" name="Text Box 2">
            <a:extLst>
              <a:ext uri="{FF2B5EF4-FFF2-40B4-BE49-F238E27FC236}">
                <a16:creationId xmlns:a16="http://schemas.microsoft.com/office/drawing/2014/main" id="{0E41A4DA-18E7-DCF7-6160-047D04ABD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2" y="5541913"/>
            <a:ext cx="11953328" cy="12494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                                                                 </a:t>
            </a:r>
            <a:r>
              <a:rPr lang="en-US" sz="2800" b="0" u="sng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Pulse duration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: </a:t>
            </a:r>
            <a:r>
              <a:rPr lang="en-US" sz="2800" b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D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t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= 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N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l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/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c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. </a:t>
            </a:r>
            <a:r>
              <a:rPr lang="en-US" sz="2800" b="0" u="sng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Fourier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: </a:t>
            </a:r>
            <a:r>
              <a:rPr lang="en-US" sz="2800" b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D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n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= 1/</a:t>
            </a:r>
            <a:r>
              <a:rPr lang="en-US" sz="2800" b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D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t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= 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c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cs typeface="Chalkboard"/>
              </a:rPr>
              <a:t> 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/(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N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l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). Relative bandwidth: </a:t>
            </a:r>
            <a:r>
              <a:rPr lang="en-US" sz="2800" b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D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n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/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n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= [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c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cs typeface="Chalkboard"/>
              </a:rPr>
              <a:t> 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/(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N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l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)]/(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c</a:t>
            </a:r>
            <a:r>
              <a:rPr lang="en-US" sz="28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cs typeface="Chalkboard"/>
              </a:rPr>
              <a:t> 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/</a:t>
            </a:r>
            <a:r>
              <a:rPr lang="en-US" sz="2800" b="0" i="1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  <a:cs typeface="Chalkboard"/>
              </a:rPr>
              <a:t>l</a:t>
            </a:r>
            <a:r>
              <a:rPr lang="en-US" sz="2800" b="0" baseline="-2500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L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) 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= 1/</a:t>
            </a:r>
            <a:r>
              <a:rPr lang="en-US" sz="2800" b="0" i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N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08785348-7BED-2222-6F1F-985567AE6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285" y="6302176"/>
            <a:ext cx="10740937" cy="4770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defRPr/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(NOTE: this is the same bandwidth formula as that of a diffraction grating)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457BB88-4B89-78E0-25A8-FDA1DAF5BD82}"/>
              </a:ext>
            </a:extLst>
          </p:cNvPr>
          <p:cNvGrpSpPr/>
          <p:nvPr/>
        </p:nvGrpSpPr>
        <p:grpSpPr>
          <a:xfrm>
            <a:off x="7763805" y="3467432"/>
            <a:ext cx="1478929" cy="1689760"/>
            <a:chOff x="8250667" y="3379955"/>
            <a:chExt cx="1478929" cy="168976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52AB723-55E9-3307-8C70-231E092C124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803807" y="3379955"/>
              <a:ext cx="694" cy="128905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368DAB-AD0C-5A9E-D91C-463A99E3AA70}"/>
                </a:ext>
              </a:extLst>
            </p:cNvPr>
            <p:cNvSpPr txBox="1"/>
            <p:nvPr/>
          </p:nvSpPr>
          <p:spPr>
            <a:xfrm>
              <a:off x="8250667" y="4723466"/>
              <a:ext cx="1478929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fr-FR" sz="2400" b="0" i="1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n-lt"/>
                </a:rPr>
                <a:t>L</a:t>
              </a:r>
              <a:r>
                <a:rPr lang="fr-FR" sz="2400" b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n-lt"/>
                </a:rPr>
                <a:t>/(2</a:t>
              </a:r>
              <a:r>
                <a:rPr lang="fr-FR" sz="2400" b="0" i="1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pitchFamily="2" charset="2"/>
                </a:rPr>
                <a:t>g</a:t>
              </a:r>
              <a:r>
                <a:rPr lang="fr-FR" sz="2400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pitchFamily="2" charset="2"/>
                </a:rPr>
                <a:t> </a:t>
              </a:r>
              <a:r>
                <a:rPr lang="fr-FR" sz="2400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n-lt"/>
                </a:rPr>
                <a:t>2</a:t>
              </a:r>
              <a:r>
                <a:rPr lang="fr-FR" sz="2400" b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n-lt"/>
                </a:rPr>
                <a:t>)</a:t>
              </a:r>
              <a:endParaRPr lang="fr-FR" sz="2400" b="0" baseline="30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sp>
        <p:nvSpPr>
          <p:cNvPr id="10" name="Text Box 2">
            <a:extLst>
              <a:ext uri="{FF2B5EF4-FFF2-40B4-BE49-F238E27FC236}">
                <a16:creationId xmlns:a16="http://schemas.microsoft.com/office/drawing/2014/main" id="{54C8D6E0-4E2A-76D7-7B23-33E5967AF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775449"/>
            <a:ext cx="12144672" cy="87588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020"/>
              </a:lnSpc>
              <a:defRPr/>
            </a:pPr>
            <a:r>
              <a:rPr lang="en-US" sz="3200" b="0">
                <a:solidFill>
                  <a:srgbClr val="FFFF00"/>
                </a:solidFill>
                <a:latin typeface="Chalkboard"/>
                <a:cs typeface="Chalkboard"/>
              </a:rPr>
              <a:t>This explains the overall emitted spectrum around the "central wavelenght" </a:t>
            </a:r>
            <a:r>
              <a:rPr lang="en-US" sz="3200" b="0" i="1">
                <a:solidFill>
                  <a:srgbClr val="FFFF00"/>
                </a:solidFill>
                <a:latin typeface="Chalkboard"/>
                <a:cs typeface="Chalkboard"/>
              </a:rPr>
              <a:t>L</a:t>
            </a:r>
            <a:r>
              <a:rPr lang="en-US" sz="3200" b="0">
                <a:solidFill>
                  <a:srgbClr val="FFFF00"/>
                </a:solidFill>
                <a:latin typeface="Chalkboard"/>
                <a:cs typeface="Chalkboard"/>
              </a:rPr>
              <a:t>/(2</a:t>
            </a:r>
            <a:r>
              <a:rPr lang="en-US" sz="3200" b="0" i="1">
                <a:solidFill>
                  <a:srgbClr val="FFFF00"/>
                </a:solidFill>
                <a:latin typeface="Symbol" pitchFamily="2" charset="2"/>
                <a:cs typeface="Chalkboard"/>
              </a:rPr>
              <a:t>g</a:t>
            </a:r>
            <a:r>
              <a:rPr lang="en-US" sz="3200" b="0" baseline="30000">
                <a:solidFill>
                  <a:srgbClr val="FFFF00"/>
                </a:solidFill>
                <a:latin typeface="Chalkboard"/>
                <a:cs typeface="Chalkboard"/>
              </a:rPr>
              <a:t> 2</a:t>
            </a:r>
            <a:r>
              <a:rPr lang="en-US" sz="3200" b="0">
                <a:solidFill>
                  <a:srgbClr val="FFFF00"/>
                </a:solidFill>
                <a:latin typeface="Chalkboard"/>
                <a:cs typeface="Chalkboard"/>
              </a:rPr>
              <a:t>):</a:t>
            </a:r>
          </a:p>
        </p:txBody>
      </p:sp>
    </p:spTree>
    <p:extLst>
      <p:ext uri="{BB962C8B-B14F-4D97-AF65-F5344CB8AC3E}">
        <p14:creationId xmlns:p14="http://schemas.microsoft.com/office/powerpoint/2010/main" val="196299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56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800"/>
                                        <p:tgtEl>
                                          <p:spTgt spid="56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0"/>
                                        <p:tgtEl>
                                          <p:spTgt spid="56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0.01537 -0.00903 L 0.05143 0.00856 L 0.0875 -0.00833 L 0.12344 0.00926 L 0.15886 -0.00787 L 0.19271 0.01019 L 0.21276 0 " pathEditMode="relative" rAng="0" ptsTypes="AAAAAAAA">
                                      <p:cBhvr>
                                        <p:cTn id="4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56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  <p:bldP spid="4" grpId="0" autoUpdateAnimBg="0"/>
      <p:bldP spid="563202" grpId="0" autoUpdateAnimBg="0"/>
      <p:bldP spid="111" grpId="0" autoUpdateAnimBg="0"/>
      <p:bldP spid="45" grpId="0" animBg="1"/>
      <p:bldP spid="46" grpId="0" animBg="1"/>
      <p:bldP spid="563209" grpId="0"/>
      <p:bldP spid="8" grpId="0" animBg="1"/>
      <p:bldP spid="5" grpId="0" animBg="1"/>
      <p:bldP spid="563257" grpId="0" autoUpdateAnimBg="0"/>
      <p:bldP spid="18" grpId="0"/>
      <p:bldP spid="2" grpId="0" autoUpdateAnimBg="0"/>
      <p:bldP spid="22" grpId="0" autoUpdateAnimBg="0"/>
      <p:bldP spid="1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4871864" y="1631342"/>
            <a:ext cx="3600400" cy="723830"/>
            <a:chOff x="3635896" y="1630625"/>
            <a:chExt cx="3600400" cy="723830"/>
          </a:xfrm>
        </p:grpSpPr>
        <p:sp>
          <p:nvSpPr>
            <p:cNvPr id="98" name="Parallélogramme 97"/>
            <p:cNvSpPr/>
            <p:nvPr/>
          </p:nvSpPr>
          <p:spPr bwMode="auto">
            <a:xfrm flipH="1">
              <a:off x="6336196" y="1812469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6696236" y="2172510"/>
              <a:ext cx="540060" cy="180020"/>
            </a:xfrm>
            <a:prstGeom prst="rect">
              <a:avLst/>
            </a:prstGeom>
            <a:solidFill>
              <a:srgbClr val="501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00" name="Forme libre 99"/>
            <p:cNvSpPr/>
            <p:nvPr/>
          </p:nvSpPr>
          <p:spPr>
            <a:xfrm>
              <a:off x="6336196" y="1632449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6426206" y="1722459"/>
              <a:ext cx="540060" cy="180020"/>
            </a:xfrm>
            <a:prstGeom prst="rect">
              <a:avLst/>
            </a:prstGeom>
            <a:solidFill>
              <a:srgbClr val="500F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88" name="Parallélogramme 87"/>
            <p:cNvSpPr/>
            <p:nvPr/>
          </p:nvSpPr>
          <p:spPr bwMode="auto">
            <a:xfrm flipH="1">
              <a:off x="5796136" y="1810645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6156176" y="2170686"/>
              <a:ext cx="540060" cy="180020"/>
            </a:xfrm>
            <a:prstGeom prst="rect">
              <a:avLst/>
            </a:prstGeom>
            <a:solidFill>
              <a:srgbClr val="4646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0" name="Forme libre 89"/>
            <p:cNvSpPr/>
            <p:nvPr/>
          </p:nvSpPr>
          <p:spPr>
            <a:xfrm>
              <a:off x="5796136" y="1630625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5886146" y="1720635"/>
              <a:ext cx="540060" cy="180020"/>
            </a:xfrm>
            <a:prstGeom prst="rect">
              <a:avLst/>
            </a:prstGeom>
            <a:solidFill>
              <a:srgbClr val="4646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76" name="Parallélogramme 75"/>
            <p:cNvSpPr/>
            <p:nvPr/>
          </p:nvSpPr>
          <p:spPr bwMode="auto">
            <a:xfrm flipH="1">
              <a:off x="5256076" y="1814293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5616116" y="2174334"/>
              <a:ext cx="540060" cy="180020"/>
            </a:xfrm>
            <a:prstGeom prst="rect">
              <a:avLst/>
            </a:prstGeom>
            <a:solidFill>
              <a:srgbClr val="501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78" name="Forme libre 77"/>
            <p:cNvSpPr/>
            <p:nvPr/>
          </p:nvSpPr>
          <p:spPr>
            <a:xfrm>
              <a:off x="5256076" y="1634273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5346086" y="1724283"/>
              <a:ext cx="540060" cy="180020"/>
            </a:xfrm>
            <a:prstGeom prst="rect">
              <a:avLst/>
            </a:prstGeom>
            <a:solidFill>
              <a:srgbClr val="500F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6" name="Parallélogramme 65"/>
            <p:cNvSpPr/>
            <p:nvPr/>
          </p:nvSpPr>
          <p:spPr bwMode="auto">
            <a:xfrm flipH="1">
              <a:off x="4716016" y="1812469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5076056" y="2172510"/>
              <a:ext cx="540060" cy="180020"/>
            </a:xfrm>
            <a:prstGeom prst="rect">
              <a:avLst/>
            </a:prstGeom>
            <a:solidFill>
              <a:srgbClr val="4646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8" name="Forme libre 67"/>
            <p:cNvSpPr/>
            <p:nvPr/>
          </p:nvSpPr>
          <p:spPr>
            <a:xfrm>
              <a:off x="4716016" y="1632449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4806026" y="1722459"/>
              <a:ext cx="540060" cy="180020"/>
            </a:xfrm>
            <a:prstGeom prst="rect">
              <a:avLst/>
            </a:prstGeom>
            <a:solidFill>
              <a:srgbClr val="4646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0" name="Parallélogramme 49"/>
            <p:cNvSpPr/>
            <p:nvPr/>
          </p:nvSpPr>
          <p:spPr bwMode="auto">
            <a:xfrm flipH="1">
              <a:off x="4175956" y="1814293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4535996" y="2174334"/>
              <a:ext cx="540060" cy="180020"/>
            </a:xfrm>
            <a:prstGeom prst="rect">
              <a:avLst/>
            </a:prstGeom>
            <a:solidFill>
              <a:srgbClr val="501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4175956" y="1634273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4265966" y="1724283"/>
              <a:ext cx="540060" cy="180020"/>
            </a:xfrm>
            <a:prstGeom prst="rect">
              <a:avLst/>
            </a:prstGeom>
            <a:solidFill>
              <a:srgbClr val="500F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8" name="Parallélogramme 37"/>
            <p:cNvSpPr/>
            <p:nvPr/>
          </p:nvSpPr>
          <p:spPr bwMode="auto">
            <a:xfrm flipH="1">
              <a:off x="3635896" y="1812469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995936" y="2172510"/>
              <a:ext cx="540060" cy="180020"/>
            </a:xfrm>
            <a:prstGeom prst="rect">
              <a:avLst/>
            </a:prstGeom>
            <a:solidFill>
              <a:srgbClr val="4646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3635896" y="1632449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797B14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725906" y="1722459"/>
              <a:ext cx="540060" cy="180020"/>
            </a:xfrm>
            <a:prstGeom prst="rect">
              <a:avLst/>
            </a:prstGeom>
            <a:solidFill>
              <a:srgbClr val="4646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sp>
        <p:nvSpPr>
          <p:cNvPr id="81" name="AutoShape 12"/>
          <p:cNvSpPr>
            <a:spLocks noChangeArrowheads="1"/>
          </p:cNvSpPr>
          <p:nvPr/>
        </p:nvSpPr>
        <p:spPr bwMode="auto">
          <a:xfrm rot="16200000">
            <a:off x="9123798" y="-559717"/>
            <a:ext cx="175124" cy="4934576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87000">
                <a:srgbClr val="FE00DE"/>
              </a:gs>
              <a:gs pos="100000">
                <a:srgbClr val="001F60"/>
              </a:gs>
            </a:gsLst>
            <a:lin ang="54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9" name="AutoShape 12"/>
          <p:cNvSpPr>
            <a:spLocks noChangeArrowheads="1"/>
          </p:cNvSpPr>
          <p:nvPr/>
        </p:nvSpPr>
        <p:spPr bwMode="auto">
          <a:xfrm rot="16200000">
            <a:off x="9083606" y="-527969"/>
            <a:ext cx="173146" cy="4868377"/>
          </a:xfrm>
          <a:prstGeom prst="triangle">
            <a:avLst>
              <a:gd name="adj" fmla="val 50000"/>
            </a:avLst>
          </a:prstGeom>
          <a:gradFill flip="none" rotWithShape="1">
            <a:gsLst>
              <a:gs pos="87000">
                <a:srgbClr val="47FFD1"/>
              </a:gs>
              <a:gs pos="100000">
                <a:srgbClr val="001F60"/>
              </a:gs>
            </a:gsLst>
            <a:lin ang="54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8" name="Oval 20"/>
          <p:cNvSpPr>
            <a:spLocks noChangeArrowheads="1"/>
          </p:cNvSpPr>
          <p:nvPr/>
        </p:nvSpPr>
        <p:spPr bwMode="auto">
          <a:xfrm>
            <a:off x="6656523" y="1867847"/>
            <a:ext cx="119727" cy="110555"/>
          </a:xfrm>
          <a:prstGeom prst="ellipse">
            <a:avLst/>
          </a:prstGeom>
          <a:gradFill flip="none" rotWithShape="1">
            <a:gsLst>
              <a:gs pos="100000">
                <a:srgbClr val="0000FF"/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160495" y="283244"/>
            <a:ext cx="11336105" cy="1421304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r">
              <a:spcBef>
                <a:spcPts val="0"/>
              </a:spcBef>
              <a:defRPr/>
            </a:pPr>
            <a:r>
              <a:rPr lang="en-US" sz="4000" b="0">
                <a:solidFill>
                  <a:srgbClr val="47FFD1"/>
                </a:solidFill>
                <a:latin typeface="Chalkboard"/>
                <a:ea typeface="ＭＳ Ｐゴシック" charset="0"/>
                <a:cs typeface="Chalkboard"/>
              </a:rPr>
              <a:t>Can we change the wavelengths emitted by an undulator? </a:t>
            </a:r>
            <a:endParaRPr lang="en-US" sz="4000" b="0" i="1" u="sng">
              <a:solidFill>
                <a:srgbClr val="47FFD1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118" name="Rectangle 40"/>
          <p:cNvSpPr>
            <a:spLocks noChangeArrowheads="1"/>
          </p:cNvSpPr>
          <p:nvPr/>
        </p:nvSpPr>
        <p:spPr bwMode="auto">
          <a:xfrm>
            <a:off x="0" y="3165763"/>
            <a:ext cx="12191999" cy="892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>
                <a:solidFill>
                  <a:schemeClr val="bg1"/>
                </a:solidFill>
                <a:latin typeface="Helvetica" charset="0"/>
                <a:sym typeface="Symbol" charset="0"/>
              </a:rPr>
              <a:t>A stronger magnetic field </a:t>
            </a:r>
            <a:r>
              <a:rPr lang="en-US" sz="2800" b="0" i="1">
                <a:solidFill>
                  <a:schemeClr val="bg1"/>
                </a:solidFill>
                <a:latin typeface="Helvetica" charset="0"/>
                <a:sym typeface="Symbol" charset="0"/>
              </a:rPr>
              <a:t>B</a:t>
            </a:r>
            <a:r>
              <a:rPr lang="en-US" sz="2800" b="0">
                <a:solidFill>
                  <a:schemeClr val="bg1"/>
                </a:solidFill>
                <a:latin typeface="Helvetica" charset="0"/>
                <a:sym typeface="Symbol" charset="0"/>
              </a:rPr>
              <a:t> increases the Lorentz force on the electrons, </a:t>
            </a:r>
          </a:p>
          <a:p>
            <a:pPr>
              <a:spcBef>
                <a:spcPts val="0"/>
              </a:spcBef>
            </a:pPr>
            <a:r>
              <a:rPr lang="en-US" sz="2800" b="0">
                <a:solidFill>
                  <a:schemeClr val="bg1"/>
                </a:solidFill>
                <a:latin typeface="Helvetica" charset="0"/>
                <a:sym typeface="Symbol" charset="0"/>
              </a:rPr>
              <a:t>the transverse oscillations and their transverse speed, proportional to </a:t>
            </a:r>
            <a:r>
              <a:rPr lang="en-US" sz="2800" b="0" i="1">
                <a:solidFill>
                  <a:schemeClr val="bg1"/>
                </a:solidFill>
                <a:latin typeface="Helvetica" charset="0"/>
                <a:sym typeface="Symbol" charset="0"/>
              </a:rPr>
              <a:t>B</a:t>
            </a:r>
          </a:p>
        </p:txBody>
      </p:sp>
      <p:sp>
        <p:nvSpPr>
          <p:cNvPr id="119" name="Rectangle 40"/>
          <p:cNvSpPr>
            <a:spLocks noChangeArrowheads="1"/>
          </p:cNvSpPr>
          <p:nvPr/>
        </p:nvSpPr>
        <p:spPr bwMode="auto">
          <a:xfrm>
            <a:off x="118504" y="1124744"/>
            <a:ext cx="4524490" cy="18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Suppose that we increase the magnetic field strength </a:t>
            </a:r>
            <a:r>
              <a:rPr lang="en-US" sz="2800" b="0" i="1">
                <a:solidFill>
                  <a:srgbClr val="FFFF00"/>
                </a:solidFill>
                <a:latin typeface="Helvetica" charset="0"/>
                <a:sym typeface="Symbol" charset="0"/>
              </a:rPr>
              <a:t>B</a:t>
            </a: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 by reducing the </a:t>
            </a:r>
          </a:p>
          <a:p>
            <a:pPr algn="r"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magnet gaps: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4871864" y="1269478"/>
            <a:ext cx="3600400" cy="545533"/>
            <a:chOff x="3635896" y="1268760"/>
            <a:chExt cx="3600400" cy="545533"/>
          </a:xfrm>
        </p:grpSpPr>
        <p:sp>
          <p:nvSpPr>
            <p:cNvPr id="94" name="Rectangle 93"/>
            <p:cNvSpPr/>
            <p:nvPr/>
          </p:nvSpPr>
          <p:spPr bwMode="auto">
            <a:xfrm>
              <a:off x="6426206" y="1542439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5" name="Parallélogramme 94"/>
            <p:cNvSpPr/>
            <p:nvPr/>
          </p:nvSpPr>
          <p:spPr bwMode="auto">
            <a:xfrm flipH="1">
              <a:off x="6336196" y="1272408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6" name="Forme libre 95"/>
            <p:cNvSpPr/>
            <p:nvPr/>
          </p:nvSpPr>
          <p:spPr>
            <a:xfrm>
              <a:off x="6336196" y="1270584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6696236" y="1632449"/>
              <a:ext cx="540060" cy="180020"/>
            </a:xfrm>
            <a:prstGeom prst="rect">
              <a:avLst/>
            </a:prstGeom>
            <a:solidFill>
              <a:srgbClr val="4646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5886146" y="1540615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85" name="Parallélogramme 84"/>
            <p:cNvSpPr/>
            <p:nvPr/>
          </p:nvSpPr>
          <p:spPr bwMode="auto">
            <a:xfrm flipH="1">
              <a:off x="5796136" y="1270584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86" name="Forme libre 85"/>
            <p:cNvSpPr/>
            <p:nvPr/>
          </p:nvSpPr>
          <p:spPr>
            <a:xfrm>
              <a:off x="5796136" y="1268760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156176" y="1630625"/>
              <a:ext cx="540060" cy="180020"/>
            </a:xfrm>
            <a:prstGeom prst="rect">
              <a:avLst/>
            </a:prstGeom>
            <a:solidFill>
              <a:srgbClr val="501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5346086" y="1544263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73" name="Parallélogramme 72"/>
            <p:cNvSpPr/>
            <p:nvPr/>
          </p:nvSpPr>
          <p:spPr bwMode="auto">
            <a:xfrm flipH="1">
              <a:off x="5256076" y="1274232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74" name="Forme libre 73"/>
            <p:cNvSpPr/>
            <p:nvPr/>
          </p:nvSpPr>
          <p:spPr>
            <a:xfrm>
              <a:off x="5256076" y="1272408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5616116" y="1634273"/>
              <a:ext cx="540060" cy="180020"/>
            </a:xfrm>
            <a:prstGeom prst="rect">
              <a:avLst/>
            </a:prstGeom>
            <a:solidFill>
              <a:srgbClr val="4646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4806026" y="1542439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3" name="Parallélogramme 62"/>
            <p:cNvSpPr/>
            <p:nvPr/>
          </p:nvSpPr>
          <p:spPr bwMode="auto">
            <a:xfrm flipH="1">
              <a:off x="4716016" y="1272408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4" name="Forme libre 63"/>
            <p:cNvSpPr/>
            <p:nvPr/>
          </p:nvSpPr>
          <p:spPr>
            <a:xfrm>
              <a:off x="4716016" y="1270584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5076056" y="1632449"/>
              <a:ext cx="540060" cy="180020"/>
            </a:xfrm>
            <a:prstGeom prst="rect">
              <a:avLst/>
            </a:prstGeom>
            <a:solidFill>
              <a:srgbClr val="501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265966" y="1544263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5" name="Parallélogramme 44"/>
            <p:cNvSpPr/>
            <p:nvPr/>
          </p:nvSpPr>
          <p:spPr bwMode="auto">
            <a:xfrm flipH="1">
              <a:off x="4175956" y="1274232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4175956" y="1272408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4535996" y="1634273"/>
              <a:ext cx="540060" cy="180020"/>
            </a:xfrm>
            <a:prstGeom prst="rect">
              <a:avLst/>
            </a:prstGeom>
            <a:solidFill>
              <a:srgbClr val="4646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725906" y="1542439"/>
              <a:ext cx="540060" cy="180020"/>
            </a:xfrm>
            <a:prstGeom prst="rect">
              <a:avLst/>
            </a:prstGeom>
            <a:solidFill>
              <a:srgbClr val="501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5" name="Parallélogramme 34"/>
            <p:cNvSpPr/>
            <p:nvPr/>
          </p:nvSpPr>
          <p:spPr bwMode="auto">
            <a:xfrm flipH="1">
              <a:off x="3635896" y="1272408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3635896" y="1270584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7221B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995936" y="1632449"/>
              <a:ext cx="540060" cy="180020"/>
            </a:xfrm>
            <a:prstGeom prst="rect">
              <a:avLst/>
            </a:prstGeom>
            <a:solidFill>
              <a:srgbClr val="50100D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70" name="Group 3"/>
          <p:cNvGrpSpPr>
            <a:grpSpLocks/>
          </p:cNvGrpSpPr>
          <p:nvPr/>
        </p:nvGrpSpPr>
        <p:grpSpPr bwMode="auto">
          <a:xfrm>
            <a:off x="6456040" y="1942606"/>
            <a:ext cx="5222608" cy="919163"/>
            <a:chOff x="3284" y="2794"/>
            <a:chExt cx="2953" cy="579"/>
          </a:xfrm>
          <a:effectLst/>
        </p:grpSpPr>
        <p:sp>
          <p:nvSpPr>
            <p:cNvPr id="71" name="AutoShape 4"/>
            <p:cNvSpPr>
              <a:spLocks noChangeArrowheads="1"/>
            </p:cNvSpPr>
            <p:nvPr/>
          </p:nvSpPr>
          <p:spPr bwMode="auto">
            <a:xfrm>
              <a:off x="3284" y="2794"/>
              <a:ext cx="2911" cy="579"/>
            </a:xfrm>
            <a:custGeom>
              <a:avLst/>
              <a:gdLst>
                <a:gd name="connsiteX0" fmla="*/ 0 w 3664492"/>
                <a:gd name="connsiteY0" fmla="*/ 0 h 360363"/>
                <a:gd name="connsiteX1" fmla="*/ 2137620 w 3664492"/>
                <a:gd name="connsiteY1" fmla="*/ 0 h 360363"/>
                <a:gd name="connsiteX2" fmla="*/ 2594021 w 3664492"/>
                <a:gd name="connsiteY2" fmla="*/ -456998 h 360363"/>
                <a:gd name="connsiteX3" fmla="*/ 3053743 w 3664492"/>
                <a:gd name="connsiteY3" fmla="*/ 0 h 360363"/>
                <a:gd name="connsiteX4" fmla="*/ 3664492 w 3664492"/>
                <a:gd name="connsiteY4" fmla="*/ 0 h 360363"/>
                <a:gd name="connsiteX5" fmla="*/ 3664492 w 3664492"/>
                <a:gd name="connsiteY5" fmla="*/ 60061 h 360363"/>
                <a:gd name="connsiteX6" fmla="*/ 3664492 w 3664492"/>
                <a:gd name="connsiteY6" fmla="*/ 60061 h 360363"/>
                <a:gd name="connsiteX7" fmla="*/ 3664492 w 3664492"/>
                <a:gd name="connsiteY7" fmla="*/ 150151 h 360363"/>
                <a:gd name="connsiteX8" fmla="*/ 3664492 w 3664492"/>
                <a:gd name="connsiteY8" fmla="*/ 360363 h 360363"/>
                <a:gd name="connsiteX9" fmla="*/ 3053743 w 3664492"/>
                <a:gd name="connsiteY9" fmla="*/ 360363 h 360363"/>
                <a:gd name="connsiteX10" fmla="*/ 2137620 w 3664492"/>
                <a:gd name="connsiteY10" fmla="*/ 360363 h 360363"/>
                <a:gd name="connsiteX11" fmla="*/ 2137620 w 3664492"/>
                <a:gd name="connsiteY11" fmla="*/ 360363 h 360363"/>
                <a:gd name="connsiteX12" fmla="*/ 0 w 3664492"/>
                <a:gd name="connsiteY12" fmla="*/ 360363 h 360363"/>
                <a:gd name="connsiteX13" fmla="*/ 0 w 3664492"/>
                <a:gd name="connsiteY13" fmla="*/ 150151 h 360363"/>
                <a:gd name="connsiteX14" fmla="*/ 0 w 3664492"/>
                <a:gd name="connsiteY14" fmla="*/ 60061 h 360363"/>
                <a:gd name="connsiteX15" fmla="*/ 0 w 3664492"/>
                <a:gd name="connsiteY15" fmla="*/ 60061 h 360363"/>
                <a:gd name="connsiteX16" fmla="*/ 0 w 3664492"/>
                <a:gd name="connsiteY16" fmla="*/ 0 h 360363"/>
                <a:gd name="connsiteX0" fmla="*/ 0 w 3664492"/>
                <a:gd name="connsiteY0" fmla="*/ 456998 h 817361"/>
                <a:gd name="connsiteX1" fmla="*/ 2356511 w 3664492"/>
                <a:gd name="connsiteY1" fmla="*/ 456998 h 817361"/>
                <a:gd name="connsiteX2" fmla="*/ 2594021 w 3664492"/>
                <a:gd name="connsiteY2" fmla="*/ 0 h 817361"/>
                <a:gd name="connsiteX3" fmla="*/ 3053743 w 3664492"/>
                <a:gd name="connsiteY3" fmla="*/ 456998 h 817361"/>
                <a:gd name="connsiteX4" fmla="*/ 3664492 w 3664492"/>
                <a:gd name="connsiteY4" fmla="*/ 456998 h 817361"/>
                <a:gd name="connsiteX5" fmla="*/ 3664492 w 3664492"/>
                <a:gd name="connsiteY5" fmla="*/ 517059 h 817361"/>
                <a:gd name="connsiteX6" fmla="*/ 3664492 w 3664492"/>
                <a:gd name="connsiteY6" fmla="*/ 517059 h 817361"/>
                <a:gd name="connsiteX7" fmla="*/ 3664492 w 3664492"/>
                <a:gd name="connsiteY7" fmla="*/ 607149 h 817361"/>
                <a:gd name="connsiteX8" fmla="*/ 3664492 w 3664492"/>
                <a:gd name="connsiteY8" fmla="*/ 817361 h 817361"/>
                <a:gd name="connsiteX9" fmla="*/ 3053743 w 3664492"/>
                <a:gd name="connsiteY9" fmla="*/ 817361 h 817361"/>
                <a:gd name="connsiteX10" fmla="*/ 2137620 w 3664492"/>
                <a:gd name="connsiteY10" fmla="*/ 817361 h 817361"/>
                <a:gd name="connsiteX11" fmla="*/ 2137620 w 3664492"/>
                <a:gd name="connsiteY11" fmla="*/ 817361 h 817361"/>
                <a:gd name="connsiteX12" fmla="*/ 0 w 3664492"/>
                <a:gd name="connsiteY12" fmla="*/ 817361 h 817361"/>
                <a:gd name="connsiteX13" fmla="*/ 0 w 3664492"/>
                <a:gd name="connsiteY13" fmla="*/ 607149 h 817361"/>
                <a:gd name="connsiteX14" fmla="*/ 0 w 3664492"/>
                <a:gd name="connsiteY14" fmla="*/ 517059 h 817361"/>
                <a:gd name="connsiteX15" fmla="*/ 0 w 3664492"/>
                <a:gd name="connsiteY15" fmla="*/ 517059 h 817361"/>
                <a:gd name="connsiteX16" fmla="*/ 0 w 3664492"/>
                <a:gd name="connsiteY16" fmla="*/ 456998 h 817361"/>
                <a:gd name="connsiteX0" fmla="*/ 0 w 3664492"/>
                <a:gd name="connsiteY0" fmla="*/ 456998 h 817361"/>
                <a:gd name="connsiteX1" fmla="*/ 2356511 w 3664492"/>
                <a:gd name="connsiteY1" fmla="*/ 456998 h 817361"/>
                <a:gd name="connsiteX2" fmla="*/ 2594021 w 3664492"/>
                <a:gd name="connsiteY2" fmla="*/ 0 h 817361"/>
                <a:gd name="connsiteX3" fmla="*/ 2824260 w 3664492"/>
                <a:gd name="connsiteY3" fmla="*/ 460528 h 817361"/>
                <a:gd name="connsiteX4" fmla="*/ 3664492 w 3664492"/>
                <a:gd name="connsiteY4" fmla="*/ 456998 h 817361"/>
                <a:gd name="connsiteX5" fmla="*/ 3664492 w 3664492"/>
                <a:gd name="connsiteY5" fmla="*/ 517059 h 817361"/>
                <a:gd name="connsiteX6" fmla="*/ 3664492 w 3664492"/>
                <a:gd name="connsiteY6" fmla="*/ 517059 h 817361"/>
                <a:gd name="connsiteX7" fmla="*/ 3664492 w 3664492"/>
                <a:gd name="connsiteY7" fmla="*/ 607149 h 817361"/>
                <a:gd name="connsiteX8" fmla="*/ 3664492 w 3664492"/>
                <a:gd name="connsiteY8" fmla="*/ 817361 h 817361"/>
                <a:gd name="connsiteX9" fmla="*/ 3053743 w 3664492"/>
                <a:gd name="connsiteY9" fmla="*/ 817361 h 817361"/>
                <a:gd name="connsiteX10" fmla="*/ 2137620 w 3664492"/>
                <a:gd name="connsiteY10" fmla="*/ 817361 h 817361"/>
                <a:gd name="connsiteX11" fmla="*/ 2137620 w 3664492"/>
                <a:gd name="connsiteY11" fmla="*/ 817361 h 817361"/>
                <a:gd name="connsiteX12" fmla="*/ 0 w 3664492"/>
                <a:gd name="connsiteY12" fmla="*/ 817361 h 817361"/>
                <a:gd name="connsiteX13" fmla="*/ 0 w 3664492"/>
                <a:gd name="connsiteY13" fmla="*/ 607149 h 817361"/>
                <a:gd name="connsiteX14" fmla="*/ 0 w 3664492"/>
                <a:gd name="connsiteY14" fmla="*/ 517059 h 817361"/>
                <a:gd name="connsiteX15" fmla="*/ 0 w 3664492"/>
                <a:gd name="connsiteY15" fmla="*/ 517059 h 817361"/>
                <a:gd name="connsiteX16" fmla="*/ 0 w 3664492"/>
                <a:gd name="connsiteY16" fmla="*/ 456998 h 817361"/>
                <a:gd name="connsiteX0" fmla="*/ 0 w 3664492"/>
                <a:gd name="connsiteY0" fmla="*/ 496017 h 856380"/>
                <a:gd name="connsiteX1" fmla="*/ 2356511 w 3664492"/>
                <a:gd name="connsiteY1" fmla="*/ 496017 h 856380"/>
                <a:gd name="connsiteX2" fmla="*/ 2599596 w 3664492"/>
                <a:gd name="connsiteY2" fmla="*/ 0 h 856380"/>
                <a:gd name="connsiteX3" fmla="*/ 2824260 w 3664492"/>
                <a:gd name="connsiteY3" fmla="*/ 499547 h 856380"/>
                <a:gd name="connsiteX4" fmla="*/ 3664492 w 3664492"/>
                <a:gd name="connsiteY4" fmla="*/ 496017 h 856380"/>
                <a:gd name="connsiteX5" fmla="*/ 3664492 w 3664492"/>
                <a:gd name="connsiteY5" fmla="*/ 556078 h 856380"/>
                <a:gd name="connsiteX6" fmla="*/ 3664492 w 3664492"/>
                <a:gd name="connsiteY6" fmla="*/ 556078 h 856380"/>
                <a:gd name="connsiteX7" fmla="*/ 3664492 w 3664492"/>
                <a:gd name="connsiteY7" fmla="*/ 646168 h 856380"/>
                <a:gd name="connsiteX8" fmla="*/ 3664492 w 3664492"/>
                <a:gd name="connsiteY8" fmla="*/ 856380 h 856380"/>
                <a:gd name="connsiteX9" fmla="*/ 3053743 w 3664492"/>
                <a:gd name="connsiteY9" fmla="*/ 856380 h 856380"/>
                <a:gd name="connsiteX10" fmla="*/ 2137620 w 3664492"/>
                <a:gd name="connsiteY10" fmla="*/ 856380 h 856380"/>
                <a:gd name="connsiteX11" fmla="*/ 2137620 w 3664492"/>
                <a:gd name="connsiteY11" fmla="*/ 856380 h 856380"/>
                <a:gd name="connsiteX12" fmla="*/ 0 w 3664492"/>
                <a:gd name="connsiteY12" fmla="*/ 856380 h 856380"/>
                <a:gd name="connsiteX13" fmla="*/ 0 w 3664492"/>
                <a:gd name="connsiteY13" fmla="*/ 646168 h 856380"/>
                <a:gd name="connsiteX14" fmla="*/ 0 w 3664492"/>
                <a:gd name="connsiteY14" fmla="*/ 556078 h 856380"/>
                <a:gd name="connsiteX15" fmla="*/ 0 w 3664492"/>
                <a:gd name="connsiteY15" fmla="*/ 556078 h 856380"/>
                <a:gd name="connsiteX16" fmla="*/ 0 w 3664492"/>
                <a:gd name="connsiteY16" fmla="*/ 496017 h 856380"/>
                <a:gd name="connsiteX0" fmla="*/ 0 w 3664492"/>
                <a:gd name="connsiteY0" fmla="*/ 347924 h 708287"/>
                <a:gd name="connsiteX1" fmla="*/ 2356511 w 3664492"/>
                <a:gd name="connsiteY1" fmla="*/ 347924 h 708287"/>
                <a:gd name="connsiteX2" fmla="*/ 2599596 w 3664492"/>
                <a:gd name="connsiteY2" fmla="*/ 0 h 708287"/>
                <a:gd name="connsiteX3" fmla="*/ 2824260 w 3664492"/>
                <a:gd name="connsiteY3" fmla="*/ 351454 h 708287"/>
                <a:gd name="connsiteX4" fmla="*/ 3664492 w 3664492"/>
                <a:gd name="connsiteY4" fmla="*/ 347924 h 708287"/>
                <a:gd name="connsiteX5" fmla="*/ 3664492 w 3664492"/>
                <a:gd name="connsiteY5" fmla="*/ 407985 h 708287"/>
                <a:gd name="connsiteX6" fmla="*/ 3664492 w 3664492"/>
                <a:gd name="connsiteY6" fmla="*/ 407985 h 708287"/>
                <a:gd name="connsiteX7" fmla="*/ 3664492 w 3664492"/>
                <a:gd name="connsiteY7" fmla="*/ 498075 h 708287"/>
                <a:gd name="connsiteX8" fmla="*/ 3664492 w 3664492"/>
                <a:gd name="connsiteY8" fmla="*/ 708287 h 708287"/>
                <a:gd name="connsiteX9" fmla="*/ 3053743 w 3664492"/>
                <a:gd name="connsiteY9" fmla="*/ 708287 h 708287"/>
                <a:gd name="connsiteX10" fmla="*/ 2137620 w 3664492"/>
                <a:gd name="connsiteY10" fmla="*/ 708287 h 708287"/>
                <a:gd name="connsiteX11" fmla="*/ 2137620 w 3664492"/>
                <a:gd name="connsiteY11" fmla="*/ 708287 h 708287"/>
                <a:gd name="connsiteX12" fmla="*/ 0 w 3664492"/>
                <a:gd name="connsiteY12" fmla="*/ 708287 h 708287"/>
                <a:gd name="connsiteX13" fmla="*/ 0 w 3664492"/>
                <a:gd name="connsiteY13" fmla="*/ 498075 h 708287"/>
                <a:gd name="connsiteX14" fmla="*/ 0 w 3664492"/>
                <a:gd name="connsiteY14" fmla="*/ 407985 h 708287"/>
                <a:gd name="connsiteX15" fmla="*/ 0 w 3664492"/>
                <a:gd name="connsiteY15" fmla="*/ 407985 h 708287"/>
                <a:gd name="connsiteX16" fmla="*/ 0 w 3664492"/>
                <a:gd name="connsiteY16" fmla="*/ 347924 h 708287"/>
                <a:gd name="connsiteX0" fmla="*/ 0 w 3664492"/>
                <a:gd name="connsiteY0" fmla="*/ 372516 h 732879"/>
                <a:gd name="connsiteX1" fmla="*/ 2356511 w 3664492"/>
                <a:gd name="connsiteY1" fmla="*/ 372516 h 732879"/>
                <a:gd name="connsiteX2" fmla="*/ 2599596 w 3664492"/>
                <a:gd name="connsiteY2" fmla="*/ 0 h 732879"/>
                <a:gd name="connsiteX3" fmla="*/ 2824260 w 3664492"/>
                <a:gd name="connsiteY3" fmla="*/ 376046 h 732879"/>
                <a:gd name="connsiteX4" fmla="*/ 3664492 w 3664492"/>
                <a:gd name="connsiteY4" fmla="*/ 372516 h 732879"/>
                <a:gd name="connsiteX5" fmla="*/ 3664492 w 3664492"/>
                <a:gd name="connsiteY5" fmla="*/ 432577 h 732879"/>
                <a:gd name="connsiteX6" fmla="*/ 3664492 w 3664492"/>
                <a:gd name="connsiteY6" fmla="*/ 432577 h 732879"/>
                <a:gd name="connsiteX7" fmla="*/ 3664492 w 3664492"/>
                <a:gd name="connsiteY7" fmla="*/ 522667 h 732879"/>
                <a:gd name="connsiteX8" fmla="*/ 3664492 w 3664492"/>
                <a:gd name="connsiteY8" fmla="*/ 732879 h 732879"/>
                <a:gd name="connsiteX9" fmla="*/ 3053743 w 3664492"/>
                <a:gd name="connsiteY9" fmla="*/ 732879 h 732879"/>
                <a:gd name="connsiteX10" fmla="*/ 2137620 w 3664492"/>
                <a:gd name="connsiteY10" fmla="*/ 732879 h 732879"/>
                <a:gd name="connsiteX11" fmla="*/ 2137620 w 3664492"/>
                <a:gd name="connsiteY11" fmla="*/ 732879 h 732879"/>
                <a:gd name="connsiteX12" fmla="*/ 0 w 3664492"/>
                <a:gd name="connsiteY12" fmla="*/ 732879 h 732879"/>
                <a:gd name="connsiteX13" fmla="*/ 0 w 3664492"/>
                <a:gd name="connsiteY13" fmla="*/ 522667 h 732879"/>
                <a:gd name="connsiteX14" fmla="*/ 0 w 3664492"/>
                <a:gd name="connsiteY14" fmla="*/ 432577 h 732879"/>
                <a:gd name="connsiteX15" fmla="*/ 0 w 3664492"/>
                <a:gd name="connsiteY15" fmla="*/ 432577 h 732879"/>
                <a:gd name="connsiteX16" fmla="*/ 0 w 3664492"/>
                <a:gd name="connsiteY16" fmla="*/ 372516 h 732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664492" h="732879">
                  <a:moveTo>
                    <a:pt x="0" y="372516"/>
                  </a:moveTo>
                  <a:lnTo>
                    <a:pt x="2356511" y="372516"/>
                  </a:lnTo>
                  <a:lnTo>
                    <a:pt x="2599596" y="0"/>
                  </a:lnTo>
                  <a:lnTo>
                    <a:pt x="2824260" y="376046"/>
                  </a:lnTo>
                  <a:lnTo>
                    <a:pt x="3664492" y="372516"/>
                  </a:lnTo>
                  <a:lnTo>
                    <a:pt x="3664492" y="432577"/>
                  </a:lnTo>
                  <a:lnTo>
                    <a:pt x="3664492" y="432577"/>
                  </a:lnTo>
                  <a:lnTo>
                    <a:pt x="3664492" y="522667"/>
                  </a:lnTo>
                  <a:lnTo>
                    <a:pt x="3664492" y="732879"/>
                  </a:lnTo>
                  <a:lnTo>
                    <a:pt x="3053743" y="732879"/>
                  </a:lnTo>
                  <a:lnTo>
                    <a:pt x="2137620" y="732879"/>
                  </a:lnTo>
                  <a:lnTo>
                    <a:pt x="2137620" y="732879"/>
                  </a:lnTo>
                  <a:lnTo>
                    <a:pt x="0" y="732879"/>
                  </a:lnTo>
                  <a:lnTo>
                    <a:pt x="0" y="522667"/>
                  </a:lnTo>
                  <a:lnTo>
                    <a:pt x="0" y="432577"/>
                  </a:lnTo>
                  <a:lnTo>
                    <a:pt x="0" y="432577"/>
                  </a:lnTo>
                  <a:lnTo>
                    <a:pt x="0" y="372516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80" name="Text Box 5"/>
            <p:cNvSpPr txBox="1">
              <a:spLocks noChangeArrowheads="1"/>
            </p:cNvSpPr>
            <p:nvPr/>
          </p:nvSpPr>
          <p:spPr bwMode="auto">
            <a:xfrm>
              <a:off x="3284" y="3066"/>
              <a:ext cx="2953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800" b="0">
                  <a:solidFill>
                    <a:schemeClr val="accent2"/>
                  </a:solidFill>
                  <a:latin typeface="Arial" charset="0"/>
                </a:rPr>
                <a:t>the </a:t>
              </a:r>
              <a:r>
                <a:rPr lang="fr-FR" sz="2800" b="0" err="1">
                  <a:solidFill>
                    <a:schemeClr val="accent2"/>
                  </a:solidFill>
                  <a:latin typeface="Arial" charset="0"/>
                </a:rPr>
                <a:t>wavelengths</a:t>
              </a:r>
              <a:r>
                <a:rPr lang="fr-FR" sz="2800" b="0">
                  <a:solidFill>
                    <a:schemeClr val="accent2"/>
                  </a:solidFill>
                  <a:latin typeface="Arial" charset="0"/>
                </a:rPr>
                <a:t> change: </a:t>
              </a:r>
              <a:r>
                <a:rPr lang="fr-FR" sz="2800" b="0" err="1">
                  <a:solidFill>
                    <a:schemeClr val="accent2"/>
                  </a:solidFill>
                  <a:latin typeface="Arial" charset="0"/>
                </a:rPr>
                <a:t>why</a:t>
              </a:r>
              <a:r>
                <a:rPr lang="fr-FR" sz="2800" b="0">
                  <a:solidFill>
                    <a:schemeClr val="accent2"/>
                  </a:solidFill>
                  <a:latin typeface="Arial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37BEC71-1A1E-2AA2-510C-D5B17EF656F3}"/>
              </a:ext>
            </a:extLst>
          </p:cNvPr>
          <p:cNvGrpSpPr/>
          <p:nvPr/>
        </p:nvGrpSpPr>
        <p:grpSpPr>
          <a:xfrm>
            <a:off x="-24680" y="5457035"/>
            <a:ext cx="12313368" cy="1126911"/>
            <a:chOff x="-1548681" y="3870205"/>
            <a:chExt cx="12313368" cy="11269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4379BF-BB84-605E-0469-6E4160FF15BE}"/>
                </a:ext>
              </a:extLst>
            </p:cNvPr>
            <p:cNvSpPr/>
            <p:nvPr/>
          </p:nvSpPr>
          <p:spPr bwMode="auto">
            <a:xfrm>
              <a:off x="-1471630" y="4425867"/>
              <a:ext cx="5611581" cy="486414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4" name="Rectangle 40">
              <a:extLst>
                <a:ext uri="{FF2B5EF4-FFF2-40B4-BE49-F238E27FC236}">
                  <a16:creationId xmlns:a16="http://schemas.microsoft.com/office/drawing/2014/main" id="{A674802C-E7FD-7F66-2D70-9997E6E18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48681" y="3870205"/>
              <a:ext cx="12313368" cy="1126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3840"/>
                </a:lnSpc>
                <a:spcBef>
                  <a:spcPts val="0"/>
                </a:spcBef>
              </a:pPr>
              <a:r>
                <a:rPr lang="en-US" sz="2800" b="0">
                  <a:solidFill>
                    <a:schemeClr val="bg1"/>
                  </a:solidFill>
                  <a:latin typeface="Helvetica" charset="0"/>
                  <a:sym typeface="Symbol" charset="0"/>
                </a:rPr>
                <a:t>This affects the Doppler shift: one can show that  </a:t>
              </a:r>
              <a:r>
                <a:rPr lang="en-US" sz="2800" b="0" i="1" err="1">
                  <a:solidFill>
                    <a:schemeClr val="bg1"/>
                  </a:solidFill>
                  <a:latin typeface="Symbol" charset="2"/>
                  <a:cs typeface="Symbol" charset="2"/>
                  <a:sym typeface="Symbol" charset="0"/>
                </a:rPr>
                <a:t>l</a:t>
              </a:r>
              <a:r>
                <a:rPr lang="en-US" sz="2800" b="0" baseline="-25000" err="1">
                  <a:solidFill>
                    <a:schemeClr val="bg1"/>
                  </a:solidFill>
                  <a:latin typeface="Helvetica" charset="0"/>
                  <a:sym typeface="Symbol" charset="0"/>
                </a:rPr>
                <a:t>L</a:t>
              </a:r>
              <a:r>
                <a:rPr lang="en-US" sz="2800" b="0">
                  <a:solidFill>
                    <a:schemeClr val="bg1"/>
                  </a:solidFill>
                  <a:latin typeface="Helvetica" charset="0"/>
                  <a:sym typeface="Symbol" charset="0"/>
                </a:rPr>
                <a:t> changes from </a:t>
              </a:r>
              <a:r>
                <a:rPr lang="en-US" sz="2800" b="0" i="1">
                  <a:solidFill>
                    <a:schemeClr val="bg1"/>
                  </a:solidFill>
                  <a:latin typeface="Helvetica" charset="0"/>
                  <a:sym typeface="Symbol" charset="0"/>
                </a:rPr>
                <a:t>L </a:t>
              </a:r>
              <a:r>
                <a:rPr lang="en-US" sz="2800" b="0">
                  <a:solidFill>
                    <a:schemeClr val="bg1"/>
                  </a:solidFill>
                  <a:latin typeface="Helvetica" charset="0"/>
                  <a:sym typeface="Symbol" charset="0"/>
                </a:rPr>
                <a:t>/(2</a:t>
              </a:r>
              <a:r>
                <a:rPr lang="en-US" sz="2800" b="0" i="1">
                  <a:solidFill>
                    <a:schemeClr val="bg1"/>
                  </a:solidFill>
                  <a:latin typeface="Symbol" charset="0"/>
                  <a:sym typeface="Symbol" charset="0"/>
                </a:rPr>
                <a:t>g</a:t>
              </a:r>
              <a:r>
                <a:rPr lang="en-US" sz="2800" b="0" baseline="30000">
                  <a:solidFill>
                    <a:schemeClr val="bg1"/>
                  </a:solidFill>
                  <a:latin typeface="Helvetica" charset="0"/>
                  <a:sym typeface="Symbol" charset="0"/>
                </a:rPr>
                <a:t>2</a:t>
              </a:r>
              <a:r>
                <a:rPr lang="en-US" sz="2800" b="0">
                  <a:solidFill>
                    <a:schemeClr val="bg1"/>
                  </a:solidFill>
                  <a:latin typeface="Helvetica" charset="0"/>
                  <a:sym typeface="Symbol" charset="0"/>
                </a:rPr>
                <a:t>) to  </a:t>
              </a:r>
            </a:p>
            <a:p>
              <a:pPr>
                <a:lnSpc>
                  <a:spcPts val="3840"/>
                </a:lnSpc>
                <a:spcBef>
                  <a:spcPts val="0"/>
                </a:spcBef>
              </a:pPr>
              <a:r>
                <a:rPr lang="en-US" sz="3200" b="0" i="1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Symbol" charset="2"/>
                  <a:cs typeface="Symbol" charset="2"/>
                  <a:sym typeface="Symbol" charset="0"/>
                </a:rPr>
                <a:t>l</a:t>
              </a:r>
              <a:r>
                <a:rPr lang="en-US" sz="3200" b="0" baseline="-2500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  <a:sym typeface="Symbol" charset="0"/>
                </a:rPr>
                <a:t>L</a:t>
              </a:r>
              <a:r>
                <a:rPr lang="en-US" sz="32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  <a:sym typeface="Symbol" charset="0"/>
                </a:rPr>
                <a:t> = [</a:t>
              </a:r>
              <a:r>
                <a:rPr lang="en-US" sz="3200" b="0" i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sym typeface="Symbol" charset="0"/>
                </a:rPr>
                <a:t>L </a:t>
              </a:r>
              <a:r>
                <a:rPr lang="en-US" sz="32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sym typeface="Symbol" charset="0"/>
                </a:rPr>
                <a:t>/(2</a:t>
              </a:r>
              <a:r>
                <a:rPr lang="en-US" sz="3200" b="0" i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Symbol" pitchFamily="2" charset="2"/>
                  <a:sym typeface="Symbol" charset="0"/>
                </a:rPr>
                <a:t>g</a:t>
              </a:r>
              <a:r>
                <a:rPr lang="en-US" sz="3200" b="0" i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sym typeface="Symbol" charset="0"/>
                </a:rPr>
                <a:t></a:t>
              </a:r>
              <a:r>
                <a:rPr lang="en-US" sz="3200" b="0" baseline="300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sym typeface="Symbol" charset="0"/>
                </a:rPr>
                <a:t>2</a:t>
              </a:r>
              <a:r>
                <a:rPr lang="en-US" sz="32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sym typeface="Symbol" charset="0"/>
                </a:rPr>
                <a:t>)](1+ constant</a:t>
              </a:r>
              <a:r>
                <a:rPr lang="en-US" sz="20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sym typeface="Symbol" charset="0"/>
                </a:rPr>
                <a:t> x </a:t>
              </a:r>
              <a:r>
                <a:rPr lang="en-US" sz="3200" b="0" i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sym typeface="Symbol" charset="0"/>
                </a:rPr>
                <a:t>B</a:t>
              </a:r>
              <a:r>
                <a:rPr lang="en-US" sz="3200" b="0" baseline="300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sym typeface="Symbol" charset="0"/>
                </a:rPr>
                <a:t> 2</a:t>
              </a:r>
              <a:r>
                <a:rPr lang="en-US" sz="32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sym typeface="Symbol" charset="0"/>
                </a:rPr>
                <a:t>)</a:t>
              </a:r>
              <a:endParaRPr lang="en-US" sz="32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endParaRPr>
            </a:p>
          </p:txBody>
        </p:sp>
      </p:grpSp>
      <p:sp>
        <p:nvSpPr>
          <p:cNvPr id="5" name="Rectangle 40">
            <a:extLst>
              <a:ext uri="{FF2B5EF4-FFF2-40B4-BE49-F238E27FC236}">
                <a16:creationId xmlns:a16="http://schemas.microsoft.com/office/drawing/2014/main" id="{26AE943D-1052-1FAD-8F0B-339840331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040269"/>
            <a:ext cx="12153160" cy="132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But the Lorentz force cannot do work and cannot change the total  kinetic energy, so the increase in the transverse speed requires a decrease in the longitudinal speed</a:t>
            </a:r>
            <a:endParaRPr lang="en-US" sz="2800" b="0" u="sng">
              <a:solidFill>
                <a:srgbClr val="FFFF00"/>
              </a:solidFill>
              <a:latin typeface="Helvetica" charset="0"/>
              <a:sym typeface="Symbol" charset="0"/>
            </a:endParaRPr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C957F3E3-8BCE-23D4-078F-665FEDA73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1003" y="6115926"/>
            <a:ext cx="6589809" cy="55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Yes, we can </a:t>
            </a:r>
            <a:r>
              <a:rPr lang="en-US" sz="3200" b="0" u="sng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tune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the wavelength</a:t>
            </a:r>
            <a:r>
              <a:rPr lang="en-US" sz="1000" b="0" i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6744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4.375E-6 0.0164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8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8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49" grpId="0" animBg="1"/>
      <p:bldP spid="49" grpId="1" animBg="1"/>
      <p:bldP spid="48" grpId="0" animBg="1"/>
      <p:bldP spid="52" grpId="0"/>
      <p:bldP spid="118" grpId="0" autoUpdateAnimBg="0"/>
      <p:bldP spid="119" grpId="0" autoUpdateAnimBg="0"/>
      <p:bldP spid="5" grpId="0" build="p" autoUpdateAnimBg="0"/>
      <p:bldP spid="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2">
            <a:extLst>
              <a:ext uri="{FF2B5EF4-FFF2-40B4-BE49-F238E27FC236}">
                <a16:creationId xmlns:a16="http://schemas.microsoft.com/office/drawing/2014/main" id="{532566B3-CE4C-3AF8-F945-B38AF119B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8" y="5749638"/>
            <a:ext cx="8321457" cy="997788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72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bg1"/>
                </a:solidFill>
                <a:ea typeface="ＭＳ Ｐゴシック" charset="0"/>
                <a:cs typeface="Chalkboard"/>
              </a:rPr>
              <a:t>Specifically, of </a:t>
            </a:r>
            <a:r>
              <a:rPr lang="en-US" sz="3200" u="sng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bendin</a:t>
            </a: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g</a:t>
            </a:r>
            <a:r>
              <a:rPr lang="en-US" sz="3200" u="sng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 </a:t>
            </a:r>
          </a:p>
          <a:p>
            <a:pPr marL="0" indent="0">
              <a:lnSpc>
                <a:spcPts val="3720"/>
              </a:lnSpc>
              <a:spcBef>
                <a:spcPts val="0"/>
              </a:spcBef>
              <a:defRPr/>
            </a:pPr>
            <a:r>
              <a:rPr lang="en-US" sz="3200" u="sng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ma</a:t>
            </a: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g</a:t>
            </a:r>
            <a:r>
              <a:rPr lang="en-US" sz="3200" u="sng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nets</a:t>
            </a:r>
            <a:r>
              <a:rPr lang="en-US" sz="320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 </a:t>
            </a:r>
            <a:r>
              <a:rPr lang="en-US" sz="3200">
                <a:solidFill>
                  <a:schemeClr val="bg1"/>
                </a:solidFill>
                <a:ea typeface="ＭＳ Ｐゴシック" charset="0"/>
                <a:cs typeface="Chalkboard"/>
              </a:rPr>
              <a:t>and </a:t>
            </a:r>
            <a:r>
              <a:rPr lang="en-US" sz="3200" u="sng">
                <a:solidFill>
                  <a:srgbClr val="FFFF00"/>
                </a:solidFill>
                <a:ea typeface="ＭＳ Ｐゴシック" charset="0"/>
                <a:cs typeface="Chalkboard"/>
              </a:rPr>
              <a:t>wi</a:t>
            </a:r>
            <a:r>
              <a:rPr lang="en-US" sz="3200">
                <a:solidFill>
                  <a:srgbClr val="FFFF00"/>
                </a:solidFill>
                <a:ea typeface="ＭＳ Ｐゴシック" charset="0"/>
                <a:cs typeface="Chalkboard"/>
              </a:rPr>
              <a:t>gg</a:t>
            </a:r>
            <a:r>
              <a:rPr lang="en-US" sz="3200" u="sng">
                <a:solidFill>
                  <a:srgbClr val="FFFF00"/>
                </a:solidFill>
                <a:ea typeface="ＭＳ Ｐゴシック" charset="0"/>
                <a:cs typeface="Chalkboard"/>
              </a:rPr>
              <a:t>lers</a:t>
            </a:r>
            <a:r>
              <a:rPr lang="en-US" sz="3200">
                <a:solidFill>
                  <a:schemeClr val="bg1"/>
                </a:solidFill>
                <a:ea typeface="ＭＳ Ｐゴシック" charset="0"/>
                <a:cs typeface="Chalkboard"/>
              </a:rPr>
              <a:t>: what are they?</a:t>
            </a:r>
            <a:endParaRPr lang="en-US" sz="3200" u="sng">
              <a:solidFill>
                <a:schemeClr val="bg1"/>
              </a:solidFill>
              <a:ea typeface="ＭＳ Ｐゴシック" charset="0"/>
              <a:cs typeface="Chalkboard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B1A30B7-7BDC-425B-14D0-37A712A8F2A9}"/>
              </a:ext>
            </a:extLst>
          </p:cNvPr>
          <p:cNvSpPr/>
          <p:nvPr/>
        </p:nvSpPr>
        <p:spPr bwMode="auto">
          <a:xfrm>
            <a:off x="8672235" y="2138801"/>
            <a:ext cx="918391" cy="629395"/>
          </a:xfrm>
          <a:prstGeom prst="rect">
            <a:avLst/>
          </a:prstGeom>
          <a:solidFill>
            <a:srgbClr val="9A7717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3AE381-4E8A-6045-8CA6-616AC5F239E6}"/>
              </a:ext>
            </a:extLst>
          </p:cNvPr>
          <p:cNvSpPr/>
          <p:nvPr/>
        </p:nvSpPr>
        <p:spPr bwMode="auto">
          <a:xfrm>
            <a:off x="5892095" y="2083973"/>
            <a:ext cx="2772130" cy="211647"/>
          </a:xfrm>
          <a:prstGeom prst="rect">
            <a:avLst/>
          </a:prstGeom>
          <a:gradFill>
            <a:gsLst>
              <a:gs pos="53000">
                <a:schemeClr val="bg1"/>
              </a:gs>
              <a:gs pos="4000">
                <a:schemeClr val="bg1">
                  <a:lumMod val="50000"/>
                </a:schemeClr>
              </a:gs>
              <a:gs pos="95000">
                <a:schemeClr val="bg1">
                  <a:lumMod val="5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B957CB04-B0D6-AE43-80C0-4E6936B82130}"/>
              </a:ext>
            </a:extLst>
          </p:cNvPr>
          <p:cNvCxnSpPr>
            <a:cxnSpLocks/>
          </p:cNvCxnSpPr>
          <p:nvPr/>
        </p:nvCxnSpPr>
        <p:spPr bwMode="auto">
          <a:xfrm>
            <a:off x="5756235" y="2091172"/>
            <a:ext cx="2916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61C47AF9-778E-BE41-A9B2-AA708061FB07}"/>
              </a:ext>
            </a:extLst>
          </p:cNvPr>
          <p:cNvCxnSpPr>
            <a:cxnSpLocks/>
          </p:cNvCxnSpPr>
          <p:nvPr/>
        </p:nvCxnSpPr>
        <p:spPr bwMode="auto">
          <a:xfrm>
            <a:off x="6980307" y="2295619"/>
            <a:ext cx="165618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30B9890-7C16-0049-8CAE-98A40A1976B3}"/>
              </a:ext>
            </a:extLst>
          </p:cNvPr>
          <p:cNvGrpSpPr/>
          <p:nvPr/>
        </p:nvGrpSpPr>
        <p:grpSpPr>
          <a:xfrm>
            <a:off x="4911410" y="2126055"/>
            <a:ext cx="840586" cy="398282"/>
            <a:chOff x="2412900" y="2733181"/>
            <a:chExt cx="3240360" cy="610318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CBE01D60-F58B-4343-8B01-2A7904E336DD}"/>
                </a:ext>
              </a:extLst>
            </p:cNvPr>
            <p:cNvGrpSpPr/>
            <p:nvPr/>
          </p:nvGrpSpPr>
          <p:grpSpPr>
            <a:xfrm>
              <a:off x="2412900" y="3159831"/>
              <a:ext cx="3240360" cy="183668"/>
              <a:chOff x="2444565" y="3159831"/>
              <a:chExt cx="3240360" cy="183668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7F10699B-99D9-D14C-A250-84497D65D0F1}"/>
                  </a:ext>
                </a:extLst>
              </p:cNvPr>
              <p:cNvSpPr/>
              <p:nvPr/>
            </p:nvSpPr>
            <p:spPr bwMode="auto">
              <a:xfrm>
                <a:off x="5144865" y="3161655"/>
                <a:ext cx="540060" cy="180020"/>
              </a:xfrm>
              <a:prstGeom prst="rect">
                <a:avLst/>
              </a:prstGeom>
              <a:solidFill>
                <a:srgbClr val="831714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CA80FA4E-1B08-974B-BBD7-4DAC741B9706}"/>
                  </a:ext>
                </a:extLst>
              </p:cNvPr>
              <p:cNvSpPr/>
              <p:nvPr/>
            </p:nvSpPr>
            <p:spPr bwMode="auto">
              <a:xfrm>
                <a:off x="4604805" y="3159831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667491E8-D128-254E-8C45-B0991B7EC90B}"/>
                  </a:ext>
                </a:extLst>
              </p:cNvPr>
              <p:cNvSpPr/>
              <p:nvPr/>
            </p:nvSpPr>
            <p:spPr bwMode="auto">
              <a:xfrm>
                <a:off x="4064745" y="3163479"/>
                <a:ext cx="540060" cy="180020"/>
              </a:xfrm>
              <a:prstGeom prst="rect">
                <a:avLst/>
              </a:prstGeom>
              <a:solidFill>
                <a:srgbClr val="831714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F42B8410-DFF4-AF44-A063-D1CE900AE21F}"/>
                  </a:ext>
                </a:extLst>
              </p:cNvPr>
              <p:cNvSpPr/>
              <p:nvPr/>
            </p:nvSpPr>
            <p:spPr bwMode="auto">
              <a:xfrm>
                <a:off x="3524685" y="3161655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B423BB03-3D79-C346-9F43-5FDF19931FD0}"/>
                  </a:ext>
                </a:extLst>
              </p:cNvPr>
              <p:cNvSpPr/>
              <p:nvPr/>
            </p:nvSpPr>
            <p:spPr bwMode="auto">
              <a:xfrm>
                <a:off x="2984625" y="3163479"/>
                <a:ext cx="540060" cy="180020"/>
              </a:xfrm>
              <a:prstGeom prst="rect">
                <a:avLst/>
              </a:prstGeom>
              <a:solidFill>
                <a:srgbClr val="831714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B1676B03-3BB3-7241-B233-5F1CE4CDA39F}"/>
                  </a:ext>
                </a:extLst>
              </p:cNvPr>
              <p:cNvSpPr/>
              <p:nvPr/>
            </p:nvSpPr>
            <p:spPr bwMode="auto">
              <a:xfrm>
                <a:off x="2444565" y="3161655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8FEFE374-6E62-D24C-9064-5E245BE07C42}"/>
                </a:ext>
              </a:extLst>
            </p:cNvPr>
            <p:cNvGrpSpPr/>
            <p:nvPr/>
          </p:nvGrpSpPr>
          <p:grpSpPr>
            <a:xfrm>
              <a:off x="2412900" y="2733181"/>
              <a:ext cx="3240360" cy="437696"/>
              <a:chOff x="2381235" y="2733181"/>
              <a:chExt cx="3240360" cy="437696"/>
            </a:xfrm>
          </p:grpSpPr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A3BB6F19-4DF9-C444-8D23-B53AE71A2E8D}"/>
                  </a:ext>
                </a:extLst>
              </p:cNvPr>
              <p:cNvSpPr/>
              <p:nvPr/>
            </p:nvSpPr>
            <p:spPr bwMode="auto">
              <a:xfrm>
                <a:off x="5081535" y="2735005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316F3A3D-8B7F-0E42-A6D7-684D1CAA09E1}"/>
                  </a:ext>
                </a:extLst>
              </p:cNvPr>
              <p:cNvSpPr/>
              <p:nvPr/>
            </p:nvSpPr>
            <p:spPr bwMode="auto">
              <a:xfrm>
                <a:off x="4541475" y="2733181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1C8E29A3-C3E5-0E44-9714-BF759AB43B70}"/>
                  </a:ext>
                </a:extLst>
              </p:cNvPr>
              <p:cNvSpPr/>
              <p:nvPr/>
            </p:nvSpPr>
            <p:spPr bwMode="auto">
              <a:xfrm>
                <a:off x="4001415" y="2736829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E7F41C90-71A8-AB4A-96AD-590D376895DA}"/>
                  </a:ext>
                </a:extLst>
              </p:cNvPr>
              <p:cNvSpPr/>
              <p:nvPr/>
            </p:nvSpPr>
            <p:spPr bwMode="auto">
              <a:xfrm>
                <a:off x="3461355" y="2735005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678D832-25F2-2842-91AB-439D6035EFDA}"/>
                  </a:ext>
                </a:extLst>
              </p:cNvPr>
              <p:cNvSpPr/>
              <p:nvPr/>
            </p:nvSpPr>
            <p:spPr bwMode="auto">
              <a:xfrm>
                <a:off x="2921295" y="2736829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1B3FC1A5-FEDA-1541-B47A-B479C8708DB5}"/>
                  </a:ext>
                </a:extLst>
              </p:cNvPr>
              <p:cNvSpPr/>
              <p:nvPr/>
            </p:nvSpPr>
            <p:spPr bwMode="auto">
              <a:xfrm>
                <a:off x="2381235" y="2735005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793DEF-9148-1440-BE20-E2F07C51D099}"/>
              </a:ext>
            </a:extLst>
          </p:cNvPr>
          <p:cNvGrpSpPr/>
          <p:nvPr/>
        </p:nvGrpSpPr>
        <p:grpSpPr>
          <a:xfrm>
            <a:off x="8071900" y="3463488"/>
            <a:ext cx="492582" cy="2845832"/>
            <a:chOff x="7247769" y="3985916"/>
            <a:chExt cx="492582" cy="284583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CECCC6-33D9-CAA4-9A67-F1D551DC8EFA}"/>
                </a:ext>
              </a:extLst>
            </p:cNvPr>
            <p:cNvSpPr/>
            <p:nvPr/>
          </p:nvSpPr>
          <p:spPr bwMode="auto">
            <a:xfrm rot="5400000">
              <a:off x="7237934" y="6329331"/>
              <a:ext cx="512252" cy="492582"/>
            </a:xfrm>
            <a:prstGeom prst="rect">
              <a:avLst/>
            </a:prstGeom>
            <a:solidFill>
              <a:srgbClr val="B08515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E371D38-1B46-9748-B4CA-32539EFB835B}"/>
                </a:ext>
              </a:extLst>
            </p:cNvPr>
            <p:cNvGrpSpPr/>
            <p:nvPr/>
          </p:nvGrpSpPr>
          <p:grpSpPr>
            <a:xfrm>
              <a:off x="7285809" y="3998329"/>
              <a:ext cx="405296" cy="295819"/>
              <a:chOff x="2412900" y="2735005"/>
              <a:chExt cx="540062" cy="606670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FA547C3-DA3E-584D-A171-584E65CB4F39}"/>
                  </a:ext>
                </a:extLst>
              </p:cNvPr>
              <p:cNvSpPr/>
              <p:nvPr/>
            </p:nvSpPr>
            <p:spPr bwMode="auto">
              <a:xfrm>
                <a:off x="2412900" y="3161655"/>
                <a:ext cx="540062" cy="180020"/>
              </a:xfrm>
              <a:prstGeom prst="rect">
                <a:avLst/>
              </a:pr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D89F007-22AF-A643-AA52-5B73761D0B83}"/>
                  </a:ext>
                </a:extLst>
              </p:cNvPr>
              <p:cNvSpPr/>
              <p:nvPr/>
            </p:nvSpPr>
            <p:spPr bwMode="auto">
              <a:xfrm>
                <a:off x="2412900" y="2735005"/>
                <a:ext cx="540062" cy="434048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59D25AE-3AE2-BF4B-A469-9119B3AE8C1A}"/>
                </a:ext>
              </a:extLst>
            </p:cNvPr>
            <p:cNvSpPr/>
            <p:nvPr/>
          </p:nvSpPr>
          <p:spPr bwMode="auto">
            <a:xfrm rot="5400000">
              <a:off x="6444940" y="4921285"/>
              <a:ext cx="2107382" cy="236643"/>
            </a:xfrm>
            <a:prstGeom prst="rect">
              <a:avLst/>
            </a:prstGeom>
            <a:gradFill flip="none" rotWithShape="1">
              <a:gsLst>
                <a:gs pos="6000">
                  <a:schemeClr val="bg1">
                    <a:lumMod val="50000"/>
                  </a:schemeClr>
                </a:gs>
                <a:gs pos="50000">
                  <a:schemeClr val="bg1"/>
                </a:gs>
                <a:gs pos="95000">
                  <a:schemeClr val="bg1">
                    <a:lumMod val="50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52005664-971C-6C40-A028-61DBF65E916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608497" y="4068000"/>
              <a:ext cx="9103" cy="202529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89E35BAE-8CCB-1C47-A3AB-16509883469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80311" y="4680000"/>
              <a:ext cx="0" cy="141329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8004D82-4563-8640-81C7-83DC80A83EFF}"/>
                </a:ext>
              </a:extLst>
            </p:cNvPr>
            <p:cNvSpPr/>
            <p:nvPr/>
          </p:nvSpPr>
          <p:spPr bwMode="auto">
            <a:xfrm rot="5400000">
              <a:off x="7237934" y="6103030"/>
              <a:ext cx="512252" cy="492582"/>
            </a:xfrm>
            <a:prstGeom prst="rect">
              <a:avLst/>
            </a:prstGeom>
            <a:solidFill>
              <a:srgbClr val="FFC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5E5CBE-8FD1-C745-B277-55051EDF42B7}"/>
              </a:ext>
            </a:extLst>
          </p:cNvPr>
          <p:cNvGrpSpPr/>
          <p:nvPr/>
        </p:nvGrpSpPr>
        <p:grpSpPr>
          <a:xfrm>
            <a:off x="4539118" y="4555172"/>
            <a:ext cx="3086030" cy="1532624"/>
            <a:chOff x="3714986" y="5077599"/>
            <a:chExt cx="3086030" cy="1532624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874095F-110D-8E4E-B1C1-0B2F98658E4A}"/>
                </a:ext>
              </a:extLst>
            </p:cNvPr>
            <p:cNvGrpSpPr/>
            <p:nvPr/>
          </p:nvGrpSpPr>
          <p:grpSpPr>
            <a:xfrm>
              <a:off x="6084168" y="5077599"/>
              <a:ext cx="716848" cy="394370"/>
              <a:chOff x="6378575" y="4314155"/>
              <a:chExt cx="716848" cy="394370"/>
            </a:xfrm>
          </p:grpSpPr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D0B5FF92-1F8D-C142-923C-DBFDDB2B783D}"/>
                  </a:ext>
                </a:extLst>
              </p:cNvPr>
              <p:cNvSpPr/>
              <p:nvPr/>
            </p:nvSpPr>
            <p:spPr bwMode="auto">
              <a:xfrm rot="2031466">
                <a:off x="6390264" y="4314155"/>
                <a:ext cx="705159" cy="231484"/>
              </a:xfrm>
              <a:prstGeom prst="parallelogram">
                <a:avLst>
                  <a:gd name="adj" fmla="val 62396"/>
                </a:avLst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3197471B-917F-9344-AAFC-5BA0CD62587E}"/>
                  </a:ext>
                </a:extLst>
              </p:cNvPr>
              <p:cNvSpPr/>
              <p:nvPr/>
            </p:nvSpPr>
            <p:spPr bwMode="auto">
              <a:xfrm>
                <a:off x="6378575" y="4327525"/>
                <a:ext cx="476250" cy="381000"/>
              </a:xfrm>
              <a:custGeom>
                <a:avLst/>
                <a:gdLst>
                  <a:gd name="connsiteX0" fmla="*/ 0 w 473075"/>
                  <a:gd name="connsiteY0" fmla="*/ 0 h 381000"/>
                  <a:gd name="connsiteX1" fmla="*/ 473075 w 473075"/>
                  <a:gd name="connsiteY1" fmla="*/ 314325 h 381000"/>
                  <a:gd name="connsiteX2" fmla="*/ 473075 w 473075"/>
                  <a:gd name="connsiteY2" fmla="*/ 381000 h 381000"/>
                  <a:gd name="connsiteX3" fmla="*/ 19050 w 473075"/>
                  <a:gd name="connsiteY3" fmla="*/ 73025 h 381000"/>
                  <a:gd name="connsiteX4" fmla="*/ 0 w 473075"/>
                  <a:gd name="connsiteY4" fmla="*/ 0 h 381000"/>
                  <a:gd name="connsiteX0" fmla="*/ 3175 w 476250"/>
                  <a:gd name="connsiteY0" fmla="*/ 0 h 381000"/>
                  <a:gd name="connsiteX1" fmla="*/ 476250 w 476250"/>
                  <a:gd name="connsiteY1" fmla="*/ 314325 h 381000"/>
                  <a:gd name="connsiteX2" fmla="*/ 476250 w 476250"/>
                  <a:gd name="connsiteY2" fmla="*/ 381000 h 381000"/>
                  <a:gd name="connsiteX3" fmla="*/ 0 w 476250"/>
                  <a:gd name="connsiteY3" fmla="*/ 66675 h 381000"/>
                  <a:gd name="connsiteX4" fmla="*/ 3175 w 476250"/>
                  <a:gd name="connsiteY4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6250" h="381000">
                    <a:moveTo>
                      <a:pt x="3175" y="0"/>
                    </a:moveTo>
                    <a:lnTo>
                      <a:pt x="476250" y="314325"/>
                    </a:lnTo>
                    <a:lnTo>
                      <a:pt x="476250" y="381000"/>
                    </a:lnTo>
                    <a:lnTo>
                      <a:pt x="0" y="666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E558F205-EC38-A241-8789-35945287FE02}"/>
                  </a:ext>
                </a:extLst>
              </p:cNvPr>
              <p:cNvSpPr/>
              <p:nvPr/>
            </p:nvSpPr>
            <p:spPr bwMode="auto">
              <a:xfrm flipV="1">
                <a:off x="6854825" y="4527550"/>
                <a:ext cx="238103" cy="180975"/>
              </a:xfrm>
              <a:custGeom>
                <a:avLst/>
                <a:gdLst>
                  <a:gd name="connsiteX0" fmla="*/ 0 w 473075"/>
                  <a:gd name="connsiteY0" fmla="*/ 0 h 381000"/>
                  <a:gd name="connsiteX1" fmla="*/ 473075 w 473075"/>
                  <a:gd name="connsiteY1" fmla="*/ 314325 h 381000"/>
                  <a:gd name="connsiteX2" fmla="*/ 473075 w 473075"/>
                  <a:gd name="connsiteY2" fmla="*/ 381000 h 381000"/>
                  <a:gd name="connsiteX3" fmla="*/ 19050 w 473075"/>
                  <a:gd name="connsiteY3" fmla="*/ 73025 h 381000"/>
                  <a:gd name="connsiteX4" fmla="*/ 0 w 473075"/>
                  <a:gd name="connsiteY4" fmla="*/ 0 h 381000"/>
                  <a:gd name="connsiteX0" fmla="*/ 3175 w 476250"/>
                  <a:gd name="connsiteY0" fmla="*/ 0 h 381000"/>
                  <a:gd name="connsiteX1" fmla="*/ 476250 w 476250"/>
                  <a:gd name="connsiteY1" fmla="*/ 314325 h 381000"/>
                  <a:gd name="connsiteX2" fmla="*/ 476250 w 476250"/>
                  <a:gd name="connsiteY2" fmla="*/ 381000 h 381000"/>
                  <a:gd name="connsiteX3" fmla="*/ 0 w 476250"/>
                  <a:gd name="connsiteY3" fmla="*/ 66675 h 381000"/>
                  <a:gd name="connsiteX4" fmla="*/ 3175 w 476250"/>
                  <a:gd name="connsiteY4" fmla="*/ 0 h 381000"/>
                  <a:gd name="connsiteX0" fmla="*/ 3175 w 476250"/>
                  <a:gd name="connsiteY0" fmla="*/ 0 h 314325"/>
                  <a:gd name="connsiteX1" fmla="*/ 476250 w 476250"/>
                  <a:gd name="connsiteY1" fmla="*/ 314325 h 314325"/>
                  <a:gd name="connsiteX2" fmla="*/ 216787 w 476250"/>
                  <a:gd name="connsiteY2" fmla="*/ 203200 h 314325"/>
                  <a:gd name="connsiteX3" fmla="*/ 0 w 476250"/>
                  <a:gd name="connsiteY3" fmla="*/ 66675 h 314325"/>
                  <a:gd name="connsiteX4" fmla="*/ 3175 w 476250"/>
                  <a:gd name="connsiteY4" fmla="*/ 0 h 314325"/>
                  <a:gd name="connsiteX0" fmla="*/ 3175 w 231004"/>
                  <a:gd name="connsiteY0" fmla="*/ 0 h 203200"/>
                  <a:gd name="connsiteX1" fmla="*/ 231004 w 231004"/>
                  <a:gd name="connsiteY1" fmla="*/ 146050 h 203200"/>
                  <a:gd name="connsiteX2" fmla="*/ 216787 w 231004"/>
                  <a:gd name="connsiteY2" fmla="*/ 203200 h 203200"/>
                  <a:gd name="connsiteX3" fmla="*/ 0 w 231004"/>
                  <a:gd name="connsiteY3" fmla="*/ 66675 h 203200"/>
                  <a:gd name="connsiteX4" fmla="*/ 3175 w 231004"/>
                  <a:gd name="connsiteY4" fmla="*/ 0 h 203200"/>
                  <a:gd name="connsiteX0" fmla="*/ 3175 w 266547"/>
                  <a:gd name="connsiteY0" fmla="*/ 0 h 180975"/>
                  <a:gd name="connsiteX1" fmla="*/ 231004 w 266547"/>
                  <a:gd name="connsiteY1" fmla="*/ 146050 h 180975"/>
                  <a:gd name="connsiteX2" fmla="*/ 266547 w 266547"/>
                  <a:gd name="connsiteY2" fmla="*/ 180975 h 180975"/>
                  <a:gd name="connsiteX3" fmla="*/ 0 w 266547"/>
                  <a:gd name="connsiteY3" fmla="*/ 66675 h 180975"/>
                  <a:gd name="connsiteX4" fmla="*/ 3175 w 266547"/>
                  <a:gd name="connsiteY4" fmla="*/ 0 h 180975"/>
                  <a:gd name="connsiteX0" fmla="*/ 3175 w 266547"/>
                  <a:gd name="connsiteY0" fmla="*/ 0 h 180975"/>
                  <a:gd name="connsiteX1" fmla="*/ 266547 w 266547"/>
                  <a:gd name="connsiteY1" fmla="*/ 111125 h 180975"/>
                  <a:gd name="connsiteX2" fmla="*/ 266547 w 266547"/>
                  <a:gd name="connsiteY2" fmla="*/ 180975 h 180975"/>
                  <a:gd name="connsiteX3" fmla="*/ 0 w 266547"/>
                  <a:gd name="connsiteY3" fmla="*/ 66675 h 180975"/>
                  <a:gd name="connsiteX4" fmla="*/ 3175 w 266547"/>
                  <a:gd name="connsiteY4" fmla="*/ 0 h 180975"/>
                  <a:gd name="connsiteX0" fmla="*/ 3175 w 266547"/>
                  <a:gd name="connsiteY0" fmla="*/ 0 h 180975"/>
                  <a:gd name="connsiteX1" fmla="*/ 252330 w 266547"/>
                  <a:gd name="connsiteY1" fmla="*/ 104775 h 180975"/>
                  <a:gd name="connsiteX2" fmla="*/ 266547 w 266547"/>
                  <a:gd name="connsiteY2" fmla="*/ 180975 h 180975"/>
                  <a:gd name="connsiteX3" fmla="*/ 0 w 266547"/>
                  <a:gd name="connsiteY3" fmla="*/ 66675 h 180975"/>
                  <a:gd name="connsiteX4" fmla="*/ 3175 w 266547"/>
                  <a:gd name="connsiteY4" fmla="*/ 0 h 180975"/>
                  <a:gd name="connsiteX0" fmla="*/ 3175 w 266547"/>
                  <a:gd name="connsiteY0" fmla="*/ 0 h 180975"/>
                  <a:gd name="connsiteX1" fmla="*/ 255884 w 266547"/>
                  <a:gd name="connsiteY1" fmla="*/ 101600 h 180975"/>
                  <a:gd name="connsiteX2" fmla="*/ 266547 w 266547"/>
                  <a:gd name="connsiteY2" fmla="*/ 180975 h 180975"/>
                  <a:gd name="connsiteX3" fmla="*/ 0 w 266547"/>
                  <a:gd name="connsiteY3" fmla="*/ 66675 h 180975"/>
                  <a:gd name="connsiteX4" fmla="*/ 3175 w 266547"/>
                  <a:gd name="connsiteY4" fmla="*/ 0 h 180975"/>
                  <a:gd name="connsiteX0" fmla="*/ 3175 w 270101"/>
                  <a:gd name="connsiteY0" fmla="*/ 0 h 180975"/>
                  <a:gd name="connsiteX1" fmla="*/ 270101 w 270101"/>
                  <a:gd name="connsiteY1" fmla="*/ 117475 h 180975"/>
                  <a:gd name="connsiteX2" fmla="*/ 266547 w 270101"/>
                  <a:gd name="connsiteY2" fmla="*/ 180975 h 180975"/>
                  <a:gd name="connsiteX3" fmla="*/ 0 w 270101"/>
                  <a:gd name="connsiteY3" fmla="*/ 66675 h 180975"/>
                  <a:gd name="connsiteX4" fmla="*/ 3175 w 270101"/>
                  <a:gd name="connsiteY4" fmla="*/ 0 h 180975"/>
                  <a:gd name="connsiteX0" fmla="*/ 3175 w 266547"/>
                  <a:gd name="connsiteY0" fmla="*/ 0 h 180975"/>
                  <a:gd name="connsiteX1" fmla="*/ 259438 w 266547"/>
                  <a:gd name="connsiteY1" fmla="*/ 107950 h 180975"/>
                  <a:gd name="connsiteX2" fmla="*/ 266547 w 266547"/>
                  <a:gd name="connsiteY2" fmla="*/ 180975 h 180975"/>
                  <a:gd name="connsiteX3" fmla="*/ 0 w 266547"/>
                  <a:gd name="connsiteY3" fmla="*/ 66675 h 180975"/>
                  <a:gd name="connsiteX4" fmla="*/ 3175 w 266547"/>
                  <a:gd name="connsiteY4" fmla="*/ 0 h 180975"/>
                  <a:gd name="connsiteX0" fmla="*/ 3175 w 266547"/>
                  <a:gd name="connsiteY0" fmla="*/ 0 h 180975"/>
                  <a:gd name="connsiteX1" fmla="*/ 262993 w 266547"/>
                  <a:gd name="connsiteY1" fmla="*/ 117475 h 180975"/>
                  <a:gd name="connsiteX2" fmla="*/ 266547 w 266547"/>
                  <a:gd name="connsiteY2" fmla="*/ 180975 h 180975"/>
                  <a:gd name="connsiteX3" fmla="*/ 0 w 266547"/>
                  <a:gd name="connsiteY3" fmla="*/ 66675 h 180975"/>
                  <a:gd name="connsiteX4" fmla="*/ 3175 w 266547"/>
                  <a:gd name="connsiteY4" fmla="*/ 0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547" h="180975">
                    <a:moveTo>
                      <a:pt x="3175" y="0"/>
                    </a:moveTo>
                    <a:lnTo>
                      <a:pt x="262993" y="117475"/>
                    </a:lnTo>
                    <a:lnTo>
                      <a:pt x="266547" y="180975"/>
                    </a:lnTo>
                    <a:lnTo>
                      <a:pt x="0" y="66675"/>
                    </a:lnTo>
                    <a:lnTo>
                      <a:pt x="3175" y="0"/>
                    </a:lnTo>
                    <a:close/>
                  </a:path>
                </a:pathLst>
              </a:cu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F37E778-275B-EC41-809C-CCB9B296336E}"/>
                </a:ext>
              </a:extLst>
            </p:cNvPr>
            <p:cNvSpPr/>
            <p:nvPr/>
          </p:nvSpPr>
          <p:spPr bwMode="auto">
            <a:xfrm rot="9370497">
              <a:off x="3927288" y="5863062"/>
              <a:ext cx="440244" cy="460264"/>
            </a:xfrm>
            <a:prstGeom prst="rect">
              <a:avLst/>
            </a:prstGeom>
            <a:solidFill>
              <a:srgbClr val="FFC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5AF70C4-CF13-E941-873E-C7AF354E2961}"/>
                </a:ext>
              </a:extLst>
            </p:cNvPr>
            <p:cNvSpPr/>
            <p:nvPr/>
          </p:nvSpPr>
          <p:spPr bwMode="auto">
            <a:xfrm rot="9370497">
              <a:off x="4305607" y="5510232"/>
              <a:ext cx="2229778" cy="207745"/>
            </a:xfrm>
            <a:prstGeom prst="rect">
              <a:avLst/>
            </a:prstGeom>
            <a:gradFill flip="none" rotWithShape="1">
              <a:gsLst>
                <a:gs pos="50000">
                  <a:schemeClr val="bg1"/>
                </a:gs>
                <a:gs pos="5000">
                  <a:schemeClr val="bg1">
                    <a:lumMod val="50000"/>
                  </a:schemeClr>
                </a:gs>
                <a:gs pos="95000">
                  <a:schemeClr val="bg1">
                    <a:lumMod val="50000"/>
                  </a:schemeClr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CDB135B0-63BD-8846-96B4-3935F0B9B07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56680" y="5500112"/>
              <a:ext cx="1062759" cy="48363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6ACF56CC-6A4D-8D47-A911-0E1AA42F1F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55928" y="5227039"/>
              <a:ext cx="2116899" cy="93244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2C5F1C3-C385-CDF6-33CE-7915E594FA2B}"/>
                </a:ext>
              </a:extLst>
            </p:cNvPr>
            <p:cNvSpPr/>
            <p:nvPr/>
          </p:nvSpPr>
          <p:spPr bwMode="auto">
            <a:xfrm rot="9370497">
              <a:off x="3970016" y="6305707"/>
              <a:ext cx="550513" cy="263085"/>
            </a:xfrm>
            <a:custGeom>
              <a:avLst/>
              <a:gdLst>
                <a:gd name="connsiteX0" fmla="*/ 0 w 440244"/>
                <a:gd name="connsiteY0" fmla="*/ 0 h 460264"/>
                <a:gd name="connsiteX1" fmla="*/ 440244 w 440244"/>
                <a:gd name="connsiteY1" fmla="*/ 0 h 460264"/>
                <a:gd name="connsiteX2" fmla="*/ 440244 w 440244"/>
                <a:gd name="connsiteY2" fmla="*/ 460264 h 460264"/>
                <a:gd name="connsiteX3" fmla="*/ 0 w 440244"/>
                <a:gd name="connsiteY3" fmla="*/ 460264 h 460264"/>
                <a:gd name="connsiteX4" fmla="*/ 0 w 440244"/>
                <a:gd name="connsiteY4" fmla="*/ 0 h 460264"/>
                <a:gd name="connsiteX0" fmla="*/ 0 w 550513"/>
                <a:gd name="connsiteY0" fmla="*/ 0 h 460264"/>
                <a:gd name="connsiteX1" fmla="*/ 550513 w 550513"/>
                <a:gd name="connsiteY1" fmla="*/ 199423 h 460264"/>
                <a:gd name="connsiteX2" fmla="*/ 440244 w 550513"/>
                <a:gd name="connsiteY2" fmla="*/ 460264 h 460264"/>
                <a:gd name="connsiteX3" fmla="*/ 0 w 550513"/>
                <a:gd name="connsiteY3" fmla="*/ 460264 h 460264"/>
                <a:gd name="connsiteX4" fmla="*/ 0 w 550513"/>
                <a:gd name="connsiteY4" fmla="*/ 0 h 460264"/>
                <a:gd name="connsiteX0" fmla="*/ 136739 w 550513"/>
                <a:gd name="connsiteY0" fmla="*/ 0 h 284853"/>
                <a:gd name="connsiteX1" fmla="*/ 550513 w 550513"/>
                <a:gd name="connsiteY1" fmla="*/ 24012 h 284853"/>
                <a:gd name="connsiteX2" fmla="*/ 440244 w 550513"/>
                <a:gd name="connsiteY2" fmla="*/ 284853 h 284853"/>
                <a:gd name="connsiteX3" fmla="*/ 0 w 550513"/>
                <a:gd name="connsiteY3" fmla="*/ 284853 h 284853"/>
                <a:gd name="connsiteX4" fmla="*/ 136739 w 550513"/>
                <a:gd name="connsiteY4" fmla="*/ 0 h 284853"/>
                <a:gd name="connsiteX0" fmla="*/ 130487 w 550513"/>
                <a:gd name="connsiteY0" fmla="*/ 0 h 279682"/>
                <a:gd name="connsiteX1" fmla="*/ 550513 w 550513"/>
                <a:gd name="connsiteY1" fmla="*/ 18841 h 279682"/>
                <a:gd name="connsiteX2" fmla="*/ 440244 w 550513"/>
                <a:gd name="connsiteY2" fmla="*/ 279682 h 279682"/>
                <a:gd name="connsiteX3" fmla="*/ 0 w 550513"/>
                <a:gd name="connsiteY3" fmla="*/ 279682 h 279682"/>
                <a:gd name="connsiteX4" fmla="*/ 130487 w 550513"/>
                <a:gd name="connsiteY4" fmla="*/ 0 h 279682"/>
                <a:gd name="connsiteX0" fmla="*/ 123158 w 550513"/>
                <a:gd name="connsiteY0" fmla="*/ 0 h 263085"/>
                <a:gd name="connsiteX1" fmla="*/ 550513 w 550513"/>
                <a:gd name="connsiteY1" fmla="*/ 2244 h 263085"/>
                <a:gd name="connsiteX2" fmla="*/ 440244 w 550513"/>
                <a:gd name="connsiteY2" fmla="*/ 263085 h 263085"/>
                <a:gd name="connsiteX3" fmla="*/ 0 w 550513"/>
                <a:gd name="connsiteY3" fmla="*/ 263085 h 263085"/>
                <a:gd name="connsiteX4" fmla="*/ 123158 w 550513"/>
                <a:gd name="connsiteY4" fmla="*/ 0 h 263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0513" h="263085">
                  <a:moveTo>
                    <a:pt x="123158" y="0"/>
                  </a:moveTo>
                  <a:lnTo>
                    <a:pt x="550513" y="2244"/>
                  </a:lnTo>
                  <a:lnTo>
                    <a:pt x="440244" y="263085"/>
                  </a:lnTo>
                  <a:lnTo>
                    <a:pt x="0" y="263085"/>
                  </a:lnTo>
                  <a:lnTo>
                    <a:pt x="123158" y="0"/>
                  </a:lnTo>
                  <a:close/>
                </a:path>
              </a:pathLst>
            </a:custGeom>
            <a:solidFill>
              <a:srgbClr val="9A7717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BCE75D4E-9B71-C039-63E2-F4C44D199C0F}"/>
                </a:ext>
              </a:extLst>
            </p:cNvPr>
            <p:cNvSpPr/>
            <p:nvPr/>
          </p:nvSpPr>
          <p:spPr bwMode="auto">
            <a:xfrm rot="12229503" flipV="1">
              <a:off x="3714986" y="6031626"/>
              <a:ext cx="468698" cy="578597"/>
            </a:xfrm>
            <a:custGeom>
              <a:avLst/>
              <a:gdLst>
                <a:gd name="connsiteX0" fmla="*/ 0 w 440244"/>
                <a:gd name="connsiteY0" fmla="*/ 0 h 460264"/>
                <a:gd name="connsiteX1" fmla="*/ 440244 w 440244"/>
                <a:gd name="connsiteY1" fmla="*/ 0 h 460264"/>
                <a:gd name="connsiteX2" fmla="*/ 440244 w 440244"/>
                <a:gd name="connsiteY2" fmla="*/ 460264 h 460264"/>
                <a:gd name="connsiteX3" fmla="*/ 0 w 440244"/>
                <a:gd name="connsiteY3" fmla="*/ 460264 h 460264"/>
                <a:gd name="connsiteX4" fmla="*/ 0 w 440244"/>
                <a:gd name="connsiteY4" fmla="*/ 0 h 460264"/>
                <a:gd name="connsiteX0" fmla="*/ 0 w 550513"/>
                <a:gd name="connsiteY0" fmla="*/ 0 h 460264"/>
                <a:gd name="connsiteX1" fmla="*/ 550513 w 550513"/>
                <a:gd name="connsiteY1" fmla="*/ 199423 h 460264"/>
                <a:gd name="connsiteX2" fmla="*/ 440244 w 550513"/>
                <a:gd name="connsiteY2" fmla="*/ 460264 h 460264"/>
                <a:gd name="connsiteX3" fmla="*/ 0 w 550513"/>
                <a:gd name="connsiteY3" fmla="*/ 460264 h 460264"/>
                <a:gd name="connsiteX4" fmla="*/ 0 w 550513"/>
                <a:gd name="connsiteY4" fmla="*/ 0 h 460264"/>
                <a:gd name="connsiteX0" fmla="*/ 136739 w 550513"/>
                <a:gd name="connsiteY0" fmla="*/ 0 h 284853"/>
                <a:gd name="connsiteX1" fmla="*/ 550513 w 550513"/>
                <a:gd name="connsiteY1" fmla="*/ 24012 h 284853"/>
                <a:gd name="connsiteX2" fmla="*/ 440244 w 550513"/>
                <a:gd name="connsiteY2" fmla="*/ 284853 h 284853"/>
                <a:gd name="connsiteX3" fmla="*/ 0 w 550513"/>
                <a:gd name="connsiteY3" fmla="*/ 284853 h 284853"/>
                <a:gd name="connsiteX4" fmla="*/ 136739 w 550513"/>
                <a:gd name="connsiteY4" fmla="*/ 0 h 284853"/>
                <a:gd name="connsiteX0" fmla="*/ 130487 w 550513"/>
                <a:gd name="connsiteY0" fmla="*/ 0 h 279682"/>
                <a:gd name="connsiteX1" fmla="*/ 550513 w 550513"/>
                <a:gd name="connsiteY1" fmla="*/ 18841 h 279682"/>
                <a:gd name="connsiteX2" fmla="*/ 440244 w 550513"/>
                <a:gd name="connsiteY2" fmla="*/ 279682 h 279682"/>
                <a:gd name="connsiteX3" fmla="*/ 0 w 550513"/>
                <a:gd name="connsiteY3" fmla="*/ 279682 h 279682"/>
                <a:gd name="connsiteX4" fmla="*/ 130487 w 550513"/>
                <a:gd name="connsiteY4" fmla="*/ 0 h 279682"/>
                <a:gd name="connsiteX0" fmla="*/ 123158 w 550513"/>
                <a:gd name="connsiteY0" fmla="*/ 0 h 263085"/>
                <a:gd name="connsiteX1" fmla="*/ 550513 w 550513"/>
                <a:gd name="connsiteY1" fmla="*/ 2244 h 263085"/>
                <a:gd name="connsiteX2" fmla="*/ 440244 w 550513"/>
                <a:gd name="connsiteY2" fmla="*/ 263085 h 263085"/>
                <a:gd name="connsiteX3" fmla="*/ 0 w 550513"/>
                <a:gd name="connsiteY3" fmla="*/ 263085 h 263085"/>
                <a:gd name="connsiteX4" fmla="*/ 123158 w 550513"/>
                <a:gd name="connsiteY4" fmla="*/ 0 h 263085"/>
                <a:gd name="connsiteX0" fmla="*/ 123158 w 447790"/>
                <a:gd name="connsiteY0" fmla="*/ 277146 h 540231"/>
                <a:gd name="connsiteX1" fmla="*/ 447790 w 447790"/>
                <a:gd name="connsiteY1" fmla="*/ 0 h 540231"/>
                <a:gd name="connsiteX2" fmla="*/ 440244 w 447790"/>
                <a:gd name="connsiteY2" fmla="*/ 540231 h 540231"/>
                <a:gd name="connsiteX3" fmla="*/ 0 w 447790"/>
                <a:gd name="connsiteY3" fmla="*/ 540231 h 540231"/>
                <a:gd name="connsiteX4" fmla="*/ 123158 w 447790"/>
                <a:gd name="connsiteY4" fmla="*/ 277146 h 540231"/>
                <a:gd name="connsiteX0" fmla="*/ 123158 w 468698"/>
                <a:gd name="connsiteY0" fmla="*/ 315512 h 578597"/>
                <a:gd name="connsiteX1" fmla="*/ 468698 w 468698"/>
                <a:gd name="connsiteY1" fmla="*/ 0 h 578597"/>
                <a:gd name="connsiteX2" fmla="*/ 440244 w 468698"/>
                <a:gd name="connsiteY2" fmla="*/ 578597 h 578597"/>
                <a:gd name="connsiteX3" fmla="*/ 0 w 468698"/>
                <a:gd name="connsiteY3" fmla="*/ 578597 h 578597"/>
                <a:gd name="connsiteX4" fmla="*/ 123158 w 468698"/>
                <a:gd name="connsiteY4" fmla="*/ 315512 h 578597"/>
                <a:gd name="connsiteX0" fmla="*/ 123158 w 468698"/>
                <a:gd name="connsiteY0" fmla="*/ 315512 h 578597"/>
                <a:gd name="connsiteX1" fmla="*/ 468698 w 468698"/>
                <a:gd name="connsiteY1" fmla="*/ 0 h 578597"/>
                <a:gd name="connsiteX2" fmla="*/ 300487 w 468698"/>
                <a:gd name="connsiteY2" fmla="*/ 374087 h 578597"/>
                <a:gd name="connsiteX3" fmla="*/ 0 w 468698"/>
                <a:gd name="connsiteY3" fmla="*/ 578597 h 578597"/>
                <a:gd name="connsiteX4" fmla="*/ 123158 w 468698"/>
                <a:gd name="connsiteY4" fmla="*/ 315512 h 578597"/>
                <a:gd name="connsiteX0" fmla="*/ 123158 w 468698"/>
                <a:gd name="connsiteY0" fmla="*/ 315512 h 578597"/>
                <a:gd name="connsiteX1" fmla="*/ 468698 w 468698"/>
                <a:gd name="connsiteY1" fmla="*/ 0 h 578597"/>
                <a:gd name="connsiteX2" fmla="*/ 317689 w 468698"/>
                <a:gd name="connsiteY2" fmla="*/ 326150 h 578597"/>
                <a:gd name="connsiteX3" fmla="*/ 0 w 468698"/>
                <a:gd name="connsiteY3" fmla="*/ 578597 h 578597"/>
                <a:gd name="connsiteX4" fmla="*/ 123158 w 468698"/>
                <a:gd name="connsiteY4" fmla="*/ 315512 h 578597"/>
                <a:gd name="connsiteX0" fmla="*/ 123158 w 468698"/>
                <a:gd name="connsiteY0" fmla="*/ 315512 h 578597"/>
                <a:gd name="connsiteX1" fmla="*/ 468698 w 468698"/>
                <a:gd name="connsiteY1" fmla="*/ 0 h 578597"/>
                <a:gd name="connsiteX2" fmla="*/ 327561 w 468698"/>
                <a:gd name="connsiteY2" fmla="*/ 294810 h 578597"/>
                <a:gd name="connsiteX3" fmla="*/ 0 w 468698"/>
                <a:gd name="connsiteY3" fmla="*/ 578597 h 578597"/>
                <a:gd name="connsiteX4" fmla="*/ 123158 w 468698"/>
                <a:gd name="connsiteY4" fmla="*/ 315512 h 578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698" h="578597">
                  <a:moveTo>
                    <a:pt x="123158" y="315512"/>
                  </a:moveTo>
                  <a:lnTo>
                    <a:pt x="468698" y="0"/>
                  </a:lnTo>
                  <a:lnTo>
                    <a:pt x="327561" y="294810"/>
                  </a:lnTo>
                  <a:lnTo>
                    <a:pt x="0" y="578597"/>
                  </a:lnTo>
                  <a:lnTo>
                    <a:pt x="123158" y="315512"/>
                  </a:lnTo>
                  <a:close/>
                </a:path>
              </a:pathLst>
            </a:custGeom>
            <a:solidFill>
              <a:srgbClr val="9A7717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CB3B0D7-7C9D-474F-965C-8EA3E3030CEC}"/>
              </a:ext>
            </a:extLst>
          </p:cNvPr>
          <p:cNvGrpSpPr/>
          <p:nvPr/>
        </p:nvGrpSpPr>
        <p:grpSpPr>
          <a:xfrm>
            <a:off x="1295143" y="4489387"/>
            <a:ext cx="4171044" cy="1117445"/>
            <a:chOff x="454945" y="4982650"/>
            <a:chExt cx="4171044" cy="111744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86F779-6879-7CC0-1499-AFCF6F151EA9}"/>
                </a:ext>
              </a:extLst>
            </p:cNvPr>
            <p:cNvSpPr/>
            <p:nvPr/>
          </p:nvSpPr>
          <p:spPr bwMode="auto">
            <a:xfrm flipH="1">
              <a:off x="458557" y="5345383"/>
              <a:ext cx="601974" cy="754712"/>
            </a:xfrm>
            <a:prstGeom prst="rect">
              <a:avLst/>
            </a:prstGeom>
            <a:solidFill>
              <a:srgbClr val="9A7717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958FC2C-4C8F-2E4B-A5CC-5653358C9AE8}"/>
                </a:ext>
              </a:extLst>
            </p:cNvPr>
            <p:cNvGrpSpPr/>
            <p:nvPr/>
          </p:nvGrpSpPr>
          <p:grpSpPr>
            <a:xfrm>
              <a:off x="4345794" y="5392832"/>
              <a:ext cx="280195" cy="397092"/>
              <a:chOff x="2412900" y="2735005"/>
              <a:chExt cx="1080120" cy="608494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0BC0CA9-EA2B-CD43-A11C-F50C0BC3546E}"/>
                  </a:ext>
                </a:extLst>
              </p:cNvPr>
              <p:cNvGrpSpPr/>
              <p:nvPr/>
            </p:nvGrpSpPr>
            <p:grpSpPr>
              <a:xfrm>
                <a:off x="2412900" y="3161655"/>
                <a:ext cx="1080120" cy="181844"/>
                <a:chOff x="2444565" y="3161655"/>
                <a:chExt cx="1080120" cy="181844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D5811573-432A-154F-8DD1-D284CA63A3C8}"/>
                    </a:ext>
                  </a:extLst>
                </p:cNvPr>
                <p:cNvSpPr/>
                <p:nvPr/>
              </p:nvSpPr>
              <p:spPr bwMode="auto">
                <a:xfrm>
                  <a:off x="2984625" y="3163479"/>
                  <a:ext cx="540060" cy="180020"/>
                </a:xfrm>
                <a:prstGeom prst="rect">
                  <a:avLst/>
                </a:prstGeom>
                <a:solidFill>
                  <a:srgbClr val="911A1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39526AFE-5E7F-2A43-8754-197644FA9D49}"/>
                    </a:ext>
                  </a:extLst>
                </p:cNvPr>
                <p:cNvSpPr/>
                <p:nvPr/>
              </p:nvSpPr>
              <p:spPr bwMode="auto">
                <a:xfrm>
                  <a:off x="2444565" y="3161655"/>
                  <a:ext cx="540060" cy="180020"/>
                </a:xfrm>
                <a:prstGeom prst="rect">
                  <a:avLst/>
                </a:prstGeom>
                <a:solidFill>
                  <a:srgbClr val="A5A5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478D8D70-F5FB-C442-8BEC-6778C6BFC415}"/>
                  </a:ext>
                </a:extLst>
              </p:cNvPr>
              <p:cNvGrpSpPr/>
              <p:nvPr/>
            </p:nvGrpSpPr>
            <p:grpSpPr>
              <a:xfrm>
                <a:off x="2412900" y="2735005"/>
                <a:ext cx="1080120" cy="435872"/>
                <a:chOff x="2381235" y="2735005"/>
                <a:chExt cx="1080120" cy="435872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7AC39140-2C35-244C-8AA4-C669315C2B8F}"/>
                    </a:ext>
                  </a:extLst>
                </p:cNvPr>
                <p:cNvSpPr/>
                <p:nvPr/>
              </p:nvSpPr>
              <p:spPr bwMode="auto">
                <a:xfrm>
                  <a:off x="2921295" y="2736829"/>
                  <a:ext cx="540060" cy="434048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FD4AC962-FFA0-7241-B9B9-79244D7092F4}"/>
                    </a:ext>
                  </a:extLst>
                </p:cNvPr>
                <p:cNvSpPr/>
                <p:nvPr/>
              </p:nvSpPr>
              <p:spPr bwMode="auto">
                <a:xfrm>
                  <a:off x="2381235" y="2735005"/>
                  <a:ext cx="540060" cy="434048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27980A7-9BE9-9348-9D2B-E2CAE66179BF}"/>
                </a:ext>
              </a:extLst>
            </p:cNvPr>
            <p:cNvSpPr/>
            <p:nvPr/>
          </p:nvSpPr>
          <p:spPr bwMode="auto">
            <a:xfrm flipH="1">
              <a:off x="454945" y="4982650"/>
              <a:ext cx="601974" cy="754712"/>
            </a:xfrm>
            <a:prstGeom prst="rect">
              <a:avLst/>
            </a:prstGeom>
            <a:solidFill>
              <a:srgbClr val="FFC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D9D8E8B-33E5-AB48-B6D1-E15231E39DA8}"/>
                </a:ext>
              </a:extLst>
            </p:cNvPr>
            <p:cNvSpPr/>
            <p:nvPr/>
          </p:nvSpPr>
          <p:spPr bwMode="auto">
            <a:xfrm flipH="1">
              <a:off x="1072940" y="5417456"/>
              <a:ext cx="3499060" cy="171784"/>
            </a:xfrm>
            <a:prstGeom prst="rect">
              <a:avLst/>
            </a:prstGeom>
            <a:gradFill>
              <a:gsLst>
                <a:gs pos="5000">
                  <a:schemeClr val="bg1">
                    <a:lumMod val="50000"/>
                  </a:schemeClr>
                </a:gs>
                <a:gs pos="50000">
                  <a:schemeClr val="bg1"/>
                </a:gs>
                <a:gs pos="95000">
                  <a:schemeClr val="bg1">
                    <a:lumMod val="5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A45C1F97-45F0-6A48-9310-2216D0F8360F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2037208" y="4428000"/>
              <a:ext cx="0" cy="194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93F0860C-C374-D94A-AFE1-67D70B7FE641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V="1">
              <a:off x="2663584" y="4010400"/>
              <a:ext cx="0" cy="3168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859DC3-0415-9A4B-AAE2-5FE0454CC326}"/>
              </a:ext>
            </a:extLst>
          </p:cNvPr>
          <p:cNvGrpSpPr/>
          <p:nvPr/>
        </p:nvGrpSpPr>
        <p:grpSpPr>
          <a:xfrm>
            <a:off x="1903714" y="1408992"/>
            <a:ext cx="853685" cy="2559453"/>
            <a:chOff x="1079582" y="1931419"/>
            <a:chExt cx="853685" cy="25594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6A51429-7689-8A34-409A-2B2F063E7436}"/>
                </a:ext>
              </a:extLst>
            </p:cNvPr>
            <p:cNvSpPr/>
            <p:nvPr/>
          </p:nvSpPr>
          <p:spPr bwMode="auto">
            <a:xfrm rot="5400000">
              <a:off x="1213597" y="1989249"/>
              <a:ext cx="590533" cy="848807"/>
            </a:xfrm>
            <a:prstGeom prst="rect">
              <a:avLst/>
            </a:prstGeom>
            <a:solidFill>
              <a:srgbClr val="9A7717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8A68045C-3C98-C04A-884F-6FAF6B129505}"/>
                </a:ext>
              </a:extLst>
            </p:cNvPr>
            <p:cNvGrpSpPr/>
            <p:nvPr/>
          </p:nvGrpSpPr>
          <p:grpSpPr>
            <a:xfrm>
              <a:off x="1435809" y="4195053"/>
              <a:ext cx="405296" cy="295819"/>
              <a:chOff x="2412900" y="2735005"/>
              <a:chExt cx="540062" cy="606670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CB92025B-EE3F-A94F-A731-BDDB9728597B}"/>
                  </a:ext>
                </a:extLst>
              </p:cNvPr>
              <p:cNvSpPr/>
              <p:nvPr/>
            </p:nvSpPr>
            <p:spPr bwMode="auto">
              <a:xfrm>
                <a:off x="2412900" y="3161655"/>
                <a:ext cx="540062" cy="180020"/>
              </a:xfrm>
              <a:prstGeom prst="rect">
                <a:avLst/>
              </a:prstGeom>
              <a:solidFill>
                <a:srgbClr val="911A1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7513AB6-F198-D140-AD15-4CA6958B2A2F}"/>
                  </a:ext>
                </a:extLst>
              </p:cNvPr>
              <p:cNvSpPr/>
              <p:nvPr/>
            </p:nvSpPr>
            <p:spPr bwMode="auto">
              <a:xfrm>
                <a:off x="2412900" y="2735005"/>
                <a:ext cx="540062" cy="43404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FD6262C-A249-994A-A5E5-6A815A9DEDA4}"/>
                </a:ext>
              </a:extLst>
            </p:cNvPr>
            <p:cNvSpPr/>
            <p:nvPr/>
          </p:nvSpPr>
          <p:spPr bwMode="auto">
            <a:xfrm rot="5400000">
              <a:off x="1277811" y="1733190"/>
              <a:ext cx="452349" cy="848807"/>
            </a:xfrm>
            <a:prstGeom prst="rect">
              <a:avLst/>
            </a:prstGeom>
            <a:solidFill>
              <a:srgbClr val="FFC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A68461F-37DD-B642-8686-851B2773F436}"/>
                </a:ext>
              </a:extLst>
            </p:cNvPr>
            <p:cNvSpPr/>
            <p:nvPr/>
          </p:nvSpPr>
          <p:spPr bwMode="auto">
            <a:xfrm rot="5400000">
              <a:off x="1009561" y="3107659"/>
              <a:ext cx="1243691" cy="204937"/>
            </a:xfrm>
            <a:prstGeom prst="rect">
              <a:avLst/>
            </a:prstGeom>
            <a:gradFill flip="none" rotWithShape="1">
              <a:gsLst>
                <a:gs pos="5000">
                  <a:schemeClr val="bg1">
                    <a:lumMod val="50000"/>
                  </a:schemeClr>
                </a:gs>
                <a:gs pos="50000">
                  <a:srgbClr val="F8F8F8"/>
                </a:gs>
                <a:gs pos="95000">
                  <a:schemeClr val="bg1">
                    <a:lumMod val="50000"/>
                  </a:scheme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37C453-18E5-F54D-B524-D67F5FB7CB0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22231" y="2588281"/>
              <a:ext cx="1829" cy="119179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E6639D9-6408-FF46-B72F-31553DB7DB7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728042" y="2589507"/>
              <a:ext cx="19700" cy="86779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2F938A6-9693-164D-8F31-3BC209EBDE29}"/>
              </a:ext>
            </a:extLst>
          </p:cNvPr>
          <p:cNvGrpSpPr/>
          <p:nvPr/>
        </p:nvGrpSpPr>
        <p:grpSpPr>
          <a:xfrm>
            <a:off x="2284135" y="2065855"/>
            <a:ext cx="6155477" cy="3026292"/>
            <a:chOff x="1466290" y="2580526"/>
            <a:chExt cx="6155477" cy="3026292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273B60E-FB58-BA4F-BE36-8A2F85BC2B60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266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8DC6E02-8263-6141-9760-D7EA9D62AB02}"/>
                </a:ext>
              </a:extLst>
            </p:cNvPr>
            <p:cNvSpPr/>
            <p:nvPr/>
          </p:nvSpPr>
          <p:spPr bwMode="auto">
            <a:xfrm>
              <a:off x="1466290" y="2580526"/>
              <a:ext cx="6155477" cy="3026292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E184928-A1EF-9248-9F6F-81C7B506BAD7}"/>
                </a:ext>
              </a:extLst>
            </p:cNvPr>
            <p:cNvSpPr/>
            <p:nvPr/>
          </p:nvSpPr>
          <p:spPr bwMode="auto">
            <a:xfrm>
              <a:off x="1732017" y="2854448"/>
              <a:ext cx="5624023" cy="2478449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3211F1F-6A15-5644-84FE-965236403B2D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762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FC06C7F-77D5-F348-B46B-E5212C4B1B59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1270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6590D07-57D3-1A49-807D-0B3A760CA03C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88" name="Rectangle 87">
            <a:extLst>
              <a:ext uri="{FF2B5EF4-FFF2-40B4-BE49-F238E27FC236}">
                <a16:creationId xmlns:a16="http://schemas.microsoft.com/office/drawing/2014/main" id="{FA42A325-F3DB-9446-9D52-9B7AB0D86B9B}"/>
              </a:ext>
            </a:extLst>
          </p:cNvPr>
          <p:cNvSpPr/>
          <p:nvPr/>
        </p:nvSpPr>
        <p:spPr bwMode="auto">
          <a:xfrm>
            <a:off x="8664226" y="1754444"/>
            <a:ext cx="918391" cy="62939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-96688" y="332656"/>
            <a:ext cx="12241360" cy="1384115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ts val="322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The combined Doppler effect and Lorentz contraction plus the "ultranarrow flashlight" effect determine the emitted spectra of other types of sources besides undulators:</a:t>
            </a:r>
            <a:endParaRPr lang="en-US" sz="3200" b="0" u="sng">
              <a:solidFill>
                <a:srgbClr val="FFFF00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4475047" y="2541603"/>
            <a:ext cx="1863462" cy="502465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en-US" sz="28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undulator</a:t>
            </a:r>
            <a:endParaRPr lang="en-US" sz="2800" b="0" i="1" u="sng">
              <a:solidFill>
                <a:schemeClr val="bg1">
                  <a:lumMod val="95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0" name="Ellipse 1">
            <a:extLst>
              <a:ext uri="{FF2B5EF4-FFF2-40B4-BE49-F238E27FC236}">
                <a16:creationId xmlns:a16="http://schemas.microsoft.com/office/drawing/2014/main" id="{A7581D6D-35E2-B74A-A6E3-F71A481924C2}"/>
              </a:ext>
            </a:extLst>
          </p:cNvPr>
          <p:cNvSpPr/>
          <p:nvPr/>
        </p:nvSpPr>
        <p:spPr bwMode="auto">
          <a:xfrm rot="18923305">
            <a:off x="3215031" y="2515030"/>
            <a:ext cx="155102" cy="15510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sx="1000" sy="1000" algn="tl" rotWithShape="0">
              <a:prstClr val="black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89" name="Rectangle 2">
            <a:extLst>
              <a:ext uri="{FF2B5EF4-FFF2-40B4-BE49-F238E27FC236}">
                <a16:creationId xmlns:a16="http://schemas.microsoft.com/office/drawing/2014/main" id="{EE649DE4-BE12-0241-BAD1-DEAC23C26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80" y="1659934"/>
            <a:ext cx="1749356" cy="502465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en-US" sz="28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beamline</a:t>
            </a:r>
            <a:endParaRPr lang="en-US" sz="2800" b="0" i="1" u="sng">
              <a:solidFill>
                <a:schemeClr val="bg1">
                  <a:lumMod val="95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Rectangle 2">
            <a:extLst>
              <a:ext uri="{FF2B5EF4-FFF2-40B4-BE49-F238E27FC236}">
                <a16:creationId xmlns:a16="http://schemas.microsoft.com/office/drawing/2014/main" id="{48D3BE84-7AB6-FC44-B140-6BB258014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6947" y="1840710"/>
            <a:ext cx="2319693" cy="707775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5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experimental chamber</a:t>
            </a:r>
            <a:endParaRPr lang="en-US" sz="2800" b="0" i="1" u="sng">
              <a:solidFill>
                <a:schemeClr val="bg1">
                  <a:lumMod val="95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A805FF75-1F86-7545-B889-9F703FDC0EE3}"/>
              </a:ext>
            </a:extLst>
          </p:cNvPr>
          <p:cNvSpPr/>
          <p:nvPr/>
        </p:nvSpPr>
        <p:spPr bwMode="auto">
          <a:xfrm>
            <a:off x="8218531" y="3235972"/>
            <a:ext cx="211646" cy="2334896"/>
          </a:xfrm>
          <a:prstGeom prst="triangle">
            <a:avLst>
              <a:gd name="adj" fmla="val 45785"/>
            </a:avLst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82" name="Triangle 81">
            <a:extLst>
              <a:ext uri="{FF2B5EF4-FFF2-40B4-BE49-F238E27FC236}">
                <a16:creationId xmlns:a16="http://schemas.microsoft.com/office/drawing/2014/main" id="{2A396C05-1F65-E34E-AFC7-AF2C072164FA}"/>
              </a:ext>
            </a:extLst>
          </p:cNvPr>
          <p:cNvSpPr/>
          <p:nvPr/>
        </p:nvSpPr>
        <p:spPr bwMode="auto">
          <a:xfrm rot="3990319">
            <a:off x="6179011" y="3942563"/>
            <a:ext cx="182141" cy="2285788"/>
          </a:xfrm>
          <a:prstGeom prst="triangle">
            <a:avLst/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83" name="Triangle 82">
            <a:extLst>
              <a:ext uri="{FF2B5EF4-FFF2-40B4-BE49-F238E27FC236}">
                <a16:creationId xmlns:a16="http://schemas.microsoft.com/office/drawing/2014/main" id="{F9461BBF-3AC5-EB48-9A4B-B1832C82C8C8}"/>
              </a:ext>
            </a:extLst>
          </p:cNvPr>
          <p:cNvSpPr/>
          <p:nvPr/>
        </p:nvSpPr>
        <p:spPr bwMode="auto">
          <a:xfrm rot="5400000" flipH="1">
            <a:off x="3521313" y="3257576"/>
            <a:ext cx="211646" cy="3446845"/>
          </a:xfrm>
          <a:prstGeom prst="triangle">
            <a:avLst/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84" name="Triangle 83">
            <a:extLst>
              <a:ext uri="{FF2B5EF4-FFF2-40B4-BE49-F238E27FC236}">
                <a16:creationId xmlns:a16="http://schemas.microsoft.com/office/drawing/2014/main" id="{A7887F45-03E0-844A-991F-377EE9BB74A8}"/>
              </a:ext>
            </a:extLst>
          </p:cNvPr>
          <p:cNvSpPr/>
          <p:nvPr/>
        </p:nvSpPr>
        <p:spPr bwMode="auto">
          <a:xfrm flipV="1">
            <a:off x="2362280" y="2065853"/>
            <a:ext cx="176028" cy="1543961"/>
          </a:xfrm>
          <a:prstGeom prst="triangle">
            <a:avLst/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60B473C-8E4A-CA46-A89B-C6A4B75ECC72}"/>
              </a:ext>
            </a:extLst>
          </p:cNvPr>
          <p:cNvGrpSpPr/>
          <p:nvPr/>
        </p:nvGrpSpPr>
        <p:grpSpPr>
          <a:xfrm>
            <a:off x="8109940" y="3260683"/>
            <a:ext cx="405296" cy="295819"/>
            <a:chOff x="2412900" y="2735005"/>
            <a:chExt cx="540062" cy="606670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D47DE5F-07F4-4E44-AB6A-9F8D49854ABC}"/>
                </a:ext>
              </a:extLst>
            </p:cNvPr>
            <p:cNvSpPr/>
            <p:nvPr/>
          </p:nvSpPr>
          <p:spPr bwMode="auto">
            <a:xfrm>
              <a:off x="2412900" y="3161655"/>
              <a:ext cx="540062" cy="180020"/>
            </a:xfrm>
            <a:prstGeom prst="rect">
              <a:avLst/>
            </a:prstGeom>
            <a:solidFill>
              <a:srgbClr val="911A1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0335DB17-C89A-FE47-B00A-BE4B223C01BF}"/>
                </a:ext>
              </a:extLst>
            </p:cNvPr>
            <p:cNvSpPr/>
            <p:nvPr/>
          </p:nvSpPr>
          <p:spPr bwMode="auto">
            <a:xfrm>
              <a:off x="2412900" y="2735005"/>
              <a:ext cx="540062" cy="43404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BDDB14-3707-A148-8530-C03411230BE4}"/>
              </a:ext>
            </a:extLst>
          </p:cNvPr>
          <p:cNvGrpSpPr/>
          <p:nvPr/>
        </p:nvGrpSpPr>
        <p:grpSpPr>
          <a:xfrm>
            <a:off x="6910794" y="4362215"/>
            <a:ext cx="716848" cy="394370"/>
            <a:chOff x="6378575" y="4314155"/>
            <a:chExt cx="716848" cy="39437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39BB643-C9F0-454E-90FF-AC5DBE04F43B}"/>
                </a:ext>
              </a:extLst>
            </p:cNvPr>
            <p:cNvSpPr/>
            <p:nvPr/>
          </p:nvSpPr>
          <p:spPr bwMode="auto">
            <a:xfrm>
              <a:off x="6378575" y="4327525"/>
              <a:ext cx="476250" cy="381000"/>
            </a:xfrm>
            <a:custGeom>
              <a:avLst/>
              <a:gdLst>
                <a:gd name="connsiteX0" fmla="*/ 0 w 473075"/>
                <a:gd name="connsiteY0" fmla="*/ 0 h 381000"/>
                <a:gd name="connsiteX1" fmla="*/ 473075 w 473075"/>
                <a:gd name="connsiteY1" fmla="*/ 314325 h 381000"/>
                <a:gd name="connsiteX2" fmla="*/ 473075 w 473075"/>
                <a:gd name="connsiteY2" fmla="*/ 381000 h 381000"/>
                <a:gd name="connsiteX3" fmla="*/ 19050 w 473075"/>
                <a:gd name="connsiteY3" fmla="*/ 73025 h 381000"/>
                <a:gd name="connsiteX4" fmla="*/ 0 w 473075"/>
                <a:gd name="connsiteY4" fmla="*/ 0 h 381000"/>
                <a:gd name="connsiteX0" fmla="*/ 3175 w 476250"/>
                <a:gd name="connsiteY0" fmla="*/ 0 h 381000"/>
                <a:gd name="connsiteX1" fmla="*/ 476250 w 476250"/>
                <a:gd name="connsiteY1" fmla="*/ 314325 h 381000"/>
                <a:gd name="connsiteX2" fmla="*/ 476250 w 476250"/>
                <a:gd name="connsiteY2" fmla="*/ 381000 h 381000"/>
                <a:gd name="connsiteX3" fmla="*/ 0 w 476250"/>
                <a:gd name="connsiteY3" fmla="*/ 66675 h 381000"/>
                <a:gd name="connsiteX4" fmla="*/ 3175 w 47625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0" h="381000">
                  <a:moveTo>
                    <a:pt x="3175" y="0"/>
                  </a:moveTo>
                  <a:lnTo>
                    <a:pt x="476250" y="314325"/>
                  </a:lnTo>
                  <a:lnTo>
                    <a:pt x="476250" y="381000"/>
                  </a:lnTo>
                  <a:lnTo>
                    <a:pt x="0" y="666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911A1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620960FA-DFD6-7E44-934E-1DED57DB77D6}"/>
                </a:ext>
              </a:extLst>
            </p:cNvPr>
            <p:cNvSpPr/>
            <p:nvPr/>
          </p:nvSpPr>
          <p:spPr bwMode="auto">
            <a:xfrm flipV="1">
              <a:off x="6854825" y="4527550"/>
              <a:ext cx="238103" cy="180975"/>
            </a:xfrm>
            <a:custGeom>
              <a:avLst/>
              <a:gdLst>
                <a:gd name="connsiteX0" fmla="*/ 0 w 473075"/>
                <a:gd name="connsiteY0" fmla="*/ 0 h 381000"/>
                <a:gd name="connsiteX1" fmla="*/ 473075 w 473075"/>
                <a:gd name="connsiteY1" fmla="*/ 314325 h 381000"/>
                <a:gd name="connsiteX2" fmla="*/ 473075 w 473075"/>
                <a:gd name="connsiteY2" fmla="*/ 381000 h 381000"/>
                <a:gd name="connsiteX3" fmla="*/ 19050 w 473075"/>
                <a:gd name="connsiteY3" fmla="*/ 73025 h 381000"/>
                <a:gd name="connsiteX4" fmla="*/ 0 w 473075"/>
                <a:gd name="connsiteY4" fmla="*/ 0 h 381000"/>
                <a:gd name="connsiteX0" fmla="*/ 3175 w 476250"/>
                <a:gd name="connsiteY0" fmla="*/ 0 h 381000"/>
                <a:gd name="connsiteX1" fmla="*/ 476250 w 476250"/>
                <a:gd name="connsiteY1" fmla="*/ 314325 h 381000"/>
                <a:gd name="connsiteX2" fmla="*/ 476250 w 476250"/>
                <a:gd name="connsiteY2" fmla="*/ 381000 h 381000"/>
                <a:gd name="connsiteX3" fmla="*/ 0 w 476250"/>
                <a:gd name="connsiteY3" fmla="*/ 66675 h 381000"/>
                <a:gd name="connsiteX4" fmla="*/ 3175 w 476250"/>
                <a:gd name="connsiteY4" fmla="*/ 0 h 381000"/>
                <a:gd name="connsiteX0" fmla="*/ 3175 w 476250"/>
                <a:gd name="connsiteY0" fmla="*/ 0 h 314325"/>
                <a:gd name="connsiteX1" fmla="*/ 476250 w 476250"/>
                <a:gd name="connsiteY1" fmla="*/ 314325 h 314325"/>
                <a:gd name="connsiteX2" fmla="*/ 216787 w 476250"/>
                <a:gd name="connsiteY2" fmla="*/ 203200 h 314325"/>
                <a:gd name="connsiteX3" fmla="*/ 0 w 476250"/>
                <a:gd name="connsiteY3" fmla="*/ 66675 h 314325"/>
                <a:gd name="connsiteX4" fmla="*/ 3175 w 476250"/>
                <a:gd name="connsiteY4" fmla="*/ 0 h 314325"/>
                <a:gd name="connsiteX0" fmla="*/ 3175 w 231004"/>
                <a:gd name="connsiteY0" fmla="*/ 0 h 203200"/>
                <a:gd name="connsiteX1" fmla="*/ 231004 w 231004"/>
                <a:gd name="connsiteY1" fmla="*/ 146050 h 203200"/>
                <a:gd name="connsiteX2" fmla="*/ 216787 w 231004"/>
                <a:gd name="connsiteY2" fmla="*/ 203200 h 203200"/>
                <a:gd name="connsiteX3" fmla="*/ 0 w 231004"/>
                <a:gd name="connsiteY3" fmla="*/ 66675 h 203200"/>
                <a:gd name="connsiteX4" fmla="*/ 3175 w 231004"/>
                <a:gd name="connsiteY4" fmla="*/ 0 h 203200"/>
                <a:gd name="connsiteX0" fmla="*/ 3175 w 266547"/>
                <a:gd name="connsiteY0" fmla="*/ 0 h 180975"/>
                <a:gd name="connsiteX1" fmla="*/ 231004 w 266547"/>
                <a:gd name="connsiteY1" fmla="*/ 146050 h 180975"/>
                <a:gd name="connsiteX2" fmla="*/ 266547 w 266547"/>
                <a:gd name="connsiteY2" fmla="*/ 180975 h 180975"/>
                <a:gd name="connsiteX3" fmla="*/ 0 w 266547"/>
                <a:gd name="connsiteY3" fmla="*/ 66675 h 180975"/>
                <a:gd name="connsiteX4" fmla="*/ 3175 w 266547"/>
                <a:gd name="connsiteY4" fmla="*/ 0 h 180975"/>
                <a:gd name="connsiteX0" fmla="*/ 3175 w 266547"/>
                <a:gd name="connsiteY0" fmla="*/ 0 h 180975"/>
                <a:gd name="connsiteX1" fmla="*/ 266547 w 266547"/>
                <a:gd name="connsiteY1" fmla="*/ 111125 h 180975"/>
                <a:gd name="connsiteX2" fmla="*/ 266547 w 266547"/>
                <a:gd name="connsiteY2" fmla="*/ 180975 h 180975"/>
                <a:gd name="connsiteX3" fmla="*/ 0 w 266547"/>
                <a:gd name="connsiteY3" fmla="*/ 66675 h 180975"/>
                <a:gd name="connsiteX4" fmla="*/ 3175 w 266547"/>
                <a:gd name="connsiteY4" fmla="*/ 0 h 180975"/>
                <a:gd name="connsiteX0" fmla="*/ 3175 w 266547"/>
                <a:gd name="connsiteY0" fmla="*/ 0 h 180975"/>
                <a:gd name="connsiteX1" fmla="*/ 252330 w 266547"/>
                <a:gd name="connsiteY1" fmla="*/ 104775 h 180975"/>
                <a:gd name="connsiteX2" fmla="*/ 266547 w 266547"/>
                <a:gd name="connsiteY2" fmla="*/ 180975 h 180975"/>
                <a:gd name="connsiteX3" fmla="*/ 0 w 266547"/>
                <a:gd name="connsiteY3" fmla="*/ 66675 h 180975"/>
                <a:gd name="connsiteX4" fmla="*/ 3175 w 266547"/>
                <a:gd name="connsiteY4" fmla="*/ 0 h 180975"/>
                <a:gd name="connsiteX0" fmla="*/ 3175 w 266547"/>
                <a:gd name="connsiteY0" fmla="*/ 0 h 180975"/>
                <a:gd name="connsiteX1" fmla="*/ 255884 w 266547"/>
                <a:gd name="connsiteY1" fmla="*/ 101600 h 180975"/>
                <a:gd name="connsiteX2" fmla="*/ 266547 w 266547"/>
                <a:gd name="connsiteY2" fmla="*/ 180975 h 180975"/>
                <a:gd name="connsiteX3" fmla="*/ 0 w 266547"/>
                <a:gd name="connsiteY3" fmla="*/ 66675 h 180975"/>
                <a:gd name="connsiteX4" fmla="*/ 3175 w 266547"/>
                <a:gd name="connsiteY4" fmla="*/ 0 h 180975"/>
                <a:gd name="connsiteX0" fmla="*/ 3175 w 270101"/>
                <a:gd name="connsiteY0" fmla="*/ 0 h 180975"/>
                <a:gd name="connsiteX1" fmla="*/ 270101 w 270101"/>
                <a:gd name="connsiteY1" fmla="*/ 117475 h 180975"/>
                <a:gd name="connsiteX2" fmla="*/ 266547 w 270101"/>
                <a:gd name="connsiteY2" fmla="*/ 180975 h 180975"/>
                <a:gd name="connsiteX3" fmla="*/ 0 w 270101"/>
                <a:gd name="connsiteY3" fmla="*/ 66675 h 180975"/>
                <a:gd name="connsiteX4" fmla="*/ 3175 w 270101"/>
                <a:gd name="connsiteY4" fmla="*/ 0 h 180975"/>
                <a:gd name="connsiteX0" fmla="*/ 3175 w 266547"/>
                <a:gd name="connsiteY0" fmla="*/ 0 h 180975"/>
                <a:gd name="connsiteX1" fmla="*/ 259438 w 266547"/>
                <a:gd name="connsiteY1" fmla="*/ 107950 h 180975"/>
                <a:gd name="connsiteX2" fmla="*/ 266547 w 266547"/>
                <a:gd name="connsiteY2" fmla="*/ 180975 h 180975"/>
                <a:gd name="connsiteX3" fmla="*/ 0 w 266547"/>
                <a:gd name="connsiteY3" fmla="*/ 66675 h 180975"/>
                <a:gd name="connsiteX4" fmla="*/ 3175 w 266547"/>
                <a:gd name="connsiteY4" fmla="*/ 0 h 180975"/>
                <a:gd name="connsiteX0" fmla="*/ 3175 w 266547"/>
                <a:gd name="connsiteY0" fmla="*/ 0 h 180975"/>
                <a:gd name="connsiteX1" fmla="*/ 262993 w 266547"/>
                <a:gd name="connsiteY1" fmla="*/ 117475 h 180975"/>
                <a:gd name="connsiteX2" fmla="*/ 266547 w 266547"/>
                <a:gd name="connsiteY2" fmla="*/ 180975 h 180975"/>
                <a:gd name="connsiteX3" fmla="*/ 0 w 266547"/>
                <a:gd name="connsiteY3" fmla="*/ 66675 h 180975"/>
                <a:gd name="connsiteX4" fmla="*/ 3175 w 266547"/>
                <a:gd name="connsiteY4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547" h="180975">
                  <a:moveTo>
                    <a:pt x="3175" y="0"/>
                  </a:moveTo>
                  <a:lnTo>
                    <a:pt x="262993" y="117475"/>
                  </a:lnTo>
                  <a:lnTo>
                    <a:pt x="266547" y="180975"/>
                  </a:lnTo>
                  <a:lnTo>
                    <a:pt x="0" y="66675"/>
                  </a:lnTo>
                  <a:lnTo>
                    <a:pt x="3175" y="0"/>
                  </a:lnTo>
                  <a:close/>
                </a:path>
              </a:pathLst>
            </a:custGeom>
            <a:solidFill>
              <a:srgbClr val="911A1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29FA5AD-23DD-CD46-9229-680C4B6596AB}"/>
                </a:ext>
              </a:extLst>
            </p:cNvPr>
            <p:cNvSpPr/>
            <p:nvPr/>
          </p:nvSpPr>
          <p:spPr bwMode="auto">
            <a:xfrm rot="2031466">
              <a:off x="6390264" y="4314155"/>
              <a:ext cx="705159" cy="231484"/>
            </a:xfrm>
            <a:prstGeom prst="parallelogram">
              <a:avLst>
                <a:gd name="adj" fmla="val 62396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5E3481E-23E7-464A-8CB2-0BB0D9076783}"/>
              </a:ext>
            </a:extLst>
          </p:cNvPr>
          <p:cNvGrpSpPr/>
          <p:nvPr/>
        </p:nvGrpSpPr>
        <p:grpSpPr>
          <a:xfrm>
            <a:off x="5169926" y="4634764"/>
            <a:ext cx="280195" cy="397092"/>
            <a:chOff x="2412900" y="2735005"/>
            <a:chExt cx="1080120" cy="608494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E8C98E5-B60A-8340-B612-2FEB2A1D8CF5}"/>
                </a:ext>
              </a:extLst>
            </p:cNvPr>
            <p:cNvGrpSpPr/>
            <p:nvPr/>
          </p:nvGrpSpPr>
          <p:grpSpPr>
            <a:xfrm>
              <a:off x="2412900" y="3161655"/>
              <a:ext cx="1080120" cy="181844"/>
              <a:chOff x="2444565" y="3161655"/>
              <a:chExt cx="1080120" cy="181844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E7E938F-1AC9-7648-A2B5-7E284AA32133}"/>
                  </a:ext>
                </a:extLst>
              </p:cNvPr>
              <p:cNvSpPr/>
              <p:nvPr/>
            </p:nvSpPr>
            <p:spPr bwMode="auto">
              <a:xfrm>
                <a:off x="2984625" y="3163479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A559DA6-3DD8-BD47-A4F1-0E574227D1C9}"/>
                  </a:ext>
                </a:extLst>
              </p:cNvPr>
              <p:cNvSpPr/>
              <p:nvPr/>
            </p:nvSpPr>
            <p:spPr bwMode="auto">
              <a:xfrm>
                <a:off x="2444565" y="3161655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4432B13-6445-4E4F-B456-AF4286B500AA}"/>
                </a:ext>
              </a:extLst>
            </p:cNvPr>
            <p:cNvGrpSpPr/>
            <p:nvPr/>
          </p:nvGrpSpPr>
          <p:grpSpPr>
            <a:xfrm>
              <a:off x="2412900" y="2735005"/>
              <a:ext cx="1080120" cy="435872"/>
              <a:chOff x="2381235" y="2735005"/>
              <a:chExt cx="1080120" cy="435872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0FEBC0A-6730-0E40-8531-379D538E8A4B}"/>
                  </a:ext>
                </a:extLst>
              </p:cNvPr>
              <p:cNvSpPr/>
              <p:nvPr/>
            </p:nvSpPr>
            <p:spPr bwMode="auto">
              <a:xfrm>
                <a:off x="2921295" y="2736829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E4FB401-0AA9-AA4D-98A4-C8ECC6236216}"/>
                  </a:ext>
                </a:extLst>
              </p:cNvPr>
              <p:cNvSpPr/>
              <p:nvPr/>
            </p:nvSpPr>
            <p:spPr bwMode="auto">
              <a:xfrm>
                <a:off x="2381235" y="2735005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6A1D2D7-C566-274C-ACC4-E38DC4FE6048}"/>
              </a:ext>
            </a:extLst>
          </p:cNvPr>
          <p:cNvGrpSpPr/>
          <p:nvPr/>
        </p:nvGrpSpPr>
        <p:grpSpPr>
          <a:xfrm>
            <a:off x="2259940" y="3244418"/>
            <a:ext cx="405296" cy="295819"/>
            <a:chOff x="2412900" y="2735005"/>
            <a:chExt cx="540062" cy="60667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0AD65756-5D12-B648-828F-B994291DCBEA}"/>
                </a:ext>
              </a:extLst>
            </p:cNvPr>
            <p:cNvSpPr/>
            <p:nvPr/>
          </p:nvSpPr>
          <p:spPr bwMode="auto">
            <a:xfrm>
              <a:off x="2412900" y="3161655"/>
              <a:ext cx="540062" cy="180020"/>
            </a:xfrm>
            <a:prstGeom prst="rect">
              <a:avLst/>
            </a:prstGeom>
            <a:solidFill>
              <a:srgbClr val="911A1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5C740F7-A42D-1E47-918C-58EAE9B4BCF0}"/>
                </a:ext>
              </a:extLst>
            </p:cNvPr>
            <p:cNvSpPr/>
            <p:nvPr/>
          </p:nvSpPr>
          <p:spPr bwMode="auto">
            <a:xfrm>
              <a:off x="2412900" y="2735005"/>
              <a:ext cx="540062" cy="434048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DAD8012-12DF-0542-B96D-88FC4B3AE096}"/>
              </a:ext>
            </a:extLst>
          </p:cNvPr>
          <p:cNvGrpSpPr/>
          <p:nvPr/>
        </p:nvGrpSpPr>
        <p:grpSpPr>
          <a:xfrm>
            <a:off x="2259940" y="3452457"/>
            <a:ext cx="405296" cy="295819"/>
            <a:chOff x="2412900" y="2735005"/>
            <a:chExt cx="540062" cy="60667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3C4BDDE-2E7B-BD4F-87AE-507DB324CFB4}"/>
                </a:ext>
              </a:extLst>
            </p:cNvPr>
            <p:cNvSpPr/>
            <p:nvPr/>
          </p:nvSpPr>
          <p:spPr bwMode="auto">
            <a:xfrm>
              <a:off x="2412900" y="3161655"/>
              <a:ext cx="540062" cy="180020"/>
            </a:xfrm>
            <a:prstGeom prst="rect">
              <a:avLst/>
            </a:prstGeom>
            <a:solidFill>
              <a:srgbClr val="A5A5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2DC34AB-EEC4-224A-AA08-C7BD62F2A925}"/>
                </a:ext>
              </a:extLst>
            </p:cNvPr>
            <p:cNvSpPr/>
            <p:nvPr/>
          </p:nvSpPr>
          <p:spPr bwMode="auto">
            <a:xfrm>
              <a:off x="2412900" y="2735005"/>
              <a:ext cx="540062" cy="434048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sp>
        <p:nvSpPr>
          <p:cNvPr id="7" name="Triangle 6">
            <a:extLst>
              <a:ext uri="{FF2B5EF4-FFF2-40B4-BE49-F238E27FC236}">
                <a16:creationId xmlns:a16="http://schemas.microsoft.com/office/drawing/2014/main" id="{9E5DB2CD-09F6-AA40-A9AB-FADE118C33B7}"/>
              </a:ext>
            </a:extLst>
          </p:cNvPr>
          <p:cNvSpPr/>
          <p:nvPr/>
        </p:nvSpPr>
        <p:spPr bwMode="auto">
          <a:xfrm rot="16200000">
            <a:off x="6841051" y="469236"/>
            <a:ext cx="211646" cy="3450726"/>
          </a:xfrm>
          <a:prstGeom prst="triangle">
            <a:avLst/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7C4045-3635-734C-BC51-148D52795657}"/>
              </a:ext>
            </a:extLst>
          </p:cNvPr>
          <p:cNvGrpSpPr/>
          <p:nvPr/>
        </p:nvGrpSpPr>
        <p:grpSpPr>
          <a:xfrm>
            <a:off x="4911410" y="1838023"/>
            <a:ext cx="840586" cy="398282"/>
            <a:chOff x="2412900" y="2733181"/>
            <a:chExt cx="3240360" cy="61031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BE2C61-9F2A-6746-913F-D654F30A7CC6}"/>
                </a:ext>
              </a:extLst>
            </p:cNvPr>
            <p:cNvGrpSpPr/>
            <p:nvPr/>
          </p:nvGrpSpPr>
          <p:grpSpPr>
            <a:xfrm>
              <a:off x="2412900" y="3159831"/>
              <a:ext cx="3240360" cy="183668"/>
              <a:chOff x="2444565" y="3159831"/>
              <a:chExt cx="3240360" cy="183668"/>
            </a:xfrm>
          </p:grpSpPr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87D7AEDA-E367-1548-9DC8-6EEFC0F9D627}"/>
                  </a:ext>
                </a:extLst>
              </p:cNvPr>
              <p:cNvSpPr/>
              <p:nvPr/>
            </p:nvSpPr>
            <p:spPr bwMode="auto">
              <a:xfrm>
                <a:off x="5144865" y="3161655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DA74F31-7C18-CF43-AC14-9D5C3F2981E6}"/>
                  </a:ext>
                </a:extLst>
              </p:cNvPr>
              <p:cNvSpPr/>
              <p:nvPr/>
            </p:nvSpPr>
            <p:spPr bwMode="auto">
              <a:xfrm>
                <a:off x="4604805" y="3159831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48891C80-6EF3-F24B-B858-B8B442002D81}"/>
                  </a:ext>
                </a:extLst>
              </p:cNvPr>
              <p:cNvSpPr/>
              <p:nvPr/>
            </p:nvSpPr>
            <p:spPr bwMode="auto">
              <a:xfrm>
                <a:off x="4064745" y="3163479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6A4899F6-5F9F-1E4E-8757-F6E21C2D9AAE}"/>
                  </a:ext>
                </a:extLst>
              </p:cNvPr>
              <p:cNvSpPr/>
              <p:nvPr/>
            </p:nvSpPr>
            <p:spPr bwMode="auto">
              <a:xfrm>
                <a:off x="3524685" y="3161655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80C2B8E3-01F6-BF4A-A2F6-6A5D24D031FF}"/>
                  </a:ext>
                </a:extLst>
              </p:cNvPr>
              <p:cNvSpPr/>
              <p:nvPr/>
            </p:nvSpPr>
            <p:spPr bwMode="auto">
              <a:xfrm>
                <a:off x="2984625" y="3163479"/>
                <a:ext cx="540060" cy="180020"/>
              </a:xfrm>
              <a:prstGeom prst="rect">
                <a:avLst/>
              </a:prstGeom>
              <a:solidFill>
                <a:srgbClr val="A5A5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3741C238-5976-DC40-AC04-F96FED4B7213}"/>
                  </a:ext>
                </a:extLst>
              </p:cNvPr>
              <p:cNvSpPr/>
              <p:nvPr/>
            </p:nvSpPr>
            <p:spPr bwMode="auto">
              <a:xfrm>
                <a:off x="2444565" y="3161655"/>
                <a:ext cx="540060" cy="180020"/>
              </a:xfrm>
              <a:prstGeom prst="rect">
                <a:avLst/>
              </a:prstGeom>
              <a:solidFill>
                <a:srgbClr val="911A1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E3451D6-0400-FE42-B2F4-21C8B3AD4276}"/>
                </a:ext>
              </a:extLst>
            </p:cNvPr>
            <p:cNvGrpSpPr/>
            <p:nvPr/>
          </p:nvGrpSpPr>
          <p:grpSpPr>
            <a:xfrm>
              <a:off x="2412900" y="2733181"/>
              <a:ext cx="3240360" cy="437696"/>
              <a:chOff x="2381235" y="2733181"/>
              <a:chExt cx="3240360" cy="437696"/>
            </a:xfrm>
          </p:grpSpPr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E1084B69-980E-9E4A-861C-C5244A2543DE}"/>
                  </a:ext>
                </a:extLst>
              </p:cNvPr>
              <p:cNvSpPr/>
              <p:nvPr/>
            </p:nvSpPr>
            <p:spPr bwMode="auto">
              <a:xfrm>
                <a:off x="5081535" y="2735005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11FDE8CD-2ED8-8F43-A7A3-8A4C5E997272}"/>
                  </a:ext>
                </a:extLst>
              </p:cNvPr>
              <p:cNvSpPr/>
              <p:nvPr/>
            </p:nvSpPr>
            <p:spPr bwMode="auto">
              <a:xfrm>
                <a:off x="4541475" y="2733181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0A63E633-E3BC-E442-A1ED-970BF9B69F36}"/>
                  </a:ext>
                </a:extLst>
              </p:cNvPr>
              <p:cNvSpPr/>
              <p:nvPr/>
            </p:nvSpPr>
            <p:spPr bwMode="auto">
              <a:xfrm>
                <a:off x="4001415" y="2736829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EA6C87B-E9B6-184B-9392-B3A83252D048}"/>
                  </a:ext>
                </a:extLst>
              </p:cNvPr>
              <p:cNvSpPr/>
              <p:nvPr/>
            </p:nvSpPr>
            <p:spPr bwMode="auto">
              <a:xfrm>
                <a:off x="3461355" y="2735005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7E5E6843-80A4-AB45-AC44-2A96A22EB5CC}"/>
                  </a:ext>
                </a:extLst>
              </p:cNvPr>
              <p:cNvSpPr/>
              <p:nvPr/>
            </p:nvSpPr>
            <p:spPr bwMode="auto">
              <a:xfrm>
                <a:off x="2921295" y="2736829"/>
                <a:ext cx="540060" cy="434048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9B60CCA5-791A-C64D-81D1-7AAC88B98225}"/>
                  </a:ext>
                </a:extLst>
              </p:cNvPr>
              <p:cNvSpPr/>
              <p:nvPr/>
            </p:nvSpPr>
            <p:spPr bwMode="auto">
              <a:xfrm>
                <a:off x="2381235" y="2735005"/>
                <a:ext cx="540060" cy="43404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36" name="Rectangle 2">
            <a:extLst>
              <a:ext uri="{FF2B5EF4-FFF2-40B4-BE49-F238E27FC236}">
                <a16:creationId xmlns:a16="http://schemas.microsoft.com/office/drawing/2014/main" id="{A7C2C323-7773-4E2B-B4F7-669F2CE8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9663" y="3130138"/>
            <a:ext cx="1556988" cy="867782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5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bending magnet</a:t>
            </a:r>
            <a:endParaRPr lang="en-US" sz="2800" b="0" i="1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4" name="Rectangle 2">
            <a:extLst>
              <a:ext uri="{FF2B5EF4-FFF2-40B4-BE49-F238E27FC236}">
                <a16:creationId xmlns:a16="http://schemas.microsoft.com/office/drawing/2014/main" id="{86D2D9D9-891B-6728-E2EB-848512EB9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1270" y="4191920"/>
            <a:ext cx="1501215" cy="481718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5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wiggler</a:t>
            </a:r>
            <a:endParaRPr lang="en-US" sz="2800" b="0" i="1" u="sng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5" name="Rectangle 2">
            <a:extLst>
              <a:ext uri="{FF2B5EF4-FFF2-40B4-BE49-F238E27FC236}">
                <a16:creationId xmlns:a16="http://schemas.microsoft.com/office/drawing/2014/main" id="{874B2FAF-DBE9-6931-EF34-77C0819DB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4616" y="3582890"/>
            <a:ext cx="1556988" cy="867782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5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bending magnet</a:t>
            </a:r>
            <a:endParaRPr lang="en-US" sz="2800" b="0" i="1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6" name="Rectangle 2">
            <a:extLst>
              <a:ext uri="{FF2B5EF4-FFF2-40B4-BE49-F238E27FC236}">
                <a16:creationId xmlns:a16="http://schemas.microsoft.com/office/drawing/2014/main" id="{DC76A78A-CE08-D646-061D-EE62CD465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3346173"/>
            <a:ext cx="1501215" cy="481718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5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wiggler</a:t>
            </a:r>
            <a:endParaRPr lang="en-US" sz="2800" b="0" i="1" u="sng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6C23BF09-ED8A-0AE6-6157-D3BE3B1934ED}"/>
              </a:ext>
            </a:extLst>
          </p:cNvPr>
          <p:cNvSpPr/>
          <p:nvPr/>
        </p:nvSpPr>
        <p:spPr bwMode="auto">
          <a:xfrm>
            <a:off x="2351175" y="1973873"/>
            <a:ext cx="191287" cy="188741"/>
          </a:xfrm>
          <a:prstGeom prst="arc">
            <a:avLst>
              <a:gd name="adj1" fmla="val 10811408"/>
              <a:gd name="adj2" fmla="val 0"/>
            </a:avLst>
          </a:prstGeom>
          <a:gradFill>
            <a:gsLst>
              <a:gs pos="6000">
                <a:srgbClr val="7F7F7F"/>
              </a:gs>
              <a:gs pos="50000">
                <a:schemeClr val="bg1"/>
              </a:gs>
              <a:gs pos="94000">
                <a:srgbClr val="8E8E8E"/>
              </a:gs>
            </a:gsLst>
            <a:lin ang="10800000" scaled="0"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F337AF4C-10FC-1C1B-A7F1-AD4C6B81B338}"/>
              </a:ext>
            </a:extLst>
          </p:cNvPr>
          <p:cNvSpPr/>
          <p:nvPr/>
        </p:nvSpPr>
        <p:spPr bwMode="auto">
          <a:xfrm>
            <a:off x="2351597" y="1983373"/>
            <a:ext cx="191287" cy="188741"/>
          </a:xfrm>
          <a:prstGeom prst="arc">
            <a:avLst>
              <a:gd name="adj1" fmla="val 10811408"/>
              <a:gd name="adj2" fmla="val 0"/>
            </a:avLst>
          </a:prstGeom>
          <a:solidFill>
            <a:srgbClr val="FF00DE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0D6F48-9A57-13D2-7B90-52990F425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272" y="5585765"/>
            <a:ext cx="2319693" cy="707775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5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experimental chamber</a:t>
            </a:r>
            <a:endParaRPr lang="en-US" sz="2800" b="0" i="1" u="sng">
              <a:solidFill>
                <a:schemeClr val="bg1">
                  <a:lumMod val="95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72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0" presetClass="path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C 0.02422 -0.02083 0.05912 -0.03657 0.0862 -0.0456 C 0.11354 -0.05463 0.1349 -0.05417 0.16315 -0.05394 C 0.19115 -0.0537 0.22448 -0.05347 0.25495 -0.04375 C 0.28542 -0.03426 0.32227 -0.0162 0.34584 0.00347 C 0.36927 0.02315 0.38529 0.05324 0.39544 0.0743 C 0.4056 0.09537 0.40716 0.10648 0.4069 0.13009 C 0.40612 0.1537 0.4013 0.19213 0.3918 0.21597 C 0.38203 0.24005 0.36992 0.25486 0.34857 0.27338 C 0.32722 0.29213 0.29349 0.31528 0.26341 0.32755 C 0.23321 0.33958 0.203 0.34745 0.16771 0.34606 C 0.13255 0.34468 0.08581 0.33426 0.05248 0.31898 C 0.01927 0.30393 -0.01146 0.28009 -0.0319 0.25486 C -0.05208 0.22963 -0.06484 0.1963 -0.0694 0.16713 C -0.07383 0.13796 -0.07096 0.10741 -0.05898 0.0794 C -0.047 0.05116 -0.02422 0.02083 -2.08333E-6 7.40741E-7 Z " pathEditMode="relative" rAng="0" ptsTypes="AAAAAAAAAAAAAAAA">
                                      <p:cBhvr>
                                        <p:cTn id="95" dur="6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1458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xit" presetSubtype="8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xit" presetSubtype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xit" presetSubtype="2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xit" presetSubtype="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xit" presetSubtype="4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8100"/>
                            </p:stCondLst>
                            <p:childTnLst>
                              <p:par>
                                <p:cTn id="13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25" grpId="0" animBg="1"/>
      <p:bldP spid="2" grpId="0" animBg="1"/>
      <p:bldP spid="88" grpId="0" animBg="1"/>
      <p:bldP spid="47" grpId="0"/>
      <p:bldP spid="66" grpId="0"/>
      <p:bldP spid="290" grpId="0" animBg="1"/>
      <p:bldP spid="290" grpId="1" animBg="1"/>
      <p:bldP spid="89" grpId="0"/>
      <p:bldP spid="90" grpId="0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7" grpId="0" animBg="1"/>
      <p:bldP spid="7" grpId="1" animBg="1"/>
      <p:bldP spid="136" grpId="0"/>
      <p:bldP spid="144" grpId="0"/>
      <p:bldP spid="145" grpId="0"/>
      <p:bldP spid="146" grpId="0"/>
      <p:bldP spid="24" grpId="0" animBg="1"/>
      <p:bldP spid="19" grpId="0" animBg="1"/>
      <p:bldP spid="19" grpId="1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0FE0E-AEE2-52ED-1DE1-0A0A1E58BCE5}"/>
              </a:ext>
            </a:extLst>
          </p:cNvPr>
          <p:cNvGrpSpPr/>
          <p:nvPr/>
        </p:nvGrpSpPr>
        <p:grpSpPr>
          <a:xfrm>
            <a:off x="5807968" y="4167567"/>
            <a:ext cx="4147234" cy="845609"/>
            <a:chOff x="543440" y="5332122"/>
            <a:chExt cx="4147234" cy="84560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FEDBB0-A318-1FD0-CEFB-316C7DCB193A}"/>
                </a:ext>
              </a:extLst>
            </p:cNvPr>
            <p:cNvSpPr/>
            <p:nvPr/>
          </p:nvSpPr>
          <p:spPr bwMode="auto">
            <a:xfrm>
              <a:off x="606701" y="5332122"/>
              <a:ext cx="3567871" cy="825412"/>
            </a:xfrm>
            <a:prstGeom prst="rect">
              <a:avLst/>
            </a:prstGeom>
            <a:solidFill>
              <a:schemeClr val="bg1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D7B609-48E4-8ABE-4CF0-BA190BC16705}"/>
                </a:ext>
              </a:extLst>
            </p:cNvPr>
            <p:cNvSpPr txBox="1"/>
            <p:nvPr/>
          </p:nvSpPr>
          <p:spPr>
            <a:xfrm>
              <a:off x="543440" y="5547622"/>
              <a:ext cx="4147234" cy="630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lnSpc>
                  <a:spcPts val="3660"/>
                </a:lnSpc>
                <a:spcBef>
                  <a:spcPts val="0"/>
                </a:spcBef>
                <a:defRPr/>
              </a:pPr>
              <a:r>
                <a:rPr lang="en-US" sz="5400" i="1">
                  <a:solidFill>
                    <a:srgbClr val="FF0000"/>
                  </a:solidFill>
                  <a:effectLst/>
                  <a:latin typeface="Symbol" pitchFamily="2" charset="2"/>
                </a:rPr>
                <a:t>l</a:t>
              </a:r>
              <a:r>
                <a:rPr lang="en-US" sz="5400">
                  <a:solidFill>
                    <a:srgbClr val="FF0000"/>
                  </a:solidFill>
                  <a:effectLst/>
                  <a:latin typeface="+mn-lt"/>
                </a:rPr>
                <a:t> ≈ </a:t>
              </a:r>
              <a:r>
                <a:rPr lang="en-US" sz="5400" i="1">
                  <a:solidFill>
                    <a:srgbClr val="FF0000"/>
                  </a:solidFill>
                  <a:effectLst>
                    <a:outerShdw sx="1000" sy="1000" algn="ctr" rotWithShape="0">
                      <a:prstClr val="black"/>
                    </a:outerShdw>
                  </a:effectLst>
                  <a:latin typeface="+mn-lt"/>
                  <a:cs typeface="Chalkboard"/>
                </a:rPr>
                <a:t>L </a:t>
              </a:r>
              <a:r>
                <a:rPr lang="en-US" sz="5400">
                  <a:solidFill>
                    <a:srgbClr val="FF0000"/>
                  </a:solidFill>
                  <a:effectLst>
                    <a:outerShdw sx="1000" sy="1000" algn="ctr" rotWithShape="0">
                      <a:prstClr val="black"/>
                    </a:outerShdw>
                  </a:effectLst>
                  <a:latin typeface="+mn-lt"/>
                  <a:cs typeface="Chalkboard"/>
                </a:rPr>
                <a:t>/</a:t>
              </a:r>
              <a:r>
                <a:rPr lang="en-US" sz="5400">
                  <a:solidFill>
                    <a:srgbClr val="FF0000"/>
                  </a:solidFill>
                  <a:effectLst/>
                  <a:latin typeface="+mn-lt"/>
                  <a:cs typeface="Chalkboard"/>
                </a:rPr>
                <a:t>(2</a:t>
              </a:r>
              <a:r>
                <a:rPr lang="en-US" sz="5400" i="1">
                  <a:solidFill>
                    <a:srgbClr val="FF0000"/>
                  </a:solidFill>
                  <a:effectLst/>
                  <a:latin typeface="Symbol" pitchFamily="2" charset="2"/>
                  <a:cs typeface="Symbol" charset="2"/>
                </a:rPr>
                <a:t>g</a:t>
              </a:r>
              <a:r>
                <a:rPr lang="en-US" sz="2800" i="1">
                  <a:solidFill>
                    <a:srgbClr val="FF0000"/>
                  </a:solidFill>
                  <a:effectLst/>
                  <a:latin typeface="+mn-lt"/>
                  <a:cs typeface="Symbol" charset="2"/>
                </a:rPr>
                <a:t> </a:t>
              </a:r>
              <a:r>
                <a:rPr lang="en-US" sz="5400" baseline="30000">
                  <a:solidFill>
                    <a:srgbClr val="FF0000"/>
                  </a:solidFill>
                  <a:effectLst/>
                  <a:latin typeface="+mn-lt"/>
                  <a:cs typeface="Chalkboard"/>
                </a:rPr>
                <a:t>2</a:t>
              </a:r>
              <a:r>
                <a:rPr lang="en-US" sz="5400">
                  <a:solidFill>
                    <a:srgbClr val="FF0000"/>
                  </a:solidFill>
                  <a:effectLst/>
                  <a:latin typeface="+mn-lt"/>
                  <a:cs typeface="Chalkboard"/>
                </a:rPr>
                <a:t>)</a:t>
              </a:r>
              <a:r>
                <a:rPr lang="en-US" sz="5400">
                  <a:solidFill>
                    <a:srgbClr val="FF0000"/>
                  </a:solidFill>
                  <a:effectLst>
                    <a:glow rad="508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 </a:t>
              </a:r>
              <a:endParaRPr lang="en-US" sz="5400" u="sng">
                <a:solidFill>
                  <a:srgbClr val="FF0000"/>
                </a:solidFill>
                <a:effectLst>
                  <a:glow rad="508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179E9E13-7E6C-9BC9-8B61-355827BBE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96" y="332656"/>
            <a:ext cx="12061804" cy="1513530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Synchrotron radiation users no longer include only physicists, but scientists from many disciplines. </a:t>
            </a:r>
            <a:endParaRPr lang="en-US" b="0" u="sng">
              <a:solidFill>
                <a:schemeClr val="accent1">
                  <a:lumMod val="60000"/>
                  <a:lumOff val="40000"/>
                </a:schemeClr>
              </a:solidFill>
              <a:latin typeface="Chalkboard"/>
              <a:ea typeface="ＭＳ Ｐゴシック" charset="0"/>
              <a:cs typeface="Chalkboar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15A1F-868F-3172-62FA-ADBBA936F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7768" y="2974166"/>
            <a:ext cx="7606182" cy="376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61F8F4-0C29-46C2-08C8-A1E766B3A8CA}"/>
              </a:ext>
            </a:extLst>
          </p:cNvPr>
          <p:cNvSpPr txBox="1"/>
          <p:nvPr/>
        </p:nvSpPr>
        <p:spPr>
          <a:xfrm>
            <a:off x="8799782" y="4936288"/>
            <a:ext cx="2430768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b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NOT THIS...</a:t>
            </a:r>
            <a:endParaRPr lang="en-US" sz="3200" b="0">
              <a:solidFill>
                <a:schemeClr val="bg1">
                  <a:lumMod val="95000"/>
                </a:schemeClr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latin typeface="Symbo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A33D6-9C82-BECD-5D8F-2BA6B1C465F2}"/>
              </a:ext>
            </a:extLst>
          </p:cNvPr>
          <p:cNvSpPr txBox="1"/>
          <p:nvPr/>
        </p:nvSpPr>
        <p:spPr>
          <a:xfrm>
            <a:off x="5136914" y="5331406"/>
            <a:ext cx="307594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40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...BUT THIS!</a:t>
            </a:r>
            <a:endParaRPr lang="en-US" sz="4000" b="0">
              <a:solidFill>
                <a:schemeClr val="accent1">
                  <a:lumMod val="60000"/>
                  <a:lumOff val="40000"/>
                </a:schemeClr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latin typeface="Symbol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3CDA026-8675-A2C9-B244-7B7C9F466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584018"/>
            <a:ext cx="11870460" cy="5229200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             This diversified community needs descriptions both simple and accurate, not relying on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complicated 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math but on 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fundamental 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facts: this is </a:t>
            </a:r>
          </a:p>
          <a:p>
            <a:pPr marL="0" indent="0">
              <a:lnSpc>
                <a:spcPts val="5000"/>
              </a:lnSpc>
              <a:spcBef>
                <a:spcPts val="0"/>
              </a:spcBef>
              <a:defRPr/>
            </a:pPr>
            <a:r>
              <a:rPr lang="en-US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our objective!   </a:t>
            </a:r>
            <a:endParaRPr lang="en-US" b="0" u="sng">
              <a:solidFill>
                <a:srgbClr val="FFFF00"/>
              </a:solidFill>
              <a:latin typeface="Chalkboard"/>
              <a:ea typeface="ＭＳ Ｐゴシック" charset="0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9292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5" presetClass="emph" presetSubtype="0" repeatCount="3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63A51-BBC4-6490-0688-6E9B4F870CCD}"/>
              </a:ext>
            </a:extLst>
          </p:cNvPr>
          <p:cNvGrpSpPr/>
          <p:nvPr/>
        </p:nvGrpSpPr>
        <p:grpSpPr>
          <a:xfrm>
            <a:off x="4897953" y="4402640"/>
            <a:ext cx="2694464" cy="1720560"/>
            <a:chOff x="3546717" y="5151841"/>
            <a:chExt cx="2694464" cy="1720560"/>
          </a:xfrm>
        </p:grpSpPr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9C9D3371-D236-954D-A22C-D58910A5068B}"/>
                </a:ext>
              </a:extLst>
            </p:cNvPr>
            <p:cNvSpPr/>
            <p:nvPr/>
          </p:nvSpPr>
          <p:spPr bwMode="auto">
            <a:xfrm>
              <a:off x="3720902" y="5151841"/>
              <a:ext cx="2520279" cy="1720560"/>
            </a:xfrm>
            <a:prstGeom prst="rightArrow">
              <a:avLst>
                <a:gd name="adj1" fmla="val 61484"/>
                <a:gd name="adj2" fmla="val 55058"/>
              </a:avLst>
            </a:prstGeom>
            <a:gradFill>
              <a:gsLst>
                <a:gs pos="100000">
                  <a:srgbClr val="001F60"/>
                </a:gs>
                <a:gs pos="8200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DE377A4F-642F-EBBA-58BC-0C2D66BA7F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6717" y="5565514"/>
              <a:ext cx="2626740" cy="91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3240"/>
                </a:lnSpc>
              </a:pPr>
              <a:r>
                <a:rPr lang="fr-FR" sz="320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</a:schemeClr>
                    </a:glow>
                    <a:outerShdw dist="63500" dir="2700000" algn="tl" rotWithShape="0">
                      <a:prstClr val="black"/>
                    </a:outerShdw>
                  </a:effectLst>
                  <a:latin typeface="Arial" charset="0"/>
                </a:rPr>
                <a:t>Fourier </a:t>
              </a:r>
              <a:r>
                <a:rPr lang="fr-FR" sz="3200" err="1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</a:schemeClr>
                    </a:glow>
                  </a:effectLst>
                  <a:latin typeface="Arial" charset="0"/>
                </a:rPr>
                <a:t>theorem</a:t>
              </a:r>
              <a:endParaRPr lang="fr-FR" sz="320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</a:schemeClr>
                  </a:glow>
                </a:effectLst>
                <a:latin typeface="Arial" charset="0"/>
              </a:endParaRPr>
            </a:p>
          </p:txBody>
        </p:sp>
      </p:grpSp>
      <p:sp>
        <p:nvSpPr>
          <p:cNvPr id="16" name="Text Box 2">
            <a:extLst>
              <a:ext uri="{FF2B5EF4-FFF2-40B4-BE49-F238E27FC236}">
                <a16:creationId xmlns:a16="http://schemas.microsoft.com/office/drawing/2014/main" id="{7B790361-AB66-3C2F-23EC-386556F6F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70" y="395582"/>
            <a:ext cx="11665296" cy="15212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720"/>
              </a:lnSpc>
              <a:defRPr/>
            </a:pPr>
            <a:r>
              <a:rPr lang="en-US" sz="3600" b="0">
                <a:solidFill>
                  <a:srgbClr val="88FFDC"/>
                </a:solidFill>
                <a:latin typeface="Chalkboard"/>
                <a:cs typeface="Chalkboard"/>
              </a:rPr>
              <a:t>A </a:t>
            </a:r>
            <a:r>
              <a:rPr lang="en-US" sz="3600" b="0" u="sng">
                <a:solidFill>
                  <a:srgbClr val="FFFF00"/>
                </a:solidFill>
                <a:latin typeface="Chalkboard"/>
                <a:cs typeface="Chalkboard"/>
              </a:rPr>
              <a:t>wi</a:t>
            </a:r>
            <a:r>
              <a:rPr lang="en-US" sz="3600" b="0">
                <a:solidFill>
                  <a:srgbClr val="FFFF00"/>
                </a:solidFill>
                <a:latin typeface="Chalkboard"/>
                <a:cs typeface="Chalkboard"/>
              </a:rPr>
              <a:t>gg</a:t>
            </a:r>
            <a:r>
              <a:rPr lang="en-US" sz="3600" b="0" u="sng">
                <a:solidFill>
                  <a:srgbClr val="FFFF00"/>
                </a:solidFill>
                <a:latin typeface="Chalkboard"/>
                <a:cs typeface="Chalkboard"/>
              </a:rPr>
              <a:t>ler</a:t>
            </a:r>
            <a:r>
              <a:rPr lang="en-US" sz="3600" b="0">
                <a:solidFill>
                  <a:srgbClr val="88FFDC"/>
                </a:solidFill>
                <a:latin typeface="Chalkboard"/>
                <a:cs typeface="Chalkboard"/>
              </a:rPr>
              <a:t>, as an undulator, is a periodic magnet array -- but its magnetic field is </a:t>
            </a:r>
            <a:r>
              <a:rPr lang="en-US" sz="3600" b="0" u="sng">
                <a:solidFill>
                  <a:srgbClr val="88FFDC"/>
                </a:solidFill>
                <a:latin typeface="Chalkboard"/>
                <a:cs typeface="Chalkboard"/>
              </a:rPr>
              <a:t>stron</a:t>
            </a:r>
            <a:r>
              <a:rPr lang="en-US" sz="3600" b="0">
                <a:solidFill>
                  <a:srgbClr val="88FFDC"/>
                </a:solidFill>
                <a:latin typeface="Chalkboard"/>
                <a:cs typeface="Chalkboard"/>
              </a:rPr>
              <a:t>g</a:t>
            </a:r>
            <a:r>
              <a:rPr lang="en-US" sz="3600" b="0" u="sng">
                <a:solidFill>
                  <a:srgbClr val="88FFDC"/>
                </a:solidFill>
                <a:latin typeface="Chalkboard"/>
                <a:cs typeface="Chalkboard"/>
              </a:rPr>
              <a:t>er</a:t>
            </a:r>
            <a:r>
              <a:rPr lang="en-US" sz="3600" b="0">
                <a:solidFill>
                  <a:srgbClr val="88FFDC"/>
                </a:solidFill>
                <a:latin typeface="Chalkboard"/>
                <a:cs typeface="Chalkboard"/>
              </a:rPr>
              <a:t> and causes </a:t>
            </a:r>
            <a:r>
              <a:rPr lang="en-US" sz="3600" b="0" u="sng">
                <a:solidFill>
                  <a:srgbClr val="FFFF00"/>
                </a:solidFill>
                <a:latin typeface="Chalkboard"/>
                <a:cs typeface="Chalkboard"/>
              </a:rPr>
              <a:t>lar</a:t>
            </a:r>
            <a:r>
              <a:rPr lang="en-US" sz="3600" b="0">
                <a:solidFill>
                  <a:srgbClr val="FFFF00"/>
                </a:solidFill>
                <a:latin typeface="Chalkboard"/>
                <a:cs typeface="Chalkboard"/>
              </a:rPr>
              <a:t>g</a:t>
            </a:r>
            <a:r>
              <a:rPr lang="en-US" sz="3600" b="0" u="sng">
                <a:solidFill>
                  <a:srgbClr val="FFFF00"/>
                </a:solidFill>
                <a:latin typeface="Chalkboard"/>
                <a:cs typeface="Chalkboard"/>
              </a:rPr>
              <a:t>er transverse oscillations</a:t>
            </a:r>
            <a:r>
              <a:rPr lang="en-US" sz="3600" b="0">
                <a:solidFill>
                  <a:srgbClr val="FFFF00"/>
                </a:solidFill>
                <a:latin typeface="Chalkboard"/>
                <a:cs typeface="Chalkboard"/>
              </a:rPr>
              <a:t> 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of the electrons:</a:t>
            </a:r>
          </a:p>
        </p:txBody>
      </p:sp>
      <p:grpSp>
        <p:nvGrpSpPr>
          <p:cNvPr id="37" name="Group 35">
            <a:extLst>
              <a:ext uri="{FF2B5EF4-FFF2-40B4-BE49-F238E27FC236}">
                <a16:creationId xmlns:a16="http://schemas.microsoft.com/office/drawing/2014/main" id="{609B1461-1096-5E50-42AD-8A1F11565245}"/>
              </a:ext>
            </a:extLst>
          </p:cNvPr>
          <p:cNvGrpSpPr>
            <a:grpSpLocks/>
          </p:cNvGrpSpPr>
          <p:nvPr/>
        </p:nvGrpSpPr>
        <p:grpSpPr bwMode="auto">
          <a:xfrm>
            <a:off x="8770416" y="4078534"/>
            <a:ext cx="1979612" cy="376238"/>
            <a:chOff x="3570" y="2583"/>
            <a:chExt cx="1247" cy="237"/>
          </a:xfrm>
          <a:effectLst/>
        </p:grpSpPr>
        <p:sp>
          <p:nvSpPr>
            <p:cNvPr id="38" name="AutoShape 36">
              <a:extLst>
                <a:ext uri="{FF2B5EF4-FFF2-40B4-BE49-F238E27FC236}">
                  <a16:creationId xmlns:a16="http://schemas.microsoft.com/office/drawing/2014/main" id="{4C8D407D-9847-D087-3E5E-1B4C8768D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" y="2595"/>
              <a:ext cx="927" cy="225"/>
            </a:xfrm>
            <a:prstGeom prst="wedgeRectCallout">
              <a:avLst>
                <a:gd name="adj1" fmla="val -48019"/>
                <a:gd name="adj2" fmla="val 158384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39" name="Text Box 37">
              <a:extLst>
                <a:ext uri="{FF2B5EF4-FFF2-40B4-BE49-F238E27FC236}">
                  <a16:creationId xmlns:a16="http://schemas.microsoft.com/office/drawing/2014/main" id="{67930E7C-32C3-8EDA-6E55-D2C4015BBC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0" y="2583"/>
              <a:ext cx="124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broad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band </a:t>
              </a:r>
            </a:p>
          </p:txBody>
        </p:sp>
      </p:grpSp>
      <p:sp>
        <p:nvSpPr>
          <p:cNvPr id="563207" name="Rectangle 7">
            <a:extLst>
              <a:ext uri="{FF2B5EF4-FFF2-40B4-BE49-F238E27FC236}">
                <a16:creationId xmlns:a16="http://schemas.microsoft.com/office/drawing/2014/main" id="{6B97C071-A24A-16E4-1605-1560903DB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6181048"/>
            <a:ext cx="8321479" cy="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Multiple pulses → strong emission</a:t>
            </a:r>
          </a:p>
        </p:txBody>
      </p:sp>
      <p:sp>
        <p:nvSpPr>
          <p:cNvPr id="41" name="Freeform 39">
            <a:extLst>
              <a:ext uri="{FF2B5EF4-FFF2-40B4-BE49-F238E27FC236}">
                <a16:creationId xmlns:a16="http://schemas.microsoft.com/office/drawing/2014/main" id="{5279BB10-3ACB-B240-2786-D6A7285833D2}"/>
              </a:ext>
            </a:extLst>
          </p:cNvPr>
          <p:cNvSpPr>
            <a:spLocks/>
          </p:cNvSpPr>
          <p:nvPr/>
        </p:nvSpPr>
        <p:spPr bwMode="auto">
          <a:xfrm>
            <a:off x="7819924" y="4800650"/>
            <a:ext cx="2171189" cy="1093681"/>
          </a:xfrm>
          <a:custGeom>
            <a:avLst/>
            <a:gdLst>
              <a:gd name="T0" fmla="*/ 0 w 768"/>
              <a:gd name="T1" fmla="*/ 528 h 528"/>
              <a:gd name="T2" fmla="*/ 144 w 768"/>
              <a:gd name="T3" fmla="*/ 432 h 528"/>
              <a:gd name="T4" fmla="*/ 384 w 768"/>
              <a:gd name="T5" fmla="*/ 0 h 528"/>
              <a:gd name="T6" fmla="*/ 624 w 768"/>
              <a:gd name="T7" fmla="*/ 432 h 528"/>
              <a:gd name="T8" fmla="*/ 768 w 768"/>
              <a:gd name="T9" fmla="*/ 528 h 528"/>
              <a:gd name="connsiteX0" fmla="*/ 0 w 10000"/>
              <a:gd name="connsiteY0" fmla="*/ 10000 h 10000"/>
              <a:gd name="connsiteX1" fmla="*/ 1875 w 10000"/>
              <a:gd name="connsiteY1" fmla="*/ 8182 h 10000"/>
              <a:gd name="connsiteX2" fmla="*/ 5000 w 10000"/>
              <a:gd name="connsiteY2" fmla="*/ 0 h 10000"/>
              <a:gd name="connsiteX3" fmla="*/ 8125 w 10000"/>
              <a:gd name="connsiteY3" fmla="*/ 8182 h 10000"/>
              <a:gd name="connsiteX4" fmla="*/ 1000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521" y="9905"/>
                  <a:pt x="1042" y="9830"/>
                  <a:pt x="1875" y="8182"/>
                </a:cubicBezTo>
                <a:cubicBezTo>
                  <a:pt x="2695" y="6515"/>
                  <a:pt x="3104" y="0"/>
                  <a:pt x="5000" y="0"/>
                </a:cubicBezTo>
                <a:cubicBezTo>
                  <a:pt x="6896" y="0"/>
                  <a:pt x="7292" y="6515"/>
                  <a:pt x="8125" y="8182"/>
                </a:cubicBezTo>
                <a:cubicBezTo>
                  <a:pt x="8945" y="9830"/>
                  <a:pt x="9466" y="9905"/>
                  <a:pt x="10000" y="10000"/>
                </a:cubicBezTo>
              </a:path>
            </a:pathLst>
          </a:custGeom>
          <a:noFill/>
          <a:ln w="28575" cmpd="sng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60" name="Group 4"/>
          <p:cNvGrpSpPr>
            <a:grpSpLocks/>
          </p:cNvGrpSpPr>
          <p:nvPr/>
        </p:nvGrpSpPr>
        <p:grpSpPr bwMode="auto">
          <a:xfrm flipH="1">
            <a:off x="4179618" y="2902772"/>
            <a:ext cx="2600223" cy="720079"/>
            <a:chOff x="2400" y="1680"/>
            <a:chExt cx="1747" cy="240"/>
          </a:xfrm>
        </p:grpSpPr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3854" y="1680"/>
              <a:ext cx="293" cy="24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8" name="Rectangle 8"/>
            <p:cNvSpPr>
              <a:spLocks noChangeArrowheads="1"/>
            </p:cNvSpPr>
            <p:nvPr/>
          </p:nvSpPr>
          <p:spPr bwMode="auto">
            <a:xfrm>
              <a:off x="3271" y="1680"/>
              <a:ext cx="293" cy="24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2" name="Rectangle 8"/>
            <p:cNvSpPr>
              <a:spLocks noChangeArrowheads="1"/>
            </p:cNvSpPr>
            <p:nvPr/>
          </p:nvSpPr>
          <p:spPr bwMode="auto">
            <a:xfrm>
              <a:off x="2690" y="1680"/>
              <a:ext cx="293" cy="24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2400" y="1680"/>
              <a:ext cx="290" cy="24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7" name="Rectangle 6"/>
            <p:cNvSpPr>
              <a:spLocks noChangeArrowheads="1"/>
            </p:cNvSpPr>
            <p:nvPr/>
          </p:nvSpPr>
          <p:spPr bwMode="auto">
            <a:xfrm>
              <a:off x="2981" y="1680"/>
              <a:ext cx="290" cy="24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9" name="Rectangle 6"/>
            <p:cNvSpPr>
              <a:spLocks noChangeArrowheads="1"/>
            </p:cNvSpPr>
            <p:nvPr/>
          </p:nvSpPr>
          <p:spPr bwMode="auto">
            <a:xfrm>
              <a:off x="3564" y="1680"/>
              <a:ext cx="290" cy="24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1871990" y="4479517"/>
            <a:ext cx="2999874" cy="1607511"/>
            <a:chOff x="3264" y="1344"/>
            <a:chExt cx="1496" cy="801"/>
          </a:xfrm>
        </p:grpSpPr>
        <p:sp>
          <p:nvSpPr>
            <p:cNvPr id="563244" name="Freeform 44"/>
            <p:cNvSpPr>
              <a:spLocks/>
            </p:cNvSpPr>
            <p:nvPr/>
          </p:nvSpPr>
          <p:spPr bwMode="auto">
            <a:xfrm>
              <a:off x="3264" y="1344"/>
              <a:ext cx="1496" cy="624"/>
            </a:xfrm>
            <a:custGeom>
              <a:avLst/>
              <a:gdLst>
                <a:gd name="T0" fmla="*/ 0 w 768"/>
                <a:gd name="T1" fmla="*/ 0 h 624"/>
                <a:gd name="T2" fmla="*/ 0 w 768"/>
                <a:gd name="T3" fmla="*/ 624 h 624"/>
                <a:gd name="T4" fmla="*/ 768 w 768"/>
                <a:gd name="T5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8" h="624">
                  <a:moveTo>
                    <a:pt x="0" y="0"/>
                  </a:moveTo>
                  <a:lnTo>
                    <a:pt x="0" y="624"/>
                  </a:lnTo>
                  <a:lnTo>
                    <a:pt x="768" y="624"/>
                  </a:lnTo>
                </a:path>
              </a:pathLst>
            </a:custGeom>
            <a:noFill/>
            <a:ln w="19050" cmpd="sng">
              <a:solidFill>
                <a:srgbClr val="00FF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2015" name="Text Box 45"/>
            <p:cNvSpPr txBox="1">
              <a:spLocks noChangeArrowheads="1"/>
            </p:cNvSpPr>
            <p:nvPr/>
          </p:nvSpPr>
          <p:spPr bwMode="auto">
            <a:xfrm>
              <a:off x="4239" y="1984"/>
              <a:ext cx="432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fr-FR" sz="2000" b="0">
                  <a:solidFill>
                    <a:schemeClr val="bg1"/>
                  </a:solidFill>
                  <a:effectLst>
                    <a:outerShdw dist="635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charset="0"/>
                </a:rPr>
                <a:t>time</a:t>
              </a:r>
            </a:p>
          </p:txBody>
        </p:sp>
      </p:grpSp>
      <p:sp>
        <p:nvSpPr>
          <p:cNvPr id="111" name="Rectangle 45"/>
          <p:cNvSpPr>
            <a:spLocks noChangeArrowheads="1"/>
          </p:cNvSpPr>
          <p:nvPr/>
        </p:nvSpPr>
        <p:spPr bwMode="auto">
          <a:xfrm>
            <a:off x="2387352" y="2342875"/>
            <a:ext cx="222836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0">
                <a:solidFill>
                  <a:srgbClr val="FFFFFF"/>
                </a:solidFill>
                <a:latin typeface="Helvetica" charset="0"/>
              </a:rPr>
              <a:t>[</a:t>
            </a:r>
            <a:r>
              <a:rPr lang="en-US" sz="1000" b="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b="0">
                <a:solidFill>
                  <a:srgbClr val="FFFFFF"/>
                </a:solidFill>
                <a:latin typeface="Helvetica" charset="0"/>
              </a:rPr>
              <a:t>TOP VIEW</a:t>
            </a:r>
            <a:r>
              <a:rPr lang="en-US" sz="1000" b="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b="0">
                <a:solidFill>
                  <a:srgbClr val="FFFFFF"/>
                </a:solidFill>
                <a:latin typeface="Helvetica" charset="0"/>
              </a:rPr>
              <a:t>]</a:t>
            </a:r>
            <a:endParaRPr lang="en-US" b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788000" y="3188573"/>
            <a:ext cx="2376264" cy="180000"/>
          </a:xfrm>
          <a:prstGeom prst="rect">
            <a:avLst/>
          </a:prstGeom>
          <a:solidFill>
            <a:srgbClr val="001F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grpSp>
        <p:nvGrpSpPr>
          <p:cNvPr id="34" name="Group 32">
            <a:extLst>
              <a:ext uri="{FF2B5EF4-FFF2-40B4-BE49-F238E27FC236}">
                <a16:creationId xmlns:a16="http://schemas.microsoft.com/office/drawing/2014/main" id="{7BBF49B1-90D9-7757-3647-2FAE5F0E84BF}"/>
              </a:ext>
            </a:extLst>
          </p:cNvPr>
          <p:cNvGrpSpPr>
            <a:grpSpLocks/>
          </p:cNvGrpSpPr>
          <p:nvPr/>
        </p:nvGrpSpPr>
        <p:grpSpPr bwMode="auto">
          <a:xfrm>
            <a:off x="1643743" y="3718534"/>
            <a:ext cx="1630363" cy="688975"/>
            <a:chOff x="1968" y="2823"/>
            <a:chExt cx="1027" cy="434"/>
          </a:xfrm>
          <a:effectLst/>
        </p:grpSpPr>
        <p:sp>
          <p:nvSpPr>
            <p:cNvPr id="35" name="AutoShape 33">
              <a:extLst>
                <a:ext uri="{FF2B5EF4-FFF2-40B4-BE49-F238E27FC236}">
                  <a16:creationId xmlns:a16="http://schemas.microsoft.com/office/drawing/2014/main" id="{765090CC-8C33-8A0D-01C5-A708BF9F2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2" y="2840"/>
              <a:ext cx="974" cy="417"/>
            </a:xfrm>
            <a:prstGeom prst="wedgeRectCallout">
              <a:avLst>
                <a:gd name="adj1" fmla="val 40576"/>
                <a:gd name="adj2" fmla="val 83543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36" name="Text Box 34">
              <a:extLst>
                <a:ext uri="{FF2B5EF4-FFF2-40B4-BE49-F238E27FC236}">
                  <a16:creationId xmlns:a16="http://schemas.microsoft.com/office/drawing/2014/main" id="{C883F222-B5C1-6014-40B8-D18038A255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823"/>
              <a:ext cx="1027" cy="40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fr-FR" sz="2000" b="0" err="1">
                  <a:solidFill>
                    <a:schemeClr val="accent2"/>
                  </a:solidFill>
                  <a:latin typeface="Arial" charset="0"/>
                  <a:cs typeface="+mn-cs"/>
                </a:rPr>
                <a:t>series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  <a:cs typeface="+mn-cs"/>
                </a:rPr>
                <a:t> of short pulses</a:t>
              </a:r>
            </a:p>
          </p:txBody>
        </p:sp>
      </p:grpSp>
      <p:grpSp>
        <p:nvGrpSpPr>
          <p:cNvPr id="44" name="Group 55">
            <a:extLst>
              <a:ext uri="{FF2B5EF4-FFF2-40B4-BE49-F238E27FC236}">
                <a16:creationId xmlns:a16="http://schemas.microsoft.com/office/drawing/2014/main" id="{5953BEA1-F448-5973-188F-34403B08F123}"/>
              </a:ext>
            </a:extLst>
          </p:cNvPr>
          <p:cNvGrpSpPr>
            <a:grpSpLocks/>
          </p:cNvGrpSpPr>
          <p:nvPr/>
        </p:nvGrpSpPr>
        <p:grpSpPr bwMode="auto">
          <a:xfrm>
            <a:off x="3222785" y="4600601"/>
            <a:ext cx="1265513" cy="1098550"/>
            <a:chOff x="1200" y="2839"/>
            <a:chExt cx="1272" cy="692"/>
          </a:xfrm>
          <a:effectLst/>
        </p:grpSpPr>
        <p:grpSp>
          <p:nvGrpSpPr>
            <p:cNvPr id="47" name="Group 58">
              <a:extLst>
                <a:ext uri="{FF2B5EF4-FFF2-40B4-BE49-F238E27FC236}">
                  <a16:creationId xmlns:a16="http://schemas.microsoft.com/office/drawing/2014/main" id="{0C4A85F9-AC49-5B4F-1D50-84C720E3BE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2840"/>
              <a:ext cx="514" cy="691"/>
              <a:chOff x="1200" y="2847"/>
              <a:chExt cx="514" cy="691"/>
            </a:xfrm>
          </p:grpSpPr>
          <p:sp>
            <p:nvSpPr>
              <p:cNvPr id="563200" name="Freeform 59">
                <a:extLst>
                  <a:ext uri="{FF2B5EF4-FFF2-40B4-BE49-F238E27FC236}">
                    <a16:creationId xmlns:a16="http://schemas.microsoft.com/office/drawing/2014/main" id="{20D5C151-BD10-DFB2-C5AA-DD0D85875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2847"/>
                <a:ext cx="250" cy="689"/>
              </a:xfrm>
              <a:custGeom>
                <a:avLst/>
                <a:gdLst>
                  <a:gd name="T0" fmla="*/ 0 w 768"/>
                  <a:gd name="T1" fmla="*/ 528 h 528"/>
                  <a:gd name="T2" fmla="*/ 144 w 768"/>
                  <a:gd name="T3" fmla="*/ 432 h 528"/>
                  <a:gd name="T4" fmla="*/ 384 w 768"/>
                  <a:gd name="T5" fmla="*/ 0 h 528"/>
                  <a:gd name="T6" fmla="*/ 624 w 768"/>
                  <a:gd name="T7" fmla="*/ 432 h 528"/>
                  <a:gd name="T8" fmla="*/ 768 w 768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528">
                    <a:moveTo>
                      <a:pt x="0" y="528"/>
                    </a:moveTo>
                    <a:cubicBezTo>
                      <a:pt x="40" y="523"/>
                      <a:pt x="80" y="519"/>
                      <a:pt x="144" y="432"/>
                    </a:cubicBezTo>
                    <a:cubicBezTo>
                      <a:pt x="207" y="344"/>
                      <a:pt x="304" y="0"/>
                      <a:pt x="384" y="0"/>
                    </a:cubicBezTo>
                    <a:cubicBezTo>
                      <a:pt x="464" y="0"/>
                      <a:pt x="560" y="344"/>
                      <a:pt x="624" y="432"/>
                    </a:cubicBezTo>
                    <a:cubicBezTo>
                      <a:pt x="687" y="519"/>
                      <a:pt x="727" y="523"/>
                      <a:pt x="768" y="52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63201" name="Line 60">
                <a:extLst>
                  <a:ext uri="{FF2B5EF4-FFF2-40B4-BE49-F238E27FC236}">
                    <a16:creationId xmlns:a16="http://schemas.microsoft.com/office/drawing/2014/main" id="{345C2990-F7DE-9C6E-5407-E38A78221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538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63203" name="Line 61">
                <a:extLst>
                  <a:ext uri="{FF2B5EF4-FFF2-40B4-BE49-F238E27FC236}">
                    <a16:creationId xmlns:a16="http://schemas.microsoft.com/office/drawing/2014/main" id="{E4028FDC-A4A1-7D2F-C9FC-2450B4B49C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8" y="3538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48" name="Group 62">
              <a:extLst>
                <a:ext uri="{FF2B5EF4-FFF2-40B4-BE49-F238E27FC236}">
                  <a16:creationId xmlns:a16="http://schemas.microsoft.com/office/drawing/2014/main" id="{59B1C0D5-59DB-642F-A031-696ABA29F3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3" y="2839"/>
              <a:ext cx="386" cy="692"/>
              <a:chOff x="1329" y="2847"/>
              <a:chExt cx="386" cy="692"/>
            </a:xfrm>
          </p:grpSpPr>
          <p:sp>
            <p:nvSpPr>
              <p:cNvPr id="52" name="Freeform 63">
                <a:extLst>
                  <a:ext uri="{FF2B5EF4-FFF2-40B4-BE49-F238E27FC236}">
                    <a16:creationId xmlns:a16="http://schemas.microsoft.com/office/drawing/2014/main" id="{C68D2E11-83BA-9E20-D2F1-037C48D75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2847"/>
                <a:ext cx="250" cy="689"/>
              </a:xfrm>
              <a:custGeom>
                <a:avLst/>
                <a:gdLst>
                  <a:gd name="T0" fmla="*/ 0 w 768"/>
                  <a:gd name="T1" fmla="*/ 528 h 528"/>
                  <a:gd name="T2" fmla="*/ 144 w 768"/>
                  <a:gd name="T3" fmla="*/ 432 h 528"/>
                  <a:gd name="T4" fmla="*/ 384 w 768"/>
                  <a:gd name="T5" fmla="*/ 0 h 528"/>
                  <a:gd name="T6" fmla="*/ 624 w 768"/>
                  <a:gd name="T7" fmla="*/ 432 h 528"/>
                  <a:gd name="T8" fmla="*/ 768 w 768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528">
                    <a:moveTo>
                      <a:pt x="0" y="528"/>
                    </a:moveTo>
                    <a:cubicBezTo>
                      <a:pt x="40" y="523"/>
                      <a:pt x="80" y="519"/>
                      <a:pt x="144" y="432"/>
                    </a:cubicBezTo>
                    <a:cubicBezTo>
                      <a:pt x="207" y="344"/>
                      <a:pt x="304" y="0"/>
                      <a:pt x="384" y="0"/>
                    </a:cubicBezTo>
                    <a:cubicBezTo>
                      <a:pt x="464" y="0"/>
                      <a:pt x="560" y="344"/>
                      <a:pt x="624" y="432"/>
                    </a:cubicBezTo>
                    <a:cubicBezTo>
                      <a:pt x="687" y="519"/>
                      <a:pt x="727" y="523"/>
                      <a:pt x="768" y="52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3" name="Line 65">
                <a:extLst>
                  <a:ext uri="{FF2B5EF4-FFF2-40B4-BE49-F238E27FC236}">
                    <a16:creationId xmlns:a16="http://schemas.microsoft.com/office/drawing/2014/main" id="{6B5A9937-FCCA-B028-AC59-C43879D3F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9" y="3539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49" name="Group 66">
              <a:extLst>
                <a:ext uri="{FF2B5EF4-FFF2-40B4-BE49-F238E27FC236}">
                  <a16:creationId xmlns:a16="http://schemas.microsoft.com/office/drawing/2014/main" id="{8C149165-FFE7-D3FC-04D9-93CCCCBC42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7" y="2839"/>
              <a:ext cx="375" cy="692"/>
              <a:chOff x="1329" y="2847"/>
              <a:chExt cx="375" cy="692"/>
            </a:xfrm>
          </p:grpSpPr>
          <p:sp>
            <p:nvSpPr>
              <p:cNvPr id="50" name="Freeform 67">
                <a:extLst>
                  <a:ext uri="{FF2B5EF4-FFF2-40B4-BE49-F238E27FC236}">
                    <a16:creationId xmlns:a16="http://schemas.microsoft.com/office/drawing/2014/main" id="{CE0343A8-6218-A527-809A-135B04262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2847"/>
                <a:ext cx="250" cy="689"/>
              </a:xfrm>
              <a:custGeom>
                <a:avLst/>
                <a:gdLst>
                  <a:gd name="T0" fmla="*/ 0 w 768"/>
                  <a:gd name="T1" fmla="*/ 528 h 528"/>
                  <a:gd name="T2" fmla="*/ 144 w 768"/>
                  <a:gd name="T3" fmla="*/ 432 h 528"/>
                  <a:gd name="T4" fmla="*/ 384 w 768"/>
                  <a:gd name="T5" fmla="*/ 0 h 528"/>
                  <a:gd name="T6" fmla="*/ 624 w 768"/>
                  <a:gd name="T7" fmla="*/ 432 h 528"/>
                  <a:gd name="T8" fmla="*/ 768 w 768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528">
                    <a:moveTo>
                      <a:pt x="0" y="528"/>
                    </a:moveTo>
                    <a:cubicBezTo>
                      <a:pt x="40" y="523"/>
                      <a:pt x="80" y="519"/>
                      <a:pt x="144" y="432"/>
                    </a:cubicBezTo>
                    <a:cubicBezTo>
                      <a:pt x="207" y="344"/>
                      <a:pt x="304" y="0"/>
                      <a:pt x="384" y="0"/>
                    </a:cubicBezTo>
                    <a:cubicBezTo>
                      <a:pt x="464" y="0"/>
                      <a:pt x="560" y="344"/>
                      <a:pt x="624" y="432"/>
                    </a:cubicBezTo>
                    <a:cubicBezTo>
                      <a:pt x="687" y="519"/>
                      <a:pt x="727" y="523"/>
                      <a:pt x="768" y="52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1" name="Line 69">
                <a:extLst>
                  <a:ext uri="{FF2B5EF4-FFF2-40B4-BE49-F238E27FC236}">
                    <a16:creationId xmlns:a16="http://schemas.microsoft.com/office/drawing/2014/main" id="{A50A2631-24A9-31E9-AFCB-573F79369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5" y="3539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EBAA222B-5356-DAC3-36E2-76BA7E3C775B}"/>
              </a:ext>
            </a:extLst>
          </p:cNvPr>
          <p:cNvSpPr>
            <a:spLocks/>
          </p:cNvSpPr>
          <p:nvPr/>
        </p:nvSpPr>
        <p:spPr bwMode="auto">
          <a:xfrm flipV="1">
            <a:off x="4179184" y="2959718"/>
            <a:ext cx="2604042" cy="605292"/>
          </a:xfrm>
          <a:custGeom>
            <a:avLst/>
            <a:gdLst>
              <a:gd name="T0" fmla="*/ 0 w 1680"/>
              <a:gd name="T1" fmla="*/ 48 h 56"/>
              <a:gd name="T2" fmla="*/ 192 w 1680"/>
              <a:gd name="T3" fmla="*/ 48 h 56"/>
              <a:gd name="T4" fmla="*/ 384 w 1680"/>
              <a:gd name="T5" fmla="*/ 0 h 56"/>
              <a:gd name="T6" fmla="*/ 624 w 1680"/>
              <a:gd name="T7" fmla="*/ 48 h 56"/>
              <a:gd name="T8" fmla="*/ 816 w 1680"/>
              <a:gd name="T9" fmla="*/ 0 h 56"/>
              <a:gd name="T10" fmla="*/ 1056 w 1680"/>
              <a:gd name="T11" fmla="*/ 48 h 56"/>
              <a:gd name="T12" fmla="*/ 1248 w 1680"/>
              <a:gd name="T13" fmla="*/ 0 h 56"/>
              <a:gd name="T14" fmla="*/ 1488 w 1680"/>
              <a:gd name="T15" fmla="*/ 48 h 56"/>
              <a:gd name="T16" fmla="*/ 1680 w 1680"/>
              <a:gd name="T17" fmla="*/ 48 h 56"/>
              <a:gd name="connsiteX0" fmla="*/ 0 w 10217"/>
              <a:gd name="connsiteY0" fmla="*/ 2162 h 9396"/>
              <a:gd name="connsiteX1" fmla="*/ 1360 w 10217"/>
              <a:gd name="connsiteY1" fmla="*/ 8571 h 9396"/>
              <a:gd name="connsiteX2" fmla="*/ 2503 w 10217"/>
              <a:gd name="connsiteY2" fmla="*/ 0 h 9396"/>
              <a:gd name="connsiteX3" fmla="*/ 3931 w 10217"/>
              <a:gd name="connsiteY3" fmla="*/ 8571 h 9396"/>
              <a:gd name="connsiteX4" fmla="*/ 5074 w 10217"/>
              <a:gd name="connsiteY4" fmla="*/ 0 h 9396"/>
              <a:gd name="connsiteX5" fmla="*/ 6503 w 10217"/>
              <a:gd name="connsiteY5" fmla="*/ 8571 h 9396"/>
              <a:gd name="connsiteX6" fmla="*/ 7646 w 10217"/>
              <a:gd name="connsiteY6" fmla="*/ 0 h 9396"/>
              <a:gd name="connsiteX7" fmla="*/ 9074 w 10217"/>
              <a:gd name="connsiteY7" fmla="*/ 8571 h 9396"/>
              <a:gd name="connsiteX8" fmla="*/ 10217 w 10217"/>
              <a:gd name="connsiteY8" fmla="*/ 8571 h 9396"/>
              <a:gd name="connsiteX0" fmla="*/ 0 w 10000"/>
              <a:gd name="connsiteY0" fmla="*/ 2301 h 10000"/>
              <a:gd name="connsiteX1" fmla="*/ 1017 w 10000"/>
              <a:gd name="connsiteY1" fmla="*/ 9122 h 10000"/>
              <a:gd name="connsiteX2" fmla="*/ 2450 w 10000"/>
              <a:gd name="connsiteY2" fmla="*/ 0 h 10000"/>
              <a:gd name="connsiteX3" fmla="*/ 3848 w 10000"/>
              <a:gd name="connsiteY3" fmla="*/ 9122 h 10000"/>
              <a:gd name="connsiteX4" fmla="*/ 4966 w 10000"/>
              <a:gd name="connsiteY4" fmla="*/ 0 h 10000"/>
              <a:gd name="connsiteX5" fmla="*/ 6365 w 10000"/>
              <a:gd name="connsiteY5" fmla="*/ 9122 h 10000"/>
              <a:gd name="connsiteX6" fmla="*/ 7484 w 10000"/>
              <a:gd name="connsiteY6" fmla="*/ 0 h 10000"/>
              <a:gd name="connsiteX7" fmla="*/ 8881 w 10000"/>
              <a:gd name="connsiteY7" fmla="*/ 9122 h 10000"/>
              <a:gd name="connsiteX8" fmla="*/ 10000 w 10000"/>
              <a:gd name="connsiteY8" fmla="*/ 9122 h 10000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2293 w 10000"/>
              <a:gd name="connsiteY2" fmla="*/ 0 h 10593"/>
              <a:gd name="connsiteX3" fmla="*/ 3848 w 10000"/>
              <a:gd name="connsiteY3" fmla="*/ 9715 h 10593"/>
              <a:gd name="connsiteX4" fmla="*/ 4966 w 10000"/>
              <a:gd name="connsiteY4" fmla="*/ 593 h 10593"/>
              <a:gd name="connsiteX5" fmla="*/ 6365 w 10000"/>
              <a:gd name="connsiteY5" fmla="*/ 9715 h 10593"/>
              <a:gd name="connsiteX6" fmla="*/ 7484 w 10000"/>
              <a:gd name="connsiteY6" fmla="*/ 593 h 10593"/>
              <a:gd name="connsiteX7" fmla="*/ 8881 w 10000"/>
              <a:gd name="connsiteY7" fmla="*/ 9715 h 10593"/>
              <a:gd name="connsiteX8" fmla="*/ 10000 w 10000"/>
              <a:gd name="connsiteY8" fmla="*/ 9715 h 10593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2293 w 10000"/>
              <a:gd name="connsiteY2" fmla="*/ 0 h 10593"/>
              <a:gd name="connsiteX3" fmla="*/ 3636 w 10000"/>
              <a:gd name="connsiteY3" fmla="*/ 9122 h 10593"/>
              <a:gd name="connsiteX4" fmla="*/ 4966 w 10000"/>
              <a:gd name="connsiteY4" fmla="*/ 593 h 10593"/>
              <a:gd name="connsiteX5" fmla="*/ 6365 w 10000"/>
              <a:gd name="connsiteY5" fmla="*/ 9715 h 10593"/>
              <a:gd name="connsiteX6" fmla="*/ 7484 w 10000"/>
              <a:gd name="connsiteY6" fmla="*/ 593 h 10593"/>
              <a:gd name="connsiteX7" fmla="*/ 8881 w 10000"/>
              <a:gd name="connsiteY7" fmla="*/ 9715 h 10593"/>
              <a:gd name="connsiteX8" fmla="*/ 10000 w 10000"/>
              <a:gd name="connsiteY8" fmla="*/ 9715 h 10593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2293 w 10000"/>
              <a:gd name="connsiteY2" fmla="*/ 0 h 10593"/>
              <a:gd name="connsiteX3" fmla="*/ 3636 w 10000"/>
              <a:gd name="connsiteY3" fmla="*/ 9122 h 10593"/>
              <a:gd name="connsiteX4" fmla="*/ 4865 w 10000"/>
              <a:gd name="connsiteY4" fmla="*/ 296 h 10593"/>
              <a:gd name="connsiteX5" fmla="*/ 6365 w 10000"/>
              <a:gd name="connsiteY5" fmla="*/ 9715 h 10593"/>
              <a:gd name="connsiteX6" fmla="*/ 7484 w 10000"/>
              <a:gd name="connsiteY6" fmla="*/ 593 h 10593"/>
              <a:gd name="connsiteX7" fmla="*/ 8881 w 10000"/>
              <a:gd name="connsiteY7" fmla="*/ 9715 h 10593"/>
              <a:gd name="connsiteX8" fmla="*/ 10000 w 10000"/>
              <a:gd name="connsiteY8" fmla="*/ 9715 h 10593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2293 w 10000"/>
              <a:gd name="connsiteY2" fmla="*/ 0 h 10593"/>
              <a:gd name="connsiteX3" fmla="*/ 3636 w 10000"/>
              <a:gd name="connsiteY3" fmla="*/ 9122 h 10593"/>
              <a:gd name="connsiteX4" fmla="*/ 4865 w 10000"/>
              <a:gd name="connsiteY4" fmla="*/ 296 h 10593"/>
              <a:gd name="connsiteX5" fmla="*/ 6134 w 10000"/>
              <a:gd name="connsiteY5" fmla="*/ 8825 h 10593"/>
              <a:gd name="connsiteX6" fmla="*/ 7484 w 10000"/>
              <a:gd name="connsiteY6" fmla="*/ 593 h 10593"/>
              <a:gd name="connsiteX7" fmla="*/ 8881 w 10000"/>
              <a:gd name="connsiteY7" fmla="*/ 9715 h 10593"/>
              <a:gd name="connsiteX8" fmla="*/ 10000 w 10000"/>
              <a:gd name="connsiteY8" fmla="*/ 9715 h 10593"/>
              <a:gd name="connsiteX0" fmla="*/ 0 w 10000"/>
              <a:gd name="connsiteY0" fmla="*/ 2894 h 10593"/>
              <a:gd name="connsiteX1" fmla="*/ 1017 w 10000"/>
              <a:gd name="connsiteY1" fmla="*/ 9715 h 10593"/>
              <a:gd name="connsiteX2" fmla="*/ 1228 w 10000"/>
              <a:gd name="connsiteY2" fmla="*/ 8814 h 10593"/>
              <a:gd name="connsiteX3" fmla="*/ 2293 w 10000"/>
              <a:gd name="connsiteY3" fmla="*/ 0 h 10593"/>
              <a:gd name="connsiteX4" fmla="*/ 3636 w 10000"/>
              <a:gd name="connsiteY4" fmla="*/ 9122 h 10593"/>
              <a:gd name="connsiteX5" fmla="*/ 4865 w 10000"/>
              <a:gd name="connsiteY5" fmla="*/ 296 h 10593"/>
              <a:gd name="connsiteX6" fmla="*/ 6134 w 10000"/>
              <a:gd name="connsiteY6" fmla="*/ 8825 h 10593"/>
              <a:gd name="connsiteX7" fmla="*/ 7484 w 10000"/>
              <a:gd name="connsiteY7" fmla="*/ 593 h 10593"/>
              <a:gd name="connsiteX8" fmla="*/ 8881 w 10000"/>
              <a:gd name="connsiteY8" fmla="*/ 9715 h 10593"/>
              <a:gd name="connsiteX9" fmla="*/ 10000 w 10000"/>
              <a:gd name="connsiteY9" fmla="*/ 9715 h 10593"/>
              <a:gd name="connsiteX0" fmla="*/ 0 w 10000"/>
              <a:gd name="connsiteY0" fmla="*/ 2914 h 10613"/>
              <a:gd name="connsiteX1" fmla="*/ 1017 w 10000"/>
              <a:gd name="connsiteY1" fmla="*/ 9735 h 10613"/>
              <a:gd name="connsiteX2" fmla="*/ 518 w 10000"/>
              <a:gd name="connsiteY2" fmla="*/ 6758 h 10613"/>
              <a:gd name="connsiteX3" fmla="*/ 2293 w 10000"/>
              <a:gd name="connsiteY3" fmla="*/ 20 h 10613"/>
              <a:gd name="connsiteX4" fmla="*/ 3636 w 10000"/>
              <a:gd name="connsiteY4" fmla="*/ 9142 h 10613"/>
              <a:gd name="connsiteX5" fmla="*/ 4865 w 10000"/>
              <a:gd name="connsiteY5" fmla="*/ 316 h 10613"/>
              <a:gd name="connsiteX6" fmla="*/ 6134 w 10000"/>
              <a:gd name="connsiteY6" fmla="*/ 8845 h 10613"/>
              <a:gd name="connsiteX7" fmla="*/ 7484 w 10000"/>
              <a:gd name="connsiteY7" fmla="*/ 613 h 10613"/>
              <a:gd name="connsiteX8" fmla="*/ 8881 w 10000"/>
              <a:gd name="connsiteY8" fmla="*/ 9735 h 10613"/>
              <a:gd name="connsiteX9" fmla="*/ 10000 w 10000"/>
              <a:gd name="connsiteY9" fmla="*/ 9735 h 10613"/>
              <a:gd name="connsiteX0" fmla="*/ 0 w 10000"/>
              <a:gd name="connsiteY0" fmla="*/ 2905 h 10604"/>
              <a:gd name="connsiteX1" fmla="*/ 1017 w 10000"/>
              <a:gd name="connsiteY1" fmla="*/ 9726 h 10604"/>
              <a:gd name="connsiteX2" fmla="*/ 518 w 10000"/>
              <a:gd name="connsiteY2" fmla="*/ 6749 h 10604"/>
              <a:gd name="connsiteX3" fmla="*/ 2293 w 10000"/>
              <a:gd name="connsiteY3" fmla="*/ 11 h 10604"/>
              <a:gd name="connsiteX4" fmla="*/ 3636 w 10000"/>
              <a:gd name="connsiteY4" fmla="*/ 9133 h 10604"/>
              <a:gd name="connsiteX5" fmla="*/ 4865 w 10000"/>
              <a:gd name="connsiteY5" fmla="*/ 307 h 10604"/>
              <a:gd name="connsiteX6" fmla="*/ 6134 w 10000"/>
              <a:gd name="connsiteY6" fmla="*/ 8836 h 10604"/>
              <a:gd name="connsiteX7" fmla="*/ 7484 w 10000"/>
              <a:gd name="connsiteY7" fmla="*/ 604 h 10604"/>
              <a:gd name="connsiteX8" fmla="*/ 8881 w 10000"/>
              <a:gd name="connsiteY8" fmla="*/ 9726 h 10604"/>
              <a:gd name="connsiteX9" fmla="*/ 10000 w 10000"/>
              <a:gd name="connsiteY9" fmla="*/ 9726 h 10604"/>
              <a:gd name="connsiteX0" fmla="*/ 0 w 10000"/>
              <a:gd name="connsiteY0" fmla="*/ 2896 h 10595"/>
              <a:gd name="connsiteX1" fmla="*/ 1017 w 10000"/>
              <a:gd name="connsiteY1" fmla="*/ 9717 h 10595"/>
              <a:gd name="connsiteX2" fmla="*/ 1542 w 10000"/>
              <a:gd name="connsiteY2" fmla="*/ 8223 h 10595"/>
              <a:gd name="connsiteX3" fmla="*/ 2293 w 10000"/>
              <a:gd name="connsiteY3" fmla="*/ 2 h 10595"/>
              <a:gd name="connsiteX4" fmla="*/ 3636 w 10000"/>
              <a:gd name="connsiteY4" fmla="*/ 9124 h 10595"/>
              <a:gd name="connsiteX5" fmla="*/ 4865 w 10000"/>
              <a:gd name="connsiteY5" fmla="*/ 298 h 10595"/>
              <a:gd name="connsiteX6" fmla="*/ 6134 w 10000"/>
              <a:gd name="connsiteY6" fmla="*/ 8827 h 10595"/>
              <a:gd name="connsiteX7" fmla="*/ 7484 w 10000"/>
              <a:gd name="connsiteY7" fmla="*/ 595 h 10595"/>
              <a:gd name="connsiteX8" fmla="*/ 8881 w 10000"/>
              <a:gd name="connsiteY8" fmla="*/ 9717 h 10595"/>
              <a:gd name="connsiteX9" fmla="*/ 10000 w 10000"/>
              <a:gd name="connsiteY9" fmla="*/ 9717 h 10595"/>
              <a:gd name="connsiteX0" fmla="*/ 0 w 10000"/>
              <a:gd name="connsiteY0" fmla="*/ 2896 h 10595"/>
              <a:gd name="connsiteX1" fmla="*/ 445 w 10000"/>
              <a:gd name="connsiteY1" fmla="*/ 2599 h 10595"/>
              <a:gd name="connsiteX2" fmla="*/ 1542 w 10000"/>
              <a:gd name="connsiteY2" fmla="*/ 8223 h 10595"/>
              <a:gd name="connsiteX3" fmla="*/ 2293 w 10000"/>
              <a:gd name="connsiteY3" fmla="*/ 2 h 10595"/>
              <a:gd name="connsiteX4" fmla="*/ 3636 w 10000"/>
              <a:gd name="connsiteY4" fmla="*/ 9124 h 10595"/>
              <a:gd name="connsiteX5" fmla="*/ 4865 w 10000"/>
              <a:gd name="connsiteY5" fmla="*/ 298 h 10595"/>
              <a:gd name="connsiteX6" fmla="*/ 6134 w 10000"/>
              <a:gd name="connsiteY6" fmla="*/ 8827 h 10595"/>
              <a:gd name="connsiteX7" fmla="*/ 7484 w 10000"/>
              <a:gd name="connsiteY7" fmla="*/ 595 h 10595"/>
              <a:gd name="connsiteX8" fmla="*/ 8881 w 10000"/>
              <a:gd name="connsiteY8" fmla="*/ 9717 h 10595"/>
              <a:gd name="connsiteX9" fmla="*/ 10000 w 10000"/>
              <a:gd name="connsiteY9" fmla="*/ 9717 h 10595"/>
              <a:gd name="connsiteX0" fmla="*/ 0 w 10000"/>
              <a:gd name="connsiteY0" fmla="*/ 2896 h 10595"/>
              <a:gd name="connsiteX1" fmla="*/ 445 w 10000"/>
              <a:gd name="connsiteY1" fmla="*/ 2599 h 10595"/>
              <a:gd name="connsiteX2" fmla="*/ 1542 w 10000"/>
              <a:gd name="connsiteY2" fmla="*/ 8223 h 10595"/>
              <a:gd name="connsiteX3" fmla="*/ 2293 w 10000"/>
              <a:gd name="connsiteY3" fmla="*/ 2 h 10595"/>
              <a:gd name="connsiteX4" fmla="*/ 3636 w 10000"/>
              <a:gd name="connsiteY4" fmla="*/ 9124 h 10595"/>
              <a:gd name="connsiteX5" fmla="*/ 4865 w 10000"/>
              <a:gd name="connsiteY5" fmla="*/ 298 h 10595"/>
              <a:gd name="connsiteX6" fmla="*/ 6134 w 10000"/>
              <a:gd name="connsiteY6" fmla="*/ 8827 h 10595"/>
              <a:gd name="connsiteX7" fmla="*/ 7484 w 10000"/>
              <a:gd name="connsiteY7" fmla="*/ 595 h 10595"/>
              <a:gd name="connsiteX8" fmla="*/ 8881 w 10000"/>
              <a:gd name="connsiteY8" fmla="*/ 9717 h 10595"/>
              <a:gd name="connsiteX9" fmla="*/ 10000 w 10000"/>
              <a:gd name="connsiteY9" fmla="*/ 9717 h 10595"/>
              <a:gd name="connsiteX0" fmla="*/ 0 w 10000"/>
              <a:gd name="connsiteY0" fmla="*/ 2910 h 10609"/>
              <a:gd name="connsiteX1" fmla="*/ 445 w 10000"/>
              <a:gd name="connsiteY1" fmla="*/ 2613 h 10609"/>
              <a:gd name="connsiteX2" fmla="*/ 1081 w 10000"/>
              <a:gd name="connsiteY2" fmla="*/ 6161 h 10609"/>
              <a:gd name="connsiteX3" fmla="*/ 2293 w 10000"/>
              <a:gd name="connsiteY3" fmla="*/ 16 h 10609"/>
              <a:gd name="connsiteX4" fmla="*/ 3636 w 10000"/>
              <a:gd name="connsiteY4" fmla="*/ 9138 h 10609"/>
              <a:gd name="connsiteX5" fmla="*/ 4865 w 10000"/>
              <a:gd name="connsiteY5" fmla="*/ 312 h 10609"/>
              <a:gd name="connsiteX6" fmla="*/ 6134 w 10000"/>
              <a:gd name="connsiteY6" fmla="*/ 8841 h 10609"/>
              <a:gd name="connsiteX7" fmla="*/ 7484 w 10000"/>
              <a:gd name="connsiteY7" fmla="*/ 609 h 10609"/>
              <a:gd name="connsiteX8" fmla="*/ 8881 w 10000"/>
              <a:gd name="connsiteY8" fmla="*/ 9731 h 10609"/>
              <a:gd name="connsiteX9" fmla="*/ 10000 w 10000"/>
              <a:gd name="connsiteY9" fmla="*/ 9731 h 10609"/>
              <a:gd name="connsiteX0" fmla="*/ 0 w 10000"/>
              <a:gd name="connsiteY0" fmla="*/ 2916 h 10615"/>
              <a:gd name="connsiteX1" fmla="*/ 445 w 10000"/>
              <a:gd name="connsiteY1" fmla="*/ 2619 h 10615"/>
              <a:gd name="connsiteX2" fmla="*/ 1081 w 10000"/>
              <a:gd name="connsiteY2" fmla="*/ 6167 h 10615"/>
              <a:gd name="connsiteX3" fmla="*/ 2293 w 10000"/>
              <a:gd name="connsiteY3" fmla="*/ 22 h 10615"/>
              <a:gd name="connsiteX4" fmla="*/ 3636 w 10000"/>
              <a:gd name="connsiteY4" fmla="*/ 9144 h 10615"/>
              <a:gd name="connsiteX5" fmla="*/ 4865 w 10000"/>
              <a:gd name="connsiteY5" fmla="*/ 318 h 10615"/>
              <a:gd name="connsiteX6" fmla="*/ 6134 w 10000"/>
              <a:gd name="connsiteY6" fmla="*/ 8847 h 10615"/>
              <a:gd name="connsiteX7" fmla="*/ 7484 w 10000"/>
              <a:gd name="connsiteY7" fmla="*/ 615 h 10615"/>
              <a:gd name="connsiteX8" fmla="*/ 8881 w 10000"/>
              <a:gd name="connsiteY8" fmla="*/ 9737 h 10615"/>
              <a:gd name="connsiteX9" fmla="*/ 10000 w 10000"/>
              <a:gd name="connsiteY9" fmla="*/ 9737 h 10615"/>
              <a:gd name="connsiteX0" fmla="*/ 0 w 10000"/>
              <a:gd name="connsiteY0" fmla="*/ 2916 h 10615"/>
              <a:gd name="connsiteX1" fmla="*/ 445 w 10000"/>
              <a:gd name="connsiteY1" fmla="*/ 2619 h 10615"/>
              <a:gd name="connsiteX2" fmla="*/ 1081 w 10000"/>
              <a:gd name="connsiteY2" fmla="*/ 6167 h 10615"/>
              <a:gd name="connsiteX3" fmla="*/ 2293 w 10000"/>
              <a:gd name="connsiteY3" fmla="*/ 22 h 10615"/>
              <a:gd name="connsiteX4" fmla="*/ 3636 w 10000"/>
              <a:gd name="connsiteY4" fmla="*/ 9144 h 10615"/>
              <a:gd name="connsiteX5" fmla="*/ 4865 w 10000"/>
              <a:gd name="connsiteY5" fmla="*/ 318 h 10615"/>
              <a:gd name="connsiteX6" fmla="*/ 6134 w 10000"/>
              <a:gd name="connsiteY6" fmla="*/ 8847 h 10615"/>
              <a:gd name="connsiteX7" fmla="*/ 7484 w 10000"/>
              <a:gd name="connsiteY7" fmla="*/ 615 h 10615"/>
              <a:gd name="connsiteX8" fmla="*/ 8881 w 10000"/>
              <a:gd name="connsiteY8" fmla="*/ 9737 h 10615"/>
              <a:gd name="connsiteX9" fmla="*/ 10000 w 10000"/>
              <a:gd name="connsiteY9" fmla="*/ 9737 h 10615"/>
              <a:gd name="connsiteX0" fmla="*/ 0 w 10000"/>
              <a:gd name="connsiteY0" fmla="*/ 2916 h 10615"/>
              <a:gd name="connsiteX1" fmla="*/ 445 w 10000"/>
              <a:gd name="connsiteY1" fmla="*/ 2619 h 10615"/>
              <a:gd name="connsiteX2" fmla="*/ 1081 w 10000"/>
              <a:gd name="connsiteY2" fmla="*/ 6167 h 10615"/>
              <a:gd name="connsiteX3" fmla="*/ 2293 w 10000"/>
              <a:gd name="connsiteY3" fmla="*/ 22 h 10615"/>
              <a:gd name="connsiteX4" fmla="*/ 3636 w 10000"/>
              <a:gd name="connsiteY4" fmla="*/ 9144 h 10615"/>
              <a:gd name="connsiteX5" fmla="*/ 4865 w 10000"/>
              <a:gd name="connsiteY5" fmla="*/ 318 h 10615"/>
              <a:gd name="connsiteX6" fmla="*/ 6134 w 10000"/>
              <a:gd name="connsiteY6" fmla="*/ 8847 h 10615"/>
              <a:gd name="connsiteX7" fmla="*/ 7484 w 10000"/>
              <a:gd name="connsiteY7" fmla="*/ 615 h 10615"/>
              <a:gd name="connsiteX8" fmla="*/ 8881 w 10000"/>
              <a:gd name="connsiteY8" fmla="*/ 9737 h 10615"/>
              <a:gd name="connsiteX9" fmla="*/ 10000 w 10000"/>
              <a:gd name="connsiteY9" fmla="*/ 9737 h 10615"/>
              <a:gd name="connsiteX0" fmla="*/ 0 w 10000"/>
              <a:gd name="connsiteY0" fmla="*/ 2924 h 10623"/>
              <a:gd name="connsiteX1" fmla="*/ 445 w 10000"/>
              <a:gd name="connsiteY1" fmla="*/ 2627 h 10623"/>
              <a:gd name="connsiteX2" fmla="*/ 1081 w 10000"/>
              <a:gd name="connsiteY2" fmla="*/ 6175 h 10623"/>
              <a:gd name="connsiteX3" fmla="*/ 2293 w 10000"/>
              <a:gd name="connsiteY3" fmla="*/ 30 h 10623"/>
              <a:gd name="connsiteX4" fmla="*/ 3636 w 10000"/>
              <a:gd name="connsiteY4" fmla="*/ 9152 h 10623"/>
              <a:gd name="connsiteX5" fmla="*/ 4865 w 10000"/>
              <a:gd name="connsiteY5" fmla="*/ 326 h 10623"/>
              <a:gd name="connsiteX6" fmla="*/ 6134 w 10000"/>
              <a:gd name="connsiteY6" fmla="*/ 8855 h 10623"/>
              <a:gd name="connsiteX7" fmla="*/ 7484 w 10000"/>
              <a:gd name="connsiteY7" fmla="*/ 623 h 10623"/>
              <a:gd name="connsiteX8" fmla="*/ 8881 w 10000"/>
              <a:gd name="connsiteY8" fmla="*/ 9745 h 10623"/>
              <a:gd name="connsiteX9" fmla="*/ 10000 w 10000"/>
              <a:gd name="connsiteY9" fmla="*/ 9745 h 10623"/>
              <a:gd name="connsiteX0" fmla="*/ 0 w 10000"/>
              <a:gd name="connsiteY0" fmla="*/ 3267 h 10966"/>
              <a:gd name="connsiteX1" fmla="*/ 445 w 10000"/>
              <a:gd name="connsiteY1" fmla="*/ 2970 h 10966"/>
              <a:gd name="connsiteX2" fmla="*/ 1081 w 10000"/>
              <a:gd name="connsiteY2" fmla="*/ 6518 h 10966"/>
              <a:gd name="connsiteX3" fmla="*/ 2293 w 10000"/>
              <a:gd name="connsiteY3" fmla="*/ 373 h 10966"/>
              <a:gd name="connsiteX4" fmla="*/ 3636 w 10000"/>
              <a:gd name="connsiteY4" fmla="*/ 9495 h 10966"/>
              <a:gd name="connsiteX5" fmla="*/ 4865 w 10000"/>
              <a:gd name="connsiteY5" fmla="*/ 669 h 10966"/>
              <a:gd name="connsiteX6" fmla="*/ 6134 w 10000"/>
              <a:gd name="connsiteY6" fmla="*/ 9198 h 10966"/>
              <a:gd name="connsiteX7" fmla="*/ 7484 w 10000"/>
              <a:gd name="connsiteY7" fmla="*/ 966 h 10966"/>
              <a:gd name="connsiteX8" fmla="*/ 7713 w 10000"/>
              <a:gd name="connsiteY8" fmla="*/ 1179 h 10966"/>
              <a:gd name="connsiteX9" fmla="*/ 8881 w 10000"/>
              <a:gd name="connsiteY9" fmla="*/ 10088 h 10966"/>
              <a:gd name="connsiteX10" fmla="*/ 10000 w 10000"/>
              <a:gd name="connsiteY10" fmla="*/ 10088 h 10966"/>
              <a:gd name="connsiteX0" fmla="*/ 0 w 10000"/>
              <a:gd name="connsiteY0" fmla="*/ 2925 h 10624"/>
              <a:gd name="connsiteX1" fmla="*/ 445 w 10000"/>
              <a:gd name="connsiteY1" fmla="*/ 2628 h 10624"/>
              <a:gd name="connsiteX2" fmla="*/ 1081 w 10000"/>
              <a:gd name="connsiteY2" fmla="*/ 6176 h 10624"/>
              <a:gd name="connsiteX3" fmla="*/ 2293 w 10000"/>
              <a:gd name="connsiteY3" fmla="*/ 31 h 10624"/>
              <a:gd name="connsiteX4" fmla="*/ 3636 w 10000"/>
              <a:gd name="connsiteY4" fmla="*/ 9153 h 10624"/>
              <a:gd name="connsiteX5" fmla="*/ 4865 w 10000"/>
              <a:gd name="connsiteY5" fmla="*/ 327 h 10624"/>
              <a:gd name="connsiteX6" fmla="*/ 6134 w 10000"/>
              <a:gd name="connsiteY6" fmla="*/ 8856 h 10624"/>
              <a:gd name="connsiteX7" fmla="*/ 7484 w 10000"/>
              <a:gd name="connsiteY7" fmla="*/ 624 h 10624"/>
              <a:gd name="connsiteX8" fmla="*/ 7981 w 10000"/>
              <a:gd name="connsiteY8" fmla="*/ 3506 h 10624"/>
              <a:gd name="connsiteX9" fmla="*/ 8881 w 10000"/>
              <a:gd name="connsiteY9" fmla="*/ 9746 h 10624"/>
              <a:gd name="connsiteX10" fmla="*/ 10000 w 10000"/>
              <a:gd name="connsiteY10" fmla="*/ 9746 h 10624"/>
              <a:gd name="connsiteX0" fmla="*/ 0 w 10000"/>
              <a:gd name="connsiteY0" fmla="*/ 2925 h 10624"/>
              <a:gd name="connsiteX1" fmla="*/ 445 w 10000"/>
              <a:gd name="connsiteY1" fmla="*/ 2628 h 10624"/>
              <a:gd name="connsiteX2" fmla="*/ 1081 w 10000"/>
              <a:gd name="connsiteY2" fmla="*/ 6176 h 10624"/>
              <a:gd name="connsiteX3" fmla="*/ 2293 w 10000"/>
              <a:gd name="connsiteY3" fmla="*/ 31 h 10624"/>
              <a:gd name="connsiteX4" fmla="*/ 3636 w 10000"/>
              <a:gd name="connsiteY4" fmla="*/ 9153 h 10624"/>
              <a:gd name="connsiteX5" fmla="*/ 4865 w 10000"/>
              <a:gd name="connsiteY5" fmla="*/ 327 h 10624"/>
              <a:gd name="connsiteX6" fmla="*/ 6134 w 10000"/>
              <a:gd name="connsiteY6" fmla="*/ 8856 h 10624"/>
              <a:gd name="connsiteX7" fmla="*/ 7484 w 10000"/>
              <a:gd name="connsiteY7" fmla="*/ 624 h 10624"/>
              <a:gd name="connsiteX8" fmla="*/ 7981 w 10000"/>
              <a:gd name="connsiteY8" fmla="*/ 3506 h 10624"/>
              <a:gd name="connsiteX9" fmla="*/ 8881 w 10000"/>
              <a:gd name="connsiteY9" fmla="*/ 9746 h 10624"/>
              <a:gd name="connsiteX10" fmla="*/ 10000 w 10000"/>
              <a:gd name="connsiteY10" fmla="*/ 9746 h 10624"/>
              <a:gd name="connsiteX0" fmla="*/ 0 w 8881"/>
              <a:gd name="connsiteY0" fmla="*/ 2925 h 9746"/>
              <a:gd name="connsiteX1" fmla="*/ 445 w 8881"/>
              <a:gd name="connsiteY1" fmla="*/ 2628 h 9746"/>
              <a:gd name="connsiteX2" fmla="*/ 1081 w 8881"/>
              <a:gd name="connsiteY2" fmla="*/ 6176 h 9746"/>
              <a:gd name="connsiteX3" fmla="*/ 2293 w 8881"/>
              <a:gd name="connsiteY3" fmla="*/ 31 h 9746"/>
              <a:gd name="connsiteX4" fmla="*/ 3636 w 8881"/>
              <a:gd name="connsiteY4" fmla="*/ 9153 h 9746"/>
              <a:gd name="connsiteX5" fmla="*/ 4865 w 8881"/>
              <a:gd name="connsiteY5" fmla="*/ 327 h 9746"/>
              <a:gd name="connsiteX6" fmla="*/ 6134 w 8881"/>
              <a:gd name="connsiteY6" fmla="*/ 8856 h 9746"/>
              <a:gd name="connsiteX7" fmla="*/ 7484 w 8881"/>
              <a:gd name="connsiteY7" fmla="*/ 624 h 9746"/>
              <a:gd name="connsiteX8" fmla="*/ 7981 w 8881"/>
              <a:gd name="connsiteY8" fmla="*/ 3506 h 9746"/>
              <a:gd name="connsiteX9" fmla="*/ 8881 w 8881"/>
              <a:gd name="connsiteY9" fmla="*/ 9746 h 9746"/>
              <a:gd name="connsiteX0" fmla="*/ 0 w 8987"/>
              <a:gd name="connsiteY0" fmla="*/ 3001 h 9392"/>
              <a:gd name="connsiteX1" fmla="*/ 501 w 8987"/>
              <a:gd name="connsiteY1" fmla="*/ 2696 h 9392"/>
              <a:gd name="connsiteX2" fmla="*/ 1217 w 8987"/>
              <a:gd name="connsiteY2" fmla="*/ 6337 h 9392"/>
              <a:gd name="connsiteX3" fmla="*/ 2582 w 8987"/>
              <a:gd name="connsiteY3" fmla="*/ 32 h 9392"/>
              <a:gd name="connsiteX4" fmla="*/ 4094 w 8987"/>
              <a:gd name="connsiteY4" fmla="*/ 9392 h 9392"/>
              <a:gd name="connsiteX5" fmla="*/ 5478 w 8987"/>
              <a:gd name="connsiteY5" fmla="*/ 336 h 9392"/>
              <a:gd name="connsiteX6" fmla="*/ 6907 w 8987"/>
              <a:gd name="connsiteY6" fmla="*/ 9087 h 9392"/>
              <a:gd name="connsiteX7" fmla="*/ 8427 w 8987"/>
              <a:gd name="connsiteY7" fmla="*/ 640 h 9392"/>
              <a:gd name="connsiteX8" fmla="*/ 8987 w 8987"/>
              <a:gd name="connsiteY8" fmla="*/ 3597 h 9392"/>
              <a:gd name="connsiteX0" fmla="*/ 0 w 10023"/>
              <a:gd name="connsiteY0" fmla="*/ 3195 h 10000"/>
              <a:gd name="connsiteX1" fmla="*/ 557 w 10023"/>
              <a:gd name="connsiteY1" fmla="*/ 2871 h 10000"/>
              <a:gd name="connsiteX2" fmla="*/ 1354 w 10023"/>
              <a:gd name="connsiteY2" fmla="*/ 6747 h 10000"/>
              <a:gd name="connsiteX3" fmla="*/ 2873 w 10023"/>
              <a:gd name="connsiteY3" fmla="*/ 34 h 10000"/>
              <a:gd name="connsiteX4" fmla="*/ 4555 w 10023"/>
              <a:gd name="connsiteY4" fmla="*/ 10000 h 10000"/>
              <a:gd name="connsiteX5" fmla="*/ 6095 w 10023"/>
              <a:gd name="connsiteY5" fmla="*/ 358 h 10000"/>
              <a:gd name="connsiteX6" fmla="*/ 7686 w 10023"/>
              <a:gd name="connsiteY6" fmla="*/ 9675 h 10000"/>
              <a:gd name="connsiteX7" fmla="*/ 9377 w 10023"/>
              <a:gd name="connsiteY7" fmla="*/ 681 h 10000"/>
              <a:gd name="connsiteX8" fmla="*/ 10023 w 10023"/>
              <a:gd name="connsiteY8" fmla="*/ 6422 h 10000"/>
              <a:gd name="connsiteX0" fmla="*/ 0 w 10023"/>
              <a:gd name="connsiteY0" fmla="*/ 3522 h 10327"/>
              <a:gd name="connsiteX1" fmla="*/ 557 w 10023"/>
              <a:gd name="connsiteY1" fmla="*/ 3198 h 10327"/>
              <a:gd name="connsiteX2" fmla="*/ 1354 w 10023"/>
              <a:gd name="connsiteY2" fmla="*/ 7074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23"/>
              <a:gd name="connsiteY0" fmla="*/ 3522 h 10327"/>
              <a:gd name="connsiteX1" fmla="*/ 557 w 10023"/>
              <a:gd name="connsiteY1" fmla="*/ 3198 h 10327"/>
              <a:gd name="connsiteX2" fmla="*/ 1319 w 10023"/>
              <a:gd name="connsiteY2" fmla="*/ 9666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23"/>
              <a:gd name="connsiteY0" fmla="*/ 3522 h 10327"/>
              <a:gd name="connsiteX1" fmla="*/ 557 w 10023"/>
              <a:gd name="connsiteY1" fmla="*/ 3198 h 10327"/>
              <a:gd name="connsiteX2" fmla="*/ 1319 w 10023"/>
              <a:gd name="connsiteY2" fmla="*/ 9666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23"/>
              <a:gd name="connsiteY0" fmla="*/ 3522 h 10327"/>
              <a:gd name="connsiteX1" fmla="*/ 534 w 10023"/>
              <a:gd name="connsiteY1" fmla="*/ 4494 h 10327"/>
              <a:gd name="connsiteX2" fmla="*/ 1319 w 10023"/>
              <a:gd name="connsiteY2" fmla="*/ 9666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23"/>
              <a:gd name="connsiteY0" fmla="*/ 3522 h 10327"/>
              <a:gd name="connsiteX1" fmla="*/ 534 w 10023"/>
              <a:gd name="connsiteY1" fmla="*/ 4494 h 10327"/>
              <a:gd name="connsiteX2" fmla="*/ 1319 w 10023"/>
              <a:gd name="connsiteY2" fmla="*/ 9666 h 10327"/>
              <a:gd name="connsiteX3" fmla="*/ 2873 w 10023"/>
              <a:gd name="connsiteY3" fmla="*/ 361 h 10327"/>
              <a:gd name="connsiteX4" fmla="*/ 4555 w 10023"/>
              <a:gd name="connsiteY4" fmla="*/ 10327 h 10327"/>
              <a:gd name="connsiteX5" fmla="*/ 6095 w 10023"/>
              <a:gd name="connsiteY5" fmla="*/ 685 h 10327"/>
              <a:gd name="connsiteX6" fmla="*/ 7686 w 10023"/>
              <a:gd name="connsiteY6" fmla="*/ 10002 h 10327"/>
              <a:gd name="connsiteX7" fmla="*/ 9285 w 10023"/>
              <a:gd name="connsiteY7" fmla="*/ 36 h 10327"/>
              <a:gd name="connsiteX8" fmla="*/ 10023 w 10023"/>
              <a:gd name="connsiteY8" fmla="*/ 6749 h 10327"/>
              <a:gd name="connsiteX0" fmla="*/ 0 w 10011"/>
              <a:gd name="connsiteY0" fmla="*/ 3545 h 10350"/>
              <a:gd name="connsiteX1" fmla="*/ 534 w 10011"/>
              <a:gd name="connsiteY1" fmla="*/ 4517 h 10350"/>
              <a:gd name="connsiteX2" fmla="*/ 1319 w 10011"/>
              <a:gd name="connsiteY2" fmla="*/ 9689 h 10350"/>
              <a:gd name="connsiteX3" fmla="*/ 2873 w 10011"/>
              <a:gd name="connsiteY3" fmla="*/ 384 h 10350"/>
              <a:gd name="connsiteX4" fmla="*/ 4555 w 10011"/>
              <a:gd name="connsiteY4" fmla="*/ 10350 h 10350"/>
              <a:gd name="connsiteX5" fmla="*/ 6095 w 10011"/>
              <a:gd name="connsiteY5" fmla="*/ 708 h 10350"/>
              <a:gd name="connsiteX6" fmla="*/ 7686 w 10011"/>
              <a:gd name="connsiteY6" fmla="*/ 10025 h 10350"/>
              <a:gd name="connsiteX7" fmla="*/ 9285 w 10011"/>
              <a:gd name="connsiteY7" fmla="*/ 59 h 10350"/>
              <a:gd name="connsiteX8" fmla="*/ 10011 w 10011"/>
              <a:gd name="connsiteY8" fmla="*/ 4504 h 10350"/>
              <a:gd name="connsiteX0" fmla="*/ 0 w 10011"/>
              <a:gd name="connsiteY0" fmla="*/ 3545 h 10350"/>
              <a:gd name="connsiteX1" fmla="*/ 547 w 10011"/>
              <a:gd name="connsiteY1" fmla="*/ 3243 h 10350"/>
              <a:gd name="connsiteX2" fmla="*/ 1319 w 10011"/>
              <a:gd name="connsiteY2" fmla="*/ 9689 h 10350"/>
              <a:gd name="connsiteX3" fmla="*/ 2873 w 10011"/>
              <a:gd name="connsiteY3" fmla="*/ 384 h 10350"/>
              <a:gd name="connsiteX4" fmla="*/ 4555 w 10011"/>
              <a:gd name="connsiteY4" fmla="*/ 10350 h 10350"/>
              <a:gd name="connsiteX5" fmla="*/ 6095 w 10011"/>
              <a:gd name="connsiteY5" fmla="*/ 708 h 10350"/>
              <a:gd name="connsiteX6" fmla="*/ 7686 w 10011"/>
              <a:gd name="connsiteY6" fmla="*/ 10025 h 10350"/>
              <a:gd name="connsiteX7" fmla="*/ 9285 w 10011"/>
              <a:gd name="connsiteY7" fmla="*/ 59 h 10350"/>
              <a:gd name="connsiteX8" fmla="*/ 10011 w 10011"/>
              <a:gd name="connsiteY8" fmla="*/ 4504 h 10350"/>
              <a:gd name="connsiteX0" fmla="*/ 0 w 10011"/>
              <a:gd name="connsiteY0" fmla="*/ 3545 h 10451"/>
              <a:gd name="connsiteX1" fmla="*/ 547 w 10011"/>
              <a:gd name="connsiteY1" fmla="*/ 3243 h 10451"/>
              <a:gd name="connsiteX2" fmla="*/ 1344 w 10011"/>
              <a:gd name="connsiteY2" fmla="*/ 10369 h 10451"/>
              <a:gd name="connsiteX3" fmla="*/ 2873 w 10011"/>
              <a:gd name="connsiteY3" fmla="*/ 384 h 10451"/>
              <a:gd name="connsiteX4" fmla="*/ 4555 w 10011"/>
              <a:gd name="connsiteY4" fmla="*/ 10350 h 10451"/>
              <a:gd name="connsiteX5" fmla="*/ 6095 w 10011"/>
              <a:gd name="connsiteY5" fmla="*/ 708 h 10451"/>
              <a:gd name="connsiteX6" fmla="*/ 7686 w 10011"/>
              <a:gd name="connsiteY6" fmla="*/ 10025 h 10451"/>
              <a:gd name="connsiteX7" fmla="*/ 9285 w 10011"/>
              <a:gd name="connsiteY7" fmla="*/ 59 h 10451"/>
              <a:gd name="connsiteX8" fmla="*/ 10011 w 10011"/>
              <a:gd name="connsiteY8" fmla="*/ 4504 h 10451"/>
              <a:gd name="connsiteX0" fmla="*/ 1 w 10012"/>
              <a:gd name="connsiteY0" fmla="*/ 3545 h 10451"/>
              <a:gd name="connsiteX1" fmla="*/ 548 w 10012"/>
              <a:gd name="connsiteY1" fmla="*/ 3243 h 10451"/>
              <a:gd name="connsiteX2" fmla="*/ 1345 w 10012"/>
              <a:gd name="connsiteY2" fmla="*/ 10369 h 10451"/>
              <a:gd name="connsiteX3" fmla="*/ 2874 w 10012"/>
              <a:gd name="connsiteY3" fmla="*/ 384 h 10451"/>
              <a:gd name="connsiteX4" fmla="*/ 4556 w 10012"/>
              <a:gd name="connsiteY4" fmla="*/ 10350 h 10451"/>
              <a:gd name="connsiteX5" fmla="*/ 6096 w 10012"/>
              <a:gd name="connsiteY5" fmla="*/ 708 h 10451"/>
              <a:gd name="connsiteX6" fmla="*/ 7687 w 10012"/>
              <a:gd name="connsiteY6" fmla="*/ 10025 h 10451"/>
              <a:gd name="connsiteX7" fmla="*/ 9286 w 10012"/>
              <a:gd name="connsiteY7" fmla="*/ 59 h 10451"/>
              <a:gd name="connsiteX8" fmla="*/ 10012 w 10012"/>
              <a:gd name="connsiteY8" fmla="*/ 4504 h 10451"/>
              <a:gd name="connsiteX0" fmla="*/ 1 w 10012"/>
              <a:gd name="connsiteY0" fmla="*/ 3545 h 10451"/>
              <a:gd name="connsiteX1" fmla="*/ 548 w 10012"/>
              <a:gd name="connsiteY1" fmla="*/ 3243 h 10451"/>
              <a:gd name="connsiteX2" fmla="*/ 1345 w 10012"/>
              <a:gd name="connsiteY2" fmla="*/ 10369 h 10451"/>
              <a:gd name="connsiteX3" fmla="*/ 2874 w 10012"/>
              <a:gd name="connsiteY3" fmla="*/ 384 h 10451"/>
              <a:gd name="connsiteX4" fmla="*/ 4556 w 10012"/>
              <a:gd name="connsiteY4" fmla="*/ 10350 h 10451"/>
              <a:gd name="connsiteX5" fmla="*/ 6096 w 10012"/>
              <a:gd name="connsiteY5" fmla="*/ 708 h 10451"/>
              <a:gd name="connsiteX6" fmla="*/ 7687 w 10012"/>
              <a:gd name="connsiteY6" fmla="*/ 10025 h 10451"/>
              <a:gd name="connsiteX7" fmla="*/ 9286 w 10012"/>
              <a:gd name="connsiteY7" fmla="*/ 59 h 10451"/>
              <a:gd name="connsiteX8" fmla="*/ 10012 w 10012"/>
              <a:gd name="connsiteY8" fmla="*/ 4504 h 10451"/>
              <a:gd name="connsiteX0" fmla="*/ 1 w 10012"/>
              <a:gd name="connsiteY0" fmla="*/ 3545 h 10451"/>
              <a:gd name="connsiteX1" fmla="*/ 662 w 10012"/>
              <a:gd name="connsiteY1" fmla="*/ 4602 h 10451"/>
              <a:gd name="connsiteX2" fmla="*/ 1345 w 10012"/>
              <a:gd name="connsiteY2" fmla="*/ 10369 h 10451"/>
              <a:gd name="connsiteX3" fmla="*/ 2874 w 10012"/>
              <a:gd name="connsiteY3" fmla="*/ 384 h 10451"/>
              <a:gd name="connsiteX4" fmla="*/ 4556 w 10012"/>
              <a:gd name="connsiteY4" fmla="*/ 10350 h 10451"/>
              <a:gd name="connsiteX5" fmla="*/ 6096 w 10012"/>
              <a:gd name="connsiteY5" fmla="*/ 708 h 10451"/>
              <a:gd name="connsiteX6" fmla="*/ 7687 w 10012"/>
              <a:gd name="connsiteY6" fmla="*/ 10025 h 10451"/>
              <a:gd name="connsiteX7" fmla="*/ 9286 w 10012"/>
              <a:gd name="connsiteY7" fmla="*/ 59 h 10451"/>
              <a:gd name="connsiteX8" fmla="*/ 10012 w 10012"/>
              <a:gd name="connsiteY8" fmla="*/ 4504 h 10451"/>
              <a:gd name="connsiteX0" fmla="*/ 2 w 9975"/>
              <a:gd name="connsiteY0" fmla="*/ 4649 h 10451"/>
              <a:gd name="connsiteX1" fmla="*/ 625 w 9975"/>
              <a:gd name="connsiteY1" fmla="*/ 4602 h 10451"/>
              <a:gd name="connsiteX2" fmla="*/ 1308 w 9975"/>
              <a:gd name="connsiteY2" fmla="*/ 10369 h 10451"/>
              <a:gd name="connsiteX3" fmla="*/ 2837 w 9975"/>
              <a:gd name="connsiteY3" fmla="*/ 384 h 10451"/>
              <a:gd name="connsiteX4" fmla="*/ 4519 w 9975"/>
              <a:gd name="connsiteY4" fmla="*/ 10350 h 10451"/>
              <a:gd name="connsiteX5" fmla="*/ 6059 w 9975"/>
              <a:gd name="connsiteY5" fmla="*/ 708 h 10451"/>
              <a:gd name="connsiteX6" fmla="*/ 7650 w 9975"/>
              <a:gd name="connsiteY6" fmla="*/ 10025 h 10451"/>
              <a:gd name="connsiteX7" fmla="*/ 9249 w 9975"/>
              <a:gd name="connsiteY7" fmla="*/ 59 h 10451"/>
              <a:gd name="connsiteX8" fmla="*/ 9975 w 9975"/>
              <a:gd name="connsiteY8" fmla="*/ 4504 h 10451"/>
              <a:gd name="connsiteX0" fmla="*/ 1 w 9999"/>
              <a:gd name="connsiteY0" fmla="*/ 4448 h 10001"/>
              <a:gd name="connsiteX1" fmla="*/ 626 w 9999"/>
              <a:gd name="connsiteY1" fmla="*/ 4403 h 10001"/>
              <a:gd name="connsiteX2" fmla="*/ 1310 w 9999"/>
              <a:gd name="connsiteY2" fmla="*/ 9922 h 10001"/>
              <a:gd name="connsiteX3" fmla="*/ 2843 w 9999"/>
              <a:gd name="connsiteY3" fmla="*/ 367 h 10001"/>
              <a:gd name="connsiteX4" fmla="*/ 4529 w 9999"/>
              <a:gd name="connsiteY4" fmla="*/ 9903 h 10001"/>
              <a:gd name="connsiteX5" fmla="*/ 6073 w 9999"/>
              <a:gd name="connsiteY5" fmla="*/ 677 h 10001"/>
              <a:gd name="connsiteX6" fmla="*/ 7668 w 9999"/>
              <a:gd name="connsiteY6" fmla="*/ 9592 h 10001"/>
              <a:gd name="connsiteX7" fmla="*/ 9271 w 9999"/>
              <a:gd name="connsiteY7" fmla="*/ 56 h 10001"/>
              <a:gd name="connsiteX8" fmla="*/ 9999 w 9999"/>
              <a:gd name="connsiteY8" fmla="*/ 4310 h 10001"/>
              <a:gd name="connsiteX0" fmla="*/ 1 w 10000"/>
              <a:gd name="connsiteY0" fmla="*/ 4448 h 10000"/>
              <a:gd name="connsiteX1" fmla="*/ 639 w 10000"/>
              <a:gd name="connsiteY1" fmla="*/ 4647 h 10000"/>
              <a:gd name="connsiteX2" fmla="*/ 1310 w 10000"/>
              <a:gd name="connsiteY2" fmla="*/ 9921 h 10000"/>
              <a:gd name="connsiteX3" fmla="*/ 2843 w 10000"/>
              <a:gd name="connsiteY3" fmla="*/ 367 h 10000"/>
              <a:gd name="connsiteX4" fmla="*/ 4529 w 10000"/>
              <a:gd name="connsiteY4" fmla="*/ 9902 h 10000"/>
              <a:gd name="connsiteX5" fmla="*/ 6074 w 10000"/>
              <a:gd name="connsiteY5" fmla="*/ 677 h 10000"/>
              <a:gd name="connsiteX6" fmla="*/ 7669 w 10000"/>
              <a:gd name="connsiteY6" fmla="*/ 9591 h 10000"/>
              <a:gd name="connsiteX7" fmla="*/ 9272 w 10000"/>
              <a:gd name="connsiteY7" fmla="*/ 56 h 10000"/>
              <a:gd name="connsiteX8" fmla="*/ 10000 w 10000"/>
              <a:gd name="connsiteY8" fmla="*/ 4310 h 10000"/>
              <a:gd name="connsiteX0" fmla="*/ 1 w 10000"/>
              <a:gd name="connsiteY0" fmla="*/ 4448 h 10000"/>
              <a:gd name="connsiteX1" fmla="*/ 523 w 10000"/>
              <a:gd name="connsiteY1" fmla="*/ 4721 h 10000"/>
              <a:gd name="connsiteX2" fmla="*/ 1310 w 10000"/>
              <a:gd name="connsiteY2" fmla="*/ 9921 h 10000"/>
              <a:gd name="connsiteX3" fmla="*/ 2843 w 10000"/>
              <a:gd name="connsiteY3" fmla="*/ 367 h 10000"/>
              <a:gd name="connsiteX4" fmla="*/ 4529 w 10000"/>
              <a:gd name="connsiteY4" fmla="*/ 9902 h 10000"/>
              <a:gd name="connsiteX5" fmla="*/ 6074 w 10000"/>
              <a:gd name="connsiteY5" fmla="*/ 677 h 10000"/>
              <a:gd name="connsiteX6" fmla="*/ 7669 w 10000"/>
              <a:gd name="connsiteY6" fmla="*/ 9591 h 10000"/>
              <a:gd name="connsiteX7" fmla="*/ 9272 w 10000"/>
              <a:gd name="connsiteY7" fmla="*/ 56 h 10000"/>
              <a:gd name="connsiteX8" fmla="*/ 10000 w 10000"/>
              <a:gd name="connsiteY8" fmla="*/ 4310 h 10000"/>
              <a:gd name="connsiteX0" fmla="*/ 0 w 9477"/>
              <a:gd name="connsiteY0" fmla="*/ 4721 h 10000"/>
              <a:gd name="connsiteX1" fmla="*/ 787 w 9477"/>
              <a:gd name="connsiteY1" fmla="*/ 9921 h 10000"/>
              <a:gd name="connsiteX2" fmla="*/ 2320 w 9477"/>
              <a:gd name="connsiteY2" fmla="*/ 367 h 10000"/>
              <a:gd name="connsiteX3" fmla="*/ 4006 w 9477"/>
              <a:gd name="connsiteY3" fmla="*/ 9902 h 10000"/>
              <a:gd name="connsiteX4" fmla="*/ 5551 w 9477"/>
              <a:gd name="connsiteY4" fmla="*/ 677 h 10000"/>
              <a:gd name="connsiteX5" fmla="*/ 7146 w 9477"/>
              <a:gd name="connsiteY5" fmla="*/ 9591 h 10000"/>
              <a:gd name="connsiteX6" fmla="*/ 8749 w 9477"/>
              <a:gd name="connsiteY6" fmla="*/ 56 h 10000"/>
              <a:gd name="connsiteX7" fmla="*/ 9477 w 9477"/>
              <a:gd name="connsiteY7" fmla="*/ 431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77" h="10000">
                <a:moveTo>
                  <a:pt x="0" y="4721"/>
                </a:moveTo>
                <a:cubicBezTo>
                  <a:pt x="53" y="4738"/>
                  <a:pt x="462" y="10683"/>
                  <a:pt x="787" y="9921"/>
                </a:cubicBezTo>
                <a:cubicBezTo>
                  <a:pt x="1055" y="11018"/>
                  <a:pt x="1784" y="370"/>
                  <a:pt x="2320" y="367"/>
                </a:cubicBezTo>
                <a:cubicBezTo>
                  <a:pt x="2856" y="365"/>
                  <a:pt x="3468" y="9851"/>
                  <a:pt x="4006" y="9902"/>
                </a:cubicBezTo>
                <a:cubicBezTo>
                  <a:pt x="4547" y="9953"/>
                  <a:pt x="5030" y="728"/>
                  <a:pt x="5551" y="677"/>
                </a:cubicBezTo>
                <a:cubicBezTo>
                  <a:pt x="6073" y="625"/>
                  <a:pt x="6613" y="9695"/>
                  <a:pt x="7146" y="9591"/>
                </a:cubicBezTo>
                <a:cubicBezTo>
                  <a:pt x="7680" y="9488"/>
                  <a:pt x="8359" y="575"/>
                  <a:pt x="8749" y="56"/>
                </a:cubicBezTo>
                <a:cubicBezTo>
                  <a:pt x="9139" y="-462"/>
                  <a:pt x="9183" y="2721"/>
                  <a:pt x="9477" y="4310"/>
                </a:cubicBezTo>
              </a:path>
            </a:pathLst>
          </a:custGeom>
          <a:noFill/>
          <a:ln w="19050" cmpd="sng">
            <a:solidFill>
              <a:schemeClr val="accent1">
                <a:lumMod val="60000"/>
                <a:lumOff val="40000"/>
              </a:schemeClr>
            </a:solidFill>
            <a:prstDash val="sys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b="0">
                <a:cs typeface="+mn-cs"/>
              </a:rPr>
              <a:t> </a:t>
            </a:r>
          </a:p>
        </p:txBody>
      </p:sp>
      <p:grpSp>
        <p:nvGrpSpPr>
          <p:cNvPr id="19" name="Group 55">
            <a:extLst>
              <a:ext uri="{FF2B5EF4-FFF2-40B4-BE49-F238E27FC236}">
                <a16:creationId xmlns:a16="http://schemas.microsoft.com/office/drawing/2014/main" id="{DA44D04D-D9DF-7596-5587-895810391AE4}"/>
              </a:ext>
            </a:extLst>
          </p:cNvPr>
          <p:cNvGrpSpPr>
            <a:grpSpLocks/>
          </p:cNvGrpSpPr>
          <p:nvPr/>
        </p:nvGrpSpPr>
        <p:grpSpPr bwMode="auto">
          <a:xfrm>
            <a:off x="2069904" y="4601032"/>
            <a:ext cx="1259498" cy="1098550"/>
            <a:chOff x="1200" y="2839"/>
            <a:chExt cx="1272" cy="692"/>
          </a:xfrm>
          <a:effectLst/>
        </p:grpSpPr>
        <p:grpSp>
          <p:nvGrpSpPr>
            <p:cNvPr id="24" name="Group 58">
              <a:extLst>
                <a:ext uri="{FF2B5EF4-FFF2-40B4-BE49-F238E27FC236}">
                  <a16:creationId xmlns:a16="http://schemas.microsoft.com/office/drawing/2014/main" id="{54699932-EF97-752B-84C2-76047AEDB2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2840"/>
              <a:ext cx="514" cy="691"/>
              <a:chOff x="1200" y="2847"/>
              <a:chExt cx="514" cy="691"/>
            </a:xfrm>
          </p:grpSpPr>
          <p:sp>
            <p:nvSpPr>
              <p:cNvPr id="57" name="Freeform 59">
                <a:extLst>
                  <a:ext uri="{FF2B5EF4-FFF2-40B4-BE49-F238E27FC236}">
                    <a16:creationId xmlns:a16="http://schemas.microsoft.com/office/drawing/2014/main" id="{0ED0D3EB-A51B-C40C-E36A-19D3DC4D0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2847"/>
                <a:ext cx="250" cy="689"/>
              </a:xfrm>
              <a:custGeom>
                <a:avLst/>
                <a:gdLst>
                  <a:gd name="T0" fmla="*/ 0 w 768"/>
                  <a:gd name="T1" fmla="*/ 528 h 528"/>
                  <a:gd name="T2" fmla="*/ 144 w 768"/>
                  <a:gd name="T3" fmla="*/ 432 h 528"/>
                  <a:gd name="T4" fmla="*/ 384 w 768"/>
                  <a:gd name="T5" fmla="*/ 0 h 528"/>
                  <a:gd name="T6" fmla="*/ 624 w 768"/>
                  <a:gd name="T7" fmla="*/ 432 h 528"/>
                  <a:gd name="T8" fmla="*/ 768 w 768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528">
                    <a:moveTo>
                      <a:pt x="0" y="528"/>
                    </a:moveTo>
                    <a:cubicBezTo>
                      <a:pt x="40" y="523"/>
                      <a:pt x="80" y="519"/>
                      <a:pt x="144" y="432"/>
                    </a:cubicBezTo>
                    <a:cubicBezTo>
                      <a:pt x="207" y="344"/>
                      <a:pt x="304" y="0"/>
                      <a:pt x="384" y="0"/>
                    </a:cubicBezTo>
                    <a:cubicBezTo>
                      <a:pt x="464" y="0"/>
                      <a:pt x="560" y="344"/>
                      <a:pt x="624" y="432"/>
                    </a:cubicBezTo>
                    <a:cubicBezTo>
                      <a:pt x="687" y="519"/>
                      <a:pt x="727" y="523"/>
                      <a:pt x="768" y="52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8" name="Line 60">
                <a:extLst>
                  <a:ext uri="{FF2B5EF4-FFF2-40B4-BE49-F238E27FC236}">
                    <a16:creationId xmlns:a16="http://schemas.microsoft.com/office/drawing/2014/main" id="{0FD706CE-7CE3-4685-68A7-471FB41A67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538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" name="Line 61">
                <a:extLst>
                  <a:ext uri="{FF2B5EF4-FFF2-40B4-BE49-F238E27FC236}">
                    <a16:creationId xmlns:a16="http://schemas.microsoft.com/office/drawing/2014/main" id="{714EABF4-1083-54FC-8AD8-53558FF7A8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8" y="3538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25" name="Group 62">
              <a:extLst>
                <a:ext uri="{FF2B5EF4-FFF2-40B4-BE49-F238E27FC236}">
                  <a16:creationId xmlns:a16="http://schemas.microsoft.com/office/drawing/2014/main" id="{8B13ADB5-7764-3A1F-167A-4B2587FEFF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3" y="2839"/>
              <a:ext cx="386" cy="692"/>
              <a:chOff x="1329" y="2847"/>
              <a:chExt cx="386" cy="692"/>
            </a:xfrm>
          </p:grpSpPr>
          <p:sp>
            <p:nvSpPr>
              <p:cNvPr id="32" name="Freeform 63">
                <a:extLst>
                  <a:ext uri="{FF2B5EF4-FFF2-40B4-BE49-F238E27FC236}">
                    <a16:creationId xmlns:a16="http://schemas.microsoft.com/office/drawing/2014/main" id="{97C96396-8D9B-435C-8BDE-7854135A9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2847"/>
                <a:ext cx="250" cy="689"/>
              </a:xfrm>
              <a:custGeom>
                <a:avLst/>
                <a:gdLst>
                  <a:gd name="T0" fmla="*/ 0 w 768"/>
                  <a:gd name="T1" fmla="*/ 528 h 528"/>
                  <a:gd name="T2" fmla="*/ 144 w 768"/>
                  <a:gd name="T3" fmla="*/ 432 h 528"/>
                  <a:gd name="T4" fmla="*/ 384 w 768"/>
                  <a:gd name="T5" fmla="*/ 0 h 528"/>
                  <a:gd name="T6" fmla="*/ 624 w 768"/>
                  <a:gd name="T7" fmla="*/ 432 h 528"/>
                  <a:gd name="T8" fmla="*/ 768 w 768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528">
                    <a:moveTo>
                      <a:pt x="0" y="528"/>
                    </a:moveTo>
                    <a:cubicBezTo>
                      <a:pt x="40" y="523"/>
                      <a:pt x="80" y="519"/>
                      <a:pt x="144" y="432"/>
                    </a:cubicBezTo>
                    <a:cubicBezTo>
                      <a:pt x="207" y="344"/>
                      <a:pt x="304" y="0"/>
                      <a:pt x="384" y="0"/>
                    </a:cubicBezTo>
                    <a:cubicBezTo>
                      <a:pt x="464" y="0"/>
                      <a:pt x="560" y="344"/>
                      <a:pt x="624" y="432"/>
                    </a:cubicBezTo>
                    <a:cubicBezTo>
                      <a:pt x="687" y="519"/>
                      <a:pt x="727" y="523"/>
                      <a:pt x="768" y="52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5" name="Line 65">
                <a:extLst>
                  <a:ext uri="{FF2B5EF4-FFF2-40B4-BE49-F238E27FC236}">
                    <a16:creationId xmlns:a16="http://schemas.microsoft.com/office/drawing/2014/main" id="{8465AF03-E038-5323-3D96-820A580327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9" y="3539"/>
                <a:ext cx="136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26" name="Group 66">
              <a:extLst>
                <a:ext uri="{FF2B5EF4-FFF2-40B4-BE49-F238E27FC236}">
                  <a16:creationId xmlns:a16="http://schemas.microsoft.com/office/drawing/2014/main" id="{096AF38B-25C8-CA2C-F4A4-DDB81E7BE2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7" y="2839"/>
              <a:ext cx="375" cy="692"/>
              <a:chOff x="1329" y="2847"/>
              <a:chExt cx="375" cy="692"/>
            </a:xfrm>
          </p:grpSpPr>
          <p:sp>
            <p:nvSpPr>
              <p:cNvPr id="27" name="Freeform 67">
                <a:extLst>
                  <a:ext uri="{FF2B5EF4-FFF2-40B4-BE49-F238E27FC236}">
                    <a16:creationId xmlns:a16="http://schemas.microsoft.com/office/drawing/2014/main" id="{A8E9664B-85FD-8FFF-AEFE-EEE2FDA8D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9" y="2847"/>
                <a:ext cx="250" cy="689"/>
              </a:xfrm>
              <a:custGeom>
                <a:avLst/>
                <a:gdLst>
                  <a:gd name="T0" fmla="*/ 0 w 768"/>
                  <a:gd name="T1" fmla="*/ 528 h 528"/>
                  <a:gd name="T2" fmla="*/ 144 w 768"/>
                  <a:gd name="T3" fmla="*/ 432 h 528"/>
                  <a:gd name="T4" fmla="*/ 384 w 768"/>
                  <a:gd name="T5" fmla="*/ 0 h 528"/>
                  <a:gd name="T6" fmla="*/ 624 w 768"/>
                  <a:gd name="T7" fmla="*/ 432 h 528"/>
                  <a:gd name="T8" fmla="*/ 768 w 768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528">
                    <a:moveTo>
                      <a:pt x="0" y="528"/>
                    </a:moveTo>
                    <a:cubicBezTo>
                      <a:pt x="40" y="523"/>
                      <a:pt x="80" y="519"/>
                      <a:pt x="144" y="432"/>
                    </a:cubicBezTo>
                    <a:cubicBezTo>
                      <a:pt x="207" y="344"/>
                      <a:pt x="304" y="0"/>
                      <a:pt x="384" y="0"/>
                    </a:cubicBezTo>
                    <a:cubicBezTo>
                      <a:pt x="464" y="0"/>
                      <a:pt x="560" y="344"/>
                      <a:pt x="624" y="432"/>
                    </a:cubicBezTo>
                    <a:cubicBezTo>
                      <a:pt x="687" y="519"/>
                      <a:pt x="727" y="523"/>
                      <a:pt x="768" y="52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28" name="Line 69">
                <a:extLst>
                  <a:ext uri="{FF2B5EF4-FFF2-40B4-BE49-F238E27FC236}">
                    <a16:creationId xmlns:a16="http://schemas.microsoft.com/office/drawing/2014/main" id="{7443D413-B5C6-44AC-76BA-11A4807A56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5" y="3539"/>
                <a:ext cx="129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sp>
        <p:nvSpPr>
          <p:cNvPr id="46" name="Freeform 51">
            <a:extLst>
              <a:ext uri="{FF2B5EF4-FFF2-40B4-BE49-F238E27FC236}">
                <a16:creationId xmlns:a16="http://schemas.microsoft.com/office/drawing/2014/main" id="{65424691-0A54-5B90-A099-D3A35FE082AE}"/>
              </a:ext>
            </a:extLst>
          </p:cNvPr>
          <p:cNvSpPr>
            <a:spLocks/>
          </p:cNvSpPr>
          <p:nvPr/>
        </p:nvSpPr>
        <p:spPr bwMode="auto">
          <a:xfrm>
            <a:off x="7824192" y="4751197"/>
            <a:ext cx="2297904" cy="1252538"/>
          </a:xfrm>
          <a:custGeom>
            <a:avLst/>
            <a:gdLst>
              <a:gd name="T0" fmla="*/ 0 w 768"/>
              <a:gd name="T1" fmla="*/ 0 h 624"/>
              <a:gd name="T2" fmla="*/ 0 w 768"/>
              <a:gd name="T3" fmla="*/ 624 h 624"/>
              <a:gd name="T4" fmla="*/ 768 w 768"/>
              <a:gd name="T5" fmla="*/ 624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68" h="624">
                <a:moveTo>
                  <a:pt x="0" y="0"/>
                </a:moveTo>
                <a:lnTo>
                  <a:pt x="0" y="624"/>
                </a:lnTo>
                <a:lnTo>
                  <a:pt x="768" y="624"/>
                </a:lnTo>
              </a:path>
            </a:pathLst>
          </a:custGeom>
          <a:noFill/>
          <a:ln w="19050" cmpd="sng">
            <a:solidFill>
              <a:srgbClr val="00FFFF"/>
            </a:solidFill>
            <a:round/>
            <a:headEnd type="arrow" w="med" len="med"/>
            <a:tailEnd type="arrow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63209" name="Text Box 52">
            <a:extLst>
              <a:ext uri="{FF2B5EF4-FFF2-40B4-BE49-F238E27FC236}">
                <a16:creationId xmlns:a16="http://schemas.microsoft.com/office/drawing/2014/main" id="{14C943F8-3B0D-A16E-2331-35915CAFF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1303" y="6053188"/>
            <a:ext cx="1104171" cy="35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fr-FR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n </a:t>
            </a:r>
            <a:r>
              <a:rPr lang="fr-FR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charset="0"/>
              </a:rPr>
              <a:t>or </a:t>
            </a:r>
            <a:r>
              <a:rPr lang="fr-FR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l</a:t>
            </a:r>
            <a:endParaRPr lang="fr-FR" b="0">
              <a:solidFill>
                <a:schemeClr val="accent2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Arial" charset="0"/>
            </a:endParaRPr>
          </a:p>
        </p:txBody>
      </p:sp>
      <p:grpSp>
        <p:nvGrpSpPr>
          <p:cNvPr id="18" name="Group 19">
            <a:extLst>
              <a:ext uri="{FF2B5EF4-FFF2-40B4-BE49-F238E27FC236}">
                <a16:creationId xmlns:a16="http://schemas.microsoft.com/office/drawing/2014/main" id="{43893FB9-DF78-F871-E4C2-31A2A4921F86}"/>
              </a:ext>
            </a:extLst>
          </p:cNvPr>
          <p:cNvGrpSpPr>
            <a:grpSpLocks/>
          </p:cNvGrpSpPr>
          <p:nvPr/>
        </p:nvGrpSpPr>
        <p:grpSpPr bwMode="auto">
          <a:xfrm rot="60000">
            <a:off x="4074130" y="3189100"/>
            <a:ext cx="3840508" cy="149225"/>
            <a:chOff x="1321" y="1509"/>
            <a:chExt cx="1770" cy="75"/>
          </a:xfrm>
          <a:gradFill flip="none" rotWithShape="1">
            <a:gsLst>
              <a:gs pos="100000">
                <a:srgbClr val="001E60"/>
              </a:gs>
              <a:gs pos="77000">
                <a:prstClr val="white"/>
              </a:gs>
            </a:gsLst>
            <a:lin ang="0" scaled="1"/>
            <a:tileRect/>
          </a:gradFill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B815D98-CA1E-0B6B-8829-1A722F1883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1509"/>
              <a:ext cx="1770" cy="50"/>
            </a:xfrm>
            <a:custGeom>
              <a:avLst/>
              <a:gdLst>
                <a:gd name="T0" fmla="*/ 0 w 1536"/>
                <a:gd name="T1" fmla="*/ 48 h 48"/>
                <a:gd name="T2" fmla="*/ 1536 w 1536"/>
                <a:gd name="T3" fmla="*/ 48 h 48"/>
                <a:gd name="T4" fmla="*/ 1536 w 1536"/>
                <a:gd name="T5" fmla="*/ 0 h 48"/>
                <a:gd name="T6" fmla="*/ 0 w 1536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6" h="48">
                  <a:moveTo>
                    <a:pt x="0" y="48"/>
                  </a:moveTo>
                  <a:lnTo>
                    <a:pt x="1536" y="48"/>
                  </a:lnTo>
                  <a:lnTo>
                    <a:pt x="1536" y="0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24EF3081-5E2C-74E6-0491-02E54C8D1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536"/>
              <a:ext cx="45" cy="48"/>
            </a:xfrm>
            <a:prstGeom prst="ellips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5F010216-98B0-53EC-76A8-23CAE274D93E}"/>
              </a:ext>
            </a:extLst>
          </p:cNvPr>
          <p:cNvSpPr/>
          <p:nvPr/>
        </p:nvSpPr>
        <p:spPr bwMode="auto">
          <a:xfrm>
            <a:off x="7753128" y="3139096"/>
            <a:ext cx="3102346" cy="255104"/>
          </a:xfrm>
          <a:prstGeom prst="rect">
            <a:avLst/>
          </a:prstGeom>
          <a:solidFill>
            <a:srgbClr val="001F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6" name="Chord 5">
            <a:extLst>
              <a:ext uri="{FF2B5EF4-FFF2-40B4-BE49-F238E27FC236}">
                <a16:creationId xmlns:a16="http://schemas.microsoft.com/office/drawing/2014/main" id="{F906A607-CC30-8743-9445-FE79B8380892}"/>
              </a:ext>
            </a:extLst>
          </p:cNvPr>
          <p:cNvSpPr/>
          <p:nvPr/>
        </p:nvSpPr>
        <p:spPr bwMode="auto">
          <a:xfrm flipH="1">
            <a:off x="7552157" y="3155357"/>
            <a:ext cx="330532" cy="237021"/>
          </a:xfrm>
          <a:prstGeom prst="chord">
            <a:avLst>
              <a:gd name="adj1" fmla="val 5334882"/>
              <a:gd name="adj2" fmla="val 16200000"/>
            </a:avLst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563257" name="Rectangle 57"/>
          <p:cNvSpPr>
            <a:spLocks noChangeArrowheads="1"/>
          </p:cNvSpPr>
          <p:nvPr/>
        </p:nvSpPr>
        <p:spPr bwMode="auto">
          <a:xfrm>
            <a:off x="7463915" y="3399770"/>
            <a:ext cx="1297048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fr-FR" sz="2000">
                <a:solidFill>
                  <a:srgbClr val="FF0000"/>
                </a:solidFill>
                <a:latin typeface="Arial" charset="0"/>
              </a:rPr>
              <a:t>(</a:t>
            </a:r>
            <a:r>
              <a:rPr lang="fr-FR" sz="2000" err="1">
                <a:solidFill>
                  <a:srgbClr val="FF0000"/>
                </a:solidFill>
                <a:latin typeface="Arial" charset="0"/>
              </a:rPr>
              <a:t>small</a:t>
            </a:r>
            <a:r>
              <a:rPr lang="fr-FR" sz="2000">
                <a:solidFill>
                  <a:srgbClr val="FF0000"/>
                </a:solidFill>
                <a:latin typeface="Arial" charset="0"/>
              </a:rPr>
              <a:t>) detector</a:t>
            </a:r>
          </a:p>
        </p:txBody>
      </p:sp>
      <p:grpSp>
        <p:nvGrpSpPr>
          <p:cNvPr id="14" name="Group 37">
            <a:extLst>
              <a:ext uri="{FF2B5EF4-FFF2-40B4-BE49-F238E27FC236}">
                <a16:creationId xmlns:a16="http://schemas.microsoft.com/office/drawing/2014/main" id="{EEBD4EB7-BFE0-7597-DBE4-74125B560AEC}"/>
              </a:ext>
            </a:extLst>
          </p:cNvPr>
          <p:cNvGrpSpPr>
            <a:grpSpLocks/>
          </p:cNvGrpSpPr>
          <p:nvPr/>
        </p:nvGrpSpPr>
        <p:grpSpPr bwMode="auto">
          <a:xfrm>
            <a:off x="5231904" y="1953168"/>
            <a:ext cx="3406776" cy="1027473"/>
            <a:chOff x="2030" y="1248"/>
            <a:chExt cx="2146" cy="777"/>
          </a:xfrm>
        </p:grpSpPr>
        <p:sp>
          <p:nvSpPr>
            <p:cNvPr id="15" name="AutoShape 38">
              <a:extLst>
                <a:ext uri="{FF2B5EF4-FFF2-40B4-BE49-F238E27FC236}">
                  <a16:creationId xmlns:a16="http://schemas.microsoft.com/office/drawing/2014/main" id="{A497774B-270E-EBD9-E171-FCCA4E3A6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" y="1273"/>
              <a:ext cx="2136" cy="752"/>
            </a:xfrm>
            <a:custGeom>
              <a:avLst/>
              <a:gdLst>
                <a:gd name="connsiteX0" fmla="*/ 0 w 3390901"/>
                <a:gd name="connsiteY0" fmla="*/ 0 h 606963"/>
                <a:gd name="connsiteX1" fmla="*/ 565150 w 3390901"/>
                <a:gd name="connsiteY1" fmla="*/ 0 h 606963"/>
                <a:gd name="connsiteX2" fmla="*/ 565150 w 3390901"/>
                <a:gd name="connsiteY2" fmla="*/ 0 h 606963"/>
                <a:gd name="connsiteX3" fmla="*/ 1412875 w 3390901"/>
                <a:gd name="connsiteY3" fmla="*/ 0 h 606963"/>
                <a:gd name="connsiteX4" fmla="*/ 3390901 w 3390901"/>
                <a:gd name="connsiteY4" fmla="*/ 0 h 606963"/>
                <a:gd name="connsiteX5" fmla="*/ 3390901 w 3390901"/>
                <a:gd name="connsiteY5" fmla="*/ 354062 h 606963"/>
                <a:gd name="connsiteX6" fmla="*/ 3390901 w 3390901"/>
                <a:gd name="connsiteY6" fmla="*/ 354062 h 606963"/>
                <a:gd name="connsiteX7" fmla="*/ 3390901 w 3390901"/>
                <a:gd name="connsiteY7" fmla="*/ 505803 h 606963"/>
                <a:gd name="connsiteX8" fmla="*/ 3390901 w 3390901"/>
                <a:gd name="connsiteY8" fmla="*/ 606963 h 606963"/>
                <a:gd name="connsiteX9" fmla="*/ 1412875 w 3390901"/>
                <a:gd name="connsiteY9" fmla="*/ 606963 h 606963"/>
                <a:gd name="connsiteX10" fmla="*/ 905676 w 3390901"/>
                <a:gd name="connsiteY10" fmla="*/ 949381 h 606963"/>
                <a:gd name="connsiteX11" fmla="*/ 565150 w 3390901"/>
                <a:gd name="connsiteY11" fmla="*/ 606963 h 606963"/>
                <a:gd name="connsiteX12" fmla="*/ 0 w 3390901"/>
                <a:gd name="connsiteY12" fmla="*/ 606963 h 606963"/>
                <a:gd name="connsiteX13" fmla="*/ 0 w 3390901"/>
                <a:gd name="connsiteY13" fmla="*/ 505803 h 606963"/>
                <a:gd name="connsiteX14" fmla="*/ 0 w 3390901"/>
                <a:gd name="connsiteY14" fmla="*/ 354062 h 606963"/>
                <a:gd name="connsiteX15" fmla="*/ 0 w 3390901"/>
                <a:gd name="connsiteY15" fmla="*/ 354062 h 606963"/>
                <a:gd name="connsiteX16" fmla="*/ 0 w 3390901"/>
                <a:gd name="connsiteY16" fmla="*/ 0 h 606963"/>
                <a:gd name="connsiteX0" fmla="*/ 0 w 3390901"/>
                <a:gd name="connsiteY0" fmla="*/ 0 h 949381"/>
                <a:gd name="connsiteX1" fmla="*/ 565150 w 3390901"/>
                <a:gd name="connsiteY1" fmla="*/ 0 h 949381"/>
                <a:gd name="connsiteX2" fmla="*/ 565150 w 3390901"/>
                <a:gd name="connsiteY2" fmla="*/ 0 h 949381"/>
                <a:gd name="connsiteX3" fmla="*/ 1412875 w 3390901"/>
                <a:gd name="connsiteY3" fmla="*/ 0 h 949381"/>
                <a:gd name="connsiteX4" fmla="*/ 3390901 w 3390901"/>
                <a:gd name="connsiteY4" fmla="*/ 0 h 949381"/>
                <a:gd name="connsiteX5" fmla="*/ 3390901 w 3390901"/>
                <a:gd name="connsiteY5" fmla="*/ 354062 h 949381"/>
                <a:gd name="connsiteX6" fmla="*/ 3390901 w 3390901"/>
                <a:gd name="connsiteY6" fmla="*/ 354062 h 949381"/>
                <a:gd name="connsiteX7" fmla="*/ 3390901 w 3390901"/>
                <a:gd name="connsiteY7" fmla="*/ 505803 h 949381"/>
                <a:gd name="connsiteX8" fmla="*/ 3390901 w 3390901"/>
                <a:gd name="connsiteY8" fmla="*/ 606963 h 949381"/>
                <a:gd name="connsiteX9" fmla="*/ 1412875 w 3390901"/>
                <a:gd name="connsiteY9" fmla="*/ 606963 h 949381"/>
                <a:gd name="connsiteX10" fmla="*/ 905676 w 3390901"/>
                <a:gd name="connsiteY10" fmla="*/ 949381 h 949381"/>
                <a:gd name="connsiteX11" fmla="*/ 722547 w 3390901"/>
                <a:gd name="connsiteY11" fmla="*/ 610710 h 949381"/>
                <a:gd name="connsiteX12" fmla="*/ 0 w 3390901"/>
                <a:gd name="connsiteY12" fmla="*/ 606963 h 949381"/>
                <a:gd name="connsiteX13" fmla="*/ 0 w 3390901"/>
                <a:gd name="connsiteY13" fmla="*/ 505803 h 949381"/>
                <a:gd name="connsiteX14" fmla="*/ 0 w 3390901"/>
                <a:gd name="connsiteY14" fmla="*/ 354062 h 949381"/>
                <a:gd name="connsiteX15" fmla="*/ 0 w 3390901"/>
                <a:gd name="connsiteY15" fmla="*/ 354062 h 949381"/>
                <a:gd name="connsiteX16" fmla="*/ 0 w 3390901"/>
                <a:gd name="connsiteY16" fmla="*/ 0 h 949381"/>
                <a:gd name="connsiteX0" fmla="*/ 0 w 3390901"/>
                <a:gd name="connsiteY0" fmla="*/ 0 h 949381"/>
                <a:gd name="connsiteX1" fmla="*/ 565150 w 3390901"/>
                <a:gd name="connsiteY1" fmla="*/ 0 h 949381"/>
                <a:gd name="connsiteX2" fmla="*/ 565150 w 3390901"/>
                <a:gd name="connsiteY2" fmla="*/ 0 h 949381"/>
                <a:gd name="connsiteX3" fmla="*/ 1412875 w 3390901"/>
                <a:gd name="connsiteY3" fmla="*/ 0 h 949381"/>
                <a:gd name="connsiteX4" fmla="*/ 3390901 w 3390901"/>
                <a:gd name="connsiteY4" fmla="*/ 0 h 949381"/>
                <a:gd name="connsiteX5" fmla="*/ 3390901 w 3390901"/>
                <a:gd name="connsiteY5" fmla="*/ 354062 h 949381"/>
                <a:gd name="connsiteX6" fmla="*/ 3390901 w 3390901"/>
                <a:gd name="connsiteY6" fmla="*/ 354062 h 949381"/>
                <a:gd name="connsiteX7" fmla="*/ 3390901 w 3390901"/>
                <a:gd name="connsiteY7" fmla="*/ 505803 h 949381"/>
                <a:gd name="connsiteX8" fmla="*/ 3390901 w 3390901"/>
                <a:gd name="connsiteY8" fmla="*/ 606963 h 949381"/>
                <a:gd name="connsiteX9" fmla="*/ 1083091 w 3390901"/>
                <a:gd name="connsiteY9" fmla="*/ 606963 h 949381"/>
                <a:gd name="connsiteX10" fmla="*/ 905676 w 3390901"/>
                <a:gd name="connsiteY10" fmla="*/ 949381 h 949381"/>
                <a:gd name="connsiteX11" fmla="*/ 722547 w 3390901"/>
                <a:gd name="connsiteY11" fmla="*/ 610710 h 949381"/>
                <a:gd name="connsiteX12" fmla="*/ 0 w 3390901"/>
                <a:gd name="connsiteY12" fmla="*/ 606963 h 949381"/>
                <a:gd name="connsiteX13" fmla="*/ 0 w 3390901"/>
                <a:gd name="connsiteY13" fmla="*/ 505803 h 949381"/>
                <a:gd name="connsiteX14" fmla="*/ 0 w 3390901"/>
                <a:gd name="connsiteY14" fmla="*/ 354062 h 949381"/>
                <a:gd name="connsiteX15" fmla="*/ 0 w 3390901"/>
                <a:gd name="connsiteY15" fmla="*/ 354062 h 949381"/>
                <a:gd name="connsiteX16" fmla="*/ 0 w 3390901"/>
                <a:gd name="connsiteY16" fmla="*/ 0 h 949381"/>
                <a:gd name="connsiteX0" fmla="*/ 0 w 3390901"/>
                <a:gd name="connsiteY0" fmla="*/ 0 h 993828"/>
                <a:gd name="connsiteX1" fmla="*/ 565150 w 3390901"/>
                <a:gd name="connsiteY1" fmla="*/ 0 h 993828"/>
                <a:gd name="connsiteX2" fmla="*/ 565150 w 3390901"/>
                <a:gd name="connsiteY2" fmla="*/ 0 h 993828"/>
                <a:gd name="connsiteX3" fmla="*/ 1412875 w 3390901"/>
                <a:gd name="connsiteY3" fmla="*/ 0 h 993828"/>
                <a:gd name="connsiteX4" fmla="*/ 3390901 w 3390901"/>
                <a:gd name="connsiteY4" fmla="*/ 0 h 993828"/>
                <a:gd name="connsiteX5" fmla="*/ 3390901 w 3390901"/>
                <a:gd name="connsiteY5" fmla="*/ 354062 h 993828"/>
                <a:gd name="connsiteX6" fmla="*/ 3390901 w 3390901"/>
                <a:gd name="connsiteY6" fmla="*/ 354062 h 993828"/>
                <a:gd name="connsiteX7" fmla="*/ 3390901 w 3390901"/>
                <a:gd name="connsiteY7" fmla="*/ 505803 h 993828"/>
                <a:gd name="connsiteX8" fmla="*/ 3390901 w 3390901"/>
                <a:gd name="connsiteY8" fmla="*/ 606963 h 993828"/>
                <a:gd name="connsiteX9" fmla="*/ 1083091 w 3390901"/>
                <a:gd name="connsiteY9" fmla="*/ 606963 h 993828"/>
                <a:gd name="connsiteX10" fmla="*/ 902501 w 3390901"/>
                <a:gd name="connsiteY10" fmla="*/ 993828 h 993828"/>
                <a:gd name="connsiteX11" fmla="*/ 722547 w 3390901"/>
                <a:gd name="connsiteY11" fmla="*/ 610710 h 993828"/>
                <a:gd name="connsiteX12" fmla="*/ 0 w 3390901"/>
                <a:gd name="connsiteY12" fmla="*/ 606963 h 993828"/>
                <a:gd name="connsiteX13" fmla="*/ 0 w 3390901"/>
                <a:gd name="connsiteY13" fmla="*/ 505803 h 993828"/>
                <a:gd name="connsiteX14" fmla="*/ 0 w 3390901"/>
                <a:gd name="connsiteY14" fmla="*/ 354062 h 993828"/>
                <a:gd name="connsiteX15" fmla="*/ 0 w 3390901"/>
                <a:gd name="connsiteY15" fmla="*/ 354062 h 993828"/>
                <a:gd name="connsiteX16" fmla="*/ 0 w 3390901"/>
                <a:gd name="connsiteY16" fmla="*/ 0 h 99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90901" h="993828">
                  <a:moveTo>
                    <a:pt x="0" y="0"/>
                  </a:moveTo>
                  <a:lnTo>
                    <a:pt x="565150" y="0"/>
                  </a:lnTo>
                  <a:lnTo>
                    <a:pt x="565150" y="0"/>
                  </a:lnTo>
                  <a:lnTo>
                    <a:pt x="1412875" y="0"/>
                  </a:lnTo>
                  <a:lnTo>
                    <a:pt x="3390901" y="0"/>
                  </a:lnTo>
                  <a:lnTo>
                    <a:pt x="3390901" y="354062"/>
                  </a:lnTo>
                  <a:lnTo>
                    <a:pt x="3390901" y="354062"/>
                  </a:lnTo>
                  <a:lnTo>
                    <a:pt x="3390901" y="505803"/>
                  </a:lnTo>
                  <a:lnTo>
                    <a:pt x="3390901" y="606963"/>
                  </a:lnTo>
                  <a:lnTo>
                    <a:pt x="1083091" y="606963"/>
                  </a:lnTo>
                  <a:lnTo>
                    <a:pt x="902501" y="993828"/>
                  </a:lnTo>
                  <a:lnTo>
                    <a:pt x="722547" y="610710"/>
                  </a:lnTo>
                  <a:lnTo>
                    <a:pt x="0" y="606963"/>
                  </a:lnTo>
                  <a:lnTo>
                    <a:pt x="0" y="505803"/>
                  </a:lnTo>
                  <a:lnTo>
                    <a:pt x="0" y="354062"/>
                  </a:lnTo>
                  <a:lnTo>
                    <a:pt x="0" y="3540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22" name="Text Box 39">
              <a:extLst>
                <a:ext uri="{FF2B5EF4-FFF2-40B4-BE49-F238E27FC236}">
                  <a16:creationId xmlns:a16="http://schemas.microsoft.com/office/drawing/2014/main" id="{9C29F8B7-CCB5-B896-4162-2280161DD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0" y="1248"/>
              <a:ext cx="2146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strong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</a:t>
              </a: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magnetic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</a:t>
              </a: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field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→ </a:t>
              </a:r>
            </a:p>
            <a:p>
              <a:pPr algn="ctr">
                <a:lnSpc>
                  <a:spcPct val="90000"/>
                </a:lnSpc>
              </a:pP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large</a:t>
              </a:r>
              <a:r>
                <a:rPr lang="fr-FR" sz="2000" b="0">
                  <a:solidFill>
                    <a:schemeClr val="accent2"/>
                  </a:solidFill>
                  <a:latin typeface="Arial" charset="0"/>
                </a:rPr>
                <a:t> transverse </a:t>
              </a: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undulations</a:t>
              </a:r>
              <a:endParaRPr lang="fr-FR" sz="1600" b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CF8BDE8-AAF3-0D4D-29BA-8CAE76CBF4EF}"/>
              </a:ext>
            </a:extLst>
          </p:cNvPr>
          <p:cNvGrpSpPr/>
          <p:nvPr/>
        </p:nvGrpSpPr>
        <p:grpSpPr>
          <a:xfrm>
            <a:off x="8361487" y="4816313"/>
            <a:ext cx="1478929" cy="1689760"/>
            <a:chOff x="7763805" y="3467432"/>
            <a:chExt cx="1478929" cy="168976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1259280-69AC-A4A1-753F-0589A1A77F5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17639" y="3467432"/>
              <a:ext cx="0" cy="11874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A140872-E229-B1D2-186C-08A4CA43F95F}"/>
                </a:ext>
              </a:extLst>
            </p:cNvPr>
            <p:cNvSpPr txBox="1"/>
            <p:nvPr/>
          </p:nvSpPr>
          <p:spPr>
            <a:xfrm>
              <a:off x="7763805" y="4810943"/>
              <a:ext cx="1478929" cy="346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fr-FR" sz="2400" b="0" i="1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n-lt"/>
                </a:rPr>
                <a:t>L</a:t>
              </a:r>
              <a:r>
                <a:rPr lang="fr-FR" sz="2400" b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n-lt"/>
                </a:rPr>
                <a:t>/(2</a:t>
              </a:r>
              <a:r>
                <a:rPr lang="fr-FR" sz="2400" b="0" i="1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pitchFamily="2" charset="2"/>
                </a:rPr>
                <a:t>g</a:t>
              </a:r>
              <a:r>
                <a:rPr lang="fr-FR" sz="2400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pitchFamily="2" charset="2"/>
                </a:rPr>
                <a:t> </a:t>
              </a:r>
              <a:r>
                <a:rPr lang="fr-FR" sz="2400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n-lt"/>
                </a:rPr>
                <a:t>2</a:t>
              </a:r>
              <a:r>
                <a:rPr lang="fr-FR" sz="2400" b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n-lt"/>
                </a:rPr>
                <a:t>)</a:t>
              </a:r>
              <a:endParaRPr lang="fr-FR" sz="2400" b="0" baseline="30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29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56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56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56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56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1601 -0.04213 L 0.05052 0.04005 L 0.08854 -0.04514 L 0.12435 0.03797 L 0.1608 -0.04028 L 0.19687 0.04422 L 0.2151 0.00486 " pathEditMode="relative" rAng="0" ptsTypes="AAAAAAAA">
                                      <p:cBhvr>
                                        <p:cTn id="6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1000"/>
                                        <p:tgtEl>
                                          <p:spTgt spid="56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563207" grpId="0"/>
      <p:bldP spid="41" grpId="0" animBg="1"/>
      <p:bldP spid="111" grpId="0"/>
      <p:bldP spid="4" grpId="0" animBg="1"/>
      <p:bldP spid="46" grpId="0" animBg="1"/>
      <p:bldP spid="563209" grpId="0"/>
      <p:bldP spid="6" grpId="0" animBg="1"/>
      <p:bldP spid="5632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BD86628-E7AA-398B-D9EE-B52CE6B68E7C}"/>
              </a:ext>
            </a:extLst>
          </p:cNvPr>
          <p:cNvGrpSpPr/>
          <p:nvPr/>
        </p:nvGrpSpPr>
        <p:grpSpPr>
          <a:xfrm>
            <a:off x="9696400" y="4205950"/>
            <a:ext cx="2433601" cy="2088683"/>
            <a:chOff x="6500468" y="4609920"/>
            <a:chExt cx="2535109" cy="217580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FA8D510-09A3-914C-07D2-D8318BA00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0468" y="4609920"/>
              <a:ext cx="2535109" cy="2175803"/>
            </a:xfrm>
            <a:prstGeom prst="rect">
              <a:avLst/>
            </a:prstGeom>
          </p:spPr>
        </p:pic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2F64FC6D-4EC2-9823-28BE-529C737AC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4714" y="5546965"/>
              <a:ext cx="1306476" cy="927750"/>
            </a:xfrm>
            <a:custGeom>
              <a:avLst/>
              <a:gdLst>
                <a:gd name="T0" fmla="*/ 0 w 768"/>
                <a:gd name="T1" fmla="*/ 528 h 528"/>
                <a:gd name="T2" fmla="*/ 144 w 768"/>
                <a:gd name="T3" fmla="*/ 432 h 528"/>
                <a:gd name="T4" fmla="*/ 384 w 768"/>
                <a:gd name="T5" fmla="*/ 0 h 528"/>
                <a:gd name="T6" fmla="*/ 624 w 768"/>
                <a:gd name="T7" fmla="*/ 432 h 528"/>
                <a:gd name="T8" fmla="*/ 768 w 768"/>
                <a:gd name="T9" fmla="*/ 528 h 528"/>
                <a:gd name="connsiteX0" fmla="*/ 0 w 10000"/>
                <a:gd name="connsiteY0" fmla="*/ 10127 h 10127"/>
                <a:gd name="connsiteX1" fmla="*/ 1875 w 10000"/>
                <a:gd name="connsiteY1" fmla="*/ 8309 h 10127"/>
                <a:gd name="connsiteX2" fmla="*/ 5000 w 10000"/>
                <a:gd name="connsiteY2" fmla="*/ 127 h 10127"/>
                <a:gd name="connsiteX3" fmla="*/ 8719 w 10000"/>
                <a:gd name="connsiteY3" fmla="*/ 3791 h 10127"/>
                <a:gd name="connsiteX4" fmla="*/ 10000 w 10000"/>
                <a:gd name="connsiteY4" fmla="*/ 10127 h 10127"/>
                <a:gd name="connsiteX0" fmla="*/ 0 w 10000"/>
                <a:gd name="connsiteY0" fmla="*/ 7603 h 7603"/>
                <a:gd name="connsiteX1" fmla="*/ 1875 w 10000"/>
                <a:gd name="connsiteY1" fmla="*/ 5785 h 7603"/>
                <a:gd name="connsiteX2" fmla="*/ 4863 w 10000"/>
                <a:gd name="connsiteY2" fmla="*/ 568 h 7603"/>
                <a:gd name="connsiteX3" fmla="*/ 8719 w 10000"/>
                <a:gd name="connsiteY3" fmla="*/ 1267 h 7603"/>
                <a:gd name="connsiteX4" fmla="*/ 10000 w 10000"/>
                <a:gd name="connsiteY4" fmla="*/ 7603 h 7603"/>
                <a:gd name="connsiteX0" fmla="*/ 0 w 10000"/>
                <a:gd name="connsiteY0" fmla="*/ 9918 h 9918"/>
                <a:gd name="connsiteX1" fmla="*/ 1738 w 10000"/>
                <a:gd name="connsiteY1" fmla="*/ 6320 h 9918"/>
                <a:gd name="connsiteX2" fmla="*/ 4863 w 10000"/>
                <a:gd name="connsiteY2" fmla="*/ 665 h 9918"/>
                <a:gd name="connsiteX3" fmla="*/ 8719 w 10000"/>
                <a:gd name="connsiteY3" fmla="*/ 1584 h 9918"/>
                <a:gd name="connsiteX4" fmla="*/ 10000 w 10000"/>
                <a:gd name="connsiteY4" fmla="*/ 9918 h 9918"/>
                <a:gd name="connsiteX0" fmla="*/ 0 w 10000"/>
                <a:gd name="connsiteY0" fmla="*/ 11345 h 11345"/>
                <a:gd name="connsiteX1" fmla="*/ 1738 w 10000"/>
                <a:gd name="connsiteY1" fmla="*/ 7717 h 11345"/>
                <a:gd name="connsiteX2" fmla="*/ 5502 w 10000"/>
                <a:gd name="connsiteY2" fmla="*/ 236 h 11345"/>
                <a:gd name="connsiteX3" fmla="*/ 8719 w 10000"/>
                <a:gd name="connsiteY3" fmla="*/ 2942 h 11345"/>
                <a:gd name="connsiteX4" fmla="*/ 10000 w 10000"/>
                <a:gd name="connsiteY4" fmla="*/ 11345 h 11345"/>
                <a:gd name="connsiteX0" fmla="*/ 0 w 10000"/>
                <a:gd name="connsiteY0" fmla="*/ 12374 h 12374"/>
                <a:gd name="connsiteX1" fmla="*/ 1738 w 10000"/>
                <a:gd name="connsiteY1" fmla="*/ 8746 h 12374"/>
                <a:gd name="connsiteX2" fmla="*/ 5502 w 10000"/>
                <a:gd name="connsiteY2" fmla="*/ 1265 h 12374"/>
                <a:gd name="connsiteX3" fmla="*/ 8628 w 10000"/>
                <a:gd name="connsiteY3" fmla="*/ 1350 h 12374"/>
                <a:gd name="connsiteX4" fmla="*/ 10000 w 10000"/>
                <a:gd name="connsiteY4" fmla="*/ 12374 h 12374"/>
                <a:gd name="connsiteX0" fmla="*/ 0 w 9772"/>
                <a:gd name="connsiteY0" fmla="*/ 12374 h 12374"/>
                <a:gd name="connsiteX1" fmla="*/ 1738 w 9772"/>
                <a:gd name="connsiteY1" fmla="*/ 8746 h 12374"/>
                <a:gd name="connsiteX2" fmla="*/ 5502 w 9772"/>
                <a:gd name="connsiteY2" fmla="*/ 1265 h 12374"/>
                <a:gd name="connsiteX3" fmla="*/ 8628 w 9772"/>
                <a:gd name="connsiteY3" fmla="*/ 1350 h 12374"/>
                <a:gd name="connsiteX4" fmla="*/ 9772 w 9772"/>
                <a:gd name="connsiteY4" fmla="*/ 11438 h 12374"/>
                <a:gd name="connsiteX0" fmla="*/ 0 w 10280"/>
                <a:gd name="connsiteY0" fmla="*/ 10000 h 10000"/>
                <a:gd name="connsiteX1" fmla="*/ 1779 w 10280"/>
                <a:gd name="connsiteY1" fmla="*/ 7068 h 10000"/>
                <a:gd name="connsiteX2" fmla="*/ 5630 w 10280"/>
                <a:gd name="connsiteY2" fmla="*/ 1022 h 10000"/>
                <a:gd name="connsiteX3" fmla="*/ 8829 w 10280"/>
                <a:gd name="connsiteY3" fmla="*/ 1091 h 10000"/>
                <a:gd name="connsiteX4" fmla="*/ 10280 w 10280"/>
                <a:gd name="connsiteY4" fmla="*/ 9320 h 10000"/>
                <a:gd name="connsiteX0" fmla="*/ 0 w 10280"/>
                <a:gd name="connsiteY0" fmla="*/ 9937 h 9937"/>
                <a:gd name="connsiteX1" fmla="*/ 2293 w 10280"/>
                <a:gd name="connsiteY1" fmla="*/ 5795 h 9937"/>
                <a:gd name="connsiteX2" fmla="*/ 5630 w 10280"/>
                <a:gd name="connsiteY2" fmla="*/ 959 h 9937"/>
                <a:gd name="connsiteX3" fmla="*/ 8829 w 10280"/>
                <a:gd name="connsiteY3" fmla="*/ 1028 h 9937"/>
                <a:gd name="connsiteX4" fmla="*/ 10280 w 10280"/>
                <a:gd name="connsiteY4" fmla="*/ 9257 h 9937"/>
                <a:gd name="connsiteX0" fmla="*/ 0 w 10000"/>
                <a:gd name="connsiteY0" fmla="*/ 10000 h 10000"/>
                <a:gd name="connsiteX1" fmla="*/ 2231 w 10000"/>
                <a:gd name="connsiteY1" fmla="*/ 5832 h 10000"/>
                <a:gd name="connsiteX2" fmla="*/ 5477 w 10000"/>
                <a:gd name="connsiteY2" fmla="*/ 965 h 10000"/>
                <a:gd name="connsiteX3" fmla="*/ 8589 w 10000"/>
                <a:gd name="connsiteY3" fmla="*/ 1035 h 10000"/>
                <a:gd name="connsiteX4" fmla="*/ 10000 w 10000"/>
                <a:gd name="connsiteY4" fmla="*/ 9316 h 10000"/>
                <a:gd name="connsiteX0" fmla="*/ 0 w 10000"/>
                <a:gd name="connsiteY0" fmla="*/ 9997 h 9997"/>
                <a:gd name="connsiteX1" fmla="*/ 2137 w 10000"/>
                <a:gd name="connsiteY1" fmla="*/ 5784 h 9997"/>
                <a:gd name="connsiteX2" fmla="*/ 5477 w 10000"/>
                <a:gd name="connsiteY2" fmla="*/ 962 h 9997"/>
                <a:gd name="connsiteX3" fmla="*/ 8589 w 10000"/>
                <a:gd name="connsiteY3" fmla="*/ 1032 h 9997"/>
                <a:gd name="connsiteX4" fmla="*/ 10000 w 10000"/>
                <a:gd name="connsiteY4" fmla="*/ 9313 h 9997"/>
                <a:gd name="connsiteX0" fmla="*/ 0 w 10000"/>
                <a:gd name="connsiteY0" fmla="*/ 10000 h 10000"/>
                <a:gd name="connsiteX1" fmla="*/ 2137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10042 h 10042"/>
                <a:gd name="connsiteX1" fmla="*/ 2137 w 10000"/>
                <a:gd name="connsiteY1" fmla="*/ 5828 h 10042"/>
                <a:gd name="connsiteX2" fmla="*/ 5477 w 10000"/>
                <a:gd name="connsiteY2" fmla="*/ 1004 h 10042"/>
                <a:gd name="connsiteX3" fmla="*/ 8589 w 10000"/>
                <a:gd name="connsiteY3" fmla="*/ 1074 h 10042"/>
                <a:gd name="connsiteX4" fmla="*/ 10000 w 10000"/>
                <a:gd name="connsiteY4" fmla="*/ 9358 h 10042"/>
                <a:gd name="connsiteX0" fmla="*/ 0 w 10000"/>
                <a:gd name="connsiteY0" fmla="*/ 10000 h 10000"/>
                <a:gd name="connsiteX1" fmla="*/ 2056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10000 h 10000"/>
                <a:gd name="connsiteX1" fmla="*/ 2056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9995 h 9995"/>
                <a:gd name="connsiteX1" fmla="*/ 2164 w 10000"/>
                <a:gd name="connsiteY1" fmla="*/ 5668 h 9995"/>
                <a:gd name="connsiteX2" fmla="*/ 5477 w 10000"/>
                <a:gd name="connsiteY2" fmla="*/ 957 h 9995"/>
                <a:gd name="connsiteX3" fmla="*/ 8589 w 10000"/>
                <a:gd name="connsiteY3" fmla="*/ 1027 h 9995"/>
                <a:gd name="connsiteX4" fmla="*/ 10000 w 10000"/>
                <a:gd name="connsiteY4" fmla="*/ 9311 h 9995"/>
                <a:gd name="connsiteX0" fmla="*/ 0 w 10000"/>
                <a:gd name="connsiteY0" fmla="*/ 9999 h 9999"/>
                <a:gd name="connsiteX1" fmla="*/ 2164 w 10000"/>
                <a:gd name="connsiteY1" fmla="*/ 5670 h 9999"/>
                <a:gd name="connsiteX2" fmla="*/ 5477 w 10000"/>
                <a:gd name="connsiteY2" fmla="*/ 956 h 9999"/>
                <a:gd name="connsiteX3" fmla="*/ 8589 w 10000"/>
                <a:gd name="connsiteY3" fmla="*/ 1027 h 9999"/>
                <a:gd name="connsiteX4" fmla="*/ 10000 w 10000"/>
                <a:gd name="connsiteY4" fmla="*/ 9315 h 9999"/>
                <a:gd name="connsiteX0" fmla="*/ 0 w 10000"/>
                <a:gd name="connsiteY0" fmla="*/ 10000 h 10000"/>
                <a:gd name="connsiteX1" fmla="*/ 2164 w 10000"/>
                <a:gd name="connsiteY1" fmla="*/ 5671 h 10000"/>
                <a:gd name="connsiteX2" fmla="*/ 5477 w 10000"/>
                <a:gd name="connsiteY2" fmla="*/ 956 h 10000"/>
                <a:gd name="connsiteX3" fmla="*/ 8589 w 10000"/>
                <a:gd name="connsiteY3" fmla="*/ 1027 h 10000"/>
                <a:gd name="connsiteX4" fmla="*/ 10000 w 10000"/>
                <a:gd name="connsiteY4" fmla="*/ 9316 h 10000"/>
                <a:gd name="connsiteX0" fmla="*/ 0 w 10000"/>
                <a:gd name="connsiteY0" fmla="*/ 9978 h 9978"/>
                <a:gd name="connsiteX1" fmla="*/ 2366 w 10000"/>
                <a:gd name="connsiteY1" fmla="*/ 5197 h 9978"/>
                <a:gd name="connsiteX2" fmla="*/ 5477 w 10000"/>
                <a:gd name="connsiteY2" fmla="*/ 934 h 9978"/>
                <a:gd name="connsiteX3" fmla="*/ 8589 w 10000"/>
                <a:gd name="connsiteY3" fmla="*/ 1005 h 9978"/>
                <a:gd name="connsiteX4" fmla="*/ 10000 w 10000"/>
                <a:gd name="connsiteY4" fmla="*/ 9294 h 9978"/>
                <a:gd name="connsiteX0" fmla="*/ 0 w 10000"/>
                <a:gd name="connsiteY0" fmla="*/ 10000 h 10000"/>
                <a:gd name="connsiteX1" fmla="*/ 2366 w 10000"/>
                <a:gd name="connsiteY1" fmla="*/ 5208 h 10000"/>
                <a:gd name="connsiteX2" fmla="*/ 5477 w 10000"/>
                <a:gd name="connsiteY2" fmla="*/ 936 h 10000"/>
                <a:gd name="connsiteX3" fmla="*/ 8589 w 10000"/>
                <a:gd name="connsiteY3" fmla="*/ 1007 h 10000"/>
                <a:gd name="connsiteX4" fmla="*/ 10000 w 10000"/>
                <a:gd name="connsiteY4" fmla="*/ 9314 h 10000"/>
                <a:gd name="connsiteX0" fmla="*/ 0 w 10000"/>
                <a:gd name="connsiteY0" fmla="*/ 10062 h 10062"/>
                <a:gd name="connsiteX1" fmla="*/ 2366 w 10000"/>
                <a:gd name="connsiteY1" fmla="*/ 5270 h 10062"/>
                <a:gd name="connsiteX2" fmla="*/ 5477 w 10000"/>
                <a:gd name="connsiteY2" fmla="*/ 998 h 10062"/>
                <a:gd name="connsiteX3" fmla="*/ 8589 w 10000"/>
                <a:gd name="connsiteY3" fmla="*/ 1069 h 10062"/>
                <a:gd name="connsiteX4" fmla="*/ 10000 w 10000"/>
                <a:gd name="connsiteY4" fmla="*/ 9376 h 10062"/>
                <a:gd name="connsiteX0" fmla="*/ 0 w 10000"/>
                <a:gd name="connsiteY0" fmla="*/ 10062 h 10062"/>
                <a:gd name="connsiteX1" fmla="*/ 2366 w 10000"/>
                <a:gd name="connsiteY1" fmla="*/ 5270 h 10062"/>
                <a:gd name="connsiteX2" fmla="*/ 5477 w 10000"/>
                <a:gd name="connsiteY2" fmla="*/ 998 h 10062"/>
                <a:gd name="connsiteX3" fmla="*/ 8589 w 10000"/>
                <a:gd name="connsiteY3" fmla="*/ 1069 h 10062"/>
                <a:gd name="connsiteX4" fmla="*/ 10000 w 10000"/>
                <a:gd name="connsiteY4" fmla="*/ 9376 h 10062"/>
                <a:gd name="connsiteX0" fmla="*/ 0 w 9987"/>
                <a:gd name="connsiteY0" fmla="*/ 10062 h 10062"/>
                <a:gd name="connsiteX1" fmla="*/ 2366 w 9987"/>
                <a:gd name="connsiteY1" fmla="*/ 5270 h 10062"/>
                <a:gd name="connsiteX2" fmla="*/ 5477 w 9987"/>
                <a:gd name="connsiteY2" fmla="*/ 998 h 10062"/>
                <a:gd name="connsiteX3" fmla="*/ 8589 w 9987"/>
                <a:gd name="connsiteY3" fmla="*/ 1069 h 10062"/>
                <a:gd name="connsiteX4" fmla="*/ 9987 w 9987"/>
                <a:gd name="connsiteY4" fmla="*/ 9421 h 10062"/>
                <a:gd name="connsiteX0" fmla="*/ 0 w 10000"/>
                <a:gd name="connsiteY0" fmla="*/ 10000 h 10000"/>
                <a:gd name="connsiteX1" fmla="*/ 2369 w 10000"/>
                <a:gd name="connsiteY1" fmla="*/ 5238 h 10000"/>
                <a:gd name="connsiteX2" fmla="*/ 5484 w 10000"/>
                <a:gd name="connsiteY2" fmla="*/ 992 h 10000"/>
                <a:gd name="connsiteX3" fmla="*/ 8600 w 10000"/>
                <a:gd name="connsiteY3" fmla="*/ 1062 h 10000"/>
                <a:gd name="connsiteX4" fmla="*/ 10000 w 10000"/>
                <a:gd name="connsiteY4" fmla="*/ 9363 h 10000"/>
                <a:gd name="connsiteX0" fmla="*/ 0 w 10000"/>
                <a:gd name="connsiteY0" fmla="*/ 9940 h 9940"/>
                <a:gd name="connsiteX1" fmla="*/ 2463 w 10000"/>
                <a:gd name="connsiteY1" fmla="*/ 5223 h 9940"/>
                <a:gd name="connsiteX2" fmla="*/ 5484 w 10000"/>
                <a:gd name="connsiteY2" fmla="*/ 932 h 9940"/>
                <a:gd name="connsiteX3" fmla="*/ 8600 w 10000"/>
                <a:gd name="connsiteY3" fmla="*/ 1002 h 9940"/>
                <a:gd name="connsiteX4" fmla="*/ 10000 w 10000"/>
                <a:gd name="connsiteY4" fmla="*/ 9303 h 9940"/>
                <a:gd name="connsiteX0" fmla="*/ 0 w 10000"/>
                <a:gd name="connsiteY0" fmla="*/ 10000 h 10000"/>
                <a:gd name="connsiteX1" fmla="*/ 2463 w 10000"/>
                <a:gd name="connsiteY1" fmla="*/ 5255 h 10000"/>
                <a:gd name="connsiteX2" fmla="*/ 5484 w 10000"/>
                <a:gd name="connsiteY2" fmla="*/ 938 h 10000"/>
                <a:gd name="connsiteX3" fmla="*/ 8600 w 10000"/>
                <a:gd name="connsiteY3" fmla="*/ 1008 h 10000"/>
                <a:gd name="connsiteX4" fmla="*/ 10000 w 10000"/>
                <a:gd name="connsiteY4" fmla="*/ 9359 h 10000"/>
                <a:gd name="connsiteX0" fmla="*/ 0 w 10000"/>
                <a:gd name="connsiteY0" fmla="*/ 10000 h 10000"/>
                <a:gd name="connsiteX1" fmla="*/ 2463 w 10000"/>
                <a:gd name="connsiteY1" fmla="*/ 5255 h 10000"/>
                <a:gd name="connsiteX2" fmla="*/ 5484 w 10000"/>
                <a:gd name="connsiteY2" fmla="*/ 938 h 10000"/>
                <a:gd name="connsiteX3" fmla="*/ 8600 w 10000"/>
                <a:gd name="connsiteY3" fmla="*/ 1008 h 10000"/>
                <a:gd name="connsiteX4" fmla="*/ 10000 w 10000"/>
                <a:gd name="connsiteY4" fmla="*/ 9359 h 10000"/>
                <a:gd name="connsiteX0" fmla="*/ 0 w 10000"/>
                <a:gd name="connsiteY0" fmla="*/ 9900 h 9900"/>
                <a:gd name="connsiteX1" fmla="*/ 2463 w 10000"/>
                <a:gd name="connsiteY1" fmla="*/ 5155 h 9900"/>
                <a:gd name="connsiteX2" fmla="*/ 5201 w 10000"/>
                <a:gd name="connsiteY2" fmla="*/ 1132 h 9900"/>
                <a:gd name="connsiteX3" fmla="*/ 8600 w 10000"/>
                <a:gd name="connsiteY3" fmla="*/ 908 h 9900"/>
                <a:gd name="connsiteX4" fmla="*/ 10000 w 10000"/>
                <a:gd name="connsiteY4" fmla="*/ 9259 h 9900"/>
                <a:gd name="connsiteX0" fmla="*/ 0 w 10000"/>
                <a:gd name="connsiteY0" fmla="*/ 10068 h 10068"/>
                <a:gd name="connsiteX1" fmla="*/ 2463 w 10000"/>
                <a:gd name="connsiteY1" fmla="*/ 5275 h 10068"/>
                <a:gd name="connsiteX2" fmla="*/ 5188 w 10000"/>
                <a:gd name="connsiteY2" fmla="*/ 1005 h 10068"/>
                <a:gd name="connsiteX3" fmla="*/ 8600 w 10000"/>
                <a:gd name="connsiteY3" fmla="*/ 985 h 10068"/>
                <a:gd name="connsiteX4" fmla="*/ 10000 w 10000"/>
                <a:gd name="connsiteY4" fmla="*/ 9421 h 10068"/>
                <a:gd name="connsiteX0" fmla="*/ 0 w 10000"/>
                <a:gd name="connsiteY0" fmla="*/ 10094 h 10094"/>
                <a:gd name="connsiteX1" fmla="*/ 2463 w 10000"/>
                <a:gd name="connsiteY1" fmla="*/ 5301 h 10094"/>
                <a:gd name="connsiteX2" fmla="*/ 5188 w 10000"/>
                <a:gd name="connsiteY2" fmla="*/ 1031 h 10094"/>
                <a:gd name="connsiteX3" fmla="*/ 8600 w 10000"/>
                <a:gd name="connsiteY3" fmla="*/ 1011 h 10094"/>
                <a:gd name="connsiteX4" fmla="*/ 10000 w 10000"/>
                <a:gd name="connsiteY4" fmla="*/ 9447 h 10094"/>
                <a:gd name="connsiteX0" fmla="*/ 0 w 9865"/>
                <a:gd name="connsiteY0" fmla="*/ 10094 h 10094"/>
                <a:gd name="connsiteX1" fmla="*/ 2463 w 9865"/>
                <a:gd name="connsiteY1" fmla="*/ 5301 h 10094"/>
                <a:gd name="connsiteX2" fmla="*/ 5188 w 9865"/>
                <a:gd name="connsiteY2" fmla="*/ 1031 h 10094"/>
                <a:gd name="connsiteX3" fmla="*/ 8600 w 9865"/>
                <a:gd name="connsiteY3" fmla="*/ 1011 h 10094"/>
                <a:gd name="connsiteX4" fmla="*/ 9865 w 9865"/>
                <a:gd name="connsiteY4" fmla="*/ 8259 h 10094"/>
                <a:gd name="connsiteX0" fmla="*/ 0 w 10000"/>
                <a:gd name="connsiteY0" fmla="*/ 9953 h 9953"/>
                <a:gd name="connsiteX1" fmla="*/ 2497 w 10000"/>
                <a:gd name="connsiteY1" fmla="*/ 5205 h 9953"/>
                <a:gd name="connsiteX2" fmla="*/ 5273 w 10000"/>
                <a:gd name="connsiteY2" fmla="*/ 1110 h 9953"/>
                <a:gd name="connsiteX3" fmla="*/ 8718 w 10000"/>
                <a:gd name="connsiteY3" fmla="*/ 955 h 9953"/>
                <a:gd name="connsiteX4" fmla="*/ 10000 w 10000"/>
                <a:gd name="connsiteY4" fmla="*/ 8135 h 9953"/>
                <a:gd name="connsiteX0" fmla="*/ 0 w 9330"/>
                <a:gd name="connsiteY0" fmla="*/ 8749 h 8749"/>
                <a:gd name="connsiteX1" fmla="*/ 1827 w 9330"/>
                <a:gd name="connsiteY1" fmla="*/ 5230 h 8749"/>
                <a:gd name="connsiteX2" fmla="*/ 4603 w 9330"/>
                <a:gd name="connsiteY2" fmla="*/ 1115 h 8749"/>
                <a:gd name="connsiteX3" fmla="*/ 8048 w 9330"/>
                <a:gd name="connsiteY3" fmla="*/ 960 h 8749"/>
                <a:gd name="connsiteX4" fmla="*/ 9330 w 9330"/>
                <a:gd name="connsiteY4" fmla="*/ 8173 h 8749"/>
                <a:gd name="connsiteX0" fmla="*/ 0 w 10000"/>
                <a:gd name="connsiteY0" fmla="*/ 10080 h 10080"/>
                <a:gd name="connsiteX1" fmla="*/ 1958 w 10000"/>
                <a:gd name="connsiteY1" fmla="*/ 6058 h 10080"/>
                <a:gd name="connsiteX2" fmla="*/ 4973 w 10000"/>
                <a:gd name="connsiteY2" fmla="*/ 1128 h 10080"/>
                <a:gd name="connsiteX3" fmla="*/ 8626 w 10000"/>
                <a:gd name="connsiteY3" fmla="*/ 1177 h 10080"/>
                <a:gd name="connsiteX4" fmla="*/ 10000 w 10000"/>
                <a:gd name="connsiteY4" fmla="*/ 9422 h 10080"/>
                <a:gd name="connsiteX0" fmla="*/ 0 w 10000"/>
                <a:gd name="connsiteY0" fmla="*/ 10111 h 10111"/>
                <a:gd name="connsiteX1" fmla="*/ 1958 w 10000"/>
                <a:gd name="connsiteY1" fmla="*/ 6089 h 10111"/>
                <a:gd name="connsiteX2" fmla="*/ 4973 w 10000"/>
                <a:gd name="connsiteY2" fmla="*/ 1159 h 10111"/>
                <a:gd name="connsiteX3" fmla="*/ 8626 w 10000"/>
                <a:gd name="connsiteY3" fmla="*/ 1208 h 10111"/>
                <a:gd name="connsiteX4" fmla="*/ 10000 w 10000"/>
                <a:gd name="connsiteY4" fmla="*/ 9453 h 10111"/>
                <a:gd name="connsiteX0" fmla="*/ 0 w 10000"/>
                <a:gd name="connsiteY0" fmla="*/ 10111 h 10111"/>
                <a:gd name="connsiteX1" fmla="*/ 4973 w 10000"/>
                <a:gd name="connsiteY1" fmla="*/ 1159 h 10111"/>
                <a:gd name="connsiteX2" fmla="*/ 8626 w 10000"/>
                <a:gd name="connsiteY2" fmla="*/ 1208 h 10111"/>
                <a:gd name="connsiteX3" fmla="*/ 10000 w 10000"/>
                <a:gd name="connsiteY3" fmla="*/ 9453 h 10111"/>
                <a:gd name="connsiteX0" fmla="*/ 0 w 9660"/>
                <a:gd name="connsiteY0" fmla="*/ 4873 h 9339"/>
                <a:gd name="connsiteX1" fmla="*/ 4633 w 9660"/>
                <a:gd name="connsiteY1" fmla="*/ 1045 h 9339"/>
                <a:gd name="connsiteX2" fmla="*/ 8286 w 9660"/>
                <a:gd name="connsiteY2" fmla="*/ 1094 h 9339"/>
                <a:gd name="connsiteX3" fmla="*/ 9660 w 9660"/>
                <a:gd name="connsiteY3" fmla="*/ 9339 h 9339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838 h 10620"/>
                <a:gd name="connsiteX1" fmla="*/ 4972 w 10000"/>
                <a:gd name="connsiteY1" fmla="*/ 461 h 10620"/>
                <a:gd name="connsiteX2" fmla="*/ 8578 w 10000"/>
                <a:gd name="connsiteY2" fmla="*/ 1791 h 10620"/>
                <a:gd name="connsiteX3" fmla="*/ 10000 w 10000"/>
                <a:gd name="connsiteY3" fmla="*/ 10620 h 10620"/>
                <a:gd name="connsiteX0" fmla="*/ 0 w 10000"/>
                <a:gd name="connsiteY0" fmla="*/ 6167 h 10949"/>
                <a:gd name="connsiteX1" fmla="*/ 4972 w 10000"/>
                <a:gd name="connsiteY1" fmla="*/ 790 h 10949"/>
                <a:gd name="connsiteX2" fmla="*/ 8578 w 10000"/>
                <a:gd name="connsiteY2" fmla="*/ 2120 h 10949"/>
                <a:gd name="connsiteX3" fmla="*/ 10000 w 10000"/>
                <a:gd name="connsiteY3" fmla="*/ 10949 h 10949"/>
                <a:gd name="connsiteX0" fmla="*/ 0 w 10000"/>
                <a:gd name="connsiteY0" fmla="*/ 3475 h 10463"/>
                <a:gd name="connsiteX1" fmla="*/ 4972 w 10000"/>
                <a:gd name="connsiteY1" fmla="*/ 304 h 10463"/>
                <a:gd name="connsiteX2" fmla="*/ 8578 w 10000"/>
                <a:gd name="connsiteY2" fmla="*/ 1634 h 10463"/>
                <a:gd name="connsiteX3" fmla="*/ 10000 w 10000"/>
                <a:gd name="connsiteY3" fmla="*/ 10463 h 10463"/>
                <a:gd name="connsiteX0" fmla="*/ 0 w 10000"/>
                <a:gd name="connsiteY0" fmla="*/ 4128 h 11116"/>
                <a:gd name="connsiteX1" fmla="*/ 5587 w 10000"/>
                <a:gd name="connsiteY1" fmla="*/ 103 h 11116"/>
                <a:gd name="connsiteX2" fmla="*/ 8578 w 10000"/>
                <a:gd name="connsiteY2" fmla="*/ 2287 h 11116"/>
                <a:gd name="connsiteX3" fmla="*/ 10000 w 10000"/>
                <a:gd name="connsiteY3" fmla="*/ 11116 h 11116"/>
                <a:gd name="connsiteX0" fmla="*/ 0 w 10000"/>
                <a:gd name="connsiteY0" fmla="*/ 4305 h 11293"/>
                <a:gd name="connsiteX1" fmla="*/ 5587 w 10000"/>
                <a:gd name="connsiteY1" fmla="*/ 280 h 11293"/>
                <a:gd name="connsiteX2" fmla="*/ 8578 w 10000"/>
                <a:gd name="connsiteY2" fmla="*/ 2464 h 11293"/>
                <a:gd name="connsiteX3" fmla="*/ 10000 w 10000"/>
                <a:gd name="connsiteY3" fmla="*/ 11293 h 11293"/>
                <a:gd name="connsiteX0" fmla="*/ 0 w 10000"/>
                <a:gd name="connsiteY0" fmla="*/ 4305 h 11293"/>
                <a:gd name="connsiteX1" fmla="*/ 5587 w 10000"/>
                <a:gd name="connsiteY1" fmla="*/ 280 h 11293"/>
                <a:gd name="connsiteX2" fmla="*/ 8578 w 10000"/>
                <a:gd name="connsiteY2" fmla="*/ 2464 h 11293"/>
                <a:gd name="connsiteX3" fmla="*/ 10000 w 10000"/>
                <a:gd name="connsiteY3" fmla="*/ 11293 h 11293"/>
                <a:gd name="connsiteX0" fmla="*/ 0 w 10000"/>
                <a:gd name="connsiteY0" fmla="*/ 4363 h 11351"/>
                <a:gd name="connsiteX1" fmla="*/ 5587 w 10000"/>
                <a:gd name="connsiteY1" fmla="*/ 338 h 11351"/>
                <a:gd name="connsiteX2" fmla="*/ 8578 w 10000"/>
                <a:gd name="connsiteY2" fmla="*/ 2522 h 11351"/>
                <a:gd name="connsiteX3" fmla="*/ 10000 w 10000"/>
                <a:gd name="connsiteY3" fmla="*/ 11351 h 11351"/>
                <a:gd name="connsiteX0" fmla="*/ 0 w 10000"/>
                <a:gd name="connsiteY0" fmla="*/ 4363 h 11351"/>
                <a:gd name="connsiteX1" fmla="*/ 5587 w 10000"/>
                <a:gd name="connsiteY1" fmla="*/ 338 h 11351"/>
                <a:gd name="connsiteX2" fmla="*/ 8578 w 10000"/>
                <a:gd name="connsiteY2" fmla="*/ 2522 h 11351"/>
                <a:gd name="connsiteX3" fmla="*/ 10000 w 10000"/>
                <a:gd name="connsiteY3" fmla="*/ 11351 h 11351"/>
                <a:gd name="connsiteX0" fmla="*/ 0 w 10000"/>
                <a:gd name="connsiteY0" fmla="*/ 4239 h 11227"/>
                <a:gd name="connsiteX1" fmla="*/ 5587 w 10000"/>
                <a:gd name="connsiteY1" fmla="*/ 214 h 11227"/>
                <a:gd name="connsiteX2" fmla="*/ 8974 w 10000"/>
                <a:gd name="connsiteY2" fmla="*/ 2185 h 11227"/>
                <a:gd name="connsiteX3" fmla="*/ 10000 w 10000"/>
                <a:gd name="connsiteY3" fmla="*/ 11227 h 11227"/>
                <a:gd name="connsiteX0" fmla="*/ 0 w 10000"/>
                <a:gd name="connsiteY0" fmla="*/ 4396 h 11384"/>
                <a:gd name="connsiteX1" fmla="*/ 5587 w 10000"/>
                <a:gd name="connsiteY1" fmla="*/ 371 h 11384"/>
                <a:gd name="connsiteX2" fmla="*/ 8974 w 10000"/>
                <a:gd name="connsiteY2" fmla="*/ 2342 h 11384"/>
                <a:gd name="connsiteX3" fmla="*/ 10000 w 10000"/>
                <a:gd name="connsiteY3" fmla="*/ 11384 h 11384"/>
                <a:gd name="connsiteX0" fmla="*/ 0 w 10000"/>
                <a:gd name="connsiteY0" fmla="*/ 3581 h 10569"/>
                <a:gd name="connsiteX1" fmla="*/ 3794 w 10000"/>
                <a:gd name="connsiteY1" fmla="*/ 956 h 10569"/>
                <a:gd name="connsiteX2" fmla="*/ 8974 w 10000"/>
                <a:gd name="connsiteY2" fmla="*/ 1527 h 10569"/>
                <a:gd name="connsiteX3" fmla="*/ 10000 w 10000"/>
                <a:gd name="connsiteY3" fmla="*/ 10569 h 10569"/>
                <a:gd name="connsiteX0" fmla="*/ 0 w 10000"/>
                <a:gd name="connsiteY0" fmla="*/ 2937 h 9925"/>
                <a:gd name="connsiteX1" fmla="*/ 3794 w 10000"/>
                <a:gd name="connsiteY1" fmla="*/ 312 h 9925"/>
                <a:gd name="connsiteX2" fmla="*/ 7880 w 10000"/>
                <a:gd name="connsiteY2" fmla="*/ 1786 h 9925"/>
                <a:gd name="connsiteX3" fmla="*/ 10000 w 10000"/>
                <a:gd name="connsiteY3" fmla="*/ 9925 h 9925"/>
                <a:gd name="connsiteX0" fmla="*/ 0 w 9423"/>
                <a:gd name="connsiteY0" fmla="*/ 2959 h 9818"/>
                <a:gd name="connsiteX1" fmla="*/ 3794 w 9423"/>
                <a:gd name="connsiteY1" fmla="*/ 314 h 9818"/>
                <a:gd name="connsiteX2" fmla="*/ 7880 w 9423"/>
                <a:gd name="connsiteY2" fmla="*/ 1799 h 9818"/>
                <a:gd name="connsiteX3" fmla="*/ 9423 w 9423"/>
                <a:gd name="connsiteY3" fmla="*/ 9818 h 9818"/>
                <a:gd name="connsiteX0" fmla="*/ 0 w 10000"/>
                <a:gd name="connsiteY0" fmla="*/ 3168 h 10154"/>
                <a:gd name="connsiteX1" fmla="*/ 4026 w 10000"/>
                <a:gd name="connsiteY1" fmla="*/ 474 h 10154"/>
                <a:gd name="connsiteX2" fmla="*/ 8363 w 10000"/>
                <a:gd name="connsiteY2" fmla="*/ 1986 h 10154"/>
                <a:gd name="connsiteX3" fmla="*/ 10000 w 10000"/>
                <a:gd name="connsiteY3" fmla="*/ 10154 h 10154"/>
                <a:gd name="connsiteX0" fmla="*/ 0 w 10000"/>
                <a:gd name="connsiteY0" fmla="*/ 2927 h 9913"/>
                <a:gd name="connsiteX1" fmla="*/ 4026 w 10000"/>
                <a:gd name="connsiteY1" fmla="*/ 233 h 9913"/>
                <a:gd name="connsiteX2" fmla="*/ 8363 w 10000"/>
                <a:gd name="connsiteY2" fmla="*/ 1745 h 9913"/>
                <a:gd name="connsiteX3" fmla="*/ 10000 w 10000"/>
                <a:gd name="connsiteY3" fmla="*/ 9913 h 9913"/>
                <a:gd name="connsiteX0" fmla="*/ 0 w 10000"/>
                <a:gd name="connsiteY0" fmla="*/ 3318 h 10365"/>
                <a:gd name="connsiteX1" fmla="*/ 4026 w 10000"/>
                <a:gd name="connsiteY1" fmla="*/ 600 h 10365"/>
                <a:gd name="connsiteX2" fmla="*/ 8363 w 10000"/>
                <a:gd name="connsiteY2" fmla="*/ 2125 h 10365"/>
                <a:gd name="connsiteX3" fmla="*/ 10000 w 10000"/>
                <a:gd name="connsiteY3" fmla="*/ 10365 h 10365"/>
                <a:gd name="connsiteX0" fmla="*/ 0 w 10000"/>
                <a:gd name="connsiteY0" fmla="*/ 3491 h 10538"/>
                <a:gd name="connsiteX1" fmla="*/ 4026 w 10000"/>
                <a:gd name="connsiteY1" fmla="*/ 773 h 10538"/>
                <a:gd name="connsiteX2" fmla="*/ 8363 w 10000"/>
                <a:gd name="connsiteY2" fmla="*/ 2298 h 10538"/>
                <a:gd name="connsiteX3" fmla="*/ 10000 w 10000"/>
                <a:gd name="connsiteY3" fmla="*/ 10538 h 10538"/>
                <a:gd name="connsiteX0" fmla="*/ 0 w 10000"/>
                <a:gd name="connsiteY0" fmla="*/ 3248 h 10295"/>
                <a:gd name="connsiteX1" fmla="*/ 4026 w 10000"/>
                <a:gd name="connsiteY1" fmla="*/ 530 h 10295"/>
                <a:gd name="connsiteX2" fmla="*/ 8395 w 10000"/>
                <a:gd name="connsiteY2" fmla="*/ 1915 h 10295"/>
                <a:gd name="connsiteX3" fmla="*/ 10000 w 10000"/>
                <a:gd name="connsiteY3" fmla="*/ 10295 h 10295"/>
                <a:gd name="connsiteX0" fmla="*/ 0 w 10000"/>
                <a:gd name="connsiteY0" fmla="*/ 3248 h 10295"/>
                <a:gd name="connsiteX1" fmla="*/ 4026 w 10000"/>
                <a:gd name="connsiteY1" fmla="*/ 530 h 10295"/>
                <a:gd name="connsiteX2" fmla="*/ 8395 w 10000"/>
                <a:gd name="connsiteY2" fmla="*/ 1915 h 10295"/>
                <a:gd name="connsiteX3" fmla="*/ 10000 w 10000"/>
                <a:gd name="connsiteY3" fmla="*/ 10295 h 10295"/>
                <a:gd name="connsiteX0" fmla="*/ 0 w 10000"/>
                <a:gd name="connsiteY0" fmla="*/ 3248 h 10295"/>
                <a:gd name="connsiteX1" fmla="*/ 4026 w 10000"/>
                <a:gd name="connsiteY1" fmla="*/ 530 h 10295"/>
                <a:gd name="connsiteX2" fmla="*/ 8395 w 10000"/>
                <a:gd name="connsiteY2" fmla="*/ 1915 h 10295"/>
                <a:gd name="connsiteX3" fmla="*/ 10000 w 10000"/>
                <a:gd name="connsiteY3" fmla="*/ 10295 h 10295"/>
                <a:gd name="connsiteX0" fmla="*/ 0 w 10000"/>
                <a:gd name="connsiteY0" fmla="*/ 3081 h 10128"/>
                <a:gd name="connsiteX1" fmla="*/ 4026 w 10000"/>
                <a:gd name="connsiteY1" fmla="*/ 363 h 10128"/>
                <a:gd name="connsiteX2" fmla="*/ 10000 w 10000"/>
                <a:gd name="connsiteY2" fmla="*/ 10128 h 10128"/>
                <a:gd name="connsiteX0" fmla="*/ 0 w 10000"/>
                <a:gd name="connsiteY0" fmla="*/ 3247 h 10294"/>
                <a:gd name="connsiteX1" fmla="*/ 7122 w 10000"/>
                <a:gd name="connsiteY1" fmla="*/ 342 h 10294"/>
                <a:gd name="connsiteX2" fmla="*/ 10000 w 10000"/>
                <a:gd name="connsiteY2" fmla="*/ 10294 h 10294"/>
                <a:gd name="connsiteX0" fmla="*/ 0 w 10000"/>
                <a:gd name="connsiteY0" fmla="*/ 3247 h 10294"/>
                <a:gd name="connsiteX1" fmla="*/ 7122 w 10000"/>
                <a:gd name="connsiteY1" fmla="*/ 342 h 10294"/>
                <a:gd name="connsiteX2" fmla="*/ 10000 w 10000"/>
                <a:gd name="connsiteY2" fmla="*/ 10294 h 1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10294">
                  <a:moveTo>
                    <a:pt x="0" y="3247"/>
                  </a:moveTo>
                  <a:cubicBezTo>
                    <a:pt x="2584" y="1233"/>
                    <a:pt x="5455" y="-832"/>
                    <a:pt x="7122" y="342"/>
                  </a:cubicBezTo>
                  <a:cubicBezTo>
                    <a:pt x="8789" y="1516"/>
                    <a:pt x="9530" y="5829"/>
                    <a:pt x="10000" y="10294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59C00554-4221-4008-C1E2-139B860CB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2167" y="5303603"/>
              <a:ext cx="1641300" cy="1144772"/>
            </a:xfrm>
            <a:custGeom>
              <a:avLst/>
              <a:gdLst>
                <a:gd name="T0" fmla="*/ 0 w 768"/>
                <a:gd name="T1" fmla="*/ 528 h 528"/>
                <a:gd name="T2" fmla="*/ 144 w 768"/>
                <a:gd name="T3" fmla="*/ 432 h 528"/>
                <a:gd name="T4" fmla="*/ 384 w 768"/>
                <a:gd name="T5" fmla="*/ 0 h 528"/>
                <a:gd name="T6" fmla="*/ 624 w 768"/>
                <a:gd name="T7" fmla="*/ 432 h 528"/>
                <a:gd name="T8" fmla="*/ 768 w 768"/>
                <a:gd name="T9" fmla="*/ 528 h 528"/>
                <a:gd name="connsiteX0" fmla="*/ 0 w 10000"/>
                <a:gd name="connsiteY0" fmla="*/ 10127 h 10127"/>
                <a:gd name="connsiteX1" fmla="*/ 1875 w 10000"/>
                <a:gd name="connsiteY1" fmla="*/ 8309 h 10127"/>
                <a:gd name="connsiteX2" fmla="*/ 5000 w 10000"/>
                <a:gd name="connsiteY2" fmla="*/ 127 h 10127"/>
                <a:gd name="connsiteX3" fmla="*/ 8719 w 10000"/>
                <a:gd name="connsiteY3" fmla="*/ 3791 h 10127"/>
                <a:gd name="connsiteX4" fmla="*/ 10000 w 10000"/>
                <a:gd name="connsiteY4" fmla="*/ 10127 h 10127"/>
                <a:gd name="connsiteX0" fmla="*/ 0 w 10000"/>
                <a:gd name="connsiteY0" fmla="*/ 7603 h 7603"/>
                <a:gd name="connsiteX1" fmla="*/ 1875 w 10000"/>
                <a:gd name="connsiteY1" fmla="*/ 5785 h 7603"/>
                <a:gd name="connsiteX2" fmla="*/ 4863 w 10000"/>
                <a:gd name="connsiteY2" fmla="*/ 568 h 7603"/>
                <a:gd name="connsiteX3" fmla="*/ 8719 w 10000"/>
                <a:gd name="connsiteY3" fmla="*/ 1267 h 7603"/>
                <a:gd name="connsiteX4" fmla="*/ 10000 w 10000"/>
                <a:gd name="connsiteY4" fmla="*/ 7603 h 7603"/>
                <a:gd name="connsiteX0" fmla="*/ 0 w 10000"/>
                <a:gd name="connsiteY0" fmla="*/ 9918 h 9918"/>
                <a:gd name="connsiteX1" fmla="*/ 1738 w 10000"/>
                <a:gd name="connsiteY1" fmla="*/ 6320 h 9918"/>
                <a:gd name="connsiteX2" fmla="*/ 4863 w 10000"/>
                <a:gd name="connsiteY2" fmla="*/ 665 h 9918"/>
                <a:gd name="connsiteX3" fmla="*/ 8719 w 10000"/>
                <a:gd name="connsiteY3" fmla="*/ 1584 h 9918"/>
                <a:gd name="connsiteX4" fmla="*/ 10000 w 10000"/>
                <a:gd name="connsiteY4" fmla="*/ 9918 h 9918"/>
                <a:gd name="connsiteX0" fmla="*/ 0 w 10000"/>
                <a:gd name="connsiteY0" fmla="*/ 11345 h 11345"/>
                <a:gd name="connsiteX1" fmla="*/ 1738 w 10000"/>
                <a:gd name="connsiteY1" fmla="*/ 7717 h 11345"/>
                <a:gd name="connsiteX2" fmla="*/ 5502 w 10000"/>
                <a:gd name="connsiteY2" fmla="*/ 236 h 11345"/>
                <a:gd name="connsiteX3" fmla="*/ 8719 w 10000"/>
                <a:gd name="connsiteY3" fmla="*/ 2942 h 11345"/>
                <a:gd name="connsiteX4" fmla="*/ 10000 w 10000"/>
                <a:gd name="connsiteY4" fmla="*/ 11345 h 11345"/>
                <a:gd name="connsiteX0" fmla="*/ 0 w 10000"/>
                <a:gd name="connsiteY0" fmla="*/ 12374 h 12374"/>
                <a:gd name="connsiteX1" fmla="*/ 1738 w 10000"/>
                <a:gd name="connsiteY1" fmla="*/ 8746 h 12374"/>
                <a:gd name="connsiteX2" fmla="*/ 5502 w 10000"/>
                <a:gd name="connsiteY2" fmla="*/ 1265 h 12374"/>
                <a:gd name="connsiteX3" fmla="*/ 8628 w 10000"/>
                <a:gd name="connsiteY3" fmla="*/ 1350 h 12374"/>
                <a:gd name="connsiteX4" fmla="*/ 10000 w 10000"/>
                <a:gd name="connsiteY4" fmla="*/ 12374 h 12374"/>
                <a:gd name="connsiteX0" fmla="*/ 0 w 9772"/>
                <a:gd name="connsiteY0" fmla="*/ 12374 h 12374"/>
                <a:gd name="connsiteX1" fmla="*/ 1738 w 9772"/>
                <a:gd name="connsiteY1" fmla="*/ 8746 h 12374"/>
                <a:gd name="connsiteX2" fmla="*/ 5502 w 9772"/>
                <a:gd name="connsiteY2" fmla="*/ 1265 h 12374"/>
                <a:gd name="connsiteX3" fmla="*/ 8628 w 9772"/>
                <a:gd name="connsiteY3" fmla="*/ 1350 h 12374"/>
                <a:gd name="connsiteX4" fmla="*/ 9772 w 9772"/>
                <a:gd name="connsiteY4" fmla="*/ 11438 h 12374"/>
                <a:gd name="connsiteX0" fmla="*/ 0 w 10280"/>
                <a:gd name="connsiteY0" fmla="*/ 10000 h 10000"/>
                <a:gd name="connsiteX1" fmla="*/ 1779 w 10280"/>
                <a:gd name="connsiteY1" fmla="*/ 7068 h 10000"/>
                <a:gd name="connsiteX2" fmla="*/ 5630 w 10280"/>
                <a:gd name="connsiteY2" fmla="*/ 1022 h 10000"/>
                <a:gd name="connsiteX3" fmla="*/ 8829 w 10280"/>
                <a:gd name="connsiteY3" fmla="*/ 1091 h 10000"/>
                <a:gd name="connsiteX4" fmla="*/ 10280 w 10280"/>
                <a:gd name="connsiteY4" fmla="*/ 9320 h 10000"/>
                <a:gd name="connsiteX0" fmla="*/ 0 w 10280"/>
                <a:gd name="connsiteY0" fmla="*/ 9937 h 9937"/>
                <a:gd name="connsiteX1" fmla="*/ 2293 w 10280"/>
                <a:gd name="connsiteY1" fmla="*/ 5795 h 9937"/>
                <a:gd name="connsiteX2" fmla="*/ 5630 w 10280"/>
                <a:gd name="connsiteY2" fmla="*/ 959 h 9937"/>
                <a:gd name="connsiteX3" fmla="*/ 8829 w 10280"/>
                <a:gd name="connsiteY3" fmla="*/ 1028 h 9937"/>
                <a:gd name="connsiteX4" fmla="*/ 10280 w 10280"/>
                <a:gd name="connsiteY4" fmla="*/ 9257 h 9937"/>
                <a:gd name="connsiteX0" fmla="*/ 0 w 10000"/>
                <a:gd name="connsiteY0" fmla="*/ 10000 h 10000"/>
                <a:gd name="connsiteX1" fmla="*/ 2231 w 10000"/>
                <a:gd name="connsiteY1" fmla="*/ 5832 h 10000"/>
                <a:gd name="connsiteX2" fmla="*/ 5477 w 10000"/>
                <a:gd name="connsiteY2" fmla="*/ 965 h 10000"/>
                <a:gd name="connsiteX3" fmla="*/ 8589 w 10000"/>
                <a:gd name="connsiteY3" fmla="*/ 1035 h 10000"/>
                <a:gd name="connsiteX4" fmla="*/ 10000 w 10000"/>
                <a:gd name="connsiteY4" fmla="*/ 9316 h 10000"/>
                <a:gd name="connsiteX0" fmla="*/ 0 w 10000"/>
                <a:gd name="connsiteY0" fmla="*/ 9997 h 9997"/>
                <a:gd name="connsiteX1" fmla="*/ 2137 w 10000"/>
                <a:gd name="connsiteY1" fmla="*/ 5784 h 9997"/>
                <a:gd name="connsiteX2" fmla="*/ 5477 w 10000"/>
                <a:gd name="connsiteY2" fmla="*/ 962 h 9997"/>
                <a:gd name="connsiteX3" fmla="*/ 8589 w 10000"/>
                <a:gd name="connsiteY3" fmla="*/ 1032 h 9997"/>
                <a:gd name="connsiteX4" fmla="*/ 10000 w 10000"/>
                <a:gd name="connsiteY4" fmla="*/ 9313 h 9997"/>
                <a:gd name="connsiteX0" fmla="*/ 0 w 10000"/>
                <a:gd name="connsiteY0" fmla="*/ 10000 h 10000"/>
                <a:gd name="connsiteX1" fmla="*/ 2137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10042 h 10042"/>
                <a:gd name="connsiteX1" fmla="*/ 2137 w 10000"/>
                <a:gd name="connsiteY1" fmla="*/ 5828 h 10042"/>
                <a:gd name="connsiteX2" fmla="*/ 5477 w 10000"/>
                <a:gd name="connsiteY2" fmla="*/ 1004 h 10042"/>
                <a:gd name="connsiteX3" fmla="*/ 8589 w 10000"/>
                <a:gd name="connsiteY3" fmla="*/ 1074 h 10042"/>
                <a:gd name="connsiteX4" fmla="*/ 10000 w 10000"/>
                <a:gd name="connsiteY4" fmla="*/ 9358 h 10042"/>
                <a:gd name="connsiteX0" fmla="*/ 0 w 10000"/>
                <a:gd name="connsiteY0" fmla="*/ 10000 h 10000"/>
                <a:gd name="connsiteX1" fmla="*/ 2056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10000 h 10000"/>
                <a:gd name="connsiteX1" fmla="*/ 2056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9995 h 9995"/>
                <a:gd name="connsiteX1" fmla="*/ 2164 w 10000"/>
                <a:gd name="connsiteY1" fmla="*/ 5668 h 9995"/>
                <a:gd name="connsiteX2" fmla="*/ 5477 w 10000"/>
                <a:gd name="connsiteY2" fmla="*/ 957 h 9995"/>
                <a:gd name="connsiteX3" fmla="*/ 8589 w 10000"/>
                <a:gd name="connsiteY3" fmla="*/ 1027 h 9995"/>
                <a:gd name="connsiteX4" fmla="*/ 10000 w 10000"/>
                <a:gd name="connsiteY4" fmla="*/ 9311 h 9995"/>
                <a:gd name="connsiteX0" fmla="*/ 0 w 10000"/>
                <a:gd name="connsiteY0" fmla="*/ 9999 h 9999"/>
                <a:gd name="connsiteX1" fmla="*/ 2164 w 10000"/>
                <a:gd name="connsiteY1" fmla="*/ 5670 h 9999"/>
                <a:gd name="connsiteX2" fmla="*/ 5477 w 10000"/>
                <a:gd name="connsiteY2" fmla="*/ 956 h 9999"/>
                <a:gd name="connsiteX3" fmla="*/ 8589 w 10000"/>
                <a:gd name="connsiteY3" fmla="*/ 1027 h 9999"/>
                <a:gd name="connsiteX4" fmla="*/ 10000 w 10000"/>
                <a:gd name="connsiteY4" fmla="*/ 9315 h 9999"/>
                <a:gd name="connsiteX0" fmla="*/ 0 w 10000"/>
                <a:gd name="connsiteY0" fmla="*/ 10000 h 10000"/>
                <a:gd name="connsiteX1" fmla="*/ 2164 w 10000"/>
                <a:gd name="connsiteY1" fmla="*/ 5671 h 10000"/>
                <a:gd name="connsiteX2" fmla="*/ 5477 w 10000"/>
                <a:gd name="connsiteY2" fmla="*/ 956 h 10000"/>
                <a:gd name="connsiteX3" fmla="*/ 8589 w 10000"/>
                <a:gd name="connsiteY3" fmla="*/ 1027 h 10000"/>
                <a:gd name="connsiteX4" fmla="*/ 10000 w 10000"/>
                <a:gd name="connsiteY4" fmla="*/ 9316 h 10000"/>
                <a:gd name="connsiteX0" fmla="*/ 0 w 10000"/>
                <a:gd name="connsiteY0" fmla="*/ 9978 h 9978"/>
                <a:gd name="connsiteX1" fmla="*/ 2366 w 10000"/>
                <a:gd name="connsiteY1" fmla="*/ 5197 h 9978"/>
                <a:gd name="connsiteX2" fmla="*/ 5477 w 10000"/>
                <a:gd name="connsiteY2" fmla="*/ 934 h 9978"/>
                <a:gd name="connsiteX3" fmla="*/ 8589 w 10000"/>
                <a:gd name="connsiteY3" fmla="*/ 1005 h 9978"/>
                <a:gd name="connsiteX4" fmla="*/ 10000 w 10000"/>
                <a:gd name="connsiteY4" fmla="*/ 9294 h 9978"/>
                <a:gd name="connsiteX0" fmla="*/ 0 w 10000"/>
                <a:gd name="connsiteY0" fmla="*/ 10000 h 10000"/>
                <a:gd name="connsiteX1" fmla="*/ 2366 w 10000"/>
                <a:gd name="connsiteY1" fmla="*/ 5208 h 10000"/>
                <a:gd name="connsiteX2" fmla="*/ 5477 w 10000"/>
                <a:gd name="connsiteY2" fmla="*/ 936 h 10000"/>
                <a:gd name="connsiteX3" fmla="*/ 8589 w 10000"/>
                <a:gd name="connsiteY3" fmla="*/ 1007 h 10000"/>
                <a:gd name="connsiteX4" fmla="*/ 10000 w 10000"/>
                <a:gd name="connsiteY4" fmla="*/ 9314 h 10000"/>
                <a:gd name="connsiteX0" fmla="*/ 0 w 10000"/>
                <a:gd name="connsiteY0" fmla="*/ 10062 h 10062"/>
                <a:gd name="connsiteX1" fmla="*/ 2366 w 10000"/>
                <a:gd name="connsiteY1" fmla="*/ 5270 h 10062"/>
                <a:gd name="connsiteX2" fmla="*/ 5477 w 10000"/>
                <a:gd name="connsiteY2" fmla="*/ 998 h 10062"/>
                <a:gd name="connsiteX3" fmla="*/ 8589 w 10000"/>
                <a:gd name="connsiteY3" fmla="*/ 1069 h 10062"/>
                <a:gd name="connsiteX4" fmla="*/ 10000 w 10000"/>
                <a:gd name="connsiteY4" fmla="*/ 9376 h 10062"/>
                <a:gd name="connsiteX0" fmla="*/ 0 w 10000"/>
                <a:gd name="connsiteY0" fmla="*/ 10062 h 10062"/>
                <a:gd name="connsiteX1" fmla="*/ 2366 w 10000"/>
                <a:gd name="connsiteY1" fmla="*/ 5270 h 10062"/>
                <a:gd name="connsiteX2" fmla="*/ 5477 w 10000"/>
                <a:gd name="connsiteY2" fmla="*/ 998 h 10062"/>
                <a:gd name="connsiteX3" fmla="*/ 8589 w 10000"/>
                <a:gd name="connsiteY3" fmla="*/ 1069 h 10062"/>
                <a:gd name="connsiteX4" fmla="*/ 10000 w 10000"/>
                <a:gd name="connsiteY4" fmla="*/ 9376 h 10062"/>
                <a:gd name="connsiteX0" fmla="*/ 0 w 9987"/>
                <a:gd name="connsiteY0" fmla="*/ 10062 h 10062"/>
                <a:gd name="connsiteX1" fmla="*/ 2366 w 9987"/>
                <a:gd name="connsiteY1" fmla="*/ 5270 h 10062"/>
                <a:gd name="connsiteX2" fmla="*/ 5477 w 9987"/>
                <a:gd name="connsiteY2" fmla="*/ 998 h 10062"/>
                <a:gd name="connsiteX3" fmla="*/ 8589 w 9987"/>
                <a:gd name="connsiteY3" fmla="*/ 1069 h 10062"/>
                <a:gd name="connsiteX4" fmla="*/ 9987 w 9987"/>
                <a:gd name="connsiteY4" fmla="*/ 9421 h 10062"/>
                <a:gd name="connsiteX0" fmla="*/ 0 w 10000"/>
                <a:gd name="connsiteY0" fmla="*/ 10000 h 10000"/>
                <a:gd name="connsiteX1" fmla="*/ 2369 w 10000"/>
                <a:gd name="connsiteY1" fmla="*/ 5238 h 10000"/>
                <a:gd name="connsiteX2" fmla="*/ 5484 w 10000"/>
                <a:gd name="connsiteY2" fmla="*/ 992 h 10000"/>
                <a:gd name="connsiteX3" fmla="*/ 8600 w 10000"/>
                <a:gd name="connsiteY3" fmla="*/ 1062 h 10000"/>
                <a:gd name="connsiteX4" fmla="*/ 10000 w 10000"/>
                <a:gd name="connsiteY4" fmla="*/ 9363 h 10000"/>
                <a:gd name="connsiteX0" fmla="*/ 0 w 10000"/>
                <a:gd name="connsiteY0" fmla="*/ 9940 h 9940"/>
                <a:gd name="connsiteX1" fmla="*/ 2463 w 10000"/>
                <a:gd name="connsiteY1" fmla="*/ 5223 h 9940"/>
                <a:gd name="connsiteX2" fmla="*/ 5484 w 10000"/>
                <a:gd name="connsiteY2" fmla="*/ 932 h 9940"/>
                <a:gd name="connsiteX3" fmla="*/ 8600 w 10000"/>
                <a:gd name="connsiteY3" fmla="*/ 1002 h 9940"/>
                <a:gd name="connsiteX4" fmla="*/ 10000 w 10000"/>
                <a:gd name="connsiteY4" fmla="*/ 9303 h 9940"/>
                <a:gd name="connsiteX0" fmla="*/ 0 w 10000"/>
                <a:gd name="connsiteY0" fmla="*/ 10000 h 10000"/>
                <a:gd name="connsiteX1" fmla="*/ 2463 w 10000"/>
                <a:gd name="connsiteY1" fmla="*/ 5255 h 10000"/>
                <a:gd name="connsiteX2" fmla="*/ 5484 w 10000"/>
                <a:gd name="connsiteY2" fmla="*/ 938 h 10000"/>
                <a:gd name="connsiteX3" fmla="*/ 8600 w 10000"/>
                <a:gd name="connsiteY3" fmla="*/ 1008 h 10000"/>
                <a:gd name="connsiteX4" fmla="*/ 10000 w 10000"/>
                <a:gd name="connsiteY4" fmla="*/ 9359 h 10000"/>
                <a:gd name="connsiteX0" fmla="*/ 0 w 10000"/>
                <a:gd name="connsiteY0" fmla="*/ 10000 h 10000"/>
                <a:gd name="connsiteX1" fmla="*/ 2463 w 10000"/>
                <a:gd name="connsiteY1" fmla="*/ 5255 h 10000"/>
                <a:gd name="connsiteX2" fmla="*/ 5484 w 10000"/>
                <a:gd name="connsiteY2" fmla="*/ 938 h 10000"/>
                <a:gd name="connsiteX3" fmla="*/ 8600 w 10000"/>
                <a:gd name="connsiteY3" fmla="*/ 1008 h 10000"/>
                <a:gd name="connsiteX4" fmla="*/ 10000 w 10000"/>
                <a:gd name="connsiteY4" fmla="*/ 9359 h 10000"/>
                <a:gd name="connsiteX0" fmla="*/ 0 w 10000"/>
                <a:gd name="connsiteY0" fmla="*/ 9900 h 9900"/>
                <a:gd name="connsiteX1" fmla="*/ 2463 w 10000"/>
                <a:gd name="connsiteY1" fmla="*/ 5155 h 9900"/>
                <a:gd name="connsiteX2" fmla="*/ 5201 w 10000"/>
                <a:gd name="connsiteY2" fmla="*/ 1132 h 9900"/>
                <a:gd name="connsiteX3" fmla="*/ 8600 w 10000"/>
                <a:gd name="connsiteY3" fmla="*/ 908 h 9900"/>
                <a:gd name="connsiteX4" fmla="*/ 10000 w 10000"/>
                <a:gd name="connsiteY4" fmla="*/ 9259 h 9900"/>
                <a:gd name="connsiteX0" fmla="*/ 0 w 10000"/>
                <a:gd name="connsiteY0" fmla="*/ 10068 h 10068"/>
                <a:gd name="connsiteX1" fmla="*/ 2463 w 10000"/>
                <a:gd name="connsiteY1" fmla="*/ 5275 h 10068"/>
                <a:gd name="connsiteX2" fmla="*/ 5188 w 10000"/>
                <a:gd name="connsiteY2" fmla="*/ 1005 h 10068"/>
                <a:gd name="connsiteX3" fmla="*/ 8600 w 10000"/>
                <a:gd name="connsiteY3" fmla="*/ 985 h 10068"/>
                <a:gd name="connsiteX4" fmla="*/ 10000 w 10000"/>
                <a:gd name="connsiteY4" fmla="*/ 9421 h 10068"/>
                <a:gd name="connsiteX0" fmla="*/ 0 w 10000"/>
                <a:gd name="connsiteY0" fmla="*/ 10094 h 10094"/>
                <a:gd name="connsiteX1" fmla="*/ 2463 w 10000"/>
                <a:gd name="connsiteY1" fmla="*/ 5301 h 10094"/>
                <a:gd name="connsiteX2" fmla="*/ 5188 w 10000"/>
                <a:gd name="connsiteY2" fmla="*/ 1031 h 10094"/>
                <a:gd name="connsiteX3" fmla="*/ 8600 w 10000"/>
                <a:gd name="connsiteY3" fmla="*/ 1011 h 10094"/>
                <a:gd name="connsiteX4" fmla="*/ 10000 w 10000"/>
                <a:gd name="connsiteY4" fmla="*/ 9447 h 10094"/>
                <a:gd name="connsiteX0" fmla="*/ 0 w 9865"/>
                <a:gd name="connsiteY0" fmla="*/ 10094 h 10094"/>
                <a:gd name="connsiteX1" fmla="*/ 2463 w 9865"/>
                <a:gd name="connsiteY1" fmla="*/ 5301 h 10094"/>
                <a:gd name="connsiteX2" fmla="*/ 5188 w 9865"/>
                <a:gd name="connsiteY2" fmla="*/ 1031 h 10094"/>
                <a:gd name="connsiteX3" fmla="*/ 8600 w 9865"/>
                <a:gd name="connsiteY3" fmla="*/ 1011 h 10094"/>
                <a:gd name="connsiteX4" fmla="*/ 9865 w 9865"/>
                <a:gd name="connsiteY4" fmla="*/ 8259 h 10094"/>
                <a:gd name="connsiteX0" fmla="*/ 0 w 10000"/>
                <a:gd name="connsiteY0" fmla="*/ 9953 h 9953"/>
                <a:gd name="connsiteX1" fmla="*/ 2497 w 10000"/>
                <a:gd name="connsiteY1" fmla="*/ 5205 h 9953"/>
                <a:gd name="connsiteX2" fmla="*/ 5273 w 10000"/>
                <a:gd name="connsiteY2" fmla="*/ 1110 h 9953"/>
                <a:gd name="connsiteX3" fmla="*/ 8718 w 10000"/>
                <a:gd name="connsiteY3" fmla="*/ 955 h 9953"/>
                <a:gd name="connsiteX4" fmla="*/ 10000 w 10000"/>
                <a:gd name="connsiteY4" fmla="*/ 8135 h 9953"/>
                <a:gd name="connsiteX0" fmla="*/ 0 w 9330"/>
                <a:gd name="connsiteY0" fmla="*/ 8749 h 8749"/>
                <a:gd name="connsiteX1" fmla="*/ 1827 w 9330"/>
                <a:gd name="connsiteY1" fmla="*/ 5230 h 8749"/>
                <a:gd name="connsiteX2" fmla="*/ 4603 w 9330"/>
                <a:gd name="connsiteY2" fmla="*/ 1115 h 8749"/>
                <a:gd name="connsiteX3" fmla="*/ 8048 w 9330"/>
                <a:gd name="connsiteY3" fmla="*/ 960 h 8749"/>
                <a:gd name="connsiteX4" fmla="*/ 9330 w 9330"/>
                <a:gd name="connsiteY4" fmla="*/ 8173 h 8749"/>
                <a:gd name="connsiteX0" fmla="*/ 0 w 10000"/>
                <a:gd name="connsiteY0" fmla="*/ 10080 h 10080"/>
                <a:gd name="connsiteX1" fmla="*/ 1958 w 10000"/>
                <a:gd name="connsiteY1" fmla="*/ 6058 h 10080"/>
                <a:gd name="connsiteX2" fmla="*/ 4973 w 10000"/>
                <a:gd name="connsiteY2" fmla="*/ 1128 h 10080"/>
                <a:gd name="connsiteX3" fmla="*/ 8626 w 10000"/>
                <a:gd name="connsiteY3" fmla="*/ 1177 h 10080"/>
                <a:gd name="connsiteX4" fmla="*/ 10000 w 10000"/>
                <a:gd name="connsiteY4" fmla="*/ 9422 h 10080"/>
                <a:gd name="connsiteX0" fmla="*/ 0 w 10000"/>
                <a:gd name="connsiteY0" fmla="*/ 10111 h 10111"/>
                <a:gd name="connsiteX1" fmla="*/ 1958 w 10000"/>
                <a:gd name="connsiteY1" fmla="*/ 6089 h 10111"/>
                <a:gd name="connsiteX2" fmla="*/ 4973 w 10000"/>
                <a:gd name="connsiteY2" fmla="*/ 1159 h 10111"/>
                <a:gd name="connsiteX3" fmla="*/ 8626 w 10000"/>
                <a:gd name="connsiteY3" fmla="*/ 1208 h 10111"/>
                <a:gd name="connsiteX4" fmla="*/ 10000 w 10000"/>
                <a:gd name="connsiteY4" fmla="*/ 9453 h 10111"/>
                <a:gd name="connsiteX0" fmla="*/ 0 w 10000"/>
                <a:gd name="connsiteY0" fmla="*/ 10111 h 10111"/>
                <a:gd name="connsiteX1" fmla="*/ 4973 w 10000"/>
                <a:gd name="connsiteY1" fmla="*/ 1159 h 10111"/>
                <a:gd name="connsiteX2" fmla="*/ 8626 w 10000"/>
                <a:gd name="connsiteY2" fmla="*/ 1208 h 10111"/>
                <a:gd name="connsiteX3" fmla="*/ 10000 w 10000"/>
                <a:gd name="connsiteY3" fmla="*/ 9453 h 10111"/>
                <a:gd name="connsiteX0" fmla="*/ 0 w 9660"/>
                <a:gd name="connsiteY0" fmla="*/ 4873 h 9339"/>
                <a:gd name="connsiteX1" fmla="*/ 4633 w 9660"/>
                <a:gd name="connsiteY1" fmla="*/ 1045 h 9339"/>
                <a:gd name="connsiteX2" fmla="*/ 8286 w 9660"/>
                <a:gd name="connsiteY2" fmla="*/ 1094 h 9339"/>
                <a:gd name="connsiteX3" fmla="*/ 9660 w 9660"/>
                <a:gd name="connsiteY3" fmla="*/ 9339 h 9339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838 h 10620"/>
                <a:gd name="connsiteX1" fmla="*/ 4972 w 10000"/>
                <a:gd name="connsiteY1" fmla="*/ 461 h 10620"/>
                <a:gd name="connsiteX2" fmla="*/ 8578 w 10000"/>
                <a:gd name="connsiteY2" fmla="*/ 1791 h 10620"/>
                <a:gd name="connsiteX3" fmla="*/ 10000 w 10000"/>
                <a:gd name="connsiteY3" fmla="*/ 10620 h 10620"/>
                <a:gd name="connsiteX0" fmla="*/ 0 w 10000"/>
                <a:gd name="connsiteY0" fmla="*/ 6167 h 10949"/>
                <a:gd name="connsiteX1" fmla="*/ 4972 w 10000"/>
                <a:gd name="connsiteY1" fmla="*/ 790 h 10949"/>
                <a:gd name="connsiteX2" fmla="*/ 8578 w 10000"/>
                <a:gd name="connsiteY2" fmla="*/ 2120 h 10949"/>
                <a:gd name="connsiteX3" fmla="*/ 10000 w 10000"/>
                <a:gd name="connsiteY3" fmla="*/ 10949 h 10949"/>
                <a:gd name="connsiteX0" fmla="*/ 0 w 10000"/>
                <a:gd name="connsiteY0" fmla="*/ 3475 h 10463"/>
                <a:gd name="connsiteX1" fmla="*/ 4972 w 10000"/>
                <a:gd name="connsiteY1" fmla="*/ 304 h 10463"/>
                <a:gd name="connsiteX2" fmla="*/ 8578 w 10000"/>
                <a:gd name="connsiteY2" fmla="*/ 1634 h 10463"/>
                <a:gd name="connsiteX3" fmla="*/ 10000 w 10000"/>
                <a:gd name="connsiteY3" fmla="*/ 10463 h 10463"/>
                <a:gd name="connsiteX0" fmla="*/ 0 w 10000"/>
                <a:gd name="connsiteY0" fmla="*/ 4128 h 11116"/>
                <a:gd name="connsiteX1" fmla="*/ 5587 w 10000"/>
                <a:gd name="connsiteY1" fmla="*/ 103 h 11116"/>
                <a:gd name="connsiteX2" fmla="*/ 8578 w 10000"/>
                <a:gd name="connsiteY2" fmla="*/ 2287 h 11116"/>
                <a:gd name="connsiteX3" fmla="*/ 10000 w 10000"/>
                <a:gd name="connsiteY3" fmla="*/ 11116 h 11116"/>
                <a:gd name="connsiteX0" fmla="*/ 0 w 10000"/>
                <a:gd name="connsiteY0" fmla="*/ 4305 h 11293"/>
                <a:gd name="connsiteX1" fmla="*/ 5587 w 10000"/>
                <a:gd name="connsiteY1" fmla="*/ 280 h 11293"/>
                <a:gd name="connsiteX2" fmla="*/ 8578 w 10000"/>
                <a:gd name="connsiteY2" fmla="*/ 2464 h 11293"/>
                <a:gd name="connsiteX3" fmla="*/ 10000 w 10000"/>
                <a:gd name="connsiteY3" fmla="*/ 11293 h 11293"/>
                <a:gd name="connsiteX0" fmla="*/ 0 w 10000"/>
                <a:gd name="connsiteY0" fmla="*/ 4305 h 11293"/>
                <a:gd name="connsiteX1" fmla="*/ 5587 w 10000"/>
                <a:gd name="connsiteY1" fmla="*/ 280 h 11293"/>
                <a:gd name="connsiteX2" fmla="*/ 8578 w 10000"/>
                <a:gd name="connsiteY2" fmla="*/ 2464 h 11293"/>
                <a:gd name="connsiteX3" fmla="*/ 10000 w 10000"/>
                <a:gd name="connsiteY3" fmla="*/ 11293 h 11293"/>
                <a:gd name="connsiteX0" fmla="*/ 0 w 10000"/>
                <a:gd name="connsiteY0" fmla="*/ 4363 h 11351"/>
                <a:gd name="connsiteX1" fmla="*/ 5587 w 10000"/>
                <a:gd name="connsiteY1" fmla="*/ 338 h 11351"/>
                <a:gd name="connsiteX2" fmla="*/ 8578 w 10000"/>
                <a:gd name="connsiteY2" fmla="*/ 2522 h 11351"/>
                <a:gd name="connsiteX3" fmla="*/ 10000 w 10000"/>
                <a:gd name="connsiteY3" fmla="*/ 11351 h 11351"/>
                <a:gd name="connsiteX0" fmla="*/ 0 w 10000"/>
                <a:gd name="connsiteY0" fmla="*/ 4363 h 11351"/>
                <a:gd name="connsiteX1" fmla="*/ 5587 w 10000"/>
                <a:gd name="connsiteY1" fmla="*/ 338 h 11351"/>
                <a:gd name="connsiteX2" fmla="*/ 8578 w 10000"/>
                <a:gd name="connsiteY2" fmla="*/ 2522 h 11351"/>
                <a:gd name="connsiteX3" fmla="*/ 10000 w 10000"/>
                <a:gd name="connsiteY3" fmla="*/ 11351 h 11351"/>
                <a:gd name="connsiteX0" fmla="*/ 0 w 10000"/>
                <a:gd name="connsiteY0" fmla="*/ 4239 h 11227"/>
                <a:gd name="connsiteX1" fmla="*/ 5587 w 10000"/>
                <a:gd name="connsiteY1" fmla="*/ 214 h 11227"/>
                <a:gd name="connsiteX2" fmla="*/ 8974 w 10000"/>
                <a:gd name="connsiteY2" fmla="*/ 2185 h 11227"/>
                <a:gd name="connsiteX3" fmla="*/ 10000 w 10000"/>
                <a:gd name="connsiteY3" fmla="*/ 11227 h 11227"/>
                <a:gd name="connsiteX0" fmla="*/ 0 w 10000"/>
                <a:gd name="connsiteY0" fmla="*/ 4396 h 11384"/>
                <a:gd name="connsiteX1" fmla="*/ 5587 w 10000"/>
                <a:gd name="connsiteY1" fmla="*/ 371 h 11384"/>
                <a:gd name="connsiteX2" fmla="*/ 8974 w 10000"/>
                <a:gd name="connsiteY2" fmla="*/ 2342 h 11384"/>
                <a:gd name="connsiteX3" fmla="*/ 10000 w 10000"/>
                <a:gd name="connsiteY3" fmla="*/ 11384 h 11384"/>
                <a:gd name="connsiteX0" fmla="*/ 0 w 10000"/>
                <a:gd name="connsiteY0" fmla="*/ 3581 h 10569"/>
                <a:gd name="connsiteX1" fmla="*/ 3794 w 10000"/>
                <a:gd name="connsiteY1" fmla="*/ 956 h 10569"/>
                <a:gd name="connsiteX2" fmla="*/ 8974 w 10000"/>
                <a:gd name="connsiteY2" fmla="*/ 1527 h 10569"/>
                <a:gd name="connsiteX3" fmla="*/ 10000 w 10000"/>
                <a:gd name="connsiteY3" fmla="*/ 10569 h 10569"/>
                <a:gd name="connsiteX0" fmla="*/ 0 w 10000"/>
                <a:gd name="connsiteY0" fmla="*/ 2937 h 9925"/>
                <a:gd name="connsiteX1" fmla="*/ 3794 w 10000"/>
                <a:gd name="connsiteY1" fmla="*/ 312 h 9925"/>
                <a:gd name="connsiteX2" fmla="*/ 7880 w 10000"/>
                <a:gd name="connsiteY2" fmla="*/ 1786 h 9925"/>
                <a:gd name="connsiteX3" fmla="*/ 10000 w 10000"/>
                <a:gd name="connsiteY3" fmla="*/ 9925 h 9925"/>
                <a:gd name="connsiteX0" fmla="*/ 0 w 9423"/>
                <a:gd name="connsiteY0" fmla="*/ 2959 h 9818"/>
                <a:gd name="connsiteX1" fmla="*/ 3794 w 9423"/>
                <a:gd name="connsiteY1" fmla="*/ 314 h 9818"/>
                <a:gd name="connsiteX2" fmla="*/ 7880 w 9423"/>
                <a:gd name="connsiteY2" fmla="*/ 1799 h 9818"/>
                <a:gd name="connsiteX3" fmla="*/ 9423 w 9423"/>
                <a:gd name="connsiteY3" fmla="*/ 9818 h 9818"/>
                <a:gd name="connsiteX0" fmla="*/ 0 w 10000"/>
                <a:gd name="connsiteY0" fmla="*/ 3168 h 10154"/>
                <a:gd name="connsiteX1" fmla="*/ 4026 w 10000"/>
                <a:gd name="connsiteY1" fmla="*/ 474 h 10154"/>
                <a:gd name="connsiteX2" fmla="*/ 8363 w 10000"/>
                <a:gd name="connsiteY2" fmla="*/ 1986 h 10154"/>
                <a:gd name="connsiteX3" fmla="*/ 10000 w 10000"/>
                <a:gd name="connsiteY3" fmla="*/ 10154 h 10154"/>
                <a:gd name="connsiteX0" fmla="*/ 0 w 10000"/>
                <a:gd name="connsiteY0" fmla="*/ 2927 h 9913"/>
                <a:gd name="connsiteX1" fmla="*/ 4026 w 10000"/>
                <a:gd name="connsiteY1" fmla="*/ 233 h 9913"/>
                <a:gd name="connsiteX2" fmla="*/ 8363 w 10000"/>
                <a:gd name="connsiteY2" fmla="*/ 1745 h 9913"/>
                <a:gd name="connsiteX3" fmla="*/ 10000 w 10000"/>
                <a:gd name="connsiteY3" fmla="*/ 9913 h 9913"/>
                <a:gd name="connsiteX0" fmla="*/ 0 w 10000"/>
                <a:gd name="connsiteY0" fmla="*/ 3318 h 10365"/>
                <a:gd name="connsiteX1" fmla="*/ 4026 w 10000"/>
                <a:gd name="connsiteY1" fmla="*/ 600 h 10365"/>
                <a:gd name="connsiteX2" fmla="*/ 8363 w 10000"/>
                <a:gd name="connsiteY2" fmla="*/ 2125 h 10365"/>
                <a:gd name="connsiteX3" fmla="*/ 10000 w 10000"/>
                <a:gd name="connsiteY3" fmla="*/ 10365 h 10365"/>
                <a:gd name="connsiteX0" fmla="*/ 0 w 10000"/>
                <a:gd name="connsiteY0" fmla="*/ 3491 h 10538"/>
                <a:gd name="connsiteX1" fmla="*/ 4026 w 10000"/>
                <a:gd name="connsiteY1" fmla="*/ 773 h 10538"/>
                <a:gd name="connsiteX2" fmla="*/ 8363 w 10000"/>
                <a:gd name="connsiteY2" fmla="*/ 2298 h 10538"/>
                <a:gd name="connsiteX3" fmla="*/ 10000 w 10000"/>
                <a:gd name="connsiteY3" fmla="*/ 10538 h 10538"/>
                <a:gd name="connsiteX0" fmla="*/ 0 w 10000"/>
                <a:gd name="connsiteY0" fmla="*/ 3248 h 10295"/>
                <a:gd name="connsiteX1" fmla="*/ 4026 w 10000"/>
                <a:gd name="connsiteY1" fmla="*/ 530 h 10295"/>
                <a:gd name="connsiteX2" fmla="*/ 8395 w 10000"/>
                <a:gd name="connsiteY2" fmla="*/ 1915 h 10295"/>
                <a:gd name="connsiteX3" fmla="*/ 10000 w 10000"/>
                <a:gd name="connsiteY3" fmla="*/ 10295 h 10295"/>
                <a:gd name="connsiteX0" fmla="*/ 0 w 10000"/>
                <a:gd name="connsiteY0" fmla="*/ 3248 h 10295"/>
                <a:gd name="connsiteX1" fmla="*/ 4026 w 10000"/>
                <a:gd name="connsiteY1" fmla="*/ 530 h 10295"/>
                <a:gd name="connsiteX2" fmla="*/ 8395 w 10000"/>
                <a:gd name="connsiteY2" fmla="*/ 1915 h 10295"/>
                <a:gd name="connsiteX3" fmla="*/ 10000 w 10000"/>
                <a:gd name="connsiteY3" fmla="*/ 10295 h 10295"/>
                <a:gd name="connsiteX0" fmla="*/ 0 w 10000"/>
                <a:gd name="connsiteY0" fmla="*/ 3248 h 10295"/>
                <a:gd name="connsiteX1" fmla="*/ 4026 w 10000"/>
                <a:gd name="connsiteY1" fmla="*/ 530 h 10295"/>
                <a:gd name="connsiteX2" fmla="*/ 8395 w 10000"/>
                <a:gd name="connsiteY2" fmla="*/ 1915 h 10295"/>
                <a:gd name="connsiteX3" fmla="*/ 10000 w 10000"/>
                <a:gd name="connsiteY3" fmla="*/ 10295 h 10295"/>
                <a:gd name="connsiteX0" fmla="*/ 0 w 10000"/>
                <a:gd name="connsiteY0" fmla="*/ 3081 h 10128"/>
                <a:gd name="connsiteX1" fmla="*/ 4026 w 10000"/>
                <a:gd name="connsiteY1" fmla="*/ 363 h 10128"/>
                <a:gd name="connsiteX2" fmla="*/ 10000 w 10000"/>
                <a:gd name="connsiteY2" fmla="*/ 10128 h 10128"/>
                <a:gd name="connsiteX0" fmla="*/ 0 w 10000"/>
                <a:gd name="connsiteY0" fmla="*/ 3247 h 10294"/>
                <a:gd name="connsiteX1" fmla="*/ 7122 w 10000"/>
                <a:gd name="connsiteY1" fmla="*/ 342 h 10294"/>
                <a:gd name="connsiteX2" fmla="*/ 10000 w 10000"/>
                <a:gd name="connsiteY2" fmla="*/ 10294 h 10294"/>
                <a:gd name="connsiteX0" fmla="*/ 0 w 10000"/>
                <a:gd name="connsiteY0" fmla="*/ 3247 h 10294"/>
                <a:gd name="connsiteX1" fmla="*/ 7122 w 10000"/>
                <a:gd name="connsiteY1" fmla="*/ 342 h 10294"/>
                <a:gd name="connsiteX2" fmla="*/ 10000 w 10000"/>
                <a:gd name="connsiteY2" fmla="*/ 10294 h 10294"/>
                <a:gd name="connsiteX0" fmla="*/ 0 w 10373"/>
                <a:gd name="connsiteY0" fmla="*/ 3295 h 11090"/>
                <a:gd name="connsiteX1" fmla="*/ 7122 w 10373"/>
                <a:gd name="connsiteY1" fmla="*/ 390 h 11090"/>
                <a:gd name="connsiteX2" fmla="*/ 10373 w 10373"/>
                <a:gd name="connsiteY2" fmla="*/ 11090 h 11090"/>
                <a:gd name="connsiteX0" fmla="*/ 0 w 10373"/>
                <a:gd name="connsiteY0" fmla="*/ 4893 h 12688"/>
                <a:gd name="connsiteX1" fmla="*/ 7548 w 10373"/>
                <a:gd name="connsiteY1" fmla="*/ 258 h 12688"/>
                <a:gd name="connsiteX2" fmla="*/ 10373 w 10373"/>
                <a:gd name="connsiteY2" fmla="*/ 12688 h 12688"/>
                <a:gd name="connsiteX0" fmla="*/ 0 w 10373"/>
                <a:gd name="connsiteY0" fmla="*/ 4907 h 12702"/>
                <a:gd name="connsiteX1" fmla="*/ 7548 w 10373"/>
                <a:gd name="connsiteY1" fmla="*/ 272 h 12702"/>
                <a:gd name="connsiteX2" fmla="*/ 10373 w 10373"/>
                <a:gd name="connsiteY2" fmla="*/ 12702 h 1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73" h="12702">
                  <a:moveTo>
                    <a:pt x="0" y="4907"/>
                  </a:moveTo>
                  <a:cubicBezTo>
                    <a:pt x="2611" y="2612"/>
                    <a:pt x="5819" y="-1027"/>
                    <a:pt x="7548" y="272"/>
                  </a:cubicBezTo>
                  <a:cubicBezTo>
                    <a:pt x="9277" y="1571"/>
                    <a:pt x="9903" y="8237"/>
                    <a:pt x="10373" y="127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A798F1AB-5E74-7B3D-FD17-D73CA5D1F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222" y="5045301"/>
              <a:ext cx="1721363" cy="1080513"/>
            </a:xfrm>
            <a:custGeom>
              <a:avLst/>
              <a:gdLst>
                <a:gd name="T0" fmla="*/ 0 w 768"/>
                <a:gd name="T1" fmla="*/ 528 h 528"/>
                <a:gd name="T2" fmla="*/ 144 w 768"/>
                <a:gd name="T3" fmla="*/ 432 h 528"/>
                <a:gd name="T4" fmla="*/ 384 w 768"/>
                <a:gd name="T5" fmla="*/ 0 h 528"/>
                <a:gd name="T6" fmla="*/ 624 w 768"/>
                <a:gd name="T7" fmla="*/ 432 h 528"/>
                <a:gd name="T8" fmla="*/ 768 w 768"/>
                <a:gd name="T9" fmla="*/ 528 h 528"/>
                <a:gd name="connsiteX0" fmla="*/ 0 w 10000"/>
                <a:gd name="connsiteY0" fmla="*/ 10127 h 10127"/>
                <a:gd name="connsiteX1" fmla="*/ 1875 w 10000"/>
                <a:gd name="connsiteY1" fmla="*/ 8309 h 10127"/>
                <a:gd name="connsiteX2" fmla="*/ 5000 w 10000"/>
                <a:gd name="connsiteY2" fmla="*/ 127 h 10127"/>
                <a:gd name="connsiteX3" fmla="*/ 8719 w 10000"/>
                <a:gd name="connsiteY3" fmla="*/ 3791 h 10127"/>
                <a:gd name="connsiteX4" fmla="*/ 10000 w 10000"/>
                <a:gd name="connsiteY4" fmla="*/ 10127 h 10127"/>
                <a:gd name="connsiteX0" fmla="*/ 0 w 10000"/>
                <a:gd name="connsiteY0" fmla="*/ 7603 h 7603"/>
                <a:gd name="connsiteX1" fmla="*/ 1875 w 10000"/>
                <a:gd name="connsiteY1" fmla="*/ 5785 h 7603"/>
                <a:gd name="connsiteX2" fmla="*/ 4863 w 10000"/>
                <a:gd name="connsiteY2" fmla="*/ 568 h 7603"/>
                <a:gd name="connsiteX3" fmla="*/ 8719 w 10000"/>
                <a:gd name="connsiteY3" fmla="*/ 1267 h 7603"/>
                <a:gd name="connsiteX4" fmla="*/ 10000 w 10000"/>
                <a:gd name="connsiteY4" fmla="*/ 7603 h 7603"/>
                <a:gd name="connsiteX0" fmla="*/ 0 w 10000"/>
                <a:gd name="connsiteY0" fmla="*/ 9918 h 9918"/>
                <a:gd name="connsiteX1" fmla="*/ 1738 w 10000"/>
                <a:gd name="connsiteY1" fmla="*/ 6320 h 9918"/>
                <a:gd name="connsiteX2" fmla="*/ 4863 w 10000"/>
                <a:gd name="connsiteY2" fmla="*/ 665 h 9918"/>
                <a:gd name="connsiteX3" fmla="*/ 8719 w 10000"/>
                <a:gd name="connsiteY3" fmla="*/ 1584 h 9918"/>
                <a:gd name="connsiteX4" fmla="*/ 10000 w 10000"/>
                <a:gd name="connsiteY4" fmla="*/ 9918 h 9918"/>
                <a:gd name="connsiteX0" fmla="*/ 0 w 10000"/>
                <a:gd name="connsiteY0" fmla="*/ 11345 h 11345"/>
                <a:gd name="connsiteX1" fmla="*/ 1738 w 10000"/>
                <a:gd name="connsiteY1" fmla="*/ 7717 h 11345"/>
                <a:gd name="connsiteX2" fmla="*/ 5502 w 10000"/>
                <a:gd name="connsiteY2" fmla="*/ 236 h 11345"/>
                <a:gd name="connsiteX3" fmla="*/ 8719 w 10000"/>
                <a:gd name="connsiteY3" fmla="*/ 2942 h 11345"/>
                <a:gd name="connsiteX4" fmla="*/ 10000 w 10000"/>
                <a:gd name="connsiteY4" fmla="*/ 11345 h 11345"/>
                <a:gd name="connsiteX0" fmla="*/ 0 w 10000"/>
                <a:gd name="connsiteY0" fmla="*/ 12374 h 12374"/>
                <a:gd name="connsiteX1" fmla="*/ 1738 w 10000"/>
                <a:gd name="connsiteY1" fmla="*/ 8746 h 12374"/>
                <a:gd name="connsiteX2" fmla="*/ 5502 w 10000"/>
                <a:gd name="connsiteY2" fmla="*/ 1265 h 12374"/>
                <a:gd name="connsiteX3" fmla="*/ 8628 w 10000"/>
                <a:gd name="connsiteY3" fmla="*/ 1350 h 12374"/>
                <a:gd name="connsiteX4" fmla="*/ 10000 w 10000"/>
                <a:gd name="connsiteY4" fmla="*/ 12374 h 12374"/>
                <a:gd name="connsiteX0" fmla="*/ 0 w 9772"/>
                <a:gd name="connsiteY0" fmla="*/ 12374 h 12374"/>
                <a:gd name="connsiteX1" fmla="*/ 1738 w 9772"/>
                <a:gd name="connsiteY1" fmla="*/ 8746 h 12374"/>
                <a:gd name="connsiteX2" fmla="*/ 5502 w 9772"/>
                <a:gd name="connsiteY2" fmla="*/ 1265 h 12374"/>
                <a:gd name="connsiteX3" fmla="*/ 8628 w 9772"/>
                <a:gd name="connsiteY3" fmla="*/ 1350 h 12374"/>
                <a:gd name="connsiteX4" fmla="*/ 9772 w 9772"/>
                <a:gd name="connsiteY4" fmla="*/ 11438 h 12374"/>
                <a:gd name="connsiteX0" fmla="*/ 0 w 10280"/>
                <a:gd name="connsiteY0" fmla="*/ 10000 h 10000"/>
                <a:gd name="connsiteX1" fmla="*/ 1779 w 10280"/>
                <a:gd name="connsiteY1" fmla="*/ 7068 h 10000"/>
                <a:gd name="connsiteX2" fmla="*/ 5630 w 10280"/>
                <a:gd name="connsiteY2" fmla="*/ 1022 h 10000"/>
                <a:gd name="connsiteX3" fmla="*/ 8829 w 10280"/>
                <a:gd name="connsiteY3" fmla="*/ 1091 h 10000"/>
                <a:gd name="connsiteX4" fmla="*/ 10280 w 10280"/>
                <a:gd name="connsiteY4" fmla="*/ 9320 h 10000"/>
                <a:gd name="connsiteX0" fmla="*/ 0 w 10280"/>
                <a:gd name="connsiteY0" fmla="*/ 9937 h 9937"/>
                <a:gd name="connsiteX1" fmla="*/ 2293 w 10280"/>
                <a:gd name="connsiteY1" fmla="*/ 5795 h 9937"/>
                <a:gd name="connsiteX2" fmla="*/ 5630 w 10280"/>
                <a:gd name="connsiteY2" fmla="*/ 959 h 9937"/>
                <a:gd name="connsiteX3" fmla="*/ 8829 w 10280"/>
                <a:gd name="connsiteY3" fmla="*/ 1028 h 9937"/>
                <a:gd name="connsiteX4" fmla="*/ 10280 w 10280"/>
                <a:gd name="connsiteY4" fmla="*/ 9257 h 9937"/>
                <a:gd name="connsiteX0" fmla="*/ 0 w 10000"/>
                <a:gd name="connsiteY0" fmla="*/ 10000 h 10000"/>
                <a:gd name="connsiteX1" fmla="*/ 2231 w 10000"/>
                <a:gd name="connsiteY1" fmla="*/ 5832 h 10000"/>
                <a:gd name="connsiteX2" fmla="*/ 5477 w 10000"/>
                <a:gd name="connsiteY2" fmla="*/ 965 h 10000"/>
                <a:gd name="connsiteX3" fmla="*/ 8589 w 10000"/>
                <a:gd name="connsiteY3" fmla="*/ 1035 h 10000"/>
                <a:gd name="connsiteX4" fmla="*/ 10000 w 10000"/>
                <a:gd name="connsiteY4" fmla="*/ 9316 h 10000"/>
                <a:gd name="connsiteX0" fmla="*/ 0 w 10000"/>
                <a:gd name="connsiteY0" fmla="*/ 9997 h 9997"/>
                <a:gd name="connsiteX1" fmla="*/ 2137 w 10000"/>
                <a:gd name="connsiteY1" fmla="*/ 5784 h 9997"/>
                <a:gd name="connsiteX2" fmla="*/ 5477 w 10000"/>
                <a:gd name="connsiteY2" fmla="*/ 962 h 9997"/>
                <a:gd name="connsiteX3" fmla="*/ 8589 w 10000"/>
                <a:gd name="connsiteY3" fmla="*/ 1032 h 9997"/>
                <a:gd name="connsiteX4" fmla="*/ 10000 w 10000"/>
                <a:gd name="connsiteY4" fmla="*/ 9313 h 9997"/>
                <a:gd name="connsiteX0" fmla="*/ 0 w 10000"/>
                <a:gd name="connsiteY0" fmla="*/ 10000 h 10000"/>
                <a:gd name="connsiteX1" fmla="*/ 2137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10042 h 10042"/>
                <a:gd name="connsiteX1" fmla="*/ 2137 w 10000"/>
                <a:gd name="connsiteY1" fmla="*/ 5828 h 10042"/>
                <a:gd name="connsiteX2" fmla="*/ 5477 w 10000"/>
                <a:gd name="connsiteY2" fmla="*/ 1004 h 10042"/>
                <a:gd name="connsiteX3" fmla="*/ 8589 w 10000"/>
                <a:gd name="connsiteY3" fmla="*/ 1074 h 10042"/>
                <a:gd name="connsiteX4" fmla="*/ 10000 w 10000"/>
                <a:gd name="connsiteY4" fmla="*/ 9358 h 10042"/>
                <a:gd name="connsiteX0" fmla="*/ 0 w 10000"/>
                <a:gd name="connsiteY0" fmla="*/ 10000 h 10000"/>
                <a:gd name="connsiteX1" fmla="*/ 2056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10000 h 10000"/>
                <a:gd name="connsiteX1" fmla="*/ 2056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9995 h 9995"/>
                <a:gd name="connsiteX1" fmla="*/ 2164 w 10000"/>
                <a:gd name="connsiteY1" fmla="*/ 5668 h 9995"/>
                <a:gd name="connsiteX2" fmla="*/ 5477 w 10000"/>
                <a:gd name="connsiteY2" fmla="*/ 957 h 9995"/>
                <a:gd name="connsiteX3" fmla="*/ 8589 w 10000"/>
                <a:gd name="connsiteY3" fmla="*/ 1027 h 9995"/>
                <a:gd name="connsiteX4" fmla="*/ 10000 w 10000"/>
                <a:gd name="connsiteY4" fmla="*/ 9311 h 9995"/>
                <a:gd name="connsiteX0" fmla="*/ 0 w 10000"/>
                <a:gd name="connsiteY0" fmla="*/ 9999 h 9999"/>
                <a:gd name="connsiteX1" fmla="*/ 2164 w 10000"/>
                <a:gd name="connsiteY1" fmla="*/ 5670 h 9999"/>
                <a:gd name="connsiteX2" fmla="*/ 5477 w 10000"/>
                <a:gd name="connsiteY2" fmla="*/ 956 h 9999"/>
                <a:gd name="connsiteX3" fmla="*/ 8589 w 10000"/>
                <a:gd name="connsiteY3" fmla="*/ 1027 h 9999"/>
                <a:gd name="connsiteX4" fmla="*/ 10000 w 10000"/>
                <a:gd name="connsiteY4" fmla="*/ 9315 h 9999"/>
                <a:gd name="connsiteX0" fmla="*/ 0 w 10000"/>
                <a:gd name="connsiteY0" fmla="*/ 10000 h 10000"/>
                <a:gd name="connsiteX1" fmla="*/ 2164 w 10000"/>
                <a:gd name="connsiteY1" fmla="*/ 5671 h 10000"/>
                <a:gd name="connsiteX2" fmla="*/ 5477 w 10000"/>
                <a:gd name="connsiteY2" fmla="*/ 956 h 10000"/>
                <a:gd name="connsiteX3" fmla="*/ 8589 w 10000"/>
                <a:gd name="connsiteY3" fmla="*/ 1027 h 10000"/>
                <a:gd name="connsiteX4" fmla="*/ 10000 w 10000"/>
                <a:gd name="connsiteY4" fmla="*/ 9316 h 10000"/>
                <a:gd name="connsiteX0" fmla="*/ 0 w 10000"/>
                <a:gd name="connsiteY0" fmla="*/ 9978 h 9978"/>
                <a:gd name="connsiteX1" fmla="*/ 2366 w 10000"/>
                <a:gd name="connsiteY1" fmla="*/ 5197 h 9978"/>
                <a:gd name="connsiteX2" fmla="*/ 5477 w 10000"/>
                <a:gd name="connsiteY2" fmla="*/ 934 h 9978"/>
                <a:gd name="connsiteX3" fmla="*/ 8589 w 10000"/>
                <a:gd name="connsiteY3" fmla="*/ 1005 h 9978"/>
                <a:gd name="connsiteX4" fmla="*/ 10000 w 10000"/>
                <a:gd name="connsiteY4" fmla="*/ 9294 h 9978"/>
                <a:gd name="connsiteX0" fmla="*/ 0 w 10000"/>
                <a:gd name="connsiteY0" fmla="*/ 10000 h 10000"/>
                <a:gd name="connsiteX1" fmla="*/ 2366 w 10000"/>
                <a:gd name="connsiteY1" fmla="*/ 5208 h 10000"/>
                <a:gd name="connsiteX2" fmla="*/ 5477 w 10000"/>
                <a:gd name="connsiteY2" fmla="*/ 936 h 10000"/>
                <a:gd name="connsiteX3" fmla="*/ 8589 w 10000"/>
                <a:gd name="connsiteY3" fmla="*/ 1007 h 10000"/>
                <a:gd name="connsiteX4" fmla="*/ 10000 w 10000"/>
                <a:gd name="connsiteY4" fmla="*/ 9314 h 10000"/>
                <a:gd name="connsiteX0" fmla="*/ 0 w 10000"/>
                <a:gd name="connsiteY0" fmla="*/ 10062 h 10062"/>
                <a:gd name="connsiteX1" fmla="*/ 2366 w 10000"/>
                <a:gd name="connsiteY1" fmla="*/ 5270 h 10062"/>
                <a:gd name="connsiteX2" fmla="*/ 5477 w 10000"/>
                <a:gd name="connsiteY2" fmla="*/ 998 h 10062"/>
                <a:gd name="connsiteX3" fmla="*/ 8589 w 10000"/>
                <a:gd name="connsiteY3" fmla="*/ 1069 h 10062"/>
                <a:gd name="connsiteX4" fmla="*/ 10000 w 10000"/>
                <a:gd name="connsiteY4" fmla="*/ 9376 h 10062"/>
                <a:gd name="connsiteX0" fmla="*/ 0 w 10000"/>
                <a:gd name="connsiteY0" fmla="*/ 10062 h 10062"/>
                <a:gd name="connsiteX1" fmla="*/ 2366 w 10000"/>
                <a:gd name="connsiteY1" fmla="*/ 5270 h 10062"/>
                <a:gd name="connsiteX2" fmla="*/ 5477 w 10000"/>
                <a:gd name="connsiteY2" fmla="*/ 998 h 10062"/>
                <a:gd name="connsiteX3" fmla="*/ 8589 w 10000"/>
                <a:gd name="connsiteY3" fmla="*/ 1069 h 10062"/>
                <a:gd name="connsiteX4" fmla="*/ 10000 w 10000"/>
                <a:gd name="connsiteY4" fmla="*/ 9376 h 10062"/>
                <a:gd name="connsiteX0" fmla="*/ 0 w 9987"/>
                <a:gd name="connsiteY0" fmla="*/ 10062 h 10062"/>
                <a:gd name="connsiteX1" fmla="*/ 2366 w 9987"/>
                <a:gd name="connsiteY1" fmla="*/ 5270 h 10062"/>
                <a:gd name="connsiteX2" fmla="*/ 5477 w 9987"/>
                <a:gd name="connsiteY2" fmla="*/ 998 h 10062"/>
                <a:gd name="connsiteX3" fmla="*/ 8589 w 9987"/>
                <a:gd name="connsiteY3" fmla="*/ 1069 h 10062"/>
                <a:gd name="connsiteX4" fmla="*/ 9987 w 9987"/>
                <a:gd name="connsiteY4" fmla="*/ 9421 h 10062"/>
                <a:gd name="connsiteX0" fmla="*/ 0 w 10000"/>
                <a:gd name="connsiteY0" fmla="*/ 10000 h 10000"/>
                <a:gd name="connsiteX1" fmla="*/ 2369 w 10000"/>
                <a:gd name="connsiteY1" fmla="*/ 5238 h 10000"/>
                <a:gd name="connsiteX2" fmla="*/ 5484 w 10000"/>
                <a:gd name="connsiteY2" fmla="*/ 992 h 10000"/>
                <a:gd name="connsiteX3" fmla="*/ 8600 w 10000"/>
                <a:gd name="connsiteY3" fmla="*/ 1062 h 10000"/>
                <a:gd name="connsiteX4" fmla="*/ 10000 w 10000"/>
                <a:gd name="connsiteY4" fmla="*/ 9363 h 10000"/>
                <a:gd name="connsiteX0" fmla="*/ 0 w 10000"/>
                <a:gd name="connsiteY0" fmla="*/ 9940 h 9940"/>
                <a:gd name="connsiteX1" fmla="*/ 2463 w 10000"/>
                <a:gd name="connsiteY1" fmla="*/ 5223 h 9940"/>
                <a:gd name="connsiteX2" fmla="*/ 5484 w 10000"/>
                <a:gd name="connsiteY2" fmla="*/ 932 h 9940"/>
                <a:gd name="connsiteX3" fmla="*/ 8600 w 10000"/>
                <a:gd name="connsiteY3" fmla="*/ 1002 h 9940"/>
                <a:gd name="connsiteX4" fmla="*/ 10000 w 10000"/>
                <a:gd name="connsiteY4" fmla="*/ 9303 h 9940"/>
                <a:gd name="connsiteX0" fmla="*/ 0 w 10000"/>
                <a:gd name="connsiteY0" fmla="*/ 10000 h 10000"/>
                <a:gd name="connsiteX1" fmla="*/ 2463 w 10000"/>
                <a:gd name="connsiteY1" fmla="*/ 5255 h 10000"/>
                <a:gd name="connsiteX2" fmla="*/ 5484 w 10000"/>
                <a:gd name="connsiteY2" fmla="*/ 938 h 10000"/>
                <a:gd name="connsiteX3" fmla="*/ 8600 w 10000"/>
                <a:gd name="connsiteY3" fmla="*/ 1008 h 10000"/>
                <a:gd name="connsiteX4" fmla="*/ 10000 w 10000"/>
                <a:gd name="connsiteY4" fmla="*/ 9359 h 10000"/>
                <a:gd name="connsiteX0" fmla="*/ 0 w 10000"/>
                <a:gd name="connsiteY0" fmla="*/ 10000 h 10000"/>
                <a:gd name="connsiteX1" fmla="*/ 2463 w 10000"/>
                <a:gd name="connsiteY1" fmla="*/ 5255 h 10000"/>
                <a:gd name="connsiteX2" fmla="*/ 5484 w 10000"/>
                <a:gd name="connsiteY2" fmla="*/ 938 h 10000"/>
                <a:gd name="connsiteX3" fmla="*/ 8600 w 10000"/>
                <a:gd name="connsiteY3" fmla="*/ 1008 h 10000"/>
                <a:gd name="connsiteX4" fmla="*/ 10000 w 10000"/>
                <a:gd name="connsiteY4" fmla="*/ 9359 h 10000"/>
                <a:gd name="connsiteX0" fmla="*/ 0 w 10000"/>
                <a:gd name="connsiteY0" fmla="*/ 9900 h 9900"/>
                <a:gd name="connsiteX1" fmla="*/ 2463 w 10000"/>
                <a:gd name="connsiteY1" fmla="*/ 5155 h 9900"/>
                <a:gd name="connsiteX2" fmla="*/ 5201 w 10000"/>
                <a:gd name="connsiteY2" fmla="*/ 1132 h 9900"/>
                <a:gd name="connsiteX3" fmla="*/ 8600 w 10000"/>
                <a:gd name="connsiteY3" fmla="*/ 908 h 9900"/>
                <a:gd name="connsiteX4" fmla="*/ 10000 w 10000"/>
                <a:gd name="connsiteY4" fmla="*/ 9259 h 9900"/>
                <a:gd name="connsiteX0" fmla="*/ 0 w 10000"/>
                <a:gd name="connsiteY0" fmla="*/ 10068 h 10068"/>
                <a:gd name="connsiteX1" fmla="*/ 2463 w 10000"/>
                <a:gd name="connsiteY1" fmla="*/ 5275 h 10068"/>
                <a:gd name="connsiteX2" fmla="*/ 5188 w 10000"/>
                <a:gd name="connsiteY2" fmla="*/ 1005 h 10068"/>
                <a:gd name="connsiteX3" fmla="*/ 8600 w 10000"/>
                <a:gd name="connsiteY3" fmla="*/ 985 h 10068"/>
                <a:gd name="connsiteX4" fmla="*/ 10000 w 10000"/>
                <a:gd name="connsiteY4" fmla="*/ 9421 h 10068"/>
                <a:gd name="connsiteX0" fmla="*/ 0 w 10000"/>
                <a:gd name="connsiteY0" fmla="*/ 10094 h 10094"/>
                <a:gd name="connsiteX1" fmla="*/ 2463 w 10000"/>
                <a:gd name="connsiteY1" fmla="*/ 5301 h 10094"/>
                <a:gd name="connsiteX2" fmla="*/ 5188 w 10000"/>
                <a:gd name="connsiteY2" fmla="*/ 1031 h 10094"/>
                <a:gd name="connsiteX3" fmla="*/ 8600 w 10000"/>
                <a:gd name="connsiteY3" fmla="*/ 1011 h 10094"/>
                <a:gd name="connsiteX4" fmla="*/ 10000 w 10000"/>
                <a:gd name="connsiteY4" fmla="*/ 9447 h 10094"/>
                <a:gd name="connsiteX0" fmla="*/ 0 w 9865"/>
                <a:gd name="connsiteY0" fmla="*/ 10094 h 10094"/>
                <a:gd name="connsiteX1" fmla="*/ 2463 w 9865"/>
                <a:gd name="connsiteY1" fmla="*/ 5301 h 10094"/>
                <a:gd name="connsiteX2" fmla="*/ 5188 w 9865"/>
                <a:gd name="connsiteY2" fmla="*/ 1031 h 10094"/>
                <a:gd name="connsiteX3" fmla="*/ 8600 w 9865"/>
                <a:gd name="connsiteY3" fmla="*/ 1011 h 10094"/>
                <a:gd name="connsiteX4" fmla="*/ 9865 w 9865"/>
                <a:gd name="connsiteY4" fmla="*/ 8259 h 10094"/>
                <a:gd name="connsiteX0" fmla="*/ 0 w 10000"/>
                <a:gd name="connsiteY0" fmla="*/ 9953 h 9953"/>
                <a:gd name="connsiteX1" fmla="*/ 2497 w 10000"/>
                <a:gd name="connsiteY1" fmla="*/ 5205 h 9953"/>
                <a:gd name="connsiteX2" fmla="*/ 5273 w 10000"/>
                <a:gd name="connsiteY2" fmla="*/ 1110 h 9953"/>
                <a:gd name="connsiteX3" fmla="*/ 8718 w 10000"/>
                <a:gd name="connsiteY3" fmla="*/ 955 h 9953"/>
                <a:gd name="connsiteX4" fmla="*/ 10000 w 10000"/>
                <a:gd name="connsiteY4" fmla="*/ 8135 h 9953"/>
                <a:gd name="connsiteX0" fmla="*/ 0 w 9330"/>
                <a:gd name="connsiteY0" fmla="*/ 8749 h 8749"/>
                <a:gd name="connsiteX1" fmla="*/ 1827 w 9330"/>
                <a:gd name="connsiteY1" fmla="*/ 5230 h 8749"/>
                <a:gd name="connsiteX2" fmla="*/ 4603 w 9330"/>
                <a:gd name="connsiteY2" fmla="*/ 1115 h 8749"/>
                <a:gd name="connsiteX3" fmla="*/ 8048 w 9330"/>
                <a:gd name="connsiteY3" fmla="*/ 960 h 8749"/>
                <a:gd name="connsiteX4" fmla="*/ 9330 w 9330"/>
                <a:gd name="connsiteY4" fmla="*/ 8173 h 8749"/>
                <a:gd name="connsiteX0" fmla="*/ 0 w 10000"/>
                <a:gd name="connsiteY0" fmla="*/ 10080 h 10080"/>
                <a:gd name="connsiteX1" fmla="*/ 1958 w 10000"/>
                <a:gd name="connsiteY1" fmla="*/ 6058 h 10080"/>
                <a:gd name="connsiteX2" fmla="*/ 4973 w 10000"/>
                <a:gd name="connsiteY2" fmla="*/ 1128 h 10080"/>
                <a:gd name="connsiteX3" fmla="*/ 8626 w 10000"/>
                <a:gd name="connsiteY3" fmla="*/ 1177 h 10080"/>
                <a:gd name="connsiteX4" fmla="*/ 10000 w 10000"/>
                <a:gd name="connsiteY4" fmla="*/ 9422 h 10080"/>
                <a:gd name="connsiteX0" fmla="*/ 0 w 10000"/>
                <a:gd name="connsiteY0" fmla="*/ 10111 h 10111"/>
                <a:gd name="connsiteX1" fmla="*/ 1958 w 10000"/>
                <a:gd name="connsiteY1" fmla="*/ 6089 h 10111"/>
                <a:gd name="connsiteX2" fmla="*/ 4973 w 10000"/>
                <a:gd name="connsiteY2" fmla="*/ 1159 h 10111"/>
                <a:gd name="connsiteX3" fmla="*/ 8626 w 10000"/>
                <a:gd name="connsiteY3" fmla="*/ 1208 h 10111"/>
                <a:gd name="connsiteX4" fmla="*/ 10000 w 10000"/>
                <a:gd name="connsiteY4" fmla="*/ 9453 h 10111"/>
                <a:gd name="connsiteX0" fmla="*/ 0 w 10000"/>
                <a:gd name="connsiteY0" fmla="*/ 10111 h 10111"/>
                <a:gd name="connsiteX1" fmla="*/ 4973 w 10000"/>
                <a:gd name="connsiteY1" fmla="*/ 1159 h 10111"/>
                <a:gd name="connsiteX2" fmla="*/ 8626 w 10000"/>
                <a:gd name="connsiteY2" fmla="*/ 1208 h 10111"/>
                <a:gd name="connsiteX3" fmla="*/ 10000 w 10000"/>
                <a:gd name="connsiteY3" fmla="*/ 9453 h 10111"/>
                <a:gd name="connsiteX0" fmla="*/ 0 w 9660"/>
                <a:gd name="connsiteY0" fmla="*/ 4873 h 9339"/>
                <a:gd name="connsiteX1" fmla="*/ 4633 w 9660"/>
                <a:gd name="connsiteY1" fmla="*/ 1045 h 9339"/>
                <a:gd name="connsiteX2" fmla="*/ 8286 w 9660"/>
                <a:gd name="connsiteY2" fmla="*/ 1094 h 9339"/>
                <a:gd name="connsiteX3" fmla="*/ 9660 w 9660"/>
                <a:gd name="connsiteY3" fmla="*/ 9339 h 9339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838 h 10620"/>
                <a:gd name="connsiteX1" fmla="*/ 4972 w 10000"/>
                <a:gd name="connsiteY1" fmla="*/ 461 h 10620"/>
                <a:gd name="connsiteX2" fmla="*/ 8578 w 10000"/>
                <a:gd name="connsiteY2" fmla="*/ 1791 h 10620"/>
                <a:gd name="connsiteX3" fmla="*/ 10000 w 10000"/>
                <a:gd name="connsiteY3" fmla="*/ 10620 h 10620"/>
                <a:gd name="connsiteX0" fmla="*/ 0 w 10000"/>
                <a:gd name="connsiteY0" fmla="*/ 6167 h 10949"/>
                <a:gd name="connsiteX1" fmla="*/ 4972 w 10000"/>
                <a:gd name="connsiteY1" fmla="*/ 790 h 10949"/>
                <a:gd name="connsiteX2" fmla="*/ 8578 w 10000"/>
                <a:gd name="connsiteY2" fmla="*/ 2120 h 10949"/>
                <a:gd name="connsiteX3" fmla="*/ 10000 w 10000"/>
                <a:gd name="connsiteY3" fmla="*/ 10949 h 10949"/>
                <a:gd name="connsiteX0" fmla="*/ 0 w 10000"/>
                <a:gd name="connsiteY0" fmla="*/ 3475 h 10463"/>
                <a:gd name="connsiteX1" fmla="*/ 4972 w 10000"/>
                <a:gd name="connsiteY1" fmla="*/ 304 h 10463"/>
                <a:gd name="connsiteX2" fmla="*/ 8578 w 10000"/>
                <a:gd name="connsiteY2" fmla="*/ 1634 h 10463"/>
                <a:gd name="connsiteX3" fmla="*/ 10000 w 10000"/>
                <a:gd name="connsiteY3" fmla="*/ 10463 h 10463"/>
                <a:gd name="connsiteX0" fmla="*/ 0 w 10000"/>
                <a:gd name="connsiteY0" fmla="*/ 4128 h 11116"/>
                <a:gd name="connsiteX1" fmla="*/ 5587 w 10000"/>
                <a:gd name="connsiteY1" fmla="*/ 103 h 11116"/>
                <a:gd name="connsiteX2" fmla="*/ 8578 w 10000"/>
                <a:gd name="connsiteY2" fmla="*/ 2287 h 11116"/>
                <a:gd name="connsiteX3" fmla="*/ 10000 w 10000"/>
                <a:gd name="connsiteY3" fmla="*/ 11116 h 11116"/>
                <a:gd name="connsiteX0" fmla="*/ 0 w 10000"/>
                <a:gd name="connsiteY0" fmla="*/ 4305 h 11293"/>
                <a:gd name="connsiteX1" fmla="*/ 5587 w 10000"/>
                <a:gd name="connsiteY1" fmla="*/ 280 h 11293"/>
                <a:gd name="connsiteX2" fmla="*/ 8578 w 10000"/>
                <a:gd name="connsiteY2" fmla="*/ 2464 h 11293"/>
                <a:gd name="connsiteX3" fmla="*/ 10000 w 10000"/>
                <a:gd name="connsiteY3" fmla="*/ 11293 h 11293"/>
                <a:gd name="connsiteX0" fmla="*/ 0 w 10000"/>
                <a:gd name="connsiteY0" fmla="*/ 4305 h 11293"/>
                <a:gd name="connsiteX1" fmla="*/ 5587 w 10000"/>
                <a:gd name="connsiteY1" fmla="*/ 280 h 11293"/>
                <a:gd name="connsiteX2" fmla="*/ 8578 w 10000"/>
                <a:gd name="connsiteY2" fmla="*/ 2464 h 11293"/>
                <a:gd name="connsiteX3" fmla="*/ 10000 w 10000"/>
                <a:gd name="connsiteY3" fmla="*/ 11293 h 11293"/>
                <a:gd name="connsiteX0" fmla="*/ 0 w 10000"/>
                <a:gd name="connsiteY0" fmla="*/ 4363 h 11351"/>
                <a:gd name="connsiteX1" fmla="*/ 5587 w 10000"/>
                <a:gd name="connsiteY1" fmla="*/ 338 h 11351"/>
                <a:gd name="connsiteX2" fmla="*/ 8578 w 10000"/>
                <a:gd name="connsiteY2" fmla="*/ 2522 h 11351"/>
                <a:gd name="connsiteX3" fmla="*/ 10000 w 10000"/>
                <a:gd name="connsiteY3" fmla="*/ 11351 h 11351"/>
                <a:gd name="connsiteX0" fmla="*/ 0 w 10000"/>
                <a:gd name="connsiteY0" fmla="*/ 4363 h 11351"/>
                <a:gd name="connsiteX1" fmla="*/ 5587 w 10000"/>
                <a:gd name="connsiteY1" fmla="*/ 338 h 11351"/>
                <a:gd name="connsiteX2" fmla="*/ 8578 w 10000"/>
                <a:gd name="connsiteY2" fmla="*/ 2522 h 11351"/>
                <a:gd name="connsiteX3" fmla="*/ 10000 w 10000"/>
                <a:gd name="connsiteY3" fmla="*/ 11351 h 11351"/>
                <a:gd name="connsiteX0" fmla="*/ 0 w 10000"/>
                <a:gd name="connsiteY0" fmla="*/ 4239 h 11227"/>
                <a:gd name="connsiteX1" fmla="*/ 5587 w 10000"/>
                <a:gd name="connsiteY1" fmla="*/ 214 h 11227"/>
                <a:gd name="connsiteX2" fmla="*/ 8974 w 10000"/>
                <a:gd name="connsiteY2" fmla="*/ 2185 h 11227"/>
                <a:gd name="connsiteX3" fmla="*/ 10000 w 10000"/>
                <a:gd name="connsiteY3" fmla="*/ 11227 h 11227"/>
                <a:gd name="connsiteX0" fmla="*/ 0 w 10000"/>
                <a:gd name="connsiteY0" fmla="*/ 4396 h 11384"/>
                <a:gd name="connsiteX1" fmla="*/ 5587 w 10000"/>
                <a:gd name="connsiteY1" fmla="*/ 371 h 11384"/>
                <a:gd name="connsiteX2" fmla="*/ 8974 w 10000"/>
                <a:gd name="connsiteY2" fmla="*/ 2342 h 11384"/>
                <a:gd name="connsiteX3" fmla="*/ 10000 w 10000"/>
                <a:gd name="connsiteY3" fmla="*/ 11384 h 11384"/>
                <a:gd name="connsiteX0" fmla="*/ 0 w 10000"/>
                <a:gd name="connsiteY0" fmla="*/ 3581 h 10569"/>
                <a:gd name="connsiteX1" fmla="*/ 3794 w 10000"/>
                <a:gd name="connsiteY1" fmla="*/ 956 h 10569"/>
                <a:gd name="connsiteX2" fmla="*/ 8974 w 10000"/>
                <a:gd name="connsiteY2" fmla="*/ 1527 h 10569"/>
                <a:gd name="connsiteX3" fmla="*/ 10000 w 10000"/>
                <a:gd name="connsiteY3" fmla="*/ 10569 h 10569"/>
                <a:gd name="connsiteX0" fmla="*/ 0 w 10000"/>
                <a:gd name="connsiteY0" fmla="*/ 2937 h 9925"/>
                <a:gd name="connsiteX1" fmla="*/ 3794 w 10000"/>
                <a:gd name="connsiteY1" fmla="*/ 312 h 9925"/>
                <a:gd name="connsiteX2" fmla="*/ 7880 w 10000"/>
                <a:gd name="connsiteY2" fmla="*/ 1786 h 9925"/>
                <a:gd name="connsiteX3" fmla="*/ 10000 w 10000"/>
                <a:gd name="connsiteY3" fmla="*/ 9925 h 9925"/>
                <a:gd name="connsiteX0" fmla="*/ 0 w 9423"/>
                <a:gd name="connsiteY0" fmla="*/ 2959 h 9818"/>
                <a:gd name="connsiteX1" fmla="*/ 3794 w 9423"/>
                <a:gd name="connsiteY1" fmla="*/ 314 h 9818"/>
                <a:gd name="connsiteX2" fmla="*/ 7880 w 9423"/>
                <a:gd name="connsiteY2" fmla="*/ 1799 h 9818"/>
                <a:gd name="connsiteX3" fmla="*/ 9423 w 9423"/>
                <a:gd name="connsiteY3" fmla="*/ 9818 h 9818"/>
                <a:gd name="connsiteX0" fmla="*/ 0 w 10000"/>
                <a:gd name="connsiteY0" fmla="*/ 3168 h 10154"/>
                <a:gd name="connsiteX1" fmla="*/ 4026 w 10000"/>
                <a:gd name="connsiteY1" fmla="*/ 474 h 10154"/>
                <a:gd name="connsiteX2" fmla="*/ 8363 w 10000"/>
                <a:gd name="connsiteY2" fmla="*/ 1986 h 10154"/>
                <a:gd name="connsiteX3" fmla="*/ 10000 w 10000"/>
                <a:gd name="connsiteY3" fmla="*/ 10154 h 10154"/>
                <a:gd name="connsiteX0" fmla="*/ 0 w 10000"/>
                <a:gd name="connsiteY0" fmla="*/ 2927 h 9913"/>
                <a:gd name="connsiteX1" fmla="*/ 4026 w 10000"/>
                <a:gd name="connsiteY1" fmla="*/ 233 h 9913"/>
                <a:gd name="connsiteX2" fmla="*/ 8363 w 10000"/>
                <a:gd name="connsiteY2" fmla="*/ 1745 h 9913"/>
                <a:gd name="connsiteX3" fmla="*/ 10000 w 10000"/>
                <a:gd name="connsiteY3" fmla="*/ 9913 h 9913"/>
                <a:gd name="connsiteX0" fmla="*/ 0 w 10000"/>
                <a:gd name="connsiteY0" fmla="*/ 3318 h 10365"/>
                <a:gd name="connsiteX1" fmla="*/ 4026 w 10000"/>
                <a:gd name="connsiteY1" fmla="*/ 600 h 10365"/>
                <a:gd name="connsiteX2" fmla="*/ 8363 w 10000"/>
                <a:gd name="connsiteY2" fmla="*/ 2125 h 10365"/>
                <a:gd name="connsiteX3" fmla="*/ 10000 w 10000"/>
                <a:gd name="connsiteY3" fmla="*/ 10365 h 10365"/>
                <a:gd name="connsiteX0" fmla="*/ 0 w 10000"/>
                <a:gd name="connsiteY0" fmla="*/ 3491 h 10538"/>
                <a:gd name="connsiteX1" fmla="*/ 4026 w 10000"/>
                <a:gd name="connsiteY1" fmla="*/ 773 h 10538"/>
                <a:gd name="connsiteX2" fmla="*/ 8363 w 10000"/>
                <a:gd name="connsiteY2" fmla="*/ 2298 h 10538"/>
                <a:gd name="connsiteX3" fmla="*/ 10000 w 10000"/>
                <a:gd name="connsiteY3" fmla="*/ 10538 h 10538"/>
                <a:gd name="connsiteX0" fmla="*/ 0 w 10000"/>
                <a:gd name="connsiteY0" fmla="*/ 3248 h 10295"/>
                <a:gd name="connsiteX1" fmla="*/ 4026 w 10000"/>
                <a:gd name="connsiteY1" fmla="*/ 530 h 10295"/>
                <a:gd name="connsiteX2" fmla="*/ 8395 w 10000"/>
                <a:gd name="connsiteY2" fmla="*/ 1915 h 10295"/>
                <a:gd name="connsiteX3" fmla="*/ 10000 w 10000"/>
                <a:gd name="connsiteY3" fmla="*/ 10295 h 10295"/>
                <a:gd name="connsiteX0" fmla="*/ 0 w 10000"/>
                <a:gd name="connsiteY0" fmla="*/ 3248 h 10295"/>
                <a:gd name="connsiteX1" fmla="*/ 4026 w 10000"/>
                <a:gd name="connsiteY1" fmla="*/ 530 h 10295"/>
                <a:gd name="connsiteX2" fmla="*/ 8395 w 10000"/>
                <a:gd name="connsiteY2" fmla="*/ 1915 h 10295"/>
                <a:gd name="connsiteX3" fmla="*/ 10000 w 10000"/>
                <a:gd name="connsiteY3" fmla="*/ 10295 h 10295"/>
                <a:gd name="connsiteX0" fmla="*/ 0 w 10000"/>
                <a:gd name="connsiteY0" fmla="*/ 3248 h 10295"/>
                <a:gd name="connsiteX1" fmla="*/ 4026 w 10000"/>
                <a:gd name="connsiteY1" fmla="*/ 530 h 10295"/>
                <a:gd name="connsiteX2" fmla="*/ 8395 w 10000"/>
                <a:gd name="connsiteY2" fmla="*/ 1915 h 10295"/>
                <a:gd name="connsiteX3" fmla="*/ 10000 w 10000"/>
                <a:gd name="connsiteY3" fmla="*/ 10295 h 10295"/>
                <a:gd name="connsiteX0" fmla="*/ 0 w 10000"/>
                <a:gd name="connsiteY0" fmla="*/ 3081 h 10128"/>
                <a:gd name="connsiteX1" fmla="*/ 4026 w 10000"/>
                <a:gd name="connsiteY1" fmla="*/ 363 h 10128"/>
                <a:gd name="connsiteX2" fmla="*/ 10000 w 10000"/>
                <a:gd name="connsiteY2" fmla="*/ 10128 h 10128"/>
                <a:gd name="connsiteX0" fmla="*/ 0 w 10000"/>
                <a:gd name="connsiteY0" fmla="*/ 3247 h 10294"/>
                <a:gd name="connsiteX1" fmla="*/ 7122 w 10000"/>
                <a:gd name="connsiteY1" fmla="*/ 342 h 10294"/>
                <a:gd name="connsiteX2" fmla="*/ 10000 w 10000"/>
                <a:gd name="connsiteY2" fmla="*/ 10294 h 10294"/>
                <a:gd name="connsiteX0" fmla="*/ 0 w 10000"/>
                <a:gd name="connsiteY0" fmla="*/ 3247 h 10294"/>
                <a:gd name="connsiteX1" fmla="*/ 7122 w 10000"/>
                <a:gd name="connsiteY1" fmla="*/ 342 h 10294"/>
                <a:gd name="connsiteX2" fmla="*/ 10000 w 10000"/>
                <a:gd name="connsiteY2" fmla="*/ 10294 h 10294"/>
                <a:gd name="connsiteX0" fmla="*/ 0 w 10373"/>
                <a:gd name="connsiteY0" fmla="*/ 3295 h 11090"/>
                <a:gd name="connsiteX1" fmla="*/ 7122 w 10373"/>
                <a:gd name="connsiteY1" fmla="*/ 390 h 11090"/>
                <a:gd name="connsiteX2" fmla="*/ 10373 w 10373"/>
                <a:gd name="connsiteY2" fmla="*/ 11090 h 11090"/>
                <a:gd name="connsiteX0" fmla="*/ 0 w 10373"/>
                <a:gd name="connsiteY0" fmla="*/ 4893 h 12688"/>
                <a:gd name="connsiteX1" fmla="*/ 7548 w 10373"/>
                <a:gd name="connsiteY1" fmla="*/ 258 h 12688"/>
                <a:gd name="connsiteX2" fmla="*/ 10373 w 10373"/>
                <a:gd name="connsiteY2" fmla="*/ 12688 h 12688"/>
                <a:gd name="connsiteX0" fmla="*/ 0 w 10373"/>
                <a:gd name="connsiteY0" fmla="*/ 4907 h 12702"/>
                <a:gd name="connsiteX1" fmla="*/ 7548 w 10373"/>
                <a:gd name="connsiteY1" fmla="*/ 272 h 12702"/>
                <a:gd name="connsiteX2" fmla="*/ 10373 w 10373"/>
                <a:gd name="connsiteY2" fmla="*/ 12702 h 12702"/>
                <a:gd name="connsiteX0" fmla="*/ 0 w 10879"/>
                <a:gd name="connsiteY0" fmla="*/ 4827 h 11032"/>
                <a:gd name="connsiteX1" fmla="*/ 7548 w 10879"/>
                <a:gd name="connsiteY1" fmla="*/ 192 h 11032"/>
                <a:gd name="connsiteX2" fmla="*/ 10879 w 10879"/>
                <a:gd name="connsiteY2" fmla="*/ 11032 h 11032"/>
                <a:gd name="connsiteX0" fmla="*/ 0 w 10879"/>
                <a:gd name="connsiteY0" fmla="*/ 5773 h 11978"/>
                <a:gd name="connsiteX1" fmla="*/ 7841 w 10879"/>
                <a:gd name="connsiteY1" fmla="*/ 156 h 11978"/>
                <a:gd name="connsiteX2" fmla="*/ 10879 w 10879"/>
                <a:gd name="connsiteY2" fmla="*/ 11978 h 11978"/>
                <a:gd name="connsiteX0" fmla="*/ 0 w 10879"/>
                <a:gd name="connsiteY0" fmla="*/ 5784 h 11989"/>
                <a:gd name="connsiteX1" fmla="*/ 7841 w 10879"/>
                <a:gd name="connsiteY1" fmla="*/ 167 h 11989"/>
                <a:gd name="connsiteX2" fmla="*/ 10879 w 10879"/>
                <a:gd name="connsiteY2" fmla="*/ 11989 h 11989"/>
                <a:gd name="connsiteX0" fmla="*/ 0 w 10879"/>
                <a:gd name="connsiteY0" fmla="*/ 5795 h 12000"/>
                <a:gd name="connsiteX1" fmla="*/ 7841 w 10879"/>
                <a:gd name="connsiteY1" fmla="*/ 178 h 12000"/>
                <a:gd name="connsiteX2" fmla="*/ 10879 w 10879"/>
                <a:gd name="connsiteY2" fmla="*/ 12000 h 12000"/>
                <a:gd name="connsiteX0" fmla="*/ 0 w 10879"/>
                <a:gd name="connsiteY0" fmla="*/ 5874 h 12079"/>
                <a:gd name="connsiteX1" fmla="*/ 7841 w 10879"/>
                <a:gd name="connsiteY1" fmla="*/ 257 h 12079"/>
                <a:gd name="connsiteX2" fmla="*/ 10879 w 10879"/>
                <a:gd name="connsiteY2" fmla="*/ 12079 h 12079"/>
                <a:gd name="connsiteX0" fmla="*/ 0 w 10879"/>
                <a:gd name="connsiteY0" fmla="*/ 5784 h 11989"/>
                <a:gd name="connsiteX1" fmla="*/ 7841 w 10879"/>
                <a:gd name="connsiteY1" fmla="*/ 167 h 11989"/>
                <a:gd name="connsiteX2" fmla="*/ 10879 w 10879"/>
                <a:gd name="connsiteY2" fmla="*/ 11989 h 1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79" h="11989">
                  <a:moveTo>
                    <a:pt x="0" y="5784"/>
                  </a:moveTo>
                  <a:cubicBezTo>
                    <a:pt x="2611" y="3162"/>
                    <a:pt x="5842" y="-868"/>
                    <a:pt x="7841" y="167"/>
                  </a:cubicBezTo>
                  <a:cubicBezTo>
                    <a:pt x="9840" y="1202"/>
                    <a:pt x="10409" y="7524"/>
                    <a:pt x="10879" y="11989"/>
                  </a:cubicBezTo>
                </a:path>
              </a:pathLst>
            </a:custGeom>
            <a:noFill/>
            <a:ln w="28575" cmpd="sng">
              <a:solidFill>
                <a:srgbClr val="007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sp>
        <p:nvSpPr>
          <p:cNvPr id="565250" name="Text Box 2"/>
          <p:cNvSpPr txBox="1">
            <a:spLocks noChangeArrowheads="1"/>
          </p:cNvSpPr>
          <p:nvPr/>
        </p:nvSpPr>
        <p:spPr bwMode="auto">
          <a:xfrm>
            <a:off x="124404" y="332656"/>
            <a:ext cx="9860028" cy="15212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3720"/>
              </a:lnSpc>
              <a:defRPr/>
            </a:pPr>
            <a:r>
              <a:rPr lang="en-US" sz="3600" b="0">
                <a:solidFill>
                  <a:srgbClr val="88FFDC"/>
                </a:solidFill>
                <a:latin typeface="Chalkboard"/>
                <a:cs typeface="Chalkboard"/>
              </a:rPr>
              <a:t>Third type of synchrotron sources: </a:t>
            </a:r>
            <a:r>
              <a:rPr lang="en-US" sz="3600" b="0" u="sng">
                <a:solidFill>
                  <a:srgbClr val="FFFF00"/>
                </a:solidFill>
                <a:latin typeface="Chalkboard"/>
                <a:cs typeface="Chalkboard"/>
              </a:rPr>
              <a:t>bendin</a:t>
            </a:r>
            <a:r>
              <a:rPr lang="en-US" sz="3600" b="0">
                <a:solidFill>
                  <a:srgbClr val="FFFF00"/>
                </a:solidFill>
                <a:latin typeface="Chalkboard"/>
                <a:cs typeface="Chalkboard"/>
              </a:rPr>
              <a:t>g</a:t>
            </a:r>
            <a:r>
              <a:rPr lang="en-US" sz="3600" b="0" u="sng">
                <a:solidFill>
                  <a:srgbClr val="FFFF00"/>
                </a:solidFill>
                <a:latin typeface="Chalkboard"/>
                <a:cs typeface="Chalkboard"/>
              </a:rPr>
              <a:t> ma</a:t>
            </a:r>
            <a:r>
              <a:rPr lang="en-US" sz="3600" b="0">
                <a:solidFill>
                  <a:srgbClr val="FFFF00"/>
                </a:solidFill>
                <a:latin typeface="Chalkboard"/>
                <a:cs typeface="Chalkboard"/>
              </a:rPr>
              <a:t>g</a:t>
            </a:r>
            <a:r>
              <a:rPr lang="en-US" sz="3600" b="0" u="sng">
                <a:solidFill>
                  <a:srgbClr val="FFFF00"/>
                </a:solidFill>
                <a:latin typeface="Chalkboard"/>
                <a:cs typeface="Chalkboard"/>
              </a:rPr>
              <a:t>nets</a:t>
            </a:r>
            <a:r>
              <a:rPr lang="en-US" sz="3600" b="0">
                <a:solidFill>
                  <a:srgbClr val="88FFDC"/>
                </a:solidFill>
                <a:latin typeface="Chalkboard"/>
                <a:cs typeface="Chalkboard"/>
              </a:rPr>
              <a:t>, the dipoles that also keep the electrons circulating in the storage ring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 rot="120000">
            <a:off x="1778675" y="2173011"/>
            <a:ext cx="6416687" cy="292709"/>
            <a:chOff x="-267" y="2847"/>
            <a:chExt cx="3099" cy="141"/>
          </a:xfrm>
          <a:effectLst/>
        </p:grpSpPr>
        <p:sp>
          <p:nvSpPr>
            <p:cNvPr id="565258" name="Freeform 10"/>
            <p:cNvSpPr>
              <a:spLocks/>
            </p:cNvSpPr>
            <p:nvPr/>
          </p:nvSpPr>
          <p:spPr bwMode="auto">
            <a:xfrm rot="300000">
              <a:off x="1272" y="2940"/>
              <a:ext cx="1560" cy="48"/>
            </a:xfrm>
            <a:custGeom>
              <a:avLst/>
              <a:gdLst>
                <a:gd name="T0" fmla="*/ 0 w 1536"/>
                <a:gd name="T1" fmla="*/ 48 h 48"/>
                <a:gd name="T2" fmla="*/ 1536 w 1536"/>
                <a:gd name="T3" fmla="*/ 48 h 48"/>
                <a:gd name="T4" fmla="*/ 1536 w 1536"/>
                <a:gd name="T5" fmla="*/ 0 h 48"/>
                <a:gd name="T6" fmla="*/ 0 w 1536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6" h="48">
                  <a:moveTo>
                    <a:pt x="0" y="48"/>
                  </a:moveTo>
                  <a:lnTo>
                    <a:pt x="1536" y="48"/>
                  </a:lnTo>
                  <a:lnTo>
                    <a:pt x="1536" y="0"/>
                  </a:lnTo>
                  <a:lnTo>
                    <a:pt x="0" y="48"/>
                  </a:lnTo>
                  <a:close/>
                </a:path>
              </a:pathLst>
            </a:custGeom>
            <a:gradFill flip="none" rotWithShape="1">
              <a:gsLst>
                <a:gs pos="77000">
                  <a:schemeClr val="bg1"/>
                </a:gs>
                <a:gs pos="100000">
                  <a:srgbClr val="001F60"/>
                </a:gs>
              </a:gsLst>
              <a:lin ang="0" scaled="1"/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" name="Freeform 10"/>
            <p:cNvSpPr>
              <a:spLocks/>
            </p:cNvSpPr>
            <p:nvPr/>
          </p:nvSpPr>
          <p:spPr bwMode="auto">
            <a:xfrm rot="300000" flipH="1" flipV="1">
              <a:off x="-267" y="2847"/>
              <a:ext cx="1560" cy="48"/>
            </a:xfrm>
            <a:custGeom>
              <a:avLst/>
              <a:gdLst>
                <a:gd name="T0" fmla="*/ 0 w 1536"/>
                <a:gd name="T1" fmla="*/ 48 h 48"/>
                <a:gd name="T2" fmla="*/ 1536 w 1536"/>
                <a:gd name="T3" fmla="*/ 48 h 48"/>
                <a:gd name="T4" fmla="*/ 1536 w 1536"/>
                <a:gd name="T5" fmla="*/ 0 h 48"/>
                <a:gd name="T6" fmla="*/ 0 w 1536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6" h="48">
                  <a:moveTo>
                    <a:pt x="0" y="48"/>
                  </a:moveTo>
                  <a:lnTo>
                    <a:pt x="1536" y="48"/>
                  </a:lnTo>
                  <a:lnTo>
                    <a:pt x="1536" y="0"/>
                  </a:lnTo>
                  <a:lnTo>
                    <a:pt x="0" y="48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5259" name="Oval 11"/>
            <p:cNvSpPr>
              <a:spLocks noChangeArrowheads="1"/>
            </p:cNvSpPr>
            <p:nvPr/>
          </p:nvSpPr>
          <p:spPr bwMode="auto">
            <a:xfrm>
              <a:off x="1271" y="2897"/>
              <a:ext cx="48" cy="48"/>
            </a:xfrm>
            <a:prstGeom prst="ellipse">
              <a:avLst/>
            </a:prstGeom>
            <a:gradFill flip="none" rotWithShape="1">
              <a:gsLst>
                <a:gs pos="33000">
                  <a:schemeClr val="accent1">
                    <a:lumMod val="60000"/>
                    <a:lumOff val="40000"/>
                  </a:schemeClr>
                </a:gs>
                <a:gs pos="75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507011" y="2562513"/>
            <a:ext cx="1616076" cy="646113"/>
            <a:chOff x="1972" y="2496"/>
            <a:chExt cx="1018" cy="407"/>
          </a:xfrm>
          <a:effectLst/>
        </p:grpSpPr>
        <p:sp>
          <p:nvSpPr>
            <p:cNvPr id="565261" name="AutoShape 13"/>
            <p:cNvSpPr>
              <a:spLocks noChangeArrowheads="1"/>
            </p:cNvSpPr>
            <p:nvPr/>
          </p:nvSpPr>
          <p:spPr bwMode="auto">
            <a:xfrm>
              <a:off x="2018" y="2496"/>
              <a:ext cx="972" cy="407"/>
            </a:xfrm>
            <a:prstGeom prst="wedgeRectCallout">
              <a:avLst>
                <a:gd name="adj1" fmla="val -44496"/>
                <a:gd name="adj2" fmla="val 115353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5262" name="Text Box 14"/>
            <p:cNvSpPr txBox="1">
              <a:spLocks noChangeArrowheads="1"/>
            </p:cNvSpPr>
            <p:nvPr/>
          </p:nvSpPr>
          <p:spPr bwMode="auto">
            <a:xfrm>
              <a:off x="1972" y="2496"/>
              <a:ext cx="1018" cy="40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fr-FR" sz="2000" b="0">
                  <a:solidFill>
                    <a:schemeClr val="accent2"/>
                  </a:solidFill>
                  <a:latin typeface="Arial" charset="0"/>
                  <a:cs typeface="+mn-cs"/>
                </a:rPr>
                <a:t>short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fr-FR" sz="2000" b="0">
                  <a:solidFill>
                    <a:schemeClr val="accent2"/>
                  </a:solidFill>
                  <a:latin typeface="Arial" charset="0"/>
                  <a:cs typeface="+mn-cs"/>
                </a:rPr>
                <a:t>signal pulse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75851" y="2989539"/>
            <a:ext cx="1490663" cy="388938"/>
            <a:chOff x="3600" y="2544"/>
            <a:chExt cx="939" cy="245"/>
          </a:xfrm>
          <a:effectLst/>
        </p:grpSpPr>
        <p:sp>
          <p:nvSpPr>
            <p:cNvPr id="565264" name="AutoShape 16"/>
            <p:cNvSpPr>
              <a:spLocks noChangeArrowheads="1"/>
            </p:cNvSpPr>
            <p:nvPr/>
          </p:nvSpPr>
          <p:spPr bwMode="auto">
            <a:xfrm>
              <a:off x="3645" y="2556"/>
              <a:ext cx="840" cy="233"/>
            </a:xfrm>
            <a:prstGeom prst="wedgeRectCallout">
              <a:avLst>
                <a:gd name="adj1" fmla="val 32964"/>
                <a:gd name="adj2" fmla="val 115443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4060" name="Text Box 17"/>
            <p:cNvSpPr txBox="1">
              <a:spLocks noChangeArrowheads="1"/>
            </p:cNvSpPr>
            <p:nvPr/>
          </p:nvSpPr>
          <p:spPr bwMode="auto">
            <a:xfrm>
              <a:off x="3600" y="2544"/>
              <a:ext cx="93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fr-FR" sz="2000" b="0" err="1">
                  <a:solidFill>
                    <a:schemeClr val="accent2"/>
                  </a:solidFill>
                  <a:latin typeface="Arial" charset="0"/>
                </a:rPr>
                <a:t>broadband</a:t>
              </a:r>
              <a:endParaRPr lang="fr-FR" sz="1600" b="0">
                <a:solidFill>
                  <a:schemeClr val="accent2"/>
                </a:solidFill>
                <a:latin typeface="Arial" charset="0"/>
              </a:endParaRP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1874560" y="3510454"/>
            <a:ext cx="1887538" cy="1646738"/>
            <a:chOff x="3024" y="2496"/>
            <a:chExt cx="912" cy="795"/>
          </a:xfrm>
          <a:effectLst/>
        </p:grpSpPr>
        <p:sp>
          <p:nvSpPr>
            <p:cNvPr id="565267" name="Freeform 19"/>
            <p:cNvSpPr>
              <a:spLocks/>
            </p:cNvSpPr>
            <p:nvPr/>
          </p:nvSpPr>
          <p:spPr bwMode="auto">
            <a:xfrm>
              <a:off x="3024" y="2496"/>
              <a:ext cx="864" cy="624"/>
            </a:xfrm>
            <a:custGeom>
              <a:avLst/>
              <a:gdLst>
                <a:gd name="T0" fmla="*/ 0 w 768"/>
                <a:gd name="T1" fmla="*/ 0 h 624"/>
                <a:gd name="T2" fmla="*/ 0 w 768"/>
                <a:gd name="T3" fmla="*/ 624 h 624"/>
                <a:gd name="T4" fmla="*/ 768 w 768"/>
                <a:gd name="T5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8" h="624">
                  <a:moveTo>
                    <a:pt x="0" y="0"/>
                  </a:moveTo>
                  <a:lnTo>
                    <a:pt x="0" y="624"/>
                  </a:lnTo>
                  <a:lnTo>
                    <a:pt x="768" y="624"/>
                  </a:lnTo>
                </a:path>
              </a:pathLst>
            </a:custGeom>
            <a:noFill/>
            <a:ln w="19050" cmpd="sng">
              <a:solidFill>
                <a:srgbClr val="00FF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4054" name="Text Box 20"/>
            <p:cNvSpPr txBox="1">
              <a:spLocks noChangeArrowheads="1"/>
            </p:cNvSpPr>
            <p:nvPr/>
          </p:nvSpPr>
          <p:spPr bwMode="auto">
            <a:xfrm>
              <a:off x="3504" y="3135"/>
              <a:ext cx="4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fr-FR" sz="2000" b="0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Arial" charset="0"/>
                </a:rPr>
                <a:t>time</a:t>
              </a:r>
              <a:endParaRPr lang="fr-FR" sz="2000" b="0">
                <a:solidFill>
                  <a:schemeClr val="accent2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charset="0"/>
              </a:endParaRPr>
            </a:p>
          </p:txBody>
        </p:sp>
        <p:grpSp>
          <p:nvGrpSpPr>
            <p:cNvPr id="44055" name="Group 21"/>
            <p:cNvGrpSpPr>
              <a:grpSpLocks/>
            </p:cNvGrpSpPr>
            <p:nvPr/>
          </p:nvGrpSpPr>
          <p:grpSpPr bwMode="auto">
            <a:xfrm>
              <a:off x="3072" y="2544"/>
              <a:ext cx="672" cy="528"/>
              <a:chOff x="4272" y="2762"/>
              <a:chExt cx="672" cy="528"/>
            </a:xfrm>
          </p:grpSpPr>
          <p:sp>
            <p:nvSpPr>
              <p:cNvPr id="565270" name="Freeform 22"/>
              <p:cNvSpPr>
                <a:spLocks/>
              </p:cNvSpPr>
              <p:nvPr/>
            </p:nvSpPr>
            <p:spPr bwMode="auto">
              <a:xfrm>
                <a:off x="4512" y="2762"/>
                <a:ext cx="192" cy="528"/>
              </a:xfrm>
              <a:custGeom>
                <a:avLst/>
                <a:gdLst>
                  <a:gd name="T0" fmla="*/ 0 w 768"/>
                  <a:gd name="T1" fmla="*/ 528 h 528"/>
                  <a:gd name="T2" fmla="*/ 144 w 768"/>
                  <a:gd name="T3" fmla="*/ 432 h 528"/>
                  <a:gd name="T4" fmla="*/ 384 w 768"/>
                  <a:gd name="T5" fmla="*/ 0 h 528"/>
                  <a:gd name="T6" fmla="*/ 624 w 768"/>
                  <a:gd name="T7" fmla="*/ 432 h 528"/>
                  <a:gd name="T8" fmla="*/ 768 w 768"/>
                  <a:gd name="T9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8" h="528">
                    <a:moveTo>
                      <a:pt x="0" y="528"/>
                    </a:moveTo>
                    <a:cubicBezTo>
                      <a:pt x="40" y="523"/>
                      <a:pt x="80" y="519"/>
                      <a:pt x="144" y="432"/>
                    </a:cubicBezTo>
                    <a:cubicBezTo>
                      <a:pt x="207" y="344"/>
                      <a:pt x="304" y="0"/>
                      <a:pt x="384" y="0"/>
                    </a:cubicBezTo>
                    <a:cubicBezTo>
                      <a:pt x="464" y="0"/>
                      <a:pt x="560" y="344"/>
                      <a:pt x="624" y="432"/>
                    </a:cubicBezTo>
                    <a:cubicBezTo>
                      <a:pt x="687" y="519"/>
                      <a:pt x="727" y="523"/>
                      <a:pt x="768" y="528"/>
                    </a:cubicBez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65271" name="Line 23"/>
              <p:cNvSpPr>
                <a:spLocks noChangeShapeType="1"/>
              </p:cNvSpPr>
              <p:nvPr/>
            </p:nvSpPr>
            <p:spPr bwMode="auto">
              <a:xfrm>
                <a:off x="4704" y="3290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65272" name="Line 24"/>
              <p:cNvSpPr>
                <a:spLocks noChangeShapeType="1"/>
              </p:cNvSpPr>
              <p:nvPr/>
            </p:nvSpPr>
            <p:spPr bwMode="auto">
              <a:xfrm>
                <a:off x="4272" y="3290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6105625" y="3393476"/>
            <a:ext cx="3237614" cy="1679878"/>
            <a:chOff x="3949" y="2496"/>
            <a:chExt cx="1563" cy="811"/>
          </a:xfrm>
          <a:effectLst/>
        </p:grpSpPr>
        <p:sp>
          <p:nvSpPr>
            <p:cNvPr id="565281" name="Freeform 33"/>
            <p:cNvSpPr>
              <a:spLocks/>
            </p:cNvSpPr>
            <p:nvPr/>
          </p:nvSpPr>
          <p:spPr bwMode="auto">
            <a:xfrm>
              <a:off x="3988" y="2544"/>
              <a:ext cx="1000" cy="528"/>
            </a:xfrm>
            <a:custGeom>
              <a:avLst/>
              <a:gdLst>
                <a:gd name="T0" fmla="*/ 0 w 768"/>
                <a:gd name="T1" fmla="*/ 528 h 528"/>
                <a:gd name="T2" fmla="*/ 144 w 768"/>
                <a:gd name="T3" fmla="*/ 432 h 528"/>
                <a:gd name="T4" fmla="*/ 384 w 768"/>
                <a:gd name="T5" fmla="*/ 0 h 528"/>
                <a:gd name="T6" fmla="*/ 624 w 768"/>
                <a:gd name="T7" fmla="*/ 432 h 528"/>
                <a:gd name="T8" fmla="*/ 768 w 768"/>
                <a:gd name="T9" fmla="*/ 528 h 528"/>
                <a:gd name="connsiteX0" fmla="*/ 0 w 10000"/>
                <a:gd name="connsiteY0" fmla="*/ 10000 h 10000"/>
                <a:gd name="connsiteX1" fmla="*/ 1875 w 10000"/>
                <a:gd name="connsiteY1" fmla="*/ 8182 h 10000"/>
                <a:gd name="connsiteX2" fmla="*/ 5000 w 10000"/>
                <a:gd name="connsiteY2" fmla="*/ 0 h 10000"/>
                <a:gd name="connsiteX3" fmla="*/ 8125 w 10000"/>
                <a:gd name="connsiteY3" fmla="*/ 8182 h 10000"/>
                <a:gd name="connsiteX4" fmla="*/ 1000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521" y="9905"/>
                    <a:pt x="1042" y="9830"/>
                    <a:pt x="1875" y="8182"/>
                  </a:cubicBezTo>
                  <a:cubicBezTo>
                    <a:pt x="2695" y="6515"/>
                    <a:pt x="3039" y="0"/>
                    <a:pt x="5000" y="0"/>
                  </a:cubicBezTo>
                  <a:cubicBezTo>
                    <a:pt x="6961" y="0"/>
                    <a:pt x="7292" y="6515"/>
                    <a:pt x="8125" y="8182"/>
                  </a:cubicBezTo>
                  <a:cubicBezTo>
                    <a:pt x="8945" y="9830"/>
                    <a:pt x="9466" y="9905"/>
                    <a:pt x="10000" y="10000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5282" name="Freeform 34"/>
            <p:cNvSpPr>
              <a:spLocks/>
            </p:cNvSpPr>
            <p:nvPr/>
          </p:nvSpPr>
          <p:spPr bwMode="auto">
            <a:xfrm>
              <a:off x="3949" y="2496"/>
              <a:ext cx="1175" cy="624"/>
            </a:xfrm>
            <a:custGeom>
              <a:avLst/>
              <a:gdLst>
                <a:gd name="T0" fmla="*/ 0 w 768"/>
                <a:gd name="T1" fmla="*/ 0 h 624"/>
                <a:gd name="T2" fmla="*/ 0 w 768"/>
                <a:gd name="T3" fmla="*/ 624 h 624"/>
                <a:gd name="T4" fmla="*/ 768 w 768"/>
                <a:gd name="T5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8" h="624">
                  <a:moveTo>
                    <a:pt x="0" y="0"/>
                  </a:moveTo>
                  <a:lnTo>
                    <a:pt x="0" y="624"/>
                  </a:lnTo>
                  <a:lnTo>
                    <a:pt x="768" y="624"/>
                  </a:lnTo>
                </a:path>
              </a:pathLst>
            </a:custGeom>
            <a:noFill/>
            <a:ln w="19050" cmpd="sng">
              <a:solidFill>
                <a:srgbClr val="00FF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4048" name="Text Box 35"/>
            <p:cNvSpPr txBox="1">
              <a:spLocks noChangeArrowheads="1"/>
            </p:cNvSpPr>
            <p:nvPr/>
          </p:nvSpPr>
          <p:spPr bwMode="auto">
            <a:xfrm>
              <a:off x="4996" y="3126"/>
              <a:ext cx="516" cy="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2100"/>
                </a:lnSpc>
              </a:pPr>
              <a:r>
                <a:rPr lang="fr-FR" b="0" i="1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pitchFamily="2" charset="2"/>
                </a:rPr>
                <a:t>n  </a:t>
              </a:r>
              <a:r>
                <a:rPr lang="fr-FR" b="0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Arial" charset="0"/>
                </a:rPr>
                <a:t>or </a:t>
              </a:r>
              <a:r>
                <a:rPr lang="fr-FR" b="0" i="1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pitchFamily="2" charset="2"/>
                </a:rPr>
                <a:t>l</a:t>
              </a:r>
              <a:endParaRPr lang="fr-FR" b="0">
                <a:solidFill>
                  <a:schemeClr val="accent2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grpSp>
        <p:nvGrpSpPr>
          <p:cNvPr id="33" name="Grouper 32"/>
          <p:cNvGrpSpPr/>
          <p:nvPr/>
        </p:nvGrpSpPr>
        <p:grpSpPr>
          <a:xfrm>
            <a:off x="9854415" y="570938"/>
            <a:ext cx="2147251" cy="1224150"/>
            <a:chOff x="2338030" y="3498089"/>
            <a:chExt cx="1441882" cy="1734192"/>
          </a:xfrm>
        </p:grpSpPr>
        <p:grpSp>
          <p:nvGrpSpPr>
            <p:cNvPr id="34" name="Grouper 33"/>
            <p:cNvGrpSpPr/>
            <p:nvPr/>
          </p:nvGrpSpPr>
          <p:grpSpPr>
            <a:xfrm>
              <a:off x="3203848" y="3501008"/>
              <a:ext cx="574343" cy="1731273"/>
              <a:chOff x="-252536" y="3498089"/>
              <a:chExt cx="574343" cy="1731273"/>
            </a:xfrm>
          </p:grpSpPr>
          <p:sp>
            <p:nvSpPr>
              <p:cNvPr id="46" name="Forme libre 45"/>
              <p:cNvSpPr/>
              <p:nvPr/>
            </p:nvSpPr>
            <p:spPr>
              <a:xfrm>
                <a:off x="-252536" y="4077072"/>
                <a:ext cx="574343" cy="1152290"/>
              </a:xfrm>
              <a:custGeom>
                <a:avLst/>
                <a:gdLst>
                  <a:gd name="connsiteX0" fmla="*/ 3567 w 574343"/>
                  <a:gd name="connsiteY0" fmla="*/ 0 h 1152290"/>
                  <a:gd name="connsiteX1" fmla="*/ 0 w 574343"/>
                  <a:gd name="connsiteY1" fmla="*/ 577929 h 1152290"/>
                  <a:gd name="connsiteX2" fmla="*/ 574343 w 574343"/>
                  <a:gd name="connsiteY2" fmla="*/ 1152290 h 1152290"/>
                  <a:gd name="connsiteX3" fmla="*/ 574343 w 574343"/>
                  <a:gd name="connsiteY3" fmla="*/ 863326 h 1152290"/>
                  <a:gd name="connsiteX4" fmla="*/ 142694 w 574343"/>
                  <a:gd name="connsiteY4" fmla="*/ 431663 h 1152290"/>
                  <a:gd name="connsiteX5" fmla="*/ 142694 w 574343"/>
                  <a:gd name="connsiteY5" fmla="*/ 142699 h 1152290"/>
                  <a:gd name="connsiteX6" fmla="*/ 3567 w 574343"/>
                  <a:gd name="connsiteY6" fmla="*/ 0 h 11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1152290">
                    <a:moveTo>
                      <a:pt x="3567" y="0"/>
                    </a:moveTo>
                    <a:lnTo>
                      <a:pt x="0" y="577929"/>
                    </a:lnTo>
                    <a:lnTo>
                      <a:pt x="574343" y="1152290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142699"/>
                    </a:lnTo>
                    <a:lnTo>
                      <a:pt x="3567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orme libre 46"/>
              <p:cNvSpPr/>
              <p:nvPr/>
            </p:nvSpPr>
            <p:spPr>
              <a:xfrm>
                <a:off x="-252536" y="3498089"/>
                <a:ext cx="574342" cy="863325"/>
              </a:xfrm>
              <a:custGeom>
                <a:avLst/>
                <a:gdLst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42694 w 574343"/>
                  <a:gd name="connsiteY4" fmla="*/ 720628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863326">
                    <a:moveTo>
                      <a:pt x="0" y="0"/>
                    </a:moveTo>
                    <a:lnTo>
                      <a:pt x="574343" y="574362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720628"/>
                    </a:lnTo>
                    <a:lnTo>
                      <a:pt x="3567" y="5814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5" name="Grouper 34"/>
            <p:cNvGrpSpPr/>
            <p:nvPr/>
          </p:nvGrpSpPr>
          <p:grpSpPr>
            <a:xfrm>
              <a:off x="2338030" y="3498089"/>
              <a:ext cx="1441882" cy="1731273"/>
              <a:chOff x="-254258" y="3498089"/>
              <a:chExt cx="1441882" cy="1731273"/>
            </a:xfrm>
          </p:grpSpPr>
          <p:grpSp>
            <p:nvGrpSpPr>
              <p:cNvPr id="36" name="Grouper 35"/>
              <p:cNvGrpSpPr/>
              <p:nvPr/>
            </p:nvGrpSpPr>
            <p:grpSpPr>
              <a:xfrm>
                <a:off x="-254258" y="4077072"/>
                <a:ext cx="1441882" cy="1152290"/>
                <a:chOff x="-254258" y="4077072"/>
                <a:chExt cx="1441882" cy="1152290"/>
              </a:xfrm>
            </p:grpSpPr>
            <p:sp>
              <p:nvSpPr>
                <p:cNvPr id="42" name="Parallélogramme 41"/>
                <p:cNvSpPr/>
                <p:nvPr/>
              </p:nvSpPr>
              <p:spPr bwMode="auto">
                <a:xfrm flipH="1">
                  <a:off x="-254258" y="4363821"/>
                  <a:ext cx="1440160" cy="576064"/>
                </a:xfrm>
                <a:prstGeom prst="parallelogram">
                  <a:avLst>
                    <a:gd name="adj" fmla="val 209502"/>
                  </a:avLst>
                </a:prstGeom>
                <a:solidFill>
                  <a:srgbClr val="811A15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 bwMode="auto">
                <a:xfrm>
                  <a:off x="323528" y="4941168"/>
                  <a:ext cx="864096" cy="288032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4" name="Forme libre 43"/>
                <p:cNvSpPr/>
                <p:nvPr/>
              </p:nvSpPr>
              <p:spPr>
                <a:xfrm>
                  <a:off x="-252536" y="4077072"/>
                  <a:ext cx="574343" cy="1152290"/>
                </a:xfrm>
                <a:custGeom>
                  <a:avLst/>
                  <a:gdLst>
                    <a:gd name="connsiteX0" fmla="*/ 3567 w 574343"/>
                    <a:gd name="connsiteY0" fmla="*/ 0 h 1152290"/>
                    <a:gd name="connsiteX1" fmla="*/ 0 w 574343"/>
                    <a:gd name="connsiteY1" fmla="*/ 577929 h 1152290"/>
                    <a:gd name="connsiteX2" fmla="*/ 574343 w 574343"/>
                    <a:gd name="connsiteY2" fmla="*/ 1152290 h 1152290"/>
                    <a:gd name="connsiteX3" fmla="*/ 574343 w 574343"/>
                    <a:gd name="connsiteY3" fmla="*/ 863326 h 1152290"/>
                    <a:gd name="connsiteX4" fmla="*/ 142694 w 574343"/>
                    <a:gd name="connsiteY4" fmla="*/ 431663 h 1152290"/>
                    <a:gd name="connsiteX5" fmla="*/ 142694 w 574343"/>
                    <a:gd name="connsiteY5" fmla="*/ 142699 h 1152290"/>
                    <a:gd name="connsiteX6" fmla="*/ 3567 w 574343"/>
                    <a:gd name="connsiteY6" fmla="*/ 0 h 1152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4343" h="1152290">
                      <a:moveTo>
                        <a:pt x="3567" y="0"/>
                      </a:moveTo>
                      <a:lnTo>
                        <a:pt x="0" y="577929"/>
                      </a:lnTo>
                      <a:lnTo>
                        <a:pt x="574343" y="1152290"/>
                      </a:lnTo>
                      <a:lnTo>
                        <a:pt x="574343" y="863326"/>
                      </a:lnTo>
                      <a:lnTo>
                        <a:pt x="142694" y="431663"/>
                      </a:lnTo>
                      <a:lnTo>
                        <a:pt x="142694" y="142699"/>
                      </a:lnTo>
                      <a:lnTo>
                        <a:pt x="3567" y="0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 bwMode="auto">
                <a:xfrm>
                  <a:off x="-108520" y="4221088"/>
                  <a:ext cx="864096" cy="288032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7" name="Grouper 36"/>
              <p:cNvGrpSpPr/>
              <p:nvPr/>
            </p:nvGrpSpPr>
            <p:grpSpPr>
              <a:xfrm>
                <a:off x="-252537" y="3498089"/>
                <a:ext cx="1440161" cy="867015"/>
                <a:chOff x="-252537" y="3498089"/>
                <a:chExt cx="1440161" cy="867015"/>
              </a:xfrm>
            </p:grpSpPr>
            <p:sp>
              <p:nvSpPr>
                <p:cNvPr id="38" name="Rectangle 37"/>
                <p:cNvSpPr/>
                <p:nvPr/>
              </p:nvSpPr>
              <p:spPr bwMode="auto">
                <a:xfrm>
                  <a:off x="-108520" y="3933056"/>
                  <a:ext cx="864096" cy="288032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9" name="Parallélogramme 38"/>
                <p:cNvSpPr/>
                <p:nvPr/>
              </p:nvSpPr>
              <p:spPr bwMode="auto">
                <a:xfrm flipH="1">
                  <a:off x="-252537" y="3501008"/>
                  <a:ext cx="1440160" cy="576064"/>
                </a:xfrm>
                <a:prstGeom prst="parallelogram">
                  <a:avLst>
                    <a:gd name="adj" fmla="val 211023"/>
                  </a:avLst>
                </a:prstGeom>
                <a:solidFill>
                  <a:srgbClr val="797B14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0" name="Forme libre 39"/>
                <p:cNvSpPr/>
                <p:nvPr/>
              </p:nvSpPr>
              <p:spPr>
                <a:xfrm>
                  <a:off x="-252536" y="3498089"/>
                  <a:ext cx="574343" cy="863326"/>
                </a:xfrm>
                <a:custGeom>
                  <a:avLst/>
                  <a:gdLst>
                    <a:gd name="connsiteX0" fmla="*/ 0 w 574343"/>
                    <a:gd name="connsiteY0" fmla="*/ 0 h 863326"/>
                    <a:gd name="connsiteX1" fmla="*/ 574343 w 574343"/>
                    <a:gd name="connsiteY1" fmla="*/ 574362 h 863326"/>
                    <a:gd name="connsiteX2" fmla="*/ 574343 w 574343"/>
                    <a:gd name="connsiteY2" fmla="*/ 863326 h 863326"/>
                    <a:gd name="connsiteX3" fmla="*/ 142694 w 574343"/>
                    <a:gd name="connsiteY3" fmla="*/ 431663 h 863326"/>
                    <a:gd name="connsiteX4" fmla="*/ 142694 w 574343"/>
                    <a:gd name="connsiteY4" fmla="*/ 720628 h 863326"/>
                    <a:gd name="connsiteX5" fmla="*/ 3567 w 574343"/>
                    <a:gd name="connsiteY5" fmla="*/ 581496 h 863326"/>
                    <a:gd name="connsiteX6" fmla="*/ 0 w 574343"/>
                    <a:gd name="connsiteY6" fmla="*/ 0 h 8633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4343" h="863326">
                      <a:moveTo>
                        <a:pt x="0" y="0"/>
                      </a:moveTo>
                      <a:lnTo>
                        <a:pt x="574343" y="574362"/>
                      </a:lnTo>
                      <a:lnTo>
                        <a:pt x="574343" y="863326"/>
                      </a:lnTo>
                      <a:lnTo>
                        <a:pt x="142694" y="431663"/>
                      </a:lnTo>
                      <a:lnTo>
                        <a:pt x="142694" y="720628"/>
                      </a:lnTo>
                      <a:lnTo>
                        <a:pt x="3567" y="5814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6460B"/>
                </a:solidFill>
                <a:ln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 bwMode="auto">
                <a:xfrm>
                  <a:off x="323528" y="4077072"/>
                  <a:ext cx="864096" cy="288032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2227345" y="1916832"/>
            <a:ext cx="2169144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 b="0">
                <a:solidFill>
                  <a:srgbClr val="FFFFFF"/>
                </a:solidFill>
                <a:latin typeface="Helvetica" charset="0"/>
              </a:rPr>
              <a:t>[</a:t>
            </a:r>
            <a:r>
              <a:rPr lang="en-US" sz="1000" b="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b="0">
                <a:solidFill>
                  <a:srgbClr val="FFFFFF"/>
                </a:solidFill>
                <a:latin typeface="Helvetica" charset="0"/>
              </a:rPr>
              <a:t>TOP VIEW</a:t>
            </a:r>
            <a:r>
              <a:rPr lang="en-US" sz="1000" b="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b="0">
                <a:solidFill>
                  <a:srgbClr val="FFFFFF"/>
                </a:solidFill>
                <a:latin typeface="Helvetica" charset="0"/>
              </a:rPr>
              <a:t>]</a:t>
            </a:r>
            <a:endParaRPr lang="en-US" b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565254" name="Rectangle 6"/>
          <p:cNvSpPr>
            <a:spLocks noChangeArrowheads="1"/>
          </p:cNvSpPr>
          <p:nvPr/>
        </p:nvSpPr>
        <p:spPr bwMode="auto">
          <a:xfrm>
            <a:off x="5015880" y="1830239"/>
            <a:ext cx="1484906" cy="1022697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 bwMode="auto">
          <a:xfrm>
            <a:off x="8142713" y="2282909"/>
            <a:ext cx="1872208" cy="175329"/>
          </a:xfrm>
          <a:prstGeom prst="rect">
            <a:avLst/>
          </a:prstGeom>
          <a:solidFill>
            <a:srgbClr val="001F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5A90F0-B945-626E-4196-F3A309DD07A2}"/>
              </a:ext>
            </a:extLst>
          </p:cNvPr>
          <p:cNvGrpSpPr/>
          <p:nvPr/>
        </p:nvGrpSpPr>
        <p:grpSpPr>
          <a:xfrm>
            <a:off x="7670731" y="3302104"/>
            <a:ext cx="2433601" cy="776372"/>
            <a:chOff x="3246431" y="1650731"/>
            <a:chExt cx="2378247" cy="776372"/>
          </a:xfrm>
        </p:grpSpPr>
        <p:sp>
          <p:nvSpPr>
            <p:cNvPr id="54" name="Down Arrow 53">
              <a:extLst>
                <a:ext uri="{FF2B5EF4-FFF2-40B4-BE49-F238E27FC236}">
                  <a16:creationId xmlns:a16="http://schemas.microsoft.com/office/drawing/2014/main" id="{84D5B5D5-8FD7-F66D-1585-60116A6EEC77}"/>
                </a:ext>
              </a:extLst>
            </p:cNvPr>
            <p:cNvSpPr/>
            <p:nvPr/>
          </p:nvSpPr>
          <p:spPr bwMode="auto">
            <a:xfrm rot="16200000">
              <a:off x="4047369" y="849793"/>
              <a:ext cx="776372" cy="2378247"/>
            </a:xfrm>
            <a:prstGeom prst="downArrow">
              <a:avLst/>
            </a:prstGeom>
            <a:gradFill>
              <a:gsLst>
                <a:gs pos="20000">
                  <a:srgbClr val="FF0000"/>
                </a:gs>
                <a:gs pos="0">
                  <a:srgbClr val="001F5F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294169-2AD6-4E48-05D4-1EA5EA1CC19C}"/>
                </a:ext>
              </a:extLst>
            </p:cNvPr>
            <p:cNvSpPr/>
            <p:nvPr/>
          </p:nvSpPr>
          <p:spPr>
            <a:xfrm>
              <a:off x="3746462" y="1818450"/>
              <a:ext cx="16006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0">
                  <a:solidFill>
                    <a:schemeClr val="bg1"/>
                  </a:solidFill>
                  <a:latin typeface="Helvetica" charset="0"/>
                </a:rPr>
                <a:t>log-log plot</a:t>
              </a:r>
            </a:p>
          </p:txBody>
        </p:sp>
      </p:grpSp>
      <p:sp>
        <p:nvSpPr>
          <p:cNvPr id="565252" name="Freeform 4"/>
          <p:cNvSpPr>
            <a:spLocks/>
          </p:cNvSpPr>
          <p:nvPr/>
        </p:nvSpPr>
        <p:spPr bwMode="auto">
          <a:xfrm>
            <a:off x="4235451" y="2152870"/>
            <a:ext cx="2981325" cy="198438"/>
          </a:xfrm>
          <a:custGeom>
            <a:avLst/>
            <a:gdLst>
              <a:gd name="T0" fmla="*/ 0 w 1440"/>
              <a:gd name="T1" fmla="*/ 0 h 96"/>
              <a:gd name="T2" fmla="*/ 720 w 1440"/>
              <a:gd name="T3" fmla="*/ 96 h 96"/>
              <a:gd name="T4" fmla="*/ 1440 w 1440"/>
              <a:gd name="T5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0" h="96">
                <a:moveTo>
                  <a:pt x="0" y="0"/>
                </a:moveTo>
                <a:cubicBezTo>
                  <a:pt x="240" y="48"/>
                  <a:pt x="480" y="96"/>
                  <a:pt x="720" y="96"/>
                </a:cubicBezTo>
                <a:cubicBezTo>
                  <a:pt x="960" y="96"/>
                  <a:pt x="1200" y="48"/>
                  <a:pt x="1440" y="0"/>
                </a:cubicBezTo>
              </a:path>
            </a:pathLst>
          </a:custGeom>
          <a:noFill/>
          <a:ln w="19050" cmpd="sng">
            <a:solidFill>
              <a:srgbClr val="47FFD1"/>
            </a:solidFill>
            <a:prstDash val="sysDash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90" name="Oval 11">
            <a:extLst>
              <a:ext uri="{FF2B5EF4-FFF2-40B4-BE49-F238E27FC236}">
                <a16:creationId xmlns:a16="http://schemas.microsoft.com/office/drawing/2014/main" id="{83A8989E-6D83-6828-8AF2-947EA634AB0D}"/>
              </a:ext>
            </a:extLst>
          </p:cNvPr>
          <p:cNvSpPr>
            <a:spLocks noChangeArrowheads="1"/>
          </p:cNvSpPr>
          <p:nvPr/>
        </p:nvSpPr>
        <p:spPr bwMode="auto">
          <a:xfrm rot="120000">
            <a:off x="6445595" y="2231938"/>
            <a:ext cx="99387" cy="99646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A7C9C-C312-CEF7-0DCD-66A7781FD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0381" y="1844824"/>
            <a:ext cx="1484906" cy="102269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80785AAE-D95C-0D43-8196-F0520EE7A2A4}"/>
              </a:ext>
            </a:extLst>
          </p:cNvPr>
          <p:cNvSpPr>
            <a:spLocks noChangeArrowheads="1"/>
          </p:cNvSpPr>
          <p:nvPr/>
        </p:nvSpPr>
        <p:spPr bwMode="auto">
          <a:xfrm rot="120000">
            <a:off x="4201221" y="2108354"/>
            <a:ext cx="99387" cy="99646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4" name="Rectangle 57">
            <a:extLst>
              <a:ext uri="{FF2B5EF4-FFF2-40B4-BE49-F238E27FC236}">
                <a16:creationId xmlns:a16="http://schemas.microsoft.com/office/drawing/2014/main" id="{B6BE5B79-1657-FF94-3ACB-4D88B1B2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0572" y="2034935"/>
            <a:ext cx="1444336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fr-FR" sz="2000">
                <a:solidFill>
                  <a:srgbClr val="FF0000"/>
                </a:solidFill>
                <a:latin typeface="Arial" charset="0"/>
              </a:rPr>
              <a:t>(</a:t>
            </a:r>
            <a:r>
              <a:rPr lang="fr-FR" sz="2000" err="1">
                <a:solidFill>
                  <a:srgbClr val="FF0000"/>
                </a:solidFill>
                <a:latin typeface="Arial" charset="0"/>
              </a:rPr>
              <a:t>small</a:t>
            </a:r>
            <a:r>
              <a:rPr lang="fr-FR" sz="2000">
                <a:solidFill>
                  <a:srgbClr val="FF0000"/>
                </a:solidFill>
                <a:latin typeface="Arial" charset="0"/>
              </a:rPr>
              <a:t>) detector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E34BD1-D429-66E3-5C0C-11AED95064C8}"/>
              </a:ext>
            </a:extLst>
          </p:cNvPr>
          <p:cNvGrpSpPr/>
          <p:nvPr/>
        </p:nvGrpSpPr>
        <p:grpSpPr>
          <a:xfrm>
            <a:off x="3348753" y="3253910"/>
            <a:ext cx="2698850" cy="1720560"/>
            <a:chOff x="3542331" y="5151841"/>
            <a:chExt cx="2698850" cy="1720560"/>
          </a:xfrm>
        </p:grpSpPr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5B0928B6-DFF2-3BFB-86BB-17A4D55F55BF}"/>
                </a:ext>
              </a:extLst>
            </p:cNvPr>
            <p:cNvSpPr/>
            <p:nvPr/>
          </p:nvSpPr>
          <p:spPr bwMode="auto">
            <a:xfrm>
              <a:off x="3720902" y="5151841"/>
              <a:ext cx="2520279" cy="1720560"/>
            </a:xfrm>
            <a:prstGeom prst="rightArrow">
              <a:avLst>
                <a:gd name="adj1" fmla="val 61484"/>
                <a:gd name="adj2" fmla="val 55058"/>
              </a:avLst>
            </a:prstGeom>
            <a:gradFill>
              <a:gsLst>
                <a:gs pos="100000">
                  <a:srgbClr val="001F60"/>
                </a:gs>
                <a:gs pos="82000">
                  <a:schemeClr val="accent1">
                    <a:lumMod val="60000"/>
                    <a:lumOff val="40000"/>
                  </a:schemeClr>
                </a:gs>
              </a:gsLst>
              <a:lin ang="108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7" name="Text Box 52">
              <a:extLst>
                <a:ext uri="{FF2B5EF4-FFF2-40B4-BE49-F238E27FC236}">
                  <a16:creationId xmlns:a16="http://schemas.microsoft.com/office/drawing/2014/main" id="{430F4D52-546A-BF09-6BBC-ED3EBFA435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2331" y="5575488"/>
              <a:ext cx="2626740" cy="913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lnSpc>
                  <a:spcPts val="3240"/>
                </a:lnSpc>
              </a:pPr>
              <a:r>
                <a:rPr lang="fr-FR" sz="3200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</a:schemeClr>
                    </a:glow>
                  </a:effectLst>
                  <a:latin typeface="Arial" charset="0"/>
                </a:rPr>
                <a:t>Fourier </a:t>
              </a:r>
              <a:r>
                <a:rPr lang="fr-FR" sz="3200" err="1">
                  <a:solidFill>
                    <a:srgbClr val="FFFF00"/>
                  </a:solidFill>
                  <a:effectLst>
                    <a:glow rad="101600">
                      <a:schemeClr val="accent4">
                        <a:satMod val="175000"/>
                      </a:schemeClr>
                    </a:glow>
                  </a:effectLst>
                  <a:latin typeface="Arial" charset="0"/>
                </a:rPr>
                <a:t>theorem</a:t>
              </a:r>
              <a:endParaRPr lang="fr-FR" sz="3200"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</a:schemeClr>
                  </a:glow>
                </a:effectLst>
                <a:latin typeface="Arial" charset="0"/>
              </a:endParaRPr>
            </a:p>
          </p:txBody>
        </p:sp>
      </p:grpSp>
      <p:sp>
        <p:nvSpPr>
          <p:cNvPr id="18" name="Chord 17">
            <a:extLst>
              <a:ext uri="{FF2B5EF4-FFF2-40B4-BE49-F238E27FC236}">
                <a16:creationId xmlns:a16="http://schemas.microsoft.com/office/drawing/2014/main" id="{8DC749BE-017C-9CCC-1F18-6CF0FF99231B}"/>
              </a:ext>
            </a:extLst>
          </p:cNvPr>
          <p:cNvSpPr/>
          <p:nvPr/>
        </p:nvSpPr>
        <p:spPr bwMode="auto">
          <a:xfrm flipH="1">
            <a:off x="7914310" y="2220622"/>
            <a:ext cx="244502" cy="175330"/>
          </a:xfrm>
          <a:prstGeom prst="chord">
            <a:avLst>
              <a:gd name="adj1" fmla="val 5334882"/>
              <a:gd name="adj2" fmla="val 16200000"/>
            </a:avLst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FBFD2C8-40D7-86DD-8566-83F95BDD7697}"/>
              </a:ext>
            </a:extLst>
          </p:cNvPr>
          <p:cNvGrpSpPr/>
          <p:nvPr/>
        </p:nvGrpSpPr>
        <p:grpSpPr>
          <a:xfrm>
            <a:off x="10257793" y="2420888"/>
            <a:ext cx="1852403" cy="1641497"/>
            <a:chOff x="5631660" y="778719"/>
            <a:chExt cx="2643574" cy="2266609"/>
          </a:xfrm>
        </p:grpSpPr>
        <p:sp>
          <p:nvSpPr>
            <p:cNvPr id="59" name="Freeform 33">
              <a:extLst>
                <a:ext uri="{FF2B5EF4-FFF2-40B4-BE49-F238E27FC236}">
                  <a16:creationId xmlns:a16="http://schemas.microsoft.com/office/drawing/2014/main" id="{6FAAF350-4B2C-8E99-0B9D-8C0A5448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276" y="1241973"/>
              <a:ext cx="2258577" cy="1525346"/>
            </a:xfrm>
            <a:custGeom>
              <a:avLst/>
              <a:gdLst>
                <a:gd name="T0" fmla="*/ 0 w 768"/>
                <a:gd name="T1" fmla="*/ 528 h 528"/>
                <a:gd name="T2" fmla="*/ 144 w 768"/>
                <a:gd name="T3" fmla="*/ 432 h 528"/>
                <a:gd name="T4" fmla="*/ 384 w 768"/>
                <a:gd name="T5" fmla="*/ 0 h 528"/>
                <a:gd name="T6" fmla="*/ 624 w 768"/>
                <a:gd name="T7" fmla="*/ 432 h 528"/>
                <a:gd name="T8" fmla="*/ 768 w 768"/>
                <a:gd name="T9" fmla="*/ 528 h 528"/>
                <a:gd name="connsiteX0" fmla="*/ 0 w 10000"/>
                <a:gd name="connsiteY0" fmla="*/ 10127 h 10127"/>
                <a:gd name="connsiteX1" fmla="*/ 1875 w 10000"/>
                <a:gd name="connsiteY1" fmla="*/ 8309 h 10127"/>
                <a:gd name="connsiteX2" fmla="*/ 5000 w 10000"/>
                <a:gd name="connsiteY2" fmla="*/ 127 h 10127"/>
                <a:gd name="connsiteX3" fmla="*/ 8719 w 10000"/>
                <a:gd name="connsiteY3" fmla="*/ 3791 h 10127"/>
                <a:gd name="connsiteX4" fmla="*/ 10000 w 10000"/>
                <a:gd name="connsiteY4" fmla="*/ 10127 h 10127"/>
                <a:gd name="connsiteX0" fmla="*/ 0 w 10000"/>
                <a:gd name="connsiteY0" fmla="*/ 7603 h 7603"/>
                <a:gd name="connsiteX1" fmla="*/ 1875 w 10000"/>
                <a:gd name="connsiteY1" fmla="*/ 5785 h 7603"/>
                <a:gd name="connsiteX2" fmla="*/ 4863 w 10000"/>
                <a:gd name="connsiteY2" fmla="*/ 568 h 7603"/>
                <a:gd name="connsiteX3" fmla="*/ 8719 w 10000"/>
                <a:gd name="connsiteY3" fmla="*/ 1267 h 7603"/>
                <a:gd name="connsiteX4" fmla="*/ 10000 w 10000"/>
                <a:gd name="connsiteY4" fmla="*/ 7603 h 7603"/>
                <a:gd name="connsiteX0" fmla="*/ 0 w 10000"/>
                <a:gd name="connsiteY0" fmla="*/ 9918 h 9918"/>
                <a:gd name="connsiteX1" fmla="*/ 1738 w 10000"/>
                <a:gd name="connsiteY1" fmla="*/ 6320 h 9918"/>
                <a:gd name="connsiteX2" fmla="*/ 4863 w 10000"/>
                <a:gd name="connsiteY2" fmla="*/ 665 h 9918"/>
                <a:gd name="connsiteX3" fmla="*/ 8719 w 10000"/>
                <a:gd name="connsiteY3" fmla="*/ 1584 h 9918"/>
                <a:gd name="connsiteX4" fmla="*/ 10000 w 10000"/>
                <a:gd name="connsiteY4" fmla="*/ 9918 h 9918"/>
                <a:gd name="connsiteX0" fmla="*/ 0 w 10000"/>
                <a:gd name="connsiteY0" fmla="*/ 11345 h 11345"/>
                <a:gd name="connsiteX1" fmla="*/ 1738 w 10000"/>
                <a:gd name="connsiteY1" fmla="*/ 7717 h 11345"/>
                <a:gd name="connsiteX2" fmla="*/ 5502 w 10000"/>
                <a:gd name="connsiteY2" fmla="*/ 236 h 11345"/>
                <a:gd name="connsiteX3" fmla="*/ 8719 w 10000"/>
                <a:gd name="connsiteY3" fmla="*/ 2942 h 11345"/>
                <a:gd name="connsiteX4" fmla="*/ 10000 w 10000"/>
                <a:gd name="connsiteY4" fmla="*/ 11345 h 11345"/>
                <a:gd name="connsiteX0" fmla="*/ 0 w 10000"/>
                <a:gd name="connsiteY0" fmla="*/ 12374 h 12374"/>
                <a:gd name="connsiteX1" fmla="*/ 1738 w 10000"/>
                <a:gd name="connsiteY1" fmla="*/ 8746 h 12374"/>
                <a:gd name="connsiteX2" fmla="*/ 5502 w 10000"/>
                <a:gd name="connsiteY2" fmla="*/ 1265 h 12374"/>
                <a:gd name="connsiteX3" fmla="*/ 8628 w 10000"/>
                <a:gd name="connsiteY3" fmla="*/ 1350 h 12374"/>
                <a:gd name="connsiteX4" fmla="*/ 10000 w 10000"/>
                <a:gd name="connsiteY4" fmla="*/ 12374 h 12374"/>
                <a:gd name="connsiteX0" fmla="*/ 0 w 9772"/>
                <a:gd name="connsiteY0" fmla="*/ 12374 h 12374"/>
                <a:gd name="connsiteX1" fmla="*/ 1738 w 9772"/>
                <a:gd name="connsiteY1" fmla="*/ 8746 h 12374"/>
                <a:gd name="connsiteX2" fmla="*/ 5502 w 9772"/>
                <a:gd name="connsiteY2" fmla="*/ 1265 h 12374"/>
                <a:gd name="connsiteX3" fmla="*/ 8628 w 9772"/>
                <a:gd name="connsiteY3" fmla="*/ 1350 h 12374"/>
                <a:gd name="connsiteX4" fmla="*/ 9772 w 9772"/>
                <a:gd name="connsiteY4" fmla="*/ 11438 h 12374"/>
                <a:gd name="connsiteX0" fmla="*/ 0 w 10280"/>
                <a:gd name="connsiteY0" fmla="*/ 10000 h 10000"/>
                <a:gd name="connsiteX1" fmla="*/ 1779 w 10280"/>
                <a:gd name="connsiteY1" fmla="*/ 7068 h 10000"/>
                <a:gd name="connsiteX2" fmla="*/ 5630 w 10280"/>
                <a:gd name="connsiteY2" fmla="*/ 1022 h 10000"/>
                <a:gd name="connsiteX3" fmla="*/ 8829 w 10280"/>
                <a:gd name="connsiteY3" fmla="*/ 1091 h 10000"/>
                <a:gd name="connsiteX4" fmla="*/ 10280 w 10280"/>
                <a:gd name="connsiteY4" fmla="*/ 9320 h 10000"/>
                <a:gd name="connsiteX0" fmla="*/ 0 w 10280"/>
                <a:gd name="connsiteY0" fmla="*/ 9937 h 9937"/>
                <a:gd name="connsiteX1" fmla="*/ 2293 w 10280"/>
                <a:gd name="connsiteY1" fmla="*/ 5795 h 9937"/>
                <a:gd name="connsiteX2" fmla="*/ 5630 w 10280"/>
                <a:gd name="connsiteY2" fmla="*/ 959 h 9937"/>
                <a:gd name="connsiteX3" fmla="*/ 8829 w 10280"/>
                <a:gd name="connsiteY3" fmla="*/ 1028 h 9937"/>
                <a:gd name="connsiteX4" fmla="*/ 10280 w 10280"/>
                <a:gd name="connsiteY4" fmla="*/ 9257 h 9937"/>
                <a:gd name="connsiteX0" fmla="*/ 0 w 10000"/>
                <a:gd name="connsiteY0" fmla="*/ 10000 h 10000"/>
                <a:gd name="connsiteX1" fmla="*/ 2231 w 10000"/>
                <a:gd name="connsiteY1" fmla="*/ 5832 h 10000"/>
                <a:gd name="connsiteX2" fmla="*/ 5477 w 10000"/>
                <a:gd name="connsiteY2" fmla="*/ 965 h 10000"/>
                <a:gd name="connsiteX3" fmla="*/ 8589 w 10000"/>
                <a:gd name="connsiteY3" fmla="*/ 1035 h 10000"/>
                <a:gd name="connsiteX4" fmla="*/ 10000 w 10000"/>
                <a:gd name="connsiteY4" fmla="*/ 9316 h 10000"/>
                <a:gd name="connsiteX0" fmla="*/ 0 w 10000"/>
                <a:gd name="connsiteY0" fmla="*/ 9997 h 9997"/>
                <a:gd name="connsiteX1" fmla="*/ 2137 w 10000"/>
                <a:gd name="connsiteY1" fmla="*/ 5784 h 9997"/>
                <a:gd name="connsiteX2" fmla="*/ 5477 w 10000"/>
                <a:gd name="connsiteY2" fmla="*/ 962 h 9997"/>
                <a:gd name="connsiteX3" fmla="*/ 8589 w 10000"/>
                <a:gd name="connsiteY3" fmla="*/ 1032 h 9997"/>
                <a:gd name="connsiteX4" fmla="*/ 10000 w 10000"/>
                <a:gd name="connsiteY4" fmla="*/ 9313 h 9997"/>
                <a:gd name="connsiteX0" fmla="*/ 0 w 10000"/>
                <a:gd name="connsiteY0" fmla="*/ 10000 h 10000"/>
                <a:gd name="connsiteX1" fmla="*/ 2137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10042 h 10042"/>
                <a:gd name="connsiteX1" fmla="*/ 2137 w 10000"/>
                <a:gd name="connsiteY1" fmla="*/ 5828 h 10042"/>
                <a:gd name="connsiteX2" fmla="*/ 5477 w 10000"/>
                <a:gd name="connsiteY2" fmla="*/ 1004 h 10042"/>
                <a:gd name="connsiteX3" fmla="*/ 8589 w 10000"/>
                <a:gd name="connsiteY3" fmla="*/ 1074 h 10042"/>
                <a:gd name="connsiteX4" fmla="*/ 10000 w 10000"/>
                <a:gd name="connsiteY4" fmla="*/ 9358 h 10042"/>
                <a:gd name="connsiteX0" fmla="*/ 0 w 10000"/>
                <a:gd name="connsiteY0" fmla="*/ 10000 h 10000"/>
                <a:gd name="connsiteX1" fmla="*/ 2056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10000 h 10000"/>
                <a:gd name="connsiteX1" fmla="*/ 2056 w 10000"/>
                <a:gd name="connsiteY1" fmla="*/ 5786 h 10000"/>
                <a:gd name="connsiteX2" fmla="*/ 5477 w 10000"/>
                <a:gd name="connsiteY2" fmla="*/ 962 h 10000"/>
                <a:gd name="connsiteX3" fmla="*/ 8589 w 10000"/>
                <a:gd name="connsiteY3" fmla="*/ 1032 h 10000"/>
                <a:gd name="connsiteX4" fmla="*/ 10000 w 10000"/>
                <a:gd name="connsiteY4" fmla="*/ 9316 h 10000"/>
                <a:gd name="connsiteX0" fmla="*/ 0 w 10000"/>
                <a:gd name="connsiteY0" fmla="*/ 9995 h 9995"/>
                <a:gd name="connsiteX1" fmla="*/ 2164 w 10000"/>
                <a:gd name="connsiteY1" fmla="*/ 5668 h 9995"/>
                <a:gd name="connsiteX2" fmla="*/ 5477 w 10000"/>
                <a:gd name="connsiteY2" fmla="*/ 957 h 9995"/>
                <a:gd name="connsiteX3" fmla="*/ 8589 w 10000"/>
                <a:gd name="connsiteY3" fmla="*/ 1027 h 9995"/>
                <a:gd name="connsiteX4" fmla="*/ 10000 w 10000"/>
                <a:gd name="connsiteY4" fmla="*/ 9311 h 9995"/>
                <a:gd name="connsiteX0" fmla="*/ 0 w 10000"/>
                <a:gd name="connsiteY0" fmla="*/ 9999 h 9999"/>
                <a:gd name="connsiteX1" fmla="*/ 2164 w 10000"/>
                <a:gd name="connsiteY1" fmla="*/ 5670 h 9999"/>
                <a:gd name="connsiteX2" fmla="*/ 5477 w 10000"/>
                <a:gd name="connsiteY2" fmla="*/ 956 h 9999"/>
                <a:gd name="connsiteX3" fmla="*/ 8589 w 10000"/>
                <a:gd name="connsiteY3" fmla="*/ 1027 h 9999"/>
                <a:gd name="connsiteX4" fmla="*/ 10000 w 10000"/>
                <a:gd name="connsiteY4" fmla="*/ 9315 h 9999"/>
                <a:gd name="connsiteX0" fmla="*/ 0 w 10000"/>
                <a:gd name="connsiteY0" fmla="*/ 10000 h 10000"/>
                <a:gd name="connsiteX1" fmla="*/ 2164 w 10000"/>
                <a:gd name="connsiteY1" fmla="*/ 5671 h 10000"/>
                <a:gd name="connsiteX2" fmla="*/ 5477 w 10000"/>
                <a:gd name="connsiteY2" fmla="*/ 956 h 10000"/>
                <a:gd name="connsiteX3" fmla="*/ 8589 w 10000"/>
                <a:gd name="connsiteY3" fmla="*/ 1027 h 10000"/>
                <a:gd name="connsiteX4" fmla="*/ 10000 w 10000"/>
                <a:gd name="connsiteY4" fmla="*/ 9316 h 10000"/>
                <a:gd name="connsiteX0" fmla="*/ 0 w 10000"/>
                <a:gd name="connsiteY0" fmla="*/ 9978 h 9978"/>
                <a:gd name="connsiteX1" fmla="*/ 2366 w 10000"/>
                <a:gd name="connsiteY1" fmla="*/ 5197 h 9978"/>
                <a:gd name="connsiteX2" fmla="*/ 5477 w 10000"/>
                <a:gd name="connsiteY2" fmla="*/ 934 h 9978"/>
                <a:gd name="connsiteX3" fmla="*/ 8589 w 10000"/>
                <a:gd name="connsiteY3" fmla="*/ 1005 h 9978"/>
                <a:gd name="connsiteX4" fmla="*/ 10000 w 10000"/>
                <a:gd name="connsiteY4" fmla="*/ 9294 h 9978"/>
                <a:gd name="connsiteX0" fmla="*/ 0 w 10000"/>
                <a:gd name="connsiteY0" fmla="*/ 10000 h 10000"/>
                <a:gd name="connsiteX1" fmla="*/ 2366 w 10000"/>
                <a:gd name="connsiteY1" fmla="*/ 5208 h 10000"/>
                <a:gd name="connsiteX2" fmla="*/ 5477 w 10000"/>
                <a:gd name="connsiteY2" fmla="*/ 936 h 10000"/>
                <a:gd name="connsiteX3" fmla="*/ 8589 w 10000"/>
                <a:gd name="connsiteY3" fmla="*/ 1007 h 10000"/>
                <a:gd name="connsiteX4" fmla="*/ 10000 w 10000"/>
                <a:gd name="connsiteY4" fmla="*/ 9314 h 10000"/>
                <a:gd name="connsiteX0" fmla="*/ 0 w 10000"/>
                <a:gd name="connsiteY0" fmla="*/ 10062 h 10062"/>
                <a:gd name="connsiteX1" fmla="*/ 2366 w 10000"/>
                <a:gd name="connsiteY1" fmla="*/ 5270 h 10062"/>
                <a:gd name="connsiteX2" fmla="*/ 5477 w 10000"/>
                <a:gd name="connsiteY2" fmla="*/ 998 h 10062"/>
                <a:gd name="connsiteX3" fmla="*/ 8589 w 10000"/>
                <a:gd name="connsiteY3" fmla="*/ 1069 h 10062"/>
                <a:gd name="connsiteX4" fmla="*/ 10000 w 10000"/>
                <a:gd name="connsiteY4" fmla="*/ 9376 h 10062"/>
                <a:gd name="connsiteX0" fmla="*/ 0 w 10000"/>
                <a:gd name="connsiteY0" fmla="*/ 10062 h 10062"/>
                <a:gd name="connsiteX1" fmla="*/ 2366 w 10000"/>
                <a:gd name="connsiteY1" fmla="*/ 5270 h 10062"/>
                <a:gd name="connsiteX2" fmla="*/ 5477 w 10000"/>
                <a:gd name="connsiteY2" fmla="*/ 998 h 10062"/>
                <a:gd name="connsiteX3" fmla="*/ 8589 w 10000"/>
                <a:gd name="connsiteY3" fmla="*/ 1069 h 10062"/>
                <a:gd name="connsiteX4" fmla="*/ 10000 w 10000"/>
                <a:gd name="connsiteY4" fmla="*/ 9376 h 10062"/>
                <a:gd name="connsiteX0" fmla="*/ 0 w 9987"/>
                <a:gd name="connsiteY0" fmla="*/ 10062 h 10062"/>
                <a:gd name="connsiteX1" fmla="*/ 2366 w 9987"/>
                <a:gd name="connsiteY1" fmla="*/ 5270 h 10062"/>
                <a:gd name="connsiteX2" fmla="*/ 5477 w 9987"/>
                <a:gd name="connsiteY2" fmla="*/ 998 h 10062"/>
                <a:gd name="connsiteX3" fmla="*/ 8589 w 9987"/>
                <a:gd name="connsiteY3" fmla="*/ 1069 h 10062"/>
                <a:gd name="connsiteX4" fmla="*/ 9987 w 9987"/>
                <a:gd name="connsiteY4" fmla="*/ 9421 h 10062"/>
                <a:gd name="connsiteX0" fmla="*/ 0 w 10000"/>
                <a:gd name="connsiteY0" fmla="*/ 10000 h 10000"/>
                <a:gd name="connsiteX1" fmla="*/ 2369 w 10000"/>
                <a:gd name="connsiteY1" fmla="*/ 5238 h 10000"/>
                <a:gd name="connsiteX2" fmla="*/ 5484 w 10000"/>
                <a:gd name="connsiteY2" fmla="*/ 992 h 10000"/>
                <a:gd name="connsiteX3" fmla="*/ 8600 w 10000"/>
                <a:gd name="connsiteY3" fmla="*/ 1062 h 10000"/>
                <a:gd name="connsiteX4" fmla="*/ 10000 w 10000"/>
                <a:gd name="connsiteY4" fmla="*/ 9363 h 10000"/>
                <a:gd name="connsiteX0" fmla="*/ 0 w 10000"/>
                <a:gd name="connsiteY0" fmla="*/ 9940 h 9940"/>
                <a:gd name="connsiteX1" fmla="*/ 2463 w 10000"/>
                <a:gd name="connsiteY1" fmla="*/ 5223 h 9940"/>
                <a:gd name="connsiteX2" fmla="*/ 5484 w 10000"/>
                <a:gd name="connsiteY2" fmla="*/ 932 h 9940"/>
                <a:gd name="connsiteX3" fmla="*/ 8600 w 10000"/>
                <a:gd name="connsiteY3" fmla="*/ 1002 h 9940"/>
                <a:gd name="connsiteX4" fmla="*/ 10000 w 10000"/>
                <a:gd name="connsiteY4" fmla="*/ 9303 h 9940"/>
                <a:gd name="connsiteX0" fmla="*/ 0 w 10000"/>
                <a:gd name="connsiteY0" fmla="*/ 10000 h 10000"/>
                <a:gd name="connsiteX1" fmla="*/ 2463 w 10000"/>
                <a:gd name="connsiteY1" fmla="*/ 5255 h 10000"/>
                <a:gd name="connsiteX2" fmla="*/ 5484 w 10000"/>
                <a:gd name="connsiteY2" fmla="*/ 938 h 10000"/>
                <a:gd name="connsiteX3" fmla="*/ 8600 w 10000"/>
                <a:gd name="connsiteY3" fmla="*/ 1008 h 10000"/>
                <a:gd name="connsiteX4" fmla="*/ 10000 w 10000"/>
                <a:gd name="connsiteY4" fmla="*/ 9359 h 10000"/>
                <a:gd name="connsiteX0" fmla="*/ 0 w 10000"/>
                <a:gd name="connsiteY0" fmla="*/ 10000 h 10000"/>
                <a:gd name="connsiteX1" fmla="*/ 2463 w 10000"/>
                <a:gd name="connsiteY1" fmla="*/ 5255 h 10000"/>
                <a:gd name="connsiteX2" fmla="*/ 5484 w 10000"/>
                <a:gd name="connsiteY2" fmla="*/ 938 h 10000"/>
                <a:gd name="connsiteX3" fmla="*/ 8600 w 10000"/>
                <a:gd name="connsiteY3" fmla="*/ 1008 h 10000"/>
                <a:gd name="connsiteX4" fmla="*/ 10000 w 10000"/>
                <a:gd name="connsiteY4" fmla="*/ 9359 h 10000"/>
                <a:gd name="connsiteX0" fmla="*/ 0 w 10000"/>
                <a:gd name="connsiteY0" fmla="*/ 9900 h 9900"/>
                <a:gd name="connsiteX1" fmla="*/ 2463 w 10000"/>
                <a:gd name="connsiteY1" fmla="*/ 5155 h 9900"/>
                <a:gd name="connsiteX2" fmla="*/ 5201 w 10000"/>
                <a:gd name="connsiteY2" fmla="*/ 1132 h 9900"/>
                <a:gd name="connsiteX3" fmla="*/ 8600 w 10000"/>
                <a:gd name="connsiteY3" fmla="*/ 908 h 9900"/>
                <a:gd name="connsiteX4" fmla="*/ 10000 w 10000"/>
                <a:gd name="connsiteY4" fmla="*/ 9259 h 9900"/>
                <a:gd name="connsiteX0" fmla="*/ 0 w 10000"/>
                <a:gd name="connsiteY0" fmla="*/ 10068 h 10068"/>
                <a:gd name="connsiteX1" fmla="*/ 2463 w 10000"/>
                <a:gd name="connsiteY1" fmla="*/ 5275 h 10068"/>
                <a:gd name="connsiteX2" fmla="*/ 5188 w 10000"/>
                <a:gd name="connsiteY2" fmla="*/ 1005 h 10068"/>
                <a:gd name="connsiteX3" fmla="*/ 8600 w 10000"/>
                <a:gd name="connsiteY3" fmla="*/ 985 h 10068"/>
                <a:gd name="connsiteX4" fmla="*/ 10000 w 10000"/>
                <a:gd name="connsiteY4" fmla="*/ 9421 h 10068"/>
                <a:gd name="connsiteX0" fmla="*/ 0 w 10000"/>
                <a:gd name="connsiteY0" fmla="*/ 10094 h 10094"/>
                <a:gd name="connsiteX1" fmla="*/ 2463 w 10000"/>
                <a:gd name="connsiteY1" fmla="*/ 5301 h 10094"/>
                <a:gd name="connsiteX2" fmla="*/ 5188 w 10000"/>
                <a:gd name="connsiteY2" fmla="*/ 1031 h 10094"/>
                <a:gd name="connsiteX3" fmla="*/ 8600 w 10000"/>
                <a:gd name="connsiteY3" fmla="*/ 1011 h 10094"/>
                <a:gd name="connsiteX4" fmla="*/ 10000 w 10000"/>
                <a:gd name="connsiteY4" fmla="*/ 9447 h 10094"/>
                <a:gd name="connsiteX0" fmla="*/ 0 w 9865"/>
                <a:gd name="connsiteY0" fmla="*/ 10094 h 10094"/>
                <a:gd name="connsiteX1" fmla="*/ 2463 w 9865"/>
                <a:gd name="connsiteY1" fmla="*/ 5301 h 10094"/>
                <a:gd name="connsiteX2" fmla="*/ 5188 w 9865"/>
                <a:gd name="connsiteY2" fmla="*/ 1031 h 10094"/>
                <a:gd name="connsiteX3" fmla="*/ 8600 w 9865"/>
                <a:gd name="connsiteY3" fmla="*/ 1011 h 10094"/>
                <a:gd name="connsiteX4" fmla="*/ 9865 w 9865"/>
                <a:gd name="connsiteY4" fmla="*/ 8259 h 10094"/>
                <a:gd name="connsiteX0" fmla="*/ 0 w 10000"/>
                <a:gd name="connsiteY0" fmla="*/ 9953 h 9953"/>
                <a:gd name="connsiteX1" fmla="*/ 2497 w 10000"/>
                <a:gd name="connsiteY1" fmla="*/ 5205 h 9953"/>
                <a:gd name="connsiteX2" fmla="*/ 5273 w 10000"/>
                <a:gd name="connsiteY2" fmla="*/ 1110 h 9953"/>
                <a:gd name="connsiteX3" fmla="*/ 8718 w 10000"/>
                <a:gd name="connsiteY3" fmla="*/ 955 h 9953"/>
                <a:gd name="connsiteX4" fmla="*/ 10000 w 10000"/>
                <a:gd name="connsiteY4" fmla="*/ 8135 h 9953"/>
                <a:gd name="connsiteX0" fmla="*/ 0 w 9330"/>
                <a:gd name="connsiteY0" fmla="*/ 8749 h 8749"/>
                <a:gd name="connsiteX1" fmla="*/ 1827 w 9330"/>
                <a:gd name="connsiteY1" fmla="*/ 5230 h 8749"/>
                <a:gd name="connsiteX2" fmla="*/ 4603 w 9330"/>
                <a:gd name="connsiteY2" fmla="*/ 1115 h 8749"/>
                <a:gd name="connsiteX3" fmla="*/ 8048 w 9330"/>
                <a:gd name="connsiteY3" fmla="*/ 960 h 8749"/>
                <a:gd name="connsiteX4" fmla="*/ 9330 w 9330"/>
                <a:gd name="connsiteY4" fmla="*/ 8173 h 8749"/>
                <a:gd name="connsiteX0" fmla="*/ 0 w 10000"/>
                <a:gd name="connsiteY0" fmla="*/ 10080 h 10080"/>
                <a:gd name="connsiteX1" fmla="*/ 1958 w 10000"/>
                <a:gd name="connsiteY1" fmla="*/ 6058 h 10080"/>
                <a:gd name="connsiteX2" fmla="*/ 4973 w 10000"/>
                <a:gd name="connsiteY2" fmla="*/ 1128 h 10080"/>
                <a:gd name="connsiteX3" fmla="*/ 8626 w 10000"/>
                <a:gd name="connsiteY3" fmla="*/ 1177 h 10080"/>
                <a:gd name="connsiteX4" fmla="*/ 10000 w 10000"/>
                <a:gd name="connsiteY4" fmla="*/ 9422 h 10080"/>
                <a:gd name="connsiteX0" fmla="*/ 0 w 10000"/>
                <a:gd name="connsiteY0" fmla="*/ 10111 h 10111"/>
                <a:gd name="connsiteX1" fmla="*/ 1958 w 10000"/>
                <a:gd name="connsiteY1" fmla="*/ 6089 h 10111"/>
                <a:gd name="connsiteX2" fmla="*/ 4973 w 10000"/>
                <a:gd name="connsiteY2" fmla="*/ 1159 h 10111"/>
                <a:gd name="connsiteX3" fmla="*/ 8626 w 10000"/>
                <a:gd name="connsiteY3" fmla="*/ 1208 h 10111"/>
                <a:gd name="connsiteX4" fmla="*/ 10000 w 10000"/>
                <a:gd name="connsiteY4" fmla="*/ 9453 h 10111"/>
                <a:gd name="connsiteX0" fmla="*/ 0 w 10000"/>
                <a:gd name="connsiteY0" fmla="*/ 10111 h 10111"/>
                <a:gd name="connsiteX1" fmla="*/ 4973 w 10000"/>
                <a:gd name="connsiteY1" fmla="*/ 1159 h 10111"/>
                <a:gd name="connsiteX2" fmla="*/ 8626 w 10000"/>
                <a:gd name="connsiteY2" fmla="*/ 1208 h 10111"/>
                <a:gd name="connsiteX3" fmla="*/ 10000 w 10000"/>
                <a:gd name="connsiteY3" fmla="*/ 9453 h 10111"/>
                <a:gd name="connsiteX0" fmla="*/ 0 w 9660"/>
                <a:gd name="connsiteY0" fmla="*/ 4873 h 9339"/>
                <a:gd name="connsiteX1" fmla="*/ 4633 w 9660"/>
                <a:gd name="connsiteY1" fmla="*/ 1045 h 9339"/>
                <a:gd name="connsiteX2" fmla="*/ 8286 w 9660"/>
                <a:gd name="connsiteY2" fmla="*/ 1094 h 9339"/>
                <a:gd name="connsiteX3" fmla="*/ 9660 w 9660"/>
                <a:gd name="connsiteY3" fmla="*/ 9339 h 9339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572 h 10354"/>
                <a:gd name="connsiteX1" fmla="*/ 4796 w 10000"/>
                <a:gd name="connsiteY1" fmla="*/ 646 h 10354"/>
                <a:gd name="connsiteX2" fmla="*/ 8578 w 10000"/>
                <a:gd name="connsiteY2" fmla="*/ 1525 h 10354"/>
                <a:gd name="connsiteX3" fmla="*/ 10000 w 10000"/>
                <a:gd name="connsiteY3" fmla="*/ 10354 h 10354"/>
                <a:gd name="connsiteX0" fmla="*/ 0 w 10000"/>
                <a:gd name="connsiteY0" fmla="*/ 5838 h 10620"/>
                <a:gd name="connsiteX1" fmla="*/ 4972 w 10000"/>
                <a:gd name="connsiteY1" fmla="*/ 461 h 10620"/>
                <a:gd name="connsiteX2" fmla="*/ 8578 w 10000"/>
                <a:gd name="connsiteY2" fmla="*/ 1791 h 10620"/>
                <a:gd name="connsiteX3" fmla="*/ 10000 w 10000"/>
                <a:gd name="connsiteY3" fmla="*/ 10620 h 10620"/>
                <a:gd name="connsiteX0" fmla="*/ 0 w 10000"/>
                <a:gd name="connsiteY0" fmla="*/ 6167 h 10949"/>
                <a:gd name="connsiteX1" fmla="*/ 4972 w 10000"/>
                <a:gd name="connsiteY1" fmla="*/ 790 h 10949"/>
                <a:gd name="connsiteX2" fmla="*/ 8578 w 10000"/>
                <a:gd name="connsiteY2" fmla="*/ 2120 h 10949"/>
                <a:gd name="connsiteX3" fmla="*/ 10000 w 10000"/>
                <a:gd name="connsiteY3" fmla="*/ 10949 h 10949"/>
                <a:gd name="connsiteX0" fmla="*/ 0 w 10000"/>
                <a:gd name="connsiteY0" fmla="*/ 3475 h 10463"/>
                <a:gd name="connsiteX1" fmla="*/ 4972 w 10000"/>
                <a:gd name="connsiteY1" fmla="*/ 304 h 10463"/>
                <a:gd name="connsiteX2" fmla="*/ 8578 w 10000"/>
                <a:gd name="connsiteY2" fmla="*/ 1634 h 10463"/>
                <a:gd name="connsiteX3" fmla="*/ 10000 w 10000"/>
                <a:gd name="connsiteY3" fmla="*/ 10463 h 10463"/>
                <a:gd name="connsiteX0" fmla="*/ 0 w 10000"/>
                <a:gd name="connsiteY0" fmla="*/ 4128 h 11116"/>
                <a:gd name="connsiteX1" fmla="*/ 5587 w 10000"/>
                <a:gd name="connsiteY1" fmla="*/ 103 h 11116"/>
                <a:gd name="connsiteX2" fmla="*/ 8578 w 10000"/>
                <a:gd name="connsiteY2" fmla="*/ 2287 h 11116"/>
                <a:gd name="connsiteX3" fmla="*/ 10000 w 10000"/>
                <a:gd name="connsiteY3" fmla="*/ 11116 h 11116"/>
                <a:gd name="connsiteX0" fmla="*/ 0 w 10000"/>
                <a:gd name="connsiteY0" fmla="*/ 4305 h 11293"/>
                <a:gd name="connsiteX1" fmla="*/ 5587 w 10000"/>
                <a:gd name="connsiteY1" fmla="*/ 280 h 11293"/>
                <a:gd name="connsiteX2" fmla="*/ 8578 w 10000"/>
                <a:gd name="connsiteY2" fmla="*/ 2464 h 11293"/>
                <a:gd name="connsiteX3" fmla="*/ 10000 w 10000"/>
                <a:gd name="connsiteY3" fmla="*/ 11293 h 11293"/>
                <a:gd name="connsiteX0" fmla="*/ 0 w 10000"/>
                <a:gd name="connsiteY0" fmla="*/ 4305 h 11293"/>
                <a:gd name="connsiteX1" fmla="*/ 5587 w 10000"/>
                <a:gd name="connsiteY1" fmla="*/ 280 h 11293"/>
                <a:gd name="connsiteX2" fmla="*/ 8578 w 10000"/>
                <a:gd name="connsiteY2" fmla="*/ 2464 h 11293"/>
                <a:gd name="connsiteX3" fmla="*/ 10000 w 10000"/>
                <a:gd name="connsiteY3" fmla="*/ 11293 h 11293"/>
                <a:gd name="connsiteX0" fmla="*/ 0 w 10000"/>
                <a:gd name="connsiteY0" fmla="*/ 4363 h 11351"/>
                <a:gd name="connsiteX1" fmla="*/ 5587 w 10000"/>
                <a:gd name="connsiteY1" fmla="*/ 338 h 11351"/>
                <a:gd name="connsiteX2" fmla="*/ 8578 w 10000"/>
                <a:gd name="connsiteY2" fmla="*/ 2522 h 11351"/>
                <a:gd name="connsiteX3" fmla="*/ 10000 w 10000"/>
                <a:gd name="connsiteY3" fmla="*/ 11351 h 11351"/>
                <a:gd name="connsiteX0" fmla="*/ 0 w 10000"/>
                <a:gd name="connsiteY0" fmla="*/ 4363 h 11351"/>
                <a:gd name="connsiteX1" fmla="*/ 5587 w 10000"/>
                <a:gd name="connsiteY1" fmla="*/ 338 h 11351"/>
                <a:gd name="connsiteX2" fmla="*/ 8578 w 10000"/>
                <a:gd name="connsiteY2" fmla="*/ 2522 h 11351"/>
                <a:gd name="connsiteX3" fmla="*/ 10000 w 10000"/>
                <a:gd name="connsiteY3" fmla="*/ 11351 h 11351"/>
                <a:gd name="connsiteX0" fmla="*/ 0 w 10000"/>
                <a:gd name="connsiteY0" fmla="*/ 4239 h 11227"/>
                <a:gd name="connsiteX1" fmla="*/ 5587 w 10000"/>
                <a:gd name="connsiteY1" fmla="*/ 214 h 11227"/>
                <a:gd name="connsiteX2" fmla="*/ 8974 w 10000"/>
                <a:gd name="connsiteY2" fmla="*/ 2185 h 11227"/>
                <a:gd name="connsiteX3" fmla="*/ 10000 w 10000"/>
                <a:gd name="connsiteY3" fmla="*/ 11227 h 11227"/>
                <a:gd name="connsiteX0" fmla="*/ 0 w 10000"/>
                <a:gd name="connsiteY0" fmla="*/ 4396 h 11384"/>
                <a:gd name="connsiteX1" fmla="*/ 5587 w 10000"/>
                <a:gd name="connsiteY1" fmla="*/ 371 h 11384"/>
                <a:gd name="connsiteX2" fmla="*/ 8974 w 10000"/>
                <a:gd name="connsiteY2" fmla="*/ 2342 h 11384"/>
                <a:gd name="connsiteX3" fmla="*/ 10000 w 10000"/>
                <a:gd name="connsiteY3" fmla="*/ 11384 h 11384"/>
                <a:gd name="connsiteX0" fmla="*/ 0 w 10358"/>
                <a:gd name="connsiteY0" fmla="*/ 4396 h 10624"/>
                <a:gd name="connsiteX1" fmla="*/ 5587 w 10358"/>
                <a:gd name="connsiteY1" fmla="*/ 371 h 10624"/>
                <a:gd name="connsiteX2" fmla="*/ 8974 w 10358"/>
                <a:gd name="connsiteY2" fmla="*/ 2342 h 10624"/>
                <a:gd name="connsiteX3" fmla="*/ 10358 w 10358"/>
                <a:gd name="connsiteY3" fmla="*/ 10624 h 10624"/>
                <a:gd name="connsiteX0" fmla="*/ 0 w 10358"/>
                <a:gd name="connsiteY0" fmla="*/ 4301 h 10529"/>
                <a:gd name="connsiteX1" fmla="*/ 5587 w 10358"/>
                <a:gd name="connsiteY1" fmla="*/ 276 h 10529"/>
                <a:gd name="connsiteX2" fmla="*/ 8974 w 10358"/>
                <a:gd name="connsiteY2" fmla="*/ 2247 h 10529"/>
                <a:gd name="connsiteX3" fmla="*/ 10358 w 10358"/>
                <a:gd name="connsiteY3" fmla="*/ 10529 h 10529"/>
                <a:gd name="connsiteX0" fmla="*/ 0 w 10358"/>
                <a:gd name="connsiteY0" fmla="*/ 4526 h 10754"/>
                <a:gd name="connsiteX1" fmla="*/ 5587 w 10358"/>
                <a:gd name="connsiteY1" fmla="*/ 501 h 10754"/>
                <a:gd name="connsiteX2" fmla="*/ 8974 w 10358"/>
                <a:gd name="connsiteY2" fmla="*/ 2472 h 10754"/>
                <a:gd name="connsiteX3" fmla="*/ 10358 w 10358"/>
                <a:gd name="connsiteY3" fmla="*/ 10754 h 10754"/>
                <a:gd name="connsiteX0" fmla="*/ 0 w 9694"/>
                <a:gd name="connsiteY0" fmla="*/ 4023 h 10371"/>
                <a:gd name="connsiteX1" fmla="*/ 4923 w 9694"/>
                <a:gd name="connsiteY1" fmla="*/ 118 h 10371"/>
                <a:gd name="connsiteX2" fmla="*/ 8310 w 9694"/>
                <a:gd name="connsiteY2" fmla="*/ 2089 h 10371"/>
                <a:gd name="connsiteX3" fmla="*/ 9694 w 9694"/>
                <a:gd name="connsiteY3" fmla="*/ 10371 h 10371"/>
                <a:gd name="connsiteX0" fmla="*/ 0 w 10000"/>
                <a:gd name="connsiteY0" fmla="*/ 3879 h 10000"/>
                <a:gd name="connsiteX1" fmla="*/ 5078 w 10000"/>
                <a:gd name="connsiteY1" fmla="*/ 114 h 10000"/>
                <a:gd name="connsiteX2" fmla="*/ 8572 w 10000"/>
                <a:gd name="connsiteY2" fmla="*/ 2014 h 10000"/>
                <a:gd name="connsiteX3" fmla="*/ 10000 w 10000"/>
                <a:gd name="connsiteY3" fmla="*/ 10000 h 10000"/>
                <a:gd name="connsiteX0" fmla="*/ 0 w 10000"/>
                <a:gd name="connsiteY0" fmla="*/ 3879 h 10000"/>
                <a:gd name="connsiteX1" fmla="*/ 5078 w 10000"/>
                <a:gd name="connsiteY1" fmla="*/ 114 h 10000"/>
                <a:gd name="connsiteX2" fmla="*/ 8572 w 10000"/>
                <a:gd name="connsiteY2" fmla="*/ 2014 h 10000"/>
                <a:gd name="connsiteX3" fmla="*/ 10000 w 10000"/>
                <a:gd name="connsiteY3" fmla="*/ 10000 h 10000"/>
                <a:gd name="connsiteX0" fmla="*/ 0 w 10053"/>
                <a:gd name="connsiteY0" fmla="*/ 3509 h 9977"/>
                <a:gd name="connsiteX1" fmla="*/ 5131 w 10053"/>
                <a:gd name="connsiteY1" fmla="*/ 91 h 9977"/>
                <a:gd name="connsiteX2" fmla="*/ 8625 w 10053"/>
                <a:gd name="connsiteY2" fmla="*/ 1991 h 9977"/>
                <a:gd name="connsiteX3" fmla="*/ 10053 w 10053"/>
                <a:gd name="connsiteY3" fmla="*/ 9977 h 9977"/>
                <a:gd name="connsiteX0" fmla="*/ 0 w 10026"/>
                <a:gd name="connsiteY0" fmla="*/ 3722 h 10012"/>
                <a:gd name="connsiteX1" fmla="*/ 5130 w 10026"/>
                <a:gd name="connsiteY1" fmla="*/ 103 h 10012"/>
                <a:gd name="connsiteX2" fmla="*/ 8606 w 10026"/>
                <a:gd name="connsiteY2" fmla="*/ 2008 h 10012"/>
                <a:gd name="connsiteX3" fmla="*/ 10026 w 10026"/>
                <a:gd name="connsiteY3" fmla="*/ 10012 h 10012"/>
                <a:gd name="connsiteX0" fmla="*/ 0 w 10026"/>
                <a:gd name="connsiteY0" fmla="*/ 3722 h 10012"/>
                <a:gd name="connsiteX1" fmla="*/ 5130 w 10026"/>
                <a:gd name="connsiteY1" fmla="*/ 103 h 10012"/>
                <a:gd name="connsiteX2" fmla="*/ 8606 w 10026"/>
                <a:gd name="connsiteY2" fmla="*/ 2008 h 10012"/>
                <a:gd name="connsiteX3" fmla="*/ 10026 w 10026"/>
                <a:gd name="connsiteY3" fmla="*/ 10012 h 10012"/>
                <a:gd name="connsiteX0" fmla="*/ 0 w 10026"/>
                <a:gd name="connsiteY0" fmla="*/ 3894 h 10184"/>
                <a:gd name="connsiteX1" fmla="*/ 5680 w 10026"/>
                <a:gd name="connsiteY1" fmla="*/ 82 h 10184"/>
                <a:gd name="connsiteX2" fmla="*/ 8606 w 10026"/>
                <a:gd name="connsiteY2" fmla="*/ 2180 h 10184"/>
                <a:gd name="connsiteX3" fmla="*/ 10026 w 10026"/>
                <a:gd name="connsiteY3" fmla="*/ 10184 h 10184"/>
                <a:gd name="connsiteX0" fmla="*/ 0 w 10026"/>
                <a:gd name="connsiteY0" fmla="*/ 3969 h 10259"/>
                <a:gd name="connsiteX1" fmla="*/ 5680 w 10026"/>
                <a:gd name="connsiteY1" fmla="*/ 157 h 10259"/>
                <a:gd name="connsiteX2" fmla="*/ 8606 w 10026"/>
                <a:gd name="connsiteY2" fmla="*/ 2255 h 10259"/>
                <a:gd name="connsiteX3" fmla="*/ 10026 w 10026"/>
                <a:gd name="connsiteY3" fmla="*/ 10259 h 10259"/>
                <a:gd name="connsiteX0" fmla="*/ 0 w 10026"/>
                <a:gd name="connsiteY0" fmla="*/ 4031 h 10321"/>
                <a:gd name="connsiteX1" fmla="*/ 5680 w 10026"/>
                <a:gd name="connsiteY1" fmla="*/ 219 h 10321"/>
                <a:gd name="connsiteX2" fmla="*/ 8606 w 10026"/>
                <a:gd name="connsiteY2" fmla="*/ 2317 h 10321"/>
                <a:gd name="connsiteX3" fmla="*/ 10026 w 10026"/>
                <a:gd name="connsiteY3" fmla="*/ 10321 h 10321"/>
                <a:gd name="connsiteX0" fmla="*/ 0 w 10026"/>
                <a:gd name="connsiteY0" fmla="*/ 4200 h 10490"/>
                <a:gd name="connsiteX1" fmla="*/ 5601 w 10026"/>
                <a:gd name="connsiteY1" fmla="*/ 195 h 10490"/>
                <a:gd name="connsiteX2" fmla="*/ 8606 w 10026"/>
                <a:gd name="connsiteY2" fmla="*/ 2486 h 10490"/>
                <a:gd name="connsiteX3" fmla="*/ 10026 w 10026"/>
                <a:gd name="connsiteY3" fmla="*/ 10490 h 10490"/>
                <a:gd name="connsiteX0" fmla="*/ 0 w 10026"/>
                <a:gd name="connsiteY0" fmla="*/ 3868 h 10158"/>
                <a:gd name="connsiteX1" fmla="*/ 5286 w 10026"/>
                <a:gd name="connsiteY1" fmla="*/ 250 h 10158"/>
                <a:gd name="connsiteX2" fmla="*/ 8606 w 10026"/>
                <a:gd name="connsiteY2" fmla="*/ 2154 h 10158"/>
                <a:gd name="connsiteX3" fmla="*/ 10026 w 10026"/>
                <a:gd name="connsiteY3" fmla="*/ 10158 h 10158"/>
                <a:gd name="connsiteX0" fmla="*/ 0 w 10026"/>
                <a:gd name="connsiteY0" fmla="*/ 4034 h 10324"/>
                <a:gd name="connsiteX1" fmla="*/ 5286 w 10026"/>
                <a:gd name="connsiteY1" fmla="*/ 416 h 10324"/>
                <a:gd name="connsiteX2" fmla="*/ 8606 w 10026"/>
                <a:gd name="connsiteY2" fmla="*/ 2320 h 10324"/>
                <a:gd name="connsiteX3" fmla="*/ 10026 w 10026"/>
                <a:gd name="connsiteY3" fmla="*/ 10324 h 1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26" h="10324">
                  <a:moveTo>
                    <a:pt x="0" y="4034"/>
                  </a:moveTo>
                  <a:cubicBezTo>
                    <a:pt x="2027" y="2697"/>
                    <a:pt x="3223" y="1437"/>
                    <a:pt x="5286" y="416"/>
                  </a:cubicBezTo>
                  <a:cubicBezTo>
                    <a:pt x="7349" y="-605"/>
                    <a:pt x="7844" y="336"/>
                    <a:pt x="8606" y="2320"/>
                  </a:cubicBezTo>
                  <a:cubicBezTo>
                    <a:pt x="9322" y="5335"/>
                    <a:pt x="9707" y="7726"/>
                    <a:pt x="10026" y="10324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0" name="Freeform 34">
              <a:extLst>
                <a:ext uri="{FF2B5EF4-FFF2-40B4-BE49-F238E27FC236}">
                  <a16:creationId xmlns:a16="http://schemas.microsoft.com/office/drawing/2014/main" id="{280C7145-FBDD-7859-526B-DA846E33D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662" y="778719"/>
              <a:ext cx="2634572" cy="2251593"/>
            </a:xfrm>
            <a:custGeom>
              <a:avLst/>
              <a:gdLst>
                <a:gd name="T0" fmla="*/ 0 w 768"/>
                <a:gd name="T1" fmla="*/ 0 h 624"/>
                <a:gd name="T2" fmla="*/ 0 w 768"/>
                <a:gd name="T3" fmla="*/ 624 h 624"/>
                <a:gd name="T4" fmla="*/ 768 w 768"/>
                <a:gd name="T5" fmla="*/ 624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8" h="624">
                  <a:moveTo>
                    <a:pt x="0" y="0"/>
                  </a:moveTo>
                  <a:lnTo>
                    <a:pt x="0" y="624"/>
                  </a:lnTo>
                  <a:lnTo>
                    <a:pt x="768" y="624"/>
                  </a:lnTo>
                </a:path>
              </a:pathLst>
            </a:custGeom>
            <a:noFill/>
            <a:ln w="19050" cmpd="sng">
              <a:solidFill>
                <a:srgbClr val="00FFFF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E125FFF1-5078-9AF4-45D8-D0C1745559BA}"/>
                </a:ext>
              </a:extLst>
            </p:cNvPr>
            <p:cNvGrpSpPr/>
            <p:nvPr/>
          </p:nvGrpSpPr>
          <p:grpSpPr>
            <a:xfrm>
              <a:off x="5631660" y="1101600"/>
              <a:ext cx="127345" cy="1928361"/>
              <a:chOff x="5631660" y="1124744"/>
              <a:chExt cx="180664" cy="1928361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E0D3DF53-8EA7-7CA4-8887-48A36E53ABA0}"/>
                  </a:ext>
                </a:extLst>
              </p:cNvPr>
              <p:cNvGrpSpPr/>
              <p:nvPr/>
            </p:nvGrpSpPr>
            <p:grpSpPr>
              <a:xfrm>
                <a:off x="5631660" y="1124744"/>
                <a:ext cx="164476" cy="646331"/>
                <a:chOff x="4932040" y="4384800"/>
                <a:chExt cx="164476" cy="1512000"/>
              </a:xfrm>
            </p:grpSpPr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ED55E334-C986-D609-F78D-0274B6CE36A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932040" y="4384800"/>
                  <a:ext cx="15673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54073F02-58BA-A6B6-7EFF-50950885CBF6}"/>
                    </a:ext>
                  </a:extLst>
                </p:cNvPr>
                <p:cNvGrpSpPr/>
                <p:nvPr/>
              </p:nvGrpSpPr>
              <p:grpSpPr>
                <a:xfrm>
                  <a:off x="4939779" y="5896800"/>
                  <a:ext cx="156737" cy="0"/>
                  <a:chOff x="4932040" y="4687200"/>
                  <a:chExt cx="156737" cy="0"/>
                </a:xfrm>
              </p:grpSpPr>
              <p:cxnSp>
                <p:nvCxnSpPr>
                  <p:cNvPr id="158" name="Straight Connector 157">
                    <a:extLst>
                      <a:ext uri="{FF2B5EF4-FFF2-40B4-BE49-F238E27FC236}">
                        <a16:creationId xmlns:a16="http://schemas.microsoft.com/office/drawing/2014/main" id="{B9A1A1A1-297E-8370-01DD-62A75857D9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59" name="Straight Connector 158">
                    <a:extLst>
                      <a:ext uri="{FF2B5EF4-FFF2-40B4-BE49-F238E27FC236}">
                        <a16:creationId xmlns:a16="http://schemas.microsoft.com/office/drawing/2014/main" id="{08B78421-8A21-7B3D-99CD-A2E4EDF30C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5A72CEC3-C5AB-08D0-0EBF-8D829C24186A}"/>
                  </a:ext>
                </a:extLst>
              </p:cNvPr>
              <p:cNvGrpSpPr/>
              <p:nvPr/>
            </p:nvGrpSpPr>
            <p:grpSpPr>
              <a:xfrm>
                <a:off x="5639754" y="1765759"/>
                <a:ext cx="164476" cy="646331"/>
                <a:chOff x="4932040" y="4384800"/>
                <a:chExt cx="164476" cy="1512000"/>
              </a:xfrm>
            </p:grpSpPr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1873C7BE-1EE9-7E35-1149-7A05DEDCF91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932040" y="4384800"/>
                  <a:ext cx="15673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31DD351A-E943-9742-AD78-C988035C3FE9}"/>
                    </a:ext>
                  </a:extLst>
                </p:cNvPr>
                <p:cNvGrpSpPr/>
                <p:nvPr/>
              </p:nvGrpSpPr>
              <p:grpSpPr>
                <a:xfrm>
                  <a:off x="4939779" y="5896800"/>
                  <a:ext cx="156737" cy="0"/>
                  <a:chOff x="4932040" y="4687200"/>
                  <a:chExt cx="156737" cy="0"/>
                </a:xfrm>
              </p:grpSpPr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DB276C8C-FBDF-FD28-746F-A81CBE3EDD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D2F461C5-CDD1-EBD2-BB62-F031EE0900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95B074B0-34D3-AE42-B519-980BF2E3FBAD}"/>
                  </a:ext>
                </a:extLst>
              </p:cNvPr>
              <p:cNvGrpSpPr/>
              <p:nvPr/>
            </p:nvGrpSpPr>
            <p:grpSpPr>
              <a:xfrm>
                <a:off x="5647848" y="2406774"/>
                <a:ext cx="164476" cy="646331"/>
                <a:chOff x="4932040" y="4384800"/>
                <a:chExt cx="164476" cy="1512000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4A7700A4-83DE-743A-0225-7D21F0F7B0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932040" y="4384800"/>
                  <a:ext cx="15673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8BBB6712-234E-79CE-3DF6-44CE97B20060}"/>
                    </a:ext>
                  </a:extLst>
                </p:cNvPr>
                <p:cNvGrpSpPr/>
                <p:nvPr/>
              </p:nvGrpSpPr>
              <p:grpSpPr>
                <a:xfrm>
                  <a:off x="4939779" y="5896800"/>
                  <a:ext cx="156737" cy="0"/>
                  <a:chOff x="4932040" y="4687200"/>
                  <a:chExt cx="156737" cy="0"/>
                </a:xfrm>
              </p:grpSpPr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529F130A-4396-CB61-F054-0FE451B6DC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C0A8B313-9E47-5D2B-6461-A8EB9655CB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F4D1AB8-BD23-04B2-57B3-5414341F129F}"/>
                </a:ext>
              </a:extLst>
            </p:cNvPr>
            <p:cNvGrpSpPr/>
            <p:nvPr/>
          </p:nvGrpSpPr>
          <p:grpSpPr>
            <a:xfrm rot="5400000">
              <a:off x="6551666" y="2021132"/>
              <a:ext cx="120028" cy="1928363"/>
              <a:chOff x="5631659" y="1124743"/>
              <a:chExt cx="180665" cy="1928362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581DE59F-7850-5B78-4AD6-BD68F06276C5}"/>
                  </a:ext>
                </a:extLst>
              </p:cNvPr>
              <p:cNvGrpSpPr/>
              <p:nvPr/>
            </p:nvGrpSpPr>
            <p:grpSpPr>
              <a:xfrm>
                <a:off x="5631659" y="1124743"/>
                <a:ext cx="164477" cy="646332"/>
                <a:chOff x="4932039" y="4384798"/>
                <a:chExt cx="164477" cy="1512002"/>
              </a:xfrm>
            </p:grpSpPr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AFCE470A-57E6-4BE3-6CD7-7682D2F3254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932039" y="4384798"/>
                  <a:ext cx="15673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B1966ECE-447C-A220-C558-6AB3F03ACD1A}"/>
                    </a:ext>
                  </a:extLst>
                </p:cNvPr>
                <p:cNvGrpSpPr/>
                <p:nvPr/>
              </p:nvGrpSpPr>
              <p:grpSpPr>
                <a:xfrm>
                  <a:off x="4939779" y="5896800"/>
                  <a:ext cx="156737" cy="0"/>
                  <a:chOff x="4932040" y="4687200"/>
                  <a:chExt cx="156737" cy="0"/>
                </a:xfrm>
              </p:grpSpPr>
              <p:cxnSp>
                <p:nvCxnSpPr>
                  <p:cNvPr id="110" name="Straight Connector 109">
                    <a:extLst>
                      <a:ext uri="{FF2B5EF4-FFF2-40B4-BE49-F238E27FC236}">
                        <a16:creationId xmlns:a16="http://schemas.microsoft.com/office/drawing/2014/main" id="{3559301A-DA49-376B-BDAE-3B81253E1F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E5AE02D7-A387-2AE5-3755-97F1297D68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FEBA01C6-9A33-2D76-5C72-A3F3D905E1A9}"/>
                  </a:ext>
                </a:extLst>
              </p:cNvPr>
              <p:cNvGrpSpPr/>
              <p:nvPr/>
            </p:nvGrpSpPr>
            <p:grpSpPr>
              <a:xfrm>
                <a:off x="5639755" y="1765759"/>
                <a:ext cx="164475" cy="646332"/>
                <a:chOff x="4932041" y="4384798"/>
                <a:chExt cx="164475" cy="1512002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DA0E930E-1426-9A4D-C019-D0ECC373582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932041" y="4384798"/>
                  <a:ext cx="15673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1F63D6EC-A9EE-A4AD-B020-128B6CA62827}"/>
                    </a:ext>
                  </a:extLst>
                </p:cNvPr>
                <p:cNvGrpSpPr/>
                <p:nvPr/>
              </p:nvGrpSpPr>
              <p:grpSpPr>
                <a:xfrm>
                  <a:off x="4939779" y="5896800"/>
                  <a:ext cx="156737" cy="0"/>
                  <a:chOff x="4932040" y="4687200"/>
                  <a:chExt cx="156737" cy="0"/>
                </a:xfrm>
              </p:grpSpPr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F25D9498-737F-1D1C-99DA-74093EE7D3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F9495E5A-E52C-37FF-E59F-384576CB04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2819A078-265A-CBA2-D584-6AEAF778F228}"/>
                  </a:ext>
                </a:extLst>
              </p:cNvPr>
              <p:cNvGrpSpPr/>
              <p:nvPr/>
            </p:nvGrpSpPr>
            <p:grpSpPr>
              <a:xfrm>
                <a:off x="5647849" y="2406773"/>
                <a:ext cx="164475" cy="646332"/>
                <a:chOff x="4932041" y="4384798"/>
                <a:chExt cx="164475" cy="1512002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444E5194-96DD-2E1F-8B5F-4218D9A23EC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4932041" y="4384798"/>
                  <a:ext cx="15673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E8D56720-367F-837A-0906-C46562023168}"/>
                    </a:ext>
                  </a:extLst>
                </p:cNvPr>
                <p:cNvGrpSpPr/>
                <p:nvPr/>
              </p:nvGrpSpPr>
              <p:grpSpPr>
                <a:xfrm>
                  <a:off x="4939779" y="5896800"/>
                  <a:ext cx="156737" cy="0"/>
                  <a:chOff x="4932040" y="4687200"/>
                  <a:chExt cx="156737" cy="0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13146CAE-611E-66D1-8C03-2950F4FD12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CC511C36-2AFB-2518-3090-FBE367CAD2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932040" y="4687200"/>
                    <a:ext cx="15673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063F4C-3934-04D3-ED72-D8F5AABE622F}"/>
              </a:ext>
            </a:extLst>
          </p:cNvPr>
          <p:cNvSpPr txBox="1"/>
          <p:nvPr/>
        </p:nvSpPr>
        <p:spPr>
          <a:xfrm>
            <a:off x="-34670" y="6381328"/>
            <a:ext cx="122266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0">
                <a:solidFill>
                  <a:schemeClr val="bg1"/>
                </a:solidFill>
                <a:latin typeface="+mn-lt"/>
              </a:rPr>
              <a:t>... and one can easily show [G. </a:t>
            </a:r>
            <a:r>
              <a:rPr lang="en-US" sz="2000" b="0" err="1">
                <a:solidFill>
                  <a:schemeClr val="bg1"/>
                </a:solidFill>
                <a:latin typeface="+mn-lt"/>
              </a:rPr>
              <a:t>Margaritondo</a:t>
            </a:r>
            <a:r>
              <a:rPr lang="en-US" sz="2000" b="0">
                <a:solidFill>
                  <a:schemeClr val="bg1"/>
                </a:solidFill>
                <a:latin typeface="+mn-lt"/>
              </a:rPr>
              <a:t>, J. Synchr. Rad. </a:t>
            </a:r>
            <a:r>
              <a:rPr lang="en-US" sz="2000">
                <a:solidFill>
                  <a:schemeClr val="bg1"/>
                </a:solidFill>
                <a:latin typeface="+mn-lt"/>
              </a:rPr>
              <a:t>25</a:t>
            </a:r>
            <a:r>
              <a:rPr lang="en-US" sz="2000" b="0">
                <a:solidFill>
                  <a:schemeClr val="bg1"/>
                </a:solidFill>
                <a:latin typeface="+mn-lt"/>
              </a:rPr>
              <a:t>, 1271 (2018)] that </a:t>
            </a:r>
            <a:r>
              <a:rPr lang="en-US" sz="2000" b="0" i="1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sz="2000" b="0" baseline="-25000">
                <a:solidFill>
                  <a:schemeClr val="bg1"/>
                </a:solidFill>
                <a:latin typeface="+mn-lt"/>
              </a:rPr>
              <a:t>L</a:t>
            </a:r>
            <a:r>
              <a:rPr lang="en-US" sz="2000" b="0">
                <a:solidFill>
                  <a:schemeClr val="bg1"/>
                </a:solidFill>
                <a:latin typeface="+mn-lt"/>
              </a:rPr>
              <a:t> ≈ </a:t>
            </a:r>
            <a:r>
              <a:rPr lang="fr-FR" sz="2000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2π</a:t>
            </a:r>
            <a:r>
              <a:rPr lang="fr-FR" sz="2000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cm</a:t>
            </a:r>
            <a:r>
              <a:rPr lang="fr-FR" sz="2000" b="0" baseline="-25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e</a:t>
            </a:r>
            <a:r>
              <a:rPr lang="fr-FR" sz="2000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/[(2</a:t>
            </a:r>
            <a:r>
              <a:rPr lang="fr-FR" sz="2000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g</a:t>
            </a:r>
            <a:r>
              <a:rPr lang="fr-FR" sz="2000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 2</a:t>
            </a:r>
            <a:r>
              <a:rPr lang="fr-FR" sz="2000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)e</a:t>
            </a:r>
            <a:r>
              <a:rPr lang="fr-FR" sz="2000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B</a:t>
            </a:r>
            <a:r>
              <a:rPr lang="fr-FR" sz="2000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]</a:t>
            </a:r>
            <a:endParaRPr lang="en-CH" sz="2000" b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A8698C-166B-B7CE-852F-BC26B58E5842}"/>
              </a:ext>
            </a:extLst>
          </p:cNvPr>
          <p:cNvGrpSpPr/>
          <p:nvPr/>
        </p:nvGrpSpPr>
        <p:grpSpPr>
          <a:xfrm>
            <a:off x="7045825" y="3500225"/>
            <a:ext cx="531451" cy="1587074"/>
            <a:chOff x="8133826" y="3467432"/>
            <a:chExt cx="531451" cy="1587074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03F4EAB-B14E-7C7D-2C7A-D1235CCBA26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17639" y="3467432"/>
              <a:ext cx="0" cy="11874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1E5C3C-FC45-AD73-285B-A10B84F968B7}"/>
                </a:ext>
              </a:extLst>
            </p:cNvPr>
            <p:cNvSpPr txBox="1"/>
            <p:nvPr/>
          </p:nvSpPr>
          <p:spPr>
            <a:xfrm>
              <a:off x="8133826" y="4722812"/>
              <a:ext cx="531451" cy="3316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fr-FR" sz="2400" b="0" i="1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pitchFamily="2" charset="2"/>
                </a:rPr>
                <a:t>l</a:t>
              </a:r>
              <a:r>
                <a:rPr lang="fr-FR" b="0" baseline="-2500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+mn-lt"/>
                </a:rPr>
                <a:t>L</a:t>
              </a:r>
              <a:endParaRPr lang="fr-FR" sz="2400" b="0" baseline="300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</p:grpSp>
      <p:sp>
        <p:nvSpPr>
          <p:cNvPr id="171" name="Text Box 35">
            <a:extLst>
              <a:ext uri="{FF2B5EF4-FFF2-40B4-BE49-F238E27FC236}">
                <a16:creationId xmlns:a16="http://schemas.microsoft.com/office/drawing/2014/main" id="{B6FCB558-7044-70A3-FF8C-A860B401D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83353"/>
            <a:ext cx="9820301" cy="92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3240"/>
              </a:lnSpc>
            </a:pPr>
            <a:r>
              <a:rPr lang="fr-CH" sz="2800" b="0" u="sng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BUT: wait a moment</a:t>
            </a:r>
            <a:r>
              <a:rPr lang="fr-CH" sz="2800" b="0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! This does not look like well-known bending magnet synchrotron spectrum!</a:t>
            </a:r>
            <a:endParaRPr lang="en-US" sz="2800" b="0">
              <a:solidFill>
                <a:srgbClr val="FFFF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19" name="Text Box 35">
            <a:extLst>
              <a:ext uri="{FF2B5EF4-FFF2-40B4-BE49-F238E27FC236}">
                <a16:creationId xmlns:a16="http://schemas.microsoft.com/office/drawing/2014/main" id="{610E38C1-ADD5-AF8D-11AE-16417762F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5" y="5506405"/>
            <a:ext cx="10314767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lnSpc>
                <a:spcPts val="3240"/>
              </a:lnSpc>
            </a:pPr>
            <a:r>
              <a:rPr lang="fr-CH" sz="2800" b="0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                                                                </a:t>
            </a:r>
            <a:r>
              <a:rPr lang="fr-CH" sz="28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</a:rPr>
              <a:t>EXPLANATION: the "well-known spectrum" is just the log-log plot of the peak!</a:t>
            </a:r>
            <a:endParaRPr lang="en-US" sz="3200" b="0"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635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178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6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6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6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047 L 0.06042 0.02014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106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4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96296E-6 L 0.05911 0.0081 L 0.12408 -2.96296E-6 " pathEditMode="relative" rAng="0" ptsTypes="AAA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3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29167E-6 3.7037E-7 L 0.05925 -0.01806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50" grpId="0" autoUpdateAnimBg="0"/>
      <p:bldP spid="48" grpId="0" autoUpdateAnimBg="0"/>
      <p:bldP spid="565254" grpId="0" animBg="1"/>
      <p:bldP spid="90" grpId="0" animBg="1"/>
      <p:bldP spid="90" grpId="1" animBg="1"/>
      <p:bldP spid="7" grpId="0" animBg="1"/>
      <p:bldP spid="13" grpId="0" animBg="1"/>
      <p:bldP spid="13" grpId="1" animBg="1"/>
      <p:bldP spid="13" grpId="2" animBg="1"/>
      <p:bldP spid="14" grpId="0" autoUpdateAnimBg="0"/>
      <p:bldP spid="18" grpId="0" animBg="1"/>
      <p:bldP spid="21" grpId="0"/>
      <p:bldP spid="171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roup 274">
            <a:extLst>
              <a:ext uri="{FF2B5EF4-FFF2-40B4-BE49-F238E27FC236}">
                <a16:creationId xmlns:a16="http://schemas.microsoft.com/office/drawing/2014/main" id="{B30B9890-7C16-0049-8CAE-98A40A1976B3}"/>
              </a:ext>
            </a:extLst>
          </p:cNvPr>
          <p:cNvGrpSpPr/>
          <p:nvPr/>
        </p:nvGrpSpPr>
        <p:grpSpPr>
          <a:xfrm>
            <a:off x="7054255" y="5138153"/>
            <a:ext cx="568822" cy="331232"/>
            <a:chOff x="4269583" y="2790425"/>
            <a:chExt cx="1324381" cy="507574"/>
          </a:xfrm>
        </p:grpSpPr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7F10699B-99D9-D14C-A250-84497D65D0F1}"/>
                </a:ext>
              </a:extLst>
            </p:cNvPr>
            <p:cNvSpPr/>
            <p:nvPr/>
          </p:nvSpPr>
          <p:spPr bwMode="auto">
            <a:xfrm>
              <a:off x="4292208" y="3207336"/>
              <a:ext cx="1301753" cy="90663"/>
            </a:xfrm>
            <a:prstGeom prst="rect">
              <a:avLst/>
            </a:prstGeom>
            <a:solidFill>
              <a:srgbClr val="A5A50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316F3A3D-8B7F-0E42-A6D7-684D1CAA09E1}"/>
                </a:ext>
              </a:extLst>
            </p:cNvPr>
            <p:cNvSpPr/>
            <p:nvPr/>
          </p:nvSpPr>
          <p:spPr bwMode="auto">
            <a:xfrm>
              <a:off x="4273442" y="2996143"/>
              <a:ext cx="1320522" cy="20783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036335E-C871-4B9B-C946-6F71A9559E6D}"/>
                </a:ext>
              </a:extLst>
            </p:cNvPr>
            <p:cNvSpPr/>
            <p:nvPr/>
          </p:nvSpPr>
          <p:spPr bwMode="auto">
            <a:xfrm>
              <a:off x="4269583" y="2790425"/>
              <a:ext cx="1320522" cy="20783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sp>
        <p:nvSpPr>
          <p:cNvPr id="8" name="Rectangle 2">
            <a:extLst>
              <a:ext uri="{FF2B5EF4-FFF2-40B4-BE49-F238E27FC236}">
                <a16:creationId xmlns:a16="http://schemas.microsoft.com/office/drawing/2014/main" id="{7766C028-C8A7-06F1-6CF8-6AEB11B78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979" y="4187030"/>
            <a:ext cx="4703420" cy="1746632"/>
          </a:xfrm>
          <a:prstGeom prst="rect">
            <a:avLst/>
          </a:prstGeom>
          <a:noFill/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at every turn, each </a:t>
            </a:r>
          </a:p>
          <a:p>
            <a:pPr marL="0" indent="0" algn="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electron bunch sends a </a:t>
            </a:r>
          </a:p>
          <a:p>
            <a:pPr marL="0" indent="0" algn="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short pulse of radiation in </a:t>
            </a:r>
          </a:p>
          <a:p>
            <a:pPr marL="0" indent="0" algn="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each beamline: this time structure is useful for </a:t>
            </a:r>
          </a:p>
          <a:p>
            <a:pPr marL="0" indent="0" algn="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ea typeface="ＭＳ Ｐゴシック" charset="0"/>
                <a:cs typeface="Chalkboard"/>
              </a:rPr>
              <a:t>special experiments</a:t>
            </a:r>
            <a:endParaRPr lang="en-US" sz="2400" b="0" u="sng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ea typeface="ＭＳ Ｐゴシック" charset="0"/>
              <a:cs typeface="Chalkboar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3AE381-4E8A-6045-8CA6-616AC5F239E6}"/>
              </a:ext>
            </a:extLst>
          </p:cNvPr>
          <p:cNvSpPr/>
          <p:nvPr/>
        </p:nvSpPr>
        <p:spPr bwMode="auto">
          <a:xfrm rot="5400000">
            <a:off x="6824761" y="5833781"/>
            <a:ext cx="1152128" cy="211647"/>
          </a:xfrm>
          <a:prstGeom prst="rect">
            <a:avLst/>
          </a:prstGeom>
          <a:gradFill>
            <a:gsLst>
              <a:gs pos="53000">
                <a:schemeClr val="bg1"/>
              </a:gs>
              <a:gs pos="4000">
                <a:schemeClr val="bg1">
                  <a:lumMod val="50000"/>
                </a:schemeClr>
              </a:gs>
              <a:gs pos="95000">
                <a:schemeClr val="bg1">
                  <a:lumMod val="50000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72F938A6-9693-164D-8F31-3BC209EBDE29}"/>
              </a:ext>
            </a:extLst>
          </p:cNvPr>
          <p:cNvGrpSpPr/>
          <p:nvPr/>
        </p:nvGrpSpPr>
        <p:grpSpPr>
          <a:xfrm>
            <a:off x="1497629" y="3909188"/>
            <a:ext cx="5918019" cy="2423088"/>
            <a:chOff x="1595117" y="2718526"/>
            <a:chExt cx="5897822" cy="2750293"/>
          </a:xfrm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273B60E-FB58-BA4F-BE36-8A2F85BC2B60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266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3211F1F-6A15-5644-84FE-965236403B2D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762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FC06C7F-77D5-F348-B46B-E5212C4B1B59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1270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6590D07-57D3-1A49-807D-0B3A760CA03C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0" y="332656"/>
            <a:ext cx="12192000" cy="658813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372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The time structure of storage ring emission</a:t>
            </a:r>
            <a:endParaRPr lang="en-US" sz="4000" b="0" u="sng">
              <a:solidFill>
                <a:srgbClr val="FFFF00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 bwMode="auto">
          <a:xfrm>
            <a:off x="5767180" y="4764106"/>
            <a:ext cx="1441262" cy="502465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source</a:t>
            </a:r>
            <a:endParaRPr lang="en-US" sz="2800" b="0" i="1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Rectangle 2">
            <a:extLst>
              <a:ext uri="{FF2B5EF4-FFF2-40B4-BE49-F238E27FC236}">
                <a16:creationId xmlns:a16="http://schemas.microsoft.com/office/drawing/2014/main" id="{48D3BE84-7AB6-FC44-B140-6BB258014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340" y="6332276"/>
            <a:ext cx="1527821" cy="401283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r">
              <a:lnSpc>
                <a:spcPts val="256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detector</a:t>
            </a:r>
            <a:endParaRPr lang="en-US" sz="2800" b="0" i="1" u="sng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9E5DB2CD-09F6-AA40-A9AB-FADE118C33B7}"/>
              </a:ext>
            </a:extLst>
          </p:cNvPr>
          <p:cNvSpPr/>
          <p:nvPr/>
        </p:nvSpPr>
        <p:spPr bwMode="auto">
          <a:xfrm>
            <a:off x="7319542" y="5049461"/>
            <a:ext cx="162567" cy="1484943"/>
          </a:xfrm>
          <a:prstGeom prst="triangle">
            <a:avLst/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293E6B-04CB-10D5-5547-E0E6556FCFC5}"/>
              </a:ext>
            </a:extLst>
          </p:cNvPr>
          <p:cNvGrpSpPr/>
          <p:nvPr/>
        </p:nvGrpSpPr>
        <p:grpSpPr>
          <a:xfrm>
            <a:off x="4323184" y="6208351"/>
            <a:ext cx="242890" cy="238814"/>
            <a:chOff x="1898361" y="1741338"/>
            <a:chExt cx="242890" cy="238814"/>
          </a:xfrm>
        </p:grpSpPr>
        <p:sp>
          <p:nvSpPr>
            <p:cNvPr id="5" name="Ellipse 1">
              <a:extLst>
                <a:ext uri="{FF2B5EF4-FFF2-40B4-BE49-F238E27FC236}">
                  <a16:creationId xmlns:a16="http://schemas.microsoft.com/office/drawing/2014/main" id="{6B707454-E32D-B275-C823-8F953675007C}"/>
                </a:ext>
              </a:extLst>
            </p:cNvPr>
            <p:cNvSpPr/>
            <p:nvPr/>
          </p:nvSpPr>
          <p:spPr bwMode="auto">
            <a:xfrm rot="18923305">
              <a:off x="1997832" y="1811216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6" name="Ellipse 1">
              <a:extLst>
                <a:ext uri="{FF2B5EF4-FFF2-40B4-BE49-F238E27FC236}">
                  <a16:creationId xmlns:a16="http://schemas.microsoft.com/office/drawing/2014/main" id="{1B0D41BA-7A05-098E-6E77-3BA3C52C6839}"/>
                </a:ext>
              </a:extLst>
            </p:cNvPr>
            <p:cNvSpPr/>
            <p:nvPr/>
          </p:nvSpPr>
          <p:spPr bwMode="auto">
            <a:xfrm rot="18923305">
              <a:off x="1961829" y="1839819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3" name="Ellipse 1">
              <a:extLst>
                <a:ext uri="{FF2B5EF4-FFF2-40B4-BE49-F238E27FC236}">
                  <a16:creationId xmlns:a16="http://schemas.microsoft.com/office/drawing/2014/main" id="{5E3C0236-FAAD-7D6B-056B-064625A4FC61}"/>
                </a:ext>
              </a:extLst>
            </p:cNvPr>
            <p:cNvSpPr/>
            <p:nvPr/>
          </p:nvSpPr>
          <p:spPr bwMode="auto">
            <a:xfrm rot="18923305">
              <a:off x="1941375" y="1868981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5" name="Ellipse 1">
              <a:extLst>
                <a:ext uri="{FF2B5EF4-FFF2-40B4-BE49-F238E27FC236}">
                  <a16:creationId xmlns:a16="http://schemas.microsoft.com/office/drawing/2014/main" id="{E23CF12E-BFCA-B400-C9CE-7FB09135F963}"/>
                </a:ext>
              </a:extLst>
            </p:cNvPr>
            <p:cNvSpPr/>
            <p:nvPr/>
          </p:nvSpPr>
          <p:spPr bwMode="auto">
            <a:xfrm rot="18923305">
              <a:off x="1980468" y="1892656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6" name="Ellipse 1">
              <a:extLst>
                <a:ext uri="{FF2B5EF4-FFF2-40B4-BE49-F238E27FC236}">
                  <a16:creationId xmlns:a16="http://schemas.microsoft.com/office/drawing/2014/main" id="{472AB293-909A-816F-C864-082ABBBFE3A2}"/>
                </a:ext>
              </a:extLst>
            </p:cNvPr>
            <p:cNvSpPr/>
            <p:nvPr/>
          </p:nvSpPr>
          <p:spPr bwMode="auto">
            <a:xfrm rot="18923305">
              <a:off x="2040679" y="1876188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7" name="Ellipse 1">
              <a:extLst>
                <a:ext uri="{FF2B5EF4-FFF2-40B4-BE49-F238E27FC236}">
                  <a16:creationId xmlns:a16="http://schemas.microsoft.com/office/drawing/2014/main" id="{D451B7B8-610C-89F6-6582-06418EDF44F1}"/>
                </a:ext>
              </a:extLst>
            </p:cNvPr>
            <p:cNvSpPr/>
            <p:nvPr/>
          </p:nvSpPr>
          <p:spPr bwMode="auto">
            <a:xfrm rot="18923305">
              <a:off x="2053755" y="1825797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8" name="Ellipse 1">
              <a:extLst>
                <a:ext uri="{FF2B5EF4-FFF2-40B4-BE49-F238E27FC236}">
                  <a16:creationId xmlns:a16="http://schemas.microsoft.com/office/drawing/2014/main" id="{68588D6D-2AC2-699D-AFCA-A554C18FAEAF}"/>
                </a:ext>
              </a:extLst>
            </p:cNvPr>
            <p:cNvSpPr/>
            <p:nvPr/>
          </p:nvSpPr>
          <p:spPr bwMode="auto">
            <a:xfrm rot="18923305">
              <a:off x="2035157" y="1770941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0" name="Ellipse 1">
              <a:extLst>
                <a:ext uri="{FF2B5EF4-FFF2-40B4-BE49-F238E27FC236}">
                  <a16:creationId xmlns:a16="http://schemas.microsoft.com/office/drawing/2014/main" id="{14BFF29D-FD96-F6B0-671B-8414DB197F46}"/>
                </a:ext>
              </a:extLst>
            </p:cNvPr>
            <p:cNvSpPr/>
            <p:nvPr/>
          </p:nvSpPr>
          <p:spPr bwMode="auto">
            <a:xfrm rot="18923305">
              <a:off x="1926199" y="1763520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1" name="Ellipse 1">
              <a:extLst>
                <a:ext uri="{FF2B5EF4-FFF2-40B4-BE49-F238E27FC236}">
                  <a16:creationId xmlns:a16="http://schemas.microsoft.com/office/drawing/2014/main" id="{CF6A0260-7C4F-323E-59D8-925EC21199B1}"/>
                </a:ext>
              </a:extLst>
            </p:cNvPr>
            <p:cNvSpPr/>
            <p:nvPr/>
          </p:nvSpPr>
          <p:spPr bwMode="auto">
            <a:xfrm rot="18923305">
              <a:off x="1898361" y="1820275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9" name="Ellipse 1">
              <a:extLst>
                <a:ext uri="{FF2B5EF4-FFF2-40B4-BE49-F238E27FC236}">
                  <a16:creationId xmlns:a16="http://schemas.microsoft.com/office/drawing/2014/main" id="{6697626F-B9F3-0750-A489-091F86D1DE4E}"/>
                </a:ext>
              </a:extLst>
            </p:cNvPr>
            <p:cNvSpPr/>
            <p:nvPr/>
          </p:nvSpPr>
          <p:spPr bwMode="auto">
            <a:xfrm rot="18923305">
              <a:off x="1978810" y="1741338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2" name="Ellipse 1">
              <a:extLst>
                <a:ext uri="{FF2B5EF4-FFF2-40B4-BE49-F238E27FC236}">
                  <a16:creationId xmlns:a16="http://schemas.microsoft.com/office/drawing/2014/main" id="{930DD3E8-AB6F-9F71-EF93-8EEED6148F79}"/>
                </a:ext>
              </a:extLst>
            </p:cNvPr>
            <p:cNvSpPr/>
            <p:nvPr/>
          </p:nvSpPr>
          <p:spPr bwMode="auto">
            <a:xfrm rot="18923305">
              <a:off x="2006587" y="1848232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FC51C759-8EEB-0770-65D7-D108A97F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963453"/>
            <a:ext cx="12191999" cy="521331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The cause: as mentioned, the electrons travel in </a:t>
            </a:r>
            <a:r>
              <a:rPr lang="en-US" sz="32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bunches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endParaRPr lang="en-US" sz="3200" b="0" i="1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003DB7-1E26-1293-E256-21E5F57271E9}"/>
              </a:ext>
            </a:extLst>
          </p:cNvPr>
          <p:cNvGrpSpPr/>
          <p:nvPr/>
        </p:nvGrpSpPr>
        <p:grpSpPr>
          <a:xfrm>
            <a:off x="5520968" y="1551992"/>
            <a:ext cx="5897822" cy="2423088"/>
            <a:chOff x="1595117" y="2718526"/>
            <a:chExt cx="5897822" cy="2750293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CFE6B5B-1F10-D607-5A22-9F7CE13C69A6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266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C8EB9A8-D6C1-B5F1-E3D5-DFAFB98896F5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762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013A1CF-E5A1-9B50-6291-0321D0A8AE0F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1270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1C7B687-E617-CB99-31F0-8630891EE664}"/>
                </a:ext>
              </a:extLst>
            </p:cNvPr>
            <p:cNvSpPr/>
            <p:nvPr/>
          </p:nvSpPr>
          <p:spPr bwMode="auto">
            <a:xfrm>
              <a:off x="1595117" y="2718526"/>
              <a:ext cx="5897822" cy="2750293"/>
            </a:xfrm>
            <a:prstGeom prst="ellipse">
              <a:avLst/>
            </a:prstGeom>
            <a:noFill/>
            <a:ln w="508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78" name="Rectangle 2">
            <a:extLst>
              <a:ext uri="{FF2B5EF4-FFF2-40B4-BE49-F238E27FC236}">
                <a16:creationId xmlns:a16="http://schemas.microsoft.com/office/drawing/2014/main" id="{9D0ABDC5-9989-A556-1C37-73E0E0FE9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191" y="2836786"/>
            <a:ext cx="2804210" cy="796315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22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rgbClr val="EFADB1"/>
                </a:solidFill>
                <a:latin typeface="Helvetica" charset="0"/>
                <a:ea typeface="ＭＳ Ｐゴシック" charset="0"/>
                <a:cs typeface="ＭＳ Ｐゴシック" charset="0"/>
              </a:rPr>
              <a:t>radiofrequency  (RF) cavity</a:t>
            </a:r>
            <a:endParaRPr lang="en-US" sz="2400" b="0" i="1" u="sng">
              <a:solidFill>
                <a:srgbClr val="EFADB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Rectangle 2">
            <a:extLst>
              <a:ext uri="{FF2B5EF4-FFF2-40B4-BE49-F238E27FC236}">
                <a16:creationId xmlns:a16="http://schemas.microsoft.com/office/drawing/2014/main" id="{61A208EF-4085-2034-F3B5-DAF4DD465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10" y="1429752"/>
            <a:ext cx="6202314" cy="2559112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3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Why? To keep the electrons in the ring, the energy they lose by emitting synchrotron </a:t>
            </a:r>
          </a:p>
          <a:p>
            <a:pPr marL="0" indent="0">
              <a:lnSpc>
                <a:spcPts val="23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radiation is restored by the periodic </a:t>
            </a:r>
          </a:p>
          <a:p>
            <a:pPr marL="0" indent="0">
              <a:lnSpc>
                <a:spcPts val="23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force of a radiofrequency (RF) cavity: 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AD58FC5-3EBA-F6D2-D79C-138782DF1999}"/>
              </a:ext>
            </a:extLst>
          </p:cNvPr>
          <p:cNvGrpSpPr/>
          <p:nvPr/>
        </p:nvGrpSpPr>
        <p:grpSpPr>
          <a:xfrm>
            <a:off x="4337916" y="3789040"/>
            <a:ext cx="242890" cy="238814"/>
            <a:chOff x="1898361" y="1741338"/>
            <a:chExt cx="242890" cy="238814"/>
          </a:xfrm>
        </p:grpSpPr>
        <p:sp>
          <p:nvSpPr>
            <p:cNvPr id="79" name="Ellipse 1">
              <a:extLst>
                <a:ext uri="{FF2B5EF4-FFF2-40B4-BE49-F238E27FC236}">
                  <a16:creationId xmlns:a16="http://schemas.microsoft.com/office/drawing/2014/main" id="{8D40AAFC-5F1E-7F7C-C3A9-9658364A897E}"/>
                </a:ext>
              </a:extLst>
            </p:cNvPr>
            <p:cNvSpPr/>
            <p:nvPr/>
          </p:nvSpPr>
          <p:spPr bwMode="auto">
            <a:xfrm rot="18923305">
              <a:off x="1997832" y="1811216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82" name="Ellipse 1">
              <a:extLst>
                <a:ext uri="{FF2B5EF4-FFF2-40B4-BE49-F238E27FC236}">
                  <a16:creationId xmlns:a16="http://schemas.microsoft.com/office/drawing/2014/main" id="{1D227F96-66F8-F3AF-2C47-E0787A0F126D}"/>
                </a:ext>
              </a:extLst>
            </p:cNvPr>
            <p:cNvSpPr/>
            <p:nvPr/>
          </p:nvSpPr>
          <p:spPr bwMode="auto">
            <a:xfrm rot="18923305">
              <a:off x="1961829" y="1839819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84" name="Ellipse 1">
              <a:extLst>
                <a:ext uri="{FF2B5EF4-FFF2-40B4-BE49-F238E27FC236}">
                  <a16:creationId xmlns:a16="http://schemas.microsoft.com/office/drawing/2014/main" id="{7A567C28-5AF2-D67A-A857-6868A0180612}"/>
                </a:ext>
              </a:extLst>
            </p:cNvPr>
            <p:cNvSpPr/>
            <p:nvPr/>
          </p:nvSpPr>
          <p:spPr bwMode="auto">
            <a:xfrm rot="18923305">
              <a:off x="1941375" y="1868981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85" name="Ellipse 1">
              <a:extLst>
                <a:ext uri="{FF2B5EF4-FFF2-40B4-BE49-F238E27FC236}">
                  <a16:creationId xmlns:a16="http://schemas.microsoft.com/office/drawing/2014/main" id="{C5921FBE-98A3-83E0-0EAA-F874E67ADE96}"/>
                </a:ext>
              </a:extLst>
            </p:cNvPr>
            <p:cNvSpPr/>
            <p:nvPr/>
          </p:nvSpPr>
          <p:spPr bwMode="auto">
            <a:xfrm rot="18923305">
              <a:off x="1980468" y="1892656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86" name="Ellipse 1">
              <a:extLst>
                <a:ext uri="{FF2B5EF4-FFF2-40B4-BE49-F238E27FC236}">
                  <a16:creationId xmlns:a16="http://schemas.microsoft.com/office/drawing/2014/main" id="{5674EB16-1C28-5519-358A-CD9031FD296E}"/>
                </a:ext>
              </a:extLst>
            </p:cNvPr>
            <p:cNvSpPr/>
            <p:nvPr/>
          </p:nvSpPr>
          <p:spPr bwMode="auto">
            <a:xfrm rot="18923305">
              <a:off x="2040679" y="1876188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88" name="Ellipse 1">
              <a:extLst>
                <a:ext uri="{FF2B5EF4-FFF2-40B4-BE49-F238E27FC236}">
                  <a16:creationId xmlns:a16="http://schemas.microsoft.com/office/drawing/2014/main" id="{AF394874-3A84-F8C8-8DEC-4D0C090CC03B}"/>
                </a:ext>
              </a:extLst>
            </p:cNvPr>
            <p:cNvSpPr/>
            <p:nvPr/>
          </p:nvSpPr>
          <p:spPr bwMode="auto">
            <a:xfrm rot="18923305">
              <a:off x="2053755" y="1825797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89" name="Ellipse 1">
              <a:extLst>
                <a:ext uri="{FF2B5EF4-FFF2-40B4-BE49-F238E27FC236}">
                  <a16:creationId xmlns:a16="http://schemas.microsoft.com/office/drawing/2014/main" id="{ECA41B3E-F91F-15B3-85F1-AB503344793A}"/>
                </a:ext>
              </a:extLst>
            </p:cNvPr>
            <p:cNvSpPr/>
            <p:nvPr/>
          </p:nvSpPr>
          <p:spPr bwMode="auto">
            <a:xfrm rot="18923305">
              <a:off x="2035157" y="1770941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91" name="Ellipse 1">
              <a:extLst>
                <a:ext uri="{FF2B5EF4-FFF2-40B4-BE49-F238E27FC236}">
                  <a16:creationId xmlns:a16="http://schemas.microsoft.com/office/drawing/2014/main" id="{F36B4898-8D56-9BDF-5A5A-97C5AA2B0D83}"/>
                </a:ext>
              </a:extLst>
            </p:cNvPr>
            <p:cNvSpPr/>
            <p:nvPr/>
          </p:nvSpPr>
          <p:spPr bwMode="auto">
            <a:xfrm rot="18923305">
              <a:off x="1926199" y="1763520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92" name="Ellipse 1">
              <a:extLst>
                <a:ext uri="{FF2B5EF4-FFF2-40B4-BE49-F238E27FC236}">
                  <a16:creationId xmlns:a16="http://schemas.microsoft.com/office/drawing/2014/main" id="{5FDDD18E-ABEA-F1EA-82E9-7706F34AA2E1}"/>
                </a:ext>
              </a:extLst>
            </p:cNvPr>
            <p:cNvSpPr/>
            <p:nvPr/>
          </p:nvSpPr>
          <p:spPr bwMode="auto">
            <a:xfrm rot="18923305">
              <a:off x="1898361" y="1820275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93" name="Ellipse 1">
              <a:extLst>
                <a:ext uri="{FF2B5EF4-FFF2-40B4-BE49-F238E27FC236}">
                  <a16:creationId xmlns:a16="http://schemas.microsoft.com/office/drawing/2014/main" id="{11CF1963-152A-7033-D99D-473E7BA44307}"/>
                </a:ext>
              </a:extLst>
            </p:cNvPr>
            <p:cNvSpPr/>
            <p:nvPr/>
          </p:nvSpPr>
          <p:spPr bwMode="auto">
            <a:xfrm rot="18923305">
              <a:off x="1978810" y="1741338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94" name="Ellipse 1">
              <a:extLst>
                <a:ext uri="{FF2B5EF4-FFF2-40B4-BE49-F238E27FC236}">
                  <a16:creationId xmlns:a16="http://schemas.microsoft.com/office/drawing/2014/main" id="{09DD76FC-AD53-A1EA-AC85-9AE6BE0FF870}"/>
                </a:ext>
              </a:extLst>
            </p:cNvPr>
            <p:cNvSpPr/>
            <p:nvPr/>
          </p:nvSpPr>
          <p:spPr bwMode="auto">
            <a:xfrm rot="18923305">
              <a:off x="2006587" y="1848232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87ECD86-CEC9-B778-B645-9AF81289DCB6}"/>
              </a:ext>
            </a:extLst>
          </p:cNvPr>
          <p:cNvGrpSpPr/>
          <p:nvPr/>
        </p:nvGrpSpPr>
        <p:grpSpPr>
          <a:xfrm>
            <a:off x="8024609" y="3770193"/>
            <a:ext cx="299841" cy="238814"/>
            <a:chOff x="1898361" y="1741338"/>
            <a:chExt cx="242890" cy="238814"/>
          </a:xfrm>
        </p:grpSpPr>
        <p:sp>
          <p:nvSpPr>
            <p:cNvPr id="41" name="Ellipse 1">
              <a:extLst>
                <a:ext uri="{FF2B5EF4-FFF2-40B4-BE49-F238E27FC236}">
                  <a16:creationId xmlns:a16="http://schemas.microsoft.com/office/drawing/2014/main" id="{6861D860-6682-02A3-C43B-84952EAB3185}"/>
                </a:ext>
              </a:extLst>
            </p:cNvPr>
            <p:cNvSpPr/>
            <p:nvPr/>
          </p:nvSpPr>
          <p:spPr bwMode="auto">
            <a:xfrm rot="18923305">
              <a:off x="1997832" y="1811216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42" name="Ellipse 1">
              <a:extLst>
                <a:ext uri="{FF2B5EF4-FFF2-40B4-BE49-F238E27FC236}">
                  <a16:creationId xmlns:a16="http://schemas.microsoft.com/office/drawing/2014/main" id="{666DD8E3-A69D-9570-5075-3BC1E65DF817}"/>
                </a:ext>
              </a:extLst>
            </p:cNvPr>
            <p:cNvSpPr/>
            <p:nvPr/>
          </p:nvSpPr>
          <p:spPr bwMode="auto">
            <a:xfrm rot="18923305">
              <a:off x="1961829" y="1839819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43" name="Ellipse 1">
              <a:extLst>
                <a:ext uri="{FF2B5EF4-FFF2-40B4-BE49-F238E27FC236}">
                  <a16:creationId xmlns:a16="http://schemas.microsoft.com/office/drawing/2014/main" id="{64BB3CC2-9ACC-E7F7-4C93-5F398574C1DE}"/>
                </a:ext>
              </a:extLst>
            </p:cNvPr>
            <p:cNvSpPr/>
            <p:nvPr/>
          </p:nvSpPr>
          <p:spPr bwMode="auto">
            <a:xfrm rot="18923305">
              <a:off x="1941375" y="1868981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44" name="Ellipse 1">
              <a:extLst>
                <a:ext uri="{FF2B5EF4-FFF2-40B4-BE49-F238E27FC236}">
                  <a16:creationId xmlns:a16="http://schemas.microsoft.com/office/drawing/2014/main" id="{C0E88F80-3AEA-2E2C-49B2-6DE5479AE9D3}"/>
                </a:ext>
              </a:extLst>
            </p:cNvPr>
            <p:cNvSpPr/>
            <p:nvPr/>
          </p:nvSpPr>
          <p:spPr bwMode="auto">
            <a:xfrm rot="18923305">
              <a:off x="1980468" y="1892656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45" name="Ellipse 1">
              <a:extLst>
                <a:ext uri="{FF2B5EF4-FFF2-40B4-BE49-F238E27FC236}">
                  <a16:creationId xmlns:a16="http://schemas.microsoft.com/office/drawing/2014/main" id="{D01E1B4E-93B4-0BFB-FDB2-D0295A162EDD}"/>
                </a:ext>
              </a:extLst>
            </p:cNvPr>
            <p:cNvSpPr/>
            <p:nvPr/>
          </p:nvSpPr>
          <p:spPr bwMode="auto">
            <a:xfrm rot="18923305">
              <a:off x="2040679" y="1876188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46" name="Ellipse 1">
              <a:extLst>
                <a:ext uri="{FF2B5EF4-FFF2-40B4-BE49-F238E27FC236}">
                  <a16:creationId xmlns:a16="http://schemas.microsoft.com/office/drawing/2014/main" id="{A3335D0C-1E08-4F4A-4124-1B01285A0E47}"/>
                </a:ext>
              </a:extLst>
            </p:cNvPr>
            <p:cNvSpPr/>
            <p:nvPr/>
          </p:nvSpPr>
          <p:spPr bwMode="auto">
            <a:xfrm rot="18923305">
              <a:off x="2053755" y="1825797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48" name="Ellipse 1">
              <a:extLst>
                <a:ext uri="{FF2B5EF4-FFF2-40B4-BE49-F238E27FC236}">
                  <a16:creationId xmlns:a16="http://schemas.microsoft.com/office/drawing/2014/main" id="{B3D9410A-C899-0283-5D6D-A581D25133D2}"/>
                </a:ext>
              </a:extLst>
            </p:cNvPr>
            <p:cNvSpPr/>
            <p:nvPr/>
          </p:nvSpPr>
          <p:spPr bwMode="auto">
            <a:xfrm rot="18923305">
              <a:off x="2035157" y="1770941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49" name="Ellipse 1">
              <a:extLst>
                <a:ext uri="{FF2B5EF4-FFF2-40B4-BE49-F238E27FC236}">
                  <a16:creationId xmlns:a16="http://schemas.microsoft.com/office/drawing/2014/main" id="{49A14C93-362A-F5F2-5399-68466FBC9415}"/>
                </a:ext>
              </a:extLst>
            </p:cNvPr>
            <p:cNvSpPr/>
            <p:nvPr/>
          </p:nvSpPr>
          <p:spPr bwMode="auto">
            <a:xfrm rot="18923305">
              <a:off x="1926199" y="1763520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50" name="Ellipse 1">
              <a:extLst>
                <a:ext uri="{FF2B5EF4-FFF2-40B4-BE49-F238E27FC236}">
                  <a16:creationId xmlns:a16="http://schemas.microsoft.com/office/drawing/2014/main" id="{053E96A9-E8B5-3B58-316E-92FF29489791}"/>
                </a:ext>
              </a:extLst>
            </p:cNvPr>
            <p:cNvSpPr/>
            <p:nvPr/>
          </p:nvSpPr>
          <p:spPr bwMode="auto">
            <a:xfrm rot="18923305">
              <a:off x="1898361" y="1820275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51" name="Ellipse 1">
              <a:extLst>
                <a:ext uri="{FF2B5EF4-FFF2-40B4-BE49-F238E27FC236}">
                  <a16:creationId xmlns:a16="http://schemas.microsoft.com/office/drawing/2014/main" id="{9897D32E-01F3-37DF-0421-9CD7F43BCEAE}"/>
                </a:ext>
              </a:extLst>
            </p:cNvPr>
            <p:cNvSpPr/>
            <p:nvPr/>
          </p:nvSpPr>
          <p:spPr bwMode="auto">
            <a:xfrm rot="18923305">
              <a:off x="1978810" y="1741338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52" name="Ellipse 1">
              <a:extLst>
                <a:ext uri="{FF2B5EF4-FFF2-40B4-BE49-F238E27FC236}">
                  <a16:creationId xmlns:a16="http://schemas.microsoft.com/office/drawing/2014/main" id="{60843BD0-AFFE-9502-014F-72DFCE4B956D}"/>
                </a:ext>
              </a:extLst>
            </p:cNvPr>
            <p:cNvSpPr/>
            <p:nvPr/>
          </p:nvSpPr>
          <p:spPr bwMode="auto">
            <a:xfrm rot="18923305">
              <a:off x="2006587" y="1848232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0A036DC-B37A-1E74-C079-EE9F4641F3EF}"/>
              </a:ext>
            </a:extLst>
          </p:cNvPr>
          <p:cNvGrpSpPr/>
          <p:nvPr/>
        </p:nvGrpSpPr>
        <p:grpSpPr>
          <a:xfrm>
            <a:off x="8298575" y="1425690"/>
            <a:ext cx="242890" cy="238814"/>
            <a:chOff x="1898361" y="1741338"/>
            <a:chExt cx="242890" cy="238814"/>
          </a:xfrm>
        </p:grpSpPr>
        <p:sp>
          <p:nvSpPr>
            <p:cNvPr id="67" name="Ellipse 1">
              <a:extLst>
                <a:ext uri="{FF2B5EF4-FFF2-40B4-BE49-F238E27FC236}">
                  <a16:creationId xmlns:a16="http://schemas.microsoft.com/office/drawing/2014/main" id="{BB2214C7-89E7-DACE-D675-700F0449E179}"/>
                </a:ext>
              </a:extLst>
            </p:cNvPr>
            <p:cNvSpPr/>
            <p:nvPr/>
          </p:nvSpPr>
          <p:spPr bwMode="auto">
            <a:xfrm rot="18923305">
              <a:off x="1997832" y="1811216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68" name="Ellipse 1">
              <a:extLst>
                <a:ext uri="{FF2B5EF4-FFF2-40B4-BE49-F238E27FC236}">
                  <a16:creationId xmlns:a16="http://schemas.microsoft.com/office/drawing/2014/main" id="{6A9DBCC9-63D2-B495-8AE3-D01AE59A0DE7}"/>
                </a:ext>
              </a:extLst>
            </p:cNvPr>
            <p:cNvSpPr/>
            <p:nvPr/>
          </p:nvSpPr>
          <p:spPr bwMode="auto">
            <a:xfrm rot="18923305">
              <a:off x="1961829" y="1839819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69" name="Ellipse 1">
              <a:extLst>
                <a:ext uri="{FF2B5EF4-FFF2-40B4-BE49-F238E27FC236}">
                  <a16:creationId xmlns:a16="http://schemas.microsoft.com/office/drawing/2014/main" id="{7F788702-0F01-F49C-9941-61510A61398C}"/>
                </a:ext>
              </a:extLst>
            </p:cNvPr>
            <p:cNvSpPr/>
            <p:nvPr/>
          </p:nvSpPr>
          <p:spPr bwMode="auto">
            <a:xfrm rot="18923305">
              <a:off x="1941375" y="1868981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70" name="Ellipse 1">
              <a:extLst>
                <a:ext uri="{FF2B5EF4-FFF2-40B4-BE49-F238E27FC236}">
                  <a16:creationId xmlns:a16="http://schemas.microsoft.com/office/drawing/2014/main" id="{8109CB44-EA8D-A5CB-4DAD-B486B5E7EF18}"/>
                </a:ext>
              </a:extLst>
            </p:cNvPr>
            <p:cNvSpPr/>
            <p:nvPr/>
          </p:nvSpPr>
          <p:spPr bwMode="auto">
            <a:xfrm rot="18923305">
              <a:off x="1980468" y="1892656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71" name="Ellipse 1">
              <a:extLst>
                <a:ext uri="{FF2B5EF4-FFF2-40B4-BE49-F238E27FC236}">
                  <a16:creationId xmlns:a16="http://schemas.microsoft.com/office/drawing/2014/main" id="{15EAE8DB-D6CF-6BFD-88E3-D20623352246}"/>
                </a:ext>
              </a:extLst>
            </p:cNvPr>
            <p:cNvSpPr/>
            <p:nvPr/>
          </p:nvSpPr>
          <p:spPr bwMode="auto">
            <a:xfrm rot="18923305">
              <a:off x="2040679" y="1876188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72" name="Ellipse 1">
              <a:extLst>
                <a:ext uri="{FF2B5EF4-FFF2-40B4-BE49-F238E27FC236}">
                  <a16:creationId xmlns:a16="http://schemas.microsoft.com/office/drawing/2014/main" id="{4BED5D74-59E4-2790-E417-82BE19056E80}"/>
                </a:ext>
              </a:extLst>
            </p:cNvPr>
            <p:cNvSpPr/>
            <p:nvPr/>
          </p:nvSpPr>
          <p:spPr bwMode="auto">
            <a:xfrm rot="18923305">
              <a:off x="2053755" y="1825797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73" name="Ellipse 1">
              <a:extLst>
                <a:ext uri="{FF2B5EF4-FFF2-40B4-BE49-F238E27FC236}">
                  <a16:creationId xmlns:a16="http://schemas.microsoft.com/office/drawing/2014/main" id="{35F9B184-05A4-697A-5E7D-D65B17913CDF}"/>
                </a:ext>
              </a:extLst>
            </p:cNvPr>
            <p:cNvSpPr/>
            <p:nvPr/>
          </p:nvSpPr>
          <p:spPr bwMode="auto">
            <a:xfrm rot="18923305">
              <a:off x="2035157" y="1770941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74" name="Ellipse 1">
              <a:extLst>
                <a:ext uri="{FF2B5EF4-FFF2-40B4-BE49-F238E27FC236}">
                  <a16:creationId xmlns:a16="http://schemas.microsoft.com/office/drawing/2014/main" id="{9A935892-E2BD-9952-A765-E3C149374777}"/>
                </a:ext>
              </a:extLst>
            </p:cNvPr>
            <p:cNvSpPr/>
            <p:nvPr/>
          </p:nvSpPr>
          <p:spPr bwMode="auto">
            <a:xfrm rot="18923305">
              <a:off x="1926199" y="1763520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75" name="Ellipse 1">
              <a:extLst>
                <a:ext uri="{FF2B5EF4-FFF2-40B4-BE49-F238E27FC236}">
                  <a16:creationId xmlns:a16="http://schemas.microsoft.com/office/drawing/2014/main" id="{E38478F8-ED7E-9313-9694-337A34E04680}"/>
                </a:ext>
              </a:extLst>
            </p:cNvPr>
            <p:cNvSpPr/>
            <p:nvPr/>
          </p:nvSpPr>
          <p:spPr bwMode="auto">
            <a:xfrm rot="18923305">
              <a:off x="1898361" y="1820275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76" name="Ellipse 1">
              <a:extLst>
                <a:ext uri="{FF2B5EF4-FFF2-40B4-BE49-F238E27FC236}">
                  <a16:creationId xmlns:a16="http://schemas.microsoft.com/office/drawing/2014/main" id="{2C3975D9-FF25-756E-D249-19C373F97D2A}"/>
                </a:ext>
              </a:extLst>
            </p:cNvPr>
            <p:cNvSpPr/>
            <p:nvPr/>
          </p:nvSpPr>
          <p:spPr bwMode="auto">
            <a:xfrm rot="18923305">
              <a:off x="1978810" y="1741338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77" name="Ellipse 1">
              <a:extLst>
                <a:ext uri="{FF2B5EF4-FFF2-40B4-BE49-F238E27FC236}">
                  <a16:creationId xmlns:a16="http://schemas.microsoft.com/office/drawing/2014/main" id="{5D8B3981-45D2-C6A5-9D7B-3024BA9CF013}"/>
                </a:ext>
              </a:extLst>
            </p:cNvPr>
            <p:cNvSpPr/>
            <p:nvPr/>
          </p:nvSpPr>
          <p:spPr bwMode="auto">
            <a:xfrm rot="18923305">
              <a:off x="2006587" y="1848232"/>
              <a:ext cx="87496" cy="8749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sx="1000" sy="1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6A22638B-6EE7-4820-7C48-8E5AA884F566}"/>
              </a:ext>
            </a:extLst>
          </p:cNvPr>
          <p:cNvSpPr/>
          <p:nvPr/>
        </p:nvSpPr>
        <p:spPr bwMode="auto">
          <a:xfrm>
            <a:off x="8040217" y="3516741"/>
            <a:ext cx="855903" cy="279735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3" name="Chord 2">
            <a:extLst>
              <a:ext uri="{FF2B5EF4-FFF2-40B4-BE49-F238E27FC236}">
                <a16:creationId xmlns:a16="http://schemas.microsoft.com/office/drawing/2014/main" id="{6E8B40FA-1613-4948-A33A-1E9FB287E95E}"/>
              </a:ext>
            </a:extLst>
          </p:cNvPr>
          <p:cNvSpPr/>
          <p:nvPr/>
        </p:nvSpPr>
        <p:spPr bwMode="auto">
          <a:xfrm rot="5400000" flipH="1">
            <a:off x="7220804" y="6238118"/>
            <a:ext cx="360040" cy="360040"/>
          </a:xfrm>
          <a:prstGeom prst="chord">
            <a:avLst>
              <a:gd name="adj1" fmla="val 5199432"/>
              <a:gd name="adj2" fmla="val 16200000"/>
            </a:avLst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253D865-8552-4403-A3D6-DF6C450C9D8E}"/>
              </a:ext>
            </a:extLst>
          </p:cNvPr>
          <p:cNvGrpSpPr/>
          <p:nvPr/>
        </p:nvGrpSpPr>
        <p:grpSpPr>
          <a:xfrm>
            <a:off x="1343472" y="3770322"/>
            <a:ext cx="6202314" cy="2700000"/>
            <a:chOff x="111303" y="3780000"/>
            <a:chExt cx="6202314" cy="270002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89853E2-536F-CBDD-04D6-46A681EC09B8}"/>
                </a:ext>
              </a:extLst>
            </p:cNvPr>
            <p:cNvSpPr/>
            <p:nvPr/>
          </p:nvSpPr>
          <p:spPr bwMode="auto">
            <a:xfrm>
              <a:off x="403556" y="4074857"/>
              <a:ext cx="5628138" cy="21277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0B76D65-8549-CB85-FB29-8A10F484543F}"/>
                </a:ext>
              </a:extLst>
            </p:cNvPr>
            <p:cNvSpPr/>
            <p:nvPr/>
          </p:nvSpPr>
          <p:spPr bwMode="auto">
            <a:xfrm>
              <a:off x="111303" y="3780000"/>
              <a:ext cx="6202314" cy="2700026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7C4045-3635-734C-BC51-148D52795657}"/>
              </a:ext>
            </a:extLst>
          </p:cNvPr>
          <p:cNvGrpSpPr/>
          <p:nvPr/>
        </p:nvGrpSpPr>
        <p:grpSpPr>
          <a:xfrm>
            <a:off x="7046812" y="4951246"/>
            <a:ext cx="578948" cy="324880"/>
            <a:chOff x="2173624" y="2730835"/>
            <a:chExt cx="1347952" cy="497838"/>
          </a:xfrm>
        </p:grpSpPr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6A4899F6-5F9F-1E4E-8757-F6E21C2D9AAE}"/>
                </a:ext>
              </a:extLst>
            </p:cNvPr>
            <p:cNvSpPr/>
            <p:nvPr/>
          </p:nvSpPr>
          <p:spPr bwMode="auto">
            <a:xfrm>
              <a:off x="2185990" y="2947317"/>
              <a:ext cx="1335586" cy="86780"/>
            </a:xfrm>
            <a:prstGeom prst="rect">
              <a:avLst/>
            </a:prstGeom>
            <a:solidFill>
              <a:srgbClr val="911A1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5EA6C87B-E9B6-184B-9392-B3A83252D048}"/>
                </a:ext>
              </a:extLst>
            </p:cNvPr>
            <p:cNvSpPr/>
            <p:nvPr/>
          </p:nvSpPr>
          <p:spPr bwMode="auto">
            <a:xfrm>
              <a:off x="2173624" y="2730835"/>
              <a:ext cx="1335586" cy="209235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18C029-03EE-34F3-254B-8F2434100EA6}"/>
                </a:ext>
              </a:extLst>
            </p:cNvPr>
            <p:cNvSpPr/>
            <p:nvPr/>
          </p:nvSpPr>
          <p:spPr bwMode="auto">
            <a:xfrm>
              <a:off x="2185990" y="3141893"/>
              <a:ext cx="1335586" cy="86780"/>
            </a:xfrm>
            <a:prstGeom prst="rect">
              <a:avLst/>
            </a:prstGeom>
            <a:solidFill>
              <a:srgbClr val="911A1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7A87E3-D367-DD79-7DF8-F723D68A0413}"/>
                </a:ext>
              </a:extLst>
            </p:cNvPr>
            <p:cNvSpPr/>
            <p:nvPr/>
          </p:nvSpPr>
          <p:spPr bwMode="auto">
            <a:xfrm>
              <a:off x="2185990" y="2938665"/>
              <a:ext cx="1335586" cy="209235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69C148F-0222-2E3D-5C18-4E62D65C1CB4}"/>
              </a:ext>
            </a:extLst>
          </p:cNvPr>
          <p:cNvGrpSpPr/>
          <p:nvPr/>
        </p:nvGrpSpPr>
        <p:grpSpPr>
          <a:xfrm>
            <a:off x="5366294" y="1412776"/>
            <a:ext cx="6202314" cy="2700000"/>
            <a:chOff x="111303" y="3780000"/>
            <a:chExt cx="6202314" cy="270002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BDBD58E-6C3E-74FF-6C3A-345F8B95A4DC}"/>
                </a:ext>
              </a:extLst>
            </p:cNvPr>
            <p:cNvSpPr/>
            <p:nvPr/>
          </p:nvSpPr>
          <p:spPr bwMode="auto">
            <a:xfrm>
              <a:off x="403556" y="4074857"/>
              <a:ext cx="5628138" cy="212770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0C2822B-77A2-89A5-91FB-EA3C17CE221D}"/>
                </a:ext>
              </a:extLst>
            </p:cNvPr>
            <p:cNvSpPr/>
            <p:nvPr/>
          </p:nvSpPr>
          <p:spPr bwMode="auto">
            <a:xfrm>
              <a:off x="111303" y="3780000"/>
              <a:ext cx="6202314" cy="2700026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DD1343E5-CAC6-9C71-A3DC-8DC83F0AEE71}"/>
              </a:ext>
            </a:extLst>
          </p:cNvPr>
          <p:cNvSpPr/>
          <p:nvPr/>
        </p:nvSpPr>
        <p:spPr bwMode="auto">
          <a:xfrm>
            <a:off x="8040217" y="3797074"/>
            <a:ext cx="855903" cy="49602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008B515-FE8F-ABAA-A26E-FD1A637D7FBC}"/>
              </a:ext>
            </a:extLst>
          </p:cNvPr>
          <p:cNvCxnSpPr>
            <a:cxnSpLocks/>
          </p:cNvCxnSpPr>
          <p:nvPr/>
        </p:nvCxnSpPr>
        <p:spPr bwMode="auto">
          <a:xfrm flipH="1">
            <a:off x="8135460" y="4016695"/>
            <a:ext cx="606404" cy="25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6" name="Forme libre 13">
            <a:extLst>
              <a:ext uri="{FF2B5EF4-FFF2-40B4-BE49-F238E27FC236}">
                <a16:creationId xmlns:a16="http://schemas.microsoft.com/office/drawing/2014/main" id="{B8295353-6E37-BB75-AF90-E578753F0697}"/>
              </a:ext>
            </a:extLst>
          </p:cNvPr>
          <p:cNvSpPr/>
          <p:nvPr/>
        </p:nvSpPr>
        <p:spPr>
          <a:xfrm>
            <a:off x="7937184" y="4934256"/>
            <a:ext cx="994431" cy="1117217"/>
          </a:xfrm>
          <a:custGeom>
            <a:avLst/>
            <a:gdLst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41635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70608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94752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48624"/>
              <a:gd name="connsiteY0" fmla="*/ 726604 h 735610"/>
              <a:gd name="connsiteX1" fmla="*/ 950264 w 2448624"/>
              <a:gd name="connsiteY1" fmla="*/ 726604 h 735610"/>
              <a:gd name="connsiteX2" fmla="*/ 1080265 w 2448624"/>
              <a:gd name="connsiteY2" fmla="*/ 0 h 735610"/>
              <a:gd name="connsiteX3" fmla="*/ 1215241 w 2448624"/>
              <a:gd name="connsiteY3" fmla="*/ 726604 h 735610"/>
              <a:gd name="connsiteX4" fmla="*/ 2448624 w 2448624"/>
              <a:gd name="connsiteY4" fmla="*/ 735610 h 735610"/>
              <a:gd name="connsiteX0" fmla="*/ 0 w 2241346"/>
              <a:gd name="connsiteY0" fmla="*/ 726604 h 735610"/>
              <a:gd name="connsiteX1" fmla="*/ 950264 w 2241346"/>
              <a:gd name="connsiteY1" fmla="*/ 726604 h 735610"/>
              <a:gd name="connsiteX2" fmla="*/ 1080265 w 2241346"/>
              <a:gd name="connsiteY2" fmla="*/ 0 h 735610"/>
              <a:gd name="connsiteX3" fmla="*/ 1215241 w 2241346"/>
              <a:gd name="connsiteY3" fmla="*/ 726604 h 735610"/>
              <a:gd name="connsiteX4" fmla="*/ 2241346 w 2241346"/>
              <a:gd name="connsiteY4" fmla="*/ 735610 h 735610"/>
              <a:gd name="connsiteX0" fmla="*/ 0 w 2168799"/>
              <a:gd name="connsiteY0" fmla="*/ 726604 h 729260"/>
              <a:gd name="connsiteX1" fmla="*/ 950264 w 2168799"/>
              <a:gd name="connsiteY1" fmla="*/ 726604 h 729260"/>
              <a:gd name="connsiteX2" fmla="*/ 1080265 w 2168799"/>
              <a:gd name="connsiteY2" fmla="*/ 0 h 729260"/>
              <a:gd name="connsiteX3" fmla="*/ 1215241 w 2168799"/>
              <a:gd name="connsiteY3" fmla="*/ 726604 h 729260"/>
              <a:gd name="connsiteX4" fmla="*/ 2168799 w 2168799"/>
              <a:gd name="connsiteY4" fmla="*/ 729260 h 729260"/>
              <a:gd name="connsiteX0" fmla="*/ 0 w 2096252"/>
              <a:gd name="connsiteY0" fmla="*/ 732954 h 732954"/>
              <a:gd name="connsiteX1" fmla="*/ 877717 w 2096252"/>
              <a:gd name="connsiteY1" fmla="*/ 726604 h 732954"/>
              <a:gd name="connsiteX2" fmla="*/ 1007718 w 2096252"/>
              <a:gd name="connsiteY2" fmla="*/ 0 h 732954"/>
              <a:gd name="connsiteX3" fmla="*/ 1142694 w 2096252"/>
              <a:gd name="connsiteY3" fmla="*/ 726604 h 732954"/>
              <a:gd name="connsiteX4" fmla="*/ 2096252 w 2096252"/>
              <a:gd name="connsiteY4" fmla="*/ 729260 h 732954"/>
              <a:gd name="connsiteX0" fmla="*/ 0 w 2096252"/>
              <a:gd name="connsiteY0" fmla="*/ 729779 h 729779"/>
              <a:gd name="connsiteX1" fmla="*/ 877717 w 2096252"/>
              <a:gd name="connsiteY1" fmla="*/ 726604 h 729779"/>
              <a:gd name="connsiteX2" fmla="*/ 1007718 w 2096252"/>
              <a:gd name="connsiteY2" fmla="*/ 0 h 729779"/>
              <a:gd name="connsiteX3" fmla="*/ 1142694 w 2096252"/>
              <a:gd name="connsiteY3" fmla="*/ 726604 h 729779"/>
              <a:gd name="connsiteX4" fmla="*/ 2096252 w 2096252"/>
              <a:gd name="connsiteY4" fmla="*/ 729260 h 729779"/>
              <a:gd name="connsiteX0" fmla="*/ 0 w 2054796"/>
              <a:gd name="connsiteY0" fmla="*/ 720254 h 729260"/>
              <a:gd name="connsiteX1" fmla="*/ 836261 w 2054796"/>
              <a:gd name="connsiteY1" fmla="*/ 726604 h 729260"/>
              <a:gd name="connsiteX2" fmla="*/ 966262 w 2054796"/>
              <a:gd name="connsiteY2" fmla="*/ 0 h 729260"/>
              <a:gd name="connsiteX3" fmla="*/ 1101238 w 2054796"/>
              <a:gd name="connsiteY3" fmla="*/ 726604 h 729260"/>
              <a:gd name="connsiteX4" fmla="*/ 2054796 w 2054796"/>
              <a:gd name="connsiteY4" fmla="*/ 729260 h 729260"/>
              <a:gd name="connsiteX0" fmla="*/ 0 w 2116979"/>
              <a:gd name="connsiteY0" fmla="*/ 726604 h 729260"/>
              <a:gd name="connsiteX1" fmla="*/ 898444 w 2116979"/>
              <a:gd name="connsiteY1" fmla="*/ 726604 h 729260"/>
              <a:gd name="connsiteX2" fmla="*/ 1028445 w 2116979"/>
              <a:gd name="connsiteY2" fmla="*/ 0 h 729260"/>
              <a:gd name="connsiteX3" fmla="*/ 1163421 w 2116979"/>
              <a:gd name="connsiteY3" fmla="*/ 726604 h 729260"/>
              <a:gd name="connsiteX4" fmla="*/ 2116979 w 2116979"/>
              <a:gd name="connsiteY4" fmla="*/ 729260 h 72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6979" h="729260">
                <a:moveTo>
                  <a:pt x="0" y="726604"/>
                </a:moveTo>
                <a:lnTo>
                  <a:pt x="898444" y="726604"/>
                </a:lnTo>
                <a:cubicBezTo>
                  <a:pt x="941778" y="484403"/>
                  <a:pt x="956138" y="20079"/>
                  <a:pt x="1028445" y="0"/>
                </a:cubicBezTo>
                <a:cubicBezTo>
                  <a:pt x="1102410" y="764"/>
                  <a:pt x="1118429" y="484403"/>
                  <a:pt x="1163421" y="726604"/>
                </a:cubicBezTo>
                <a:lnTo>
                  <a:pt x="2116979" y="729260"/>
                </a:lnTo>
              </a:path>
            </a:pathLst>
          </a:custGeom>
          <a:ln w="19050" cmpd="sng">
            <a:solidFill>
              <a:srgbClr val="FFFF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97" name="Forme libre 13">
            <a:extLst>
              <a:ext uri="{FF2B5EF4-FFF2-40B4-BE49-F238E27FC236}">
                <a16:creationId xmlns:a16="http://schemas.microsoft.com/office/drawing/2014/main" id="{9F425D2B-E17E-1709-7448-7589C9E302B7}"/>
              </a:ext>
            </a:extLst>
          </p:cNvPr>
          <p:cNvSpPr/>
          <p:nvPr/>
        </p:nvSpPr>
        <p:spPr>
          <a:xfrm>
            <a:off x="8710070" y="4934256"/>
            <a:ext cx="994431" cy="1117218"/>
          </a:xfrm>
          <a:custGeom>
            <a:avLst/>
            <a:gdLst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41635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70608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94752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48624"/>
              <a:gd name="connsiteY0" fmla="*/ 726604 h 735610"/>
              <a:gd name="connsiteX1" fmla="*/ 950264 w 2448624"/>
              <a:gd name="connsiteY1" fmla="*/ 726604 h 735610"/>
              <a:gd name="connsiteX2" fmla="*/ 1080265 w 2448624"/>
              <a:gd name="connsiteY2" fmla="*/ 0 h 735610"/>
              <a:gd name="connsiteX3" fmla="*/ 1215241 w 2448624"/>
              <a:gd name="connsiteY3" fmla="*/ 726604 h 735610"/>
              <a:gd name="connsiteX4" fmla="*/ 2448624 w 2448624"/>
              <a:gd name="connsiteY4" fmla="*/ 735610 h 735610"/>
              <a:gd name="connsiteX0" fmla="*/ 0 w 2241346"/>
              <a:gd name="connsiteY0" fmla="*/ 726604 h 735610"/>
              <a:gd name="connsiteX1" fmla="*/ 950264 w 2241346"/>
              <a:gd name="connsiteY1" fmla="*/ 726604 h 735610"/>
              <a:gd name="connsiteX2" fmla="*/ 1080265 w 2241346"/>
              <a:gd name="connsiteY2" fmla="*/ 0 h 735610"/>
              <a:gd name="connsiteX3" fmla="*/ 1215241 w 2241346"/>
              <a:gd name="connsiteY3" fmla="*/ 726604 h 735610"/>
              <a:gd name="connsiteX4" fmla="*/ 2241346 w 2241346"/>
              <a:gd name="connsiteY4" fmla="*/ 735610 h 735610"/>
              <a:gd name="connsiteX0" fmla="*/ 0 w 2168799"/>
              <a:gd name="connsiteY0" fmla="*/ 726604 h 729260"/>
              <a:gd name="connsiteX1" fmla="*/ 950264 w 2168799"/>
              <a:gd name="connsiteY1" fmla="*/ 726604 h 729260"/>
              <a:gd name="connsiteX2" fmla="*/ 1080265 w 2168799"/>
              <a:gd name="connsiteY2" fmla="*/ 0 h 729260"/>
              <a:gd name="connsiteX3" fmla="*/ 1215241 w 2168799"/>
              <a:gd name="connsiteY3" fmla="*/ 726604 h 729260"/>
              <a:gd name="connsiteX4" fmla="*/ 2168799 w 2168799"/>
              <a:gd name="connsiteY4" fmla="*/ 729260 h 729260"/>
              <a:gd name="connsiteX0" fmla="*/ 0 w 2096252"/>
              <a:gd name="connsiteY0" fmla="*/ 732954 h 732954"/>
              <a:gd name="connsiteX1" fmla="*/ 877717 w 2096252"/>
              <a:gd name="connsiteY1" fmla="*/ 726604 h 732954"/>
              <a:gd name="connsiteX2" fmla="*/ 1007718 w 2096252"/>
              <a:gd name="connsiteY2" fmla="*/ 0 h 732954"/>
              <a:gd name="connsiteX3" fmla="*/ 1142694 w 2096252"/>
              <a:gd name="connsiteY3" fmla="*/ 726604 h 732954"/>
              <a:gd name="connsiteX4" fmla="*/ 2096252 w 2096252"/>
              <a:gd name="connsiteY4" fmla="*/ 729260 h 732954"/>
              <a:gd name="connsiteX0" fmla="*/ 0 w 2096252"/>
              <a:gd name="connsiteY0" fmla="*/ 729779 h 729779"/>
              <a:gd name="connsiteX1" fmla="*/ 877717 w 2096252"/>
              <a:gd name="connsiteY1" fmla="*/ 726604 h 729779"/>
              <a:gd name="connsiteX2" fmla="*/ 1007718 w 2096252"/>
              <a:gd name="connsiteY2" fmla="*/ 0 h 729779"/>
              <a:gd name="connsiteX3" fmla="*/ 1142694 w 2096252"/>
              <a:gd name="connsiteY3" fmla="*/ 726604 h 729779"/>
              <a:gd name="connsiteX4" fmla="*/ 2096252 w 2096252"/>
              <a:gd name="connsiteY4" fmla="*/ 729260 h 729779"/>
              <a:gd name="connsiteX0" fmla="*/ 0 w 2054796"/>
              <a:gd name="connsiteY0" fmla="*/ 720254 h 729260"/>
              <a:gd name="connsiteX1" fmla="*/ 836261 w 2054796"/>
              <a:gd name="connsiteY1" fmla="*/ 726604 h 729260"/>
              <a:gd name="connsiteX2" fmla="*/ 966262 w 2054796"/>
              <a:gd name="connsiteY2" fmla="*/ 0 h 729260"/>
              <a:gd name="connsiteX3" fmla="*/ 1101238 w 2054796"/>
              <a:gd name="connsiteY3" fmla="*/ 726604 h 729260"/>
              <a:gd name="connsiteX4" fmla="*/ 2054796 w 2054796"/>
              <a:gd name="connsiteY4" fmla="*/ 729260 h 729260"/>
              <a:gd name="connsiteX0" fmla="*/ 0 w 2116979"/>
              <a:gd name="connsiteY0" fmla="*/ 726604 h 729260"/>
              <a:gd name="connsiteX1" fmla="*/ 898444 w 2116979"/>
              <a:gd name="connsiteY1" fmla="*/ 726604 h 729260"/>
              <a:gd name="connsiteX2" fmla="*/ 1028445 w 2116979"/>
              <a:gd name="connsiteY2" fmla="*/ 0 h 729260"/>
              <a:gd name="connsiteX3" fmla="*/ 1163421 w 2116979"/>
              <a:gd name="connsiteY3" fmla="*/ 726604 h 729260"/>
              <a:gd name="connsiteX4" fmla="*/ 2116979 w 2116979"/>
              <a:gd name="connsiteY4" fmla="*/ 729260 h 72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6979" h="729260">
                <a:moveTo>
                  <a:pt x="0" y="726604"/>
                </a:moveTo>
                <a:lnTo>
                  <a:pt x="898444" y="726604"/>
                </a:lnTo>
                <a:cubicBezTo>
                  <a:pt x="941778" y="484403"/>
                  <a:pt x="956138" y="20079"/>
                  <a:pt x="1028445" y="0"/>
                </a:cubicBezTo>
                <a:cubicBezTo>
                  <a:pt x="1102410" y="764"/>
                  <a:pt x="1118429" y="484403"/>
                  <a:pt x="1163421" y="726604"/>
                </a:cubicBezTo>
                <a:lnTo>
                  <a:pt x="2116979" y="729260"/>
                </a:lnTo>
              </a:path>
            </a:pathLst>
          </a:custGeom>
          <a:ln w="19050" cmpd="sng">
            <a:solidFill>
              <a:srgbClr val="FFFF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100" name="Forme libre 13">
            <a:extLst>
              <a:ext uri="{FF2B5EF4-FFF2-40B4-BE49-F238E27FC236}">
                <a16:creationId xmlns:a16="http://schemas.microsoft.com/office/drawing/2014/main" id="{8F8DA3F8-3816-A61C-76E2-08C51AA5AF4E}"/>
              </a:ext>
            </a:extLst>
          </p:cNvPr>
          <p:cNvSpPr/>
          <p:nvPr/>
        </p:nvSpPr>
        <p:spPr>
          <a:xfrm>
            <a:off x="9482956" y="4934256"/>
            <a:ext cx="994431" cy="1117218"/>
          </a:xfrm>
          <a:custGeom>
            <a:avLst/>
            <a:gdLst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41635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70608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94752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48624"/>
              <a:gd name="connsiteY0" fmla="*/ 726604 h 735610"/>
              <a:gd name="connsiteX1" fmla="*/ 950264 w 2448624"/>
              <a:gd name="connsiteY1" fmla="*/ 726604 h 735610"/>
              <a:gd name="connsiteX2" fmla="*/ 1080265 w 2448624"/>
              <a:gd name="connsiteY2" fmla="*/ 0 h 735610"/>
              <a:gd name="connsiteX3" fmla="*/ 1215241 w 2448624"/>
              <a:gd name="connsiteY3" fmla="*/ 726604 h 735610"/>
              <a:gd name="connsiteX4" fmla="*/ 2448624 w 2448624"/>
              <a:gd name="connsiteY4" fmla="*/ 735610 h 735610"/>
              <a:gd name="connsiteX0" fmla="*/ 0 w 2241346"/>
              <a:gd name="connsiteY0" fmla="*/ 726604 h 735610"/>
              <a:gd name="connsiteX1" fmla="*/ 950264 w 2241346"/>
              <a:gd name="connsiteY1" fmla="*/ 726604 h 735610"/>
              <a:gd name="connsiteX2" fmla="*/ 1080265 w 2241346"/>
              <a:gd name="connsiteY2" fmla="*/ 0 h 735610"/>
              <a:gd name="connsiteX3" fmla="*/ 1215241 w 2241346"/>
              <a:gd name="connsiteY3" fmla="*/ 726604 h 735610"/>
              <a:gd name="connsiteX4" fmla="*/ 2241346 w 2241346"/>
              <a:gd name="connsiteY4" fmla="*/ 735610 h 735610"/>
              <a:gd name="connsiteX0" fmla="*/ 0 w 2168799"/>
              <a:gd name="connsiteY0" fmla="*/ 726604 h 729260"/>
              <a:gd name="connsiteX1" fmla="*/ 950264 w 2168799"/>
              <a:gd name="connsiteY1" fmla="*/ 726604 h 729260"/>
              <a:gd name="connsiteX2" fmla="*/ 1080265 w 2168799"/>
              <a:gd name="connsiteY2" fmla="*/ 0 h 729260"/>
              <a:gd name="connsiteX3" fmla="*/ 1215241 w 2168799"/>
              <a:gd name="connsiteY3" fmla="*/ 726604 h 729260"/>
              <a:gd name="connsiteX4" fmla="*/ 2168799 w 2168799"/>
              <a:gd name="connsiteY4" fmla="*/ 729260 h 729260"/>
              <a:gd name="connsiteX0" fmla="*/ 0 w 2096252"/>
              <a:gd name="connsiteY0" fmla="*/ 732954 h 732954"/>
              <a:gd name="connsiteX1" fmla="*/ 877717 w 2096252"/>
              <a:gd name="connsiteY1" fmla="*/ 726604 h 732954"/>
              <a:gd name="connsiteX2" fmla="*/ 1007718 w 2096252"/>
              <a:gd name="connsiteY2" fmla="*/ 0 h 732954"/>
              <a:gd name="connsiteX3" fmla="*/ 1142694 w 2096252"/>
              <a:gd name="connsiteY3" fmla="*/ 726604 h 732954"/>
              <a:gd name="connsiteX4" fmla="*/ 2096252 w 2096252"/>
              <a:gd name="connsiteY4" fmla="*/ 729260 h 732954"/>
              <a:gd name="connsiteX0" fmla="*/ 0 w 2096252"/>
              <a:gd name="connsiteY0" fmla="*/ 729779 h 729779"/>
              <a:gd name="connsiteX1" fmla="*/ 877717 w 2096252"/>
              <a:gd name="connsiteY1" fmla="*/ 726604 h 729779"/>
              <a:gd name="connsiteX2" fmla="*/ 1007718 w 2096252"/>
              <a:gd name="connsiteY2" fmla="*/ 0 h 729779"/>
              <a:gd name="connsiteX3" fmla="*/ 1142694 w 2096252"/>
              <a:gd name="connsiteY3" fmla="*/ 726604 h 729779"/>
              <a:gd name="connsiteX4" fmla="*/ 2096252 w 2096252"/>
              <a:gd name="connsiteY4" fmla="*/ 729260 h 729779"/>
              <a:gd name="connsiteX0" fmla="*/ 0 w 2054796"/>
              <a:gd name="connsiteY0" fmla="*/ 720254 h 729260"/>
              <a:gd name="connsiteX1" fmla="*/ 836261 w 2054796"/>
              <a:gd name="connsiteY1" fmla="*/ 726604 h 729260"/>
              <a:gd name="connsiteX2" fmla="*/ 966262 w 2054796"/>
              <a:gd name="connsiteY2" fmla="*/ 0 h 729260"/>
              <a:gd name="connsiteX3" fmla="*/ 1101238 w 2054796"/>
              <a:gd name="connsiteY3" fmla="*/ 726604 h 729260"/>
              <a:gd name="connsiteX4" fmla="*/ 2054796 w 2054796"/>
              <a:gd name="connsiteY4" fmla="*/ 729260 h 729260"/>
              <a:gd name="connsiteX0" fmla="*/ 0 w 2116979"/>
              <a:gd name="connsiteY0" fmla="*/ 726604 h 729260"/>
              <a:gd name="connsiteX1" fmla="*/ 898444 w 2116979"/>
              <a:gd name="connsiteY1" fmla="*/ 726604 h 729260"/>
              <a:gd name="connsiteX2" fmla="*/ 1028445 w 2116979"/>
              <a:gd name="connsiteY2" fmla="*/ 0 h 729260"/>
              <a:gd name="connsiteX3" fmla="*/ 1163421 w 2116979"/>
              <a:gd name="connsiteY3" fmla="*/ 726604 h 729260"/>
              <a:gd name="connsiteX4" fmla="*/ 2116979 w 2116979"/>
              <a:gd name="connsiteY4" fmla="*/ 729260 h 72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6979" h="729260">
                <a:moveTo>
                  <a:pt x="0" y="726604"/>
                </a:moveTo>
                <a:lnTo>
                  <a:pt x="898444" y="726604"/>
                </a:lnTo>
                <a:cubicBezTo>
                  <a:pt x="941778" y="484403"/>
                  <a:pt x="956138" y="20079"/>
                  <a:pt x="1028445" y="0"/>
                </a:cubicBezTo>
                <a:cubicBezTo>
                  <a:pt x="1102410" y="764"/>
                  <a:pt x="1118429" y="484403"/>
                  <a:pt x="1163421" y="726604"/>
                </a:cubicBezTo>
                <a:lnTo>
                  <a:pt x="2116979" y="729260"/>
                </a:lnTo>
              </a:path>
            </a:pathLst>
          </a:custGeom>
          <a:ln w="19050" cmpd="sng">
            <a:solidFill>
              <a:srgbClr val="FFFF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29" name="Forme libre 13">
            <a:extLst>
              <a:ext uri="{FF2B5EF4-FFF2-40B4-BE49-F238E27FC236}">
                <a16:creationId xmlns:a16="http://schemas.microsoft.com/office/drawing/2014/main" id="{B73A5B1F-5619-E18D-E568-1279AF213322}"/>
              </a:ext>
            </a:extLst>
          </p:cNvPr>
          <p:cNvSpPr/>
          <p:nvPr/>
        </p:nvSpPr>
        <p:spPr>
          <a:xfrm>
            <a:off x="10255117" y="4934256"/>
            <a:ext cx="994431" cy="1117217"/>
          </a:xfrm>
          <a:custGeom>
            <a:avLst/>
            <a:gdLst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41635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70608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1775 h 721775"/>
              <a:gd name="connsiteX1" fmla="*/ 950264 w 2430481"/>
              <a:gd name="connsiteY1" fmla="*/ 721775 h 721775"/>
              <a:gd name="connsiteX2" fmla="*/ 1094752 w 2430481"/>
              <a:gd name="connsiteY2" fmla="*/ 0 h 721775"/>
              <a:gd name="connsiteX3" fmla="*/ 1215241 w 2430481"/>
              <a:gd name="connsiteY3" fmla="*/ 721775 h 721775"/>
              <a:gd name="connsiteX4" fmla="*/ 2430481 w 2430481"/>
              <a:gd name="connsiteY4" fmla="*/ 712638 h 721775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30481"/>
              <a:gd name="connsiteY0" fmla="*/ 726604 h 726604"/>
              <a:gd name="connsiteX1" fmla="*/ 950264 w 2430481"/>
              <a:gd name="connsiteY1" fmla="*/ 726604 h 726604"/>
              <a:gd name="connsiteX2" fmla="*/ 1080265 w 2430481"/>
              <a:gd name="connsiteY2" fmla="*/ 0 h 726604"/>
              <a:gd name="connsiteX3" fmla="*/ 1215241 w 2430481"/>
              <a:gd name="connsiteY3" fmla="*/ 726604 h 726604"/>
              <a:gd name="connsiteX4" fmla="*/ 2430481 w 2430481"/>
              <a:gd name="connsiteY4" fmla="*/ 717467 h 726604"/>
              <a:gd name="connsiteX0" fmla="*/ 0 w 2448624"/>
              <a:gd name="connsiteY0" fmla="*/ 726604 h 735610"/>
              <a:gd name="connsiteX1" fmla="*/ 950264 w 2448624"/>
              <a:gd name="connsiteY1" fmla="*/ 726604 h 735610"/>
              <a:gd name="connsiteX2" fmla="*/ 1080265 w 2448624"/>
              <a:gd name="connsiteY2" fmla="*/ 0 h 735610"/>
              <a:gd name="connsiteX3" fmla="*/ 1215241 w 2448624"/>
              <a:gd name="connsiteY3" fmla="*/ 726604 h 735610"/>
              <a:gd name="connsiteX4" fmla="*/ 2448624 w 2448624"/>
              <a:gd name="connsiteY4" fmla="*/ 735610 h 735610"/>
              <a:gd name="connsiteX0" fmla="*/ 0 w 2241346"/>
              <a:gd name="connsiteY0" fmla="*/ 726604 h 735610"/>
              <a:gd name="connsiteX1" fmla="*/ 950264 w 2241346"/>
              <a:gd name="connsiteY1" fmla="*/ 726604 h 735610"/>
              <a:gd name="connsiteX2" fmla="*/ 1080265 w 2241346"/>
              <a:gd name="connsiteY2" fmla="*/ 0 h 735610"/>
              <a:gd name="connsiteX3" fmla="*/ 1215241 w 2241346"/>
              <a:gd name="connsiteY3" fmla="*/ 726604 h 735610"/>
              <a:gd name="connsiteX4" fmla="*/ 2241346 w 2241346"/>
              <a:gd name="connsiteY4" fmla="*/ 735610 h 735610"/>
              <a:gd name="connsiteX0" fmla="*/ 0 w 2168799"/>
              <a:gd name="connsiteY0" fmla="*/ 726604 h 729260"/>
              <a:gd name="connsiteX1" fmla="*/ 950264 w 2168799"/>
              <a:gd name="connsiteY1" fmla="*/ 726604 h 729260"/>
              <a:gd name="connsiteX2" fmla="*/ 1080265 w 2168799"/>
              <a:gd name="connsiteY2" fmla="*/ 0 h 729260"/>
              <a:gd name="connsiteX3" fmla="*/ 1215241 w 2168799"/>
              <a:gd name="connsiteY3" fmla="*/ 726604 h 729260"/>
              <a:gd name="connsiteX4" fmla="*/ 2168799 w 2168799"/>
              <a:gd name="connsiteY4" fmla="*/ 729260 h 729260"/>
              <a:gd name="connsiteX0" fmla="*/ 0 w 2096252"/>
              <a:gd name="connsiteY0" fmla="*/ 732954 h 732954"/>
              <a:gd name="connsiteX1" fmla="*/ 877717 w 2096252"/>
              <a:gd name="connsiteY1" fmla="*/ 726604 h 732954"/>
              <a:gd name="connsiteX2" fmla="*/ 1007718 w 2096252"/>
              <a:gd name="connsiteY2" fmla="*/ 0 h 732954"/>
              <a:gd name="connsiteX3" fmla="*/ 1142694 w 2096252"/>
              <a:gd name="connsiteY3" fmla="*/ 726604 h 732954"/>
              <a:gd name="connsiteX4" fmla="*/ 2096252 w 2096252"/>
              <a:gd name="connsiteY4" fmla="*/ 729260 h 732954"/>
              <a:gd name="connsiteX0" fmla="*/ 0 w 2096252"/>
              <a:gd name="connsiteY0" fmla="*/ 729779 h 729779"/>
              <a:gd name="connsiteX1" fmla="*/ 877717 w 2096252"/>
              <a:gd name="connsiteY1" fmla="*/ 726604 h 729779"/>
              <a:gd name="connsiteX2" fmla="*/ 1007718 w 2096252"/>
              <a:gd name="connsiteY2" fmla="*/ 0 h 729779"/>
              <a:gd name="connsiteX3" fmla="*/ 1142694 w 2096252"/>
              <a:gd name="connsiteY3" fmla="*/ 726604 h 729779"/>
              <a:gd name="connsiteX4" fmla="*/ 2096252 w 2096252"/>
              <a:gd name="connsiteY4" fmla="*/ 729260 h 729779"/>
              <a:gd name="connsiteX0" fmla="*/ 0 w 2054796"/>
              <a:gd name="connsiteY0" fmla="*/ 720254 h 729260"/>
              <a:gd name="connsiteX1" fmla="*/ 836261 w 2054796"/>
              <a:gd name="connsiteY1" fmla="*/ 726604 h 729260"/>
              <a:gd name="connsiteX2" fmla="*/ 966262 w 2054796"/>
              <a:gd name="connsiteY2" fmla="*/ 0 h 729260"/>
              <a:gd name="connsiteX3" fmla="*/ 1101238 w 2054796"/>
              <a:gd name="connsiteY3" fmla="*/ 726604 h 729260"/>
              <a:gd name="connsiteX4" fmla="*/ 2054796 w 2054796"/>
              <a:gd name="connsiteY4" fmla="*/ 729260 h 729260"/>
              <a:gd name="connsiteX0" fmla="*/ 0 w 2116979"/>
              <a:gd name="connsiteY0" fmla="*/ 726604 h 729260"/>
              <a:gd name="connsiteX1" fmla="*/ 898444 w 2116979"/>
              <a:gd name="connsiteY1" fmla="*/ 726604 h 729260"/>
              <a:gd name="connsiteX2" fmla="*/ 1028445 w 2116979"/>
              <a:gd name="connsiteY2" fmla="*/ 0 h 729260"/>
              <a:gd name="connsiteX3" fmla="*/ 1163421 w 2116979"/>
              <a:gd name="connsiteY3" fmla="*/ 726604 h 729260"/>
              <a:gd name="connsiteX4" fmla="*/ 2116979 w 2116979"/>
              <a:gd name="connsiteY4" fmla="*/ 729260 h 72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6979" h="729260">
                <a:moveTo>
                  <a:pt x="0" y="726604"/>
                </a:moveTo>
                <a:lnTo>
                  <a:pt x="898444" y="726604"/>
                </a:lnTo>
                <a:cubicBezTo>
                  <a:pt x="941778" y="484403"/>
                  <a:pt x="956138" y="20079"/>
                  <a:pt x="1028445" y="0"/>
                </a:cubicBezTo>
                <a:cubicBezTo>
                  <a:pt x="1102410" y="764"/>
                  <a:pt x="1118429" y="484403"/>
                  <a:pt x="1163421" y="726604"/>
                </a:cubicBezTo>
                <a:lnTo>
                  <a:pt x="2116979" y="729260"/>
                </a:lnTo>
              </a:path>
            </a:pathLst>
          </a:custGeom>
          <a:ln w="19050" cmpd="sng">
            <a:solidFill>
              <a:srgbClr val="FFFF00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25" name="Forme libre 7">
            <a:extLst>
              <a:ext uri="{FF2B5EF4-FFF2-40B4-BE49-F238E27FC236}">
                <a16:creationId xmlns:a16="http://schemas.microsoft.com/office/drawing/2014/main" id="{1064C07C-9841-55D5-F24F-B6E761B0FB36}"/>
              </a:ext>
            </a:extLst>
          </p:cNvPr>
          <p:cNvSpPr/>
          <p:nvPr/>
        </p:nvSpPr>
        <p:spPr>
          <a:xfrm>
            <a:off x="7878130" y="4647028"/>
            <a:ext cx="3587443" cy="1571614"/>
          </a:xfrm>
          <a:custGeom>
            <a:avLst/>
            <a:gdLst>
              <a:gd name="connsiteX0" fmla="*/ 0 w 2668047"/>
              <a:gd name="connsiteY0" fmla="*/ 0 h 1224276"/>
              <a:gd name="connsiteX1" fmla="*/ 0 w 2668047"/>
              <a:gd name="connsiteY1" fmla="*/ 1224276 h 1224276"/>
              <a:gd name="connsiteX2" fmla="*/ 2668047 w 2668047"/>
              <a:gd name="connsiteY2" fmla="*/ 1224276 h 1224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8047" h="1224276">
                <a:moveTo>
                  <a:pt x="0" y="0"/>
                </a:moveTo>
                <a:lnTo>
                  <a:pt x="0" y="1224276"/>
                </a:lnTo>
                <a:lnTo>
                  <a:pt x="2668047" y="1224276"/>
                </a:lnTo>
              </a:path>
            </a:pathLst>
          </a:custGeom>
          <a:ln w="19050" cmpd="sng">
            <a:solidFill>
              <a:srgbClr val="FFFFFF"/>
            </a:solidFill>
            <a:headEnd type="arrow"/>
            <a:tailEnd type="arrow"/>
          </a:ln>
          <a:effectLst>
            <a:outerShdw dist="381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0DBD97-BCF2-8B12-3D36-6E880097E4FB}"/>
              </a:ext>
            </a:extLst>
          </p:cNvPr>
          <p:cNvSpPr/>
          <p:nvPr/>
        </p:nvSpPr>
        <p:spPr>
          <a:xfrm>
            <a:off x="10007175" y="6323690"/>
            <a:ext cx="1341552" cy="4176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spcBef>
                <a:spcPct val="20000"/>
              </a:spcBef>
            </a:pPr>
            <a:r>
              <a:rPr lang="en-US" sz="2800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time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1DACD9-C2E5-D5B6-5FAE-BA2EB24907BD}"/>
              </a:ext>
            </a:extLst>
          </p:cNvPr>
          <p:cNvGrpSpPr/>
          <p:nvPr/>
        </p:nvGrpSpPr>
        <p:grpSpPr>
          <a:xfrm>
            <a:off x="8457158" y="4454142"/>
            <a:ext cx="3046027" cy="472152"/>
            <a:chOff x="8776214" y="4238118"/>
            <a:chExt cx="3046027" cy="472152"/>
          </a:xfrm>
        </p:grpSpPr>
        <p:sp>
          <p:nvSpPr>
            <p:cNvPr id="10" name="Forme libre 7">
              <a:extLst>
                <a:ext uri="{FF2B5EF4-FFF2-40B4-BE49-F238E27FC236}">
                  <a16:creationId xmlns:a16="http://schemas.microsoft.com/office/drawing/2014/main" id="{CF215E64-36D5-490B-B7E8-566804B7059E}"/>
                </a:ext>
              </a:extLst>
            </p:cNvPr>
            <p:cNvSpPr/>
            <p:nvPr/>
          </p:nvSpPr>
          <p:spPr>
            <a:xfrm>
              <a:off x="10272463" y="4653136"/>
              <a:ext cx="798926" cy="57134"/>
            </a:xfrm>
            <a:custGeom>
              <a:avLst/>
              <a:gdLst>
                <a:gd name="connsiteX0" fmla="*/ 0 w 2668047"/>
                <a:gd name="connsiteY0" fmla="*/ 0 h 1224276"/>
                <a:gd name="connsiteX1" fmla="*/ 0 w 2668047"/>
                <a:gd name="connsiteY1" fmla="*/ 1224276 h 1224276"/>
                <a:gd name="connsiteX2" fmla="*/ 2668047 w 2668047"/>
                <a:gd name="connsiteY2" fmla="*/ 1224276 h 1224276"/>
                <a:gd name="connsiteX0" fmla="*/ 0 w 2668047"/>
                <a:gd name="connsiteY0" fmla="*/ 0 h 0"/>
                <a:gd name="connsiteX1" fmla="*/ 2668047 w 266804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8047">
                  <a:moveTo>
                    <a:pt x="0" y="0"/>
                  </a:moveTo>
                  <a:lnTo>
                    <a:pt x="2668047" y="0"/>
                  </a:lnTo>
                </a:path>
              </a:pathLst>
            </a:custGeom>
            <a:ln w="19050" cmpd="sng">
              <a:solidFill>
                <a:schemeClr val="accent1">
                  <a:lumMod val="60000"/>
                  <a:lumOff val="40000"/>
                </a:schemeClr>
              </a:solidFill>
              <a:headEnd type="arrow"/>
              <a:tailEnd type="arrow"/>
            </a:ln>
            <a:effectLst>
              <a:outerShdw dist="38100" dir="2700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8E4C170-D5F9-B9EC-2CA2-831BA5C40FB1}"/>
                </a:ext>
              </a:extLst>
            </p:cNvPr>
            <p:cNvSpPr/>
            <p:nvPr/>
          </p:nvSpPr>
          <p:spPr>
            <a:xfrm>
              <a:off x="8776214" y="4238118"/>
              <a:ext cx="3046027" cy="4176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spcBef>
                  <a:spcPct val="20000"/>
                </a:spcBef>
              </a:pPr>
              <a:r>
                <a:rPr lang="en-US" sz="2800" b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  <a:sym typeface="Symbol" charset="0"/>
                </a:rPr>
                <a:t>nanoseconds (ns)</a:t>
              </a:r>
            </a:p>
          </p:txBody>
        </p:sp>
      </p:grpSp>
      <p:sp>
        <p:nvSpPr>
          <p:cNvPr id="36" name="Rectangle 2">
            <a:extLst>
              <a:ext uri="{FF2B5EF4-FFF2-40B4-BE49-F238E27FC236}">
                <a16:creationId xmlns:a16="http://schemas.microsoft.com/office/drawing/2014/main" id="{80E74016-0F5B-E0E4-5B84-171817B86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96" y="2660112"/>
            <a:ext cx="5628138" cy="1347293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38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but this only works for electrons that pass through the cavity </a:t>
            </a:r>
            <a:r>
              <a:rPr lang="en-US" sz="24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in bunches</a:t>
            </a:r>
            <a:r>
              <a:rPr lang="en-US" sz="24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, in synchrony with the </a:t>
            </a:r>
            <a:r>
              <a:rPr lang="en-US" sz="24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periodic force</a:t>
            </a:r>
            <a:r>
              <a:rPr lang="en-US" sz="24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; the others decay </a:t>
            </a:r>
            <a:endParaRPr lang="en-US" sz="2400" b="0" i="1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75ABC0-2303-032B-8C19-A6AF12881264}"/>
              </a:ext>
            </a:extLst>
          </p:cNvPr>
          <p:cNvGrpSpPr/>
          <p:nvPr/>
        </p:nvGrpSpPr>
        <p:grpSpPr>
          <a:xfrm>
            <a:off x="10395260" y="5273779"/>
            <a:ext cx="1875850" cy="719299"/>
            <a:chOff x="10533792" y="4488671"/>
            <a:chExt cx="1875850" cy="719299"/>
          </a:xfrm>
        </p:grpSpPr>
        <p:sp>
          <p:nvSpPr>
            <p:cNvPr id="27" name="Forme libre 7">
              <a:extLst>
                <a:ext uri="{FF2B5EF4-FFF2-40B4-BE49-F238E27FC236}">
                  <a16:creationId xmlns:a16="http://schemas.microsoft.com/office/drawing/2014/main" id="{7E1042F1-E3A6-CD12-8F1F-0F7FB08EEFE7}"/>
                </a:ext>
              </a:extLst>
            </p:cNvPr>
            <p:cNvSpPr/>
            <p:nvPr/>
          </p:nvSpPr>
          <p:spPr>
            <a:xfrm>
              <a:off x="10533792" y="4710139"/>
              <a:ext cx="309252" cy="102630"/>
            </a:xfrm>
            <a:custGeom>
              <a:avLst/>
              <a:gdLst>
                <a:gd name="connsiteX0" fmla="*/ 0 w 2668047"/>
                <a:gd name="connsiteY0" fmla="*/ 0 h 1224276"/>
                <a:gd name="connsiteX1" fmla="*/ 0 w 2668047"/>
                <a:gd name="connsiteY1" fmla="*/ 1224276 h 1224276"/>
                <a:gd name="connsiteX2" fmla="*/ 2668047 w 2668047"/>
                <a:gd name="connsiteY2" fmla="*/ 1224276 h 1224276"/>
                <a:gd name="connsiteX0" fmla="*/ 0 w 2668047"/>
                <a:gd name="connsiteY0" fmla="*/ 0 h 0"/>
                <a:gd name="connsiteX1" fmla="*/ 2668047 w 266804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8047">
                  <a:moveTo>
                    <a:pt x="0" y="0"/>
                  </a:moveTo>
                  <a:lnTo>
                    <a:pt x="2668047" y="0"/>
                  </a:lnTo>
                </a:path>
              </a:pathLst>
            </a:custGeom>
            <a:ln w="19050" cmpd="sng"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C45B626-0974-DD36-AE25-40E503098166}"/>
                </a:ext>
              </a:extLst>
            </p:cNvPr>
            <p:cNvSpPr/>
            <p:nvPr/>
          </p:nvSpPr>
          <p:spPr>
            <a:xfrm>
              <a:off x="11146155" y="4488671"/>
              <a:ext cx="1263487" cy="7192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  <a:spcBef>
                  <a:spcPts val="0"/>
                </a:spcBef>
              </a:pPr>
              <a:r>
                <a:rPr lang="en-US" sz="2800" b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  <a:sym typeface="Symbol" charset="0"/>
                </a:rPr>
                <a:t>tenths </a:t>
              </a:r>
            </a:p>
            <a:p>
              <a:pPr>
                <a:lnSpc>
                  <a:spcPct val="70000"/>
                </a:lnSpc>
                <a:spcBef>
                  <a:spcPts val="0"/>
                </a:spcBef>
              </a:pPr>
              <a:r>
                <a:rPr lang="en-US" sz="2800" b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  <a:sym typeface="Symbol" charset="0"/>
                </a:rPr>
                <a:t>of ns</a:t>
              </a:r>
            </a:p>
          </p:txBody>
        </p:sp>
        <p:sp>
          <p:nvSpPr>
            <p:cNvPr id="38" name="Forme libre 7">
              <a:extLst>
                <a:ext uri="{FF2B5EF4-FFF2-40B4-BE49-F238E27FC236}">
                  <a16:creationId xmlns:a16="http://schemas.microsoft.com/office/drawing/2014/main" id="{BC3F6414-683C-E84E-4BBA-3DE263E9DBBC}"/>
                </a:ext>
              </a:extLst>
            </p:cNvPr>
            <p:cNvSpPr/>
            <p:nvPr/>
          </p:nvSpPr>
          <p:spPr>
            <a:xfrm rot="10959100">
              <a:off x="10919521" y="4617242"/>
              <a:ext cx="245628" cy="98942"/>
            </a:xfrm>
            <a:custGeom>
              <a:avLst/>
              <a:gdLst>
                <a:gd name="connsiteX0" fmla="*/ 0 w 2668047"/>
                <a:gd name="connsiteY0" fmla="*/ 0 h 1224276"/>
                <a:gd name="connsiteX1" fmla="*/ 0 w 2668047"/>
                <a:gd name="connsiteY1" fmla="*/ 1224276 h 1224276"/>
                <a:gd name="connsiteX2" fmla="*/ 2668047 w 2668047"/>
                <a:gd name="connsiteY2" fmla="*/ 1224276 h 1224276"/>
                <a:gd name="connsiteX0" fmla="*/ 0 w 2668047"/>
                <a:gd name="connsiteY0" fmla="*/ 0 h 0"/>
                <a:gd name="connsiteX1" fmla="*/ 2668047 w 2668047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8047">
                  <a:moveTo>
                    <a:pt x="0" y="0"/>
                  </a:moveTo>
                  <a:lnTo>
                    <a:pt x="2668047" y="0"/>
                  </a:lnTo>
                </a:path>
              </a:pathLst>
            </a:custGeom>
            <a:ln w="19050" cmpd="sng"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arrow" w="med" len="med"/>
            </a:ln>
            <a:effectLst>
              <a:outerShdw dist="38100" dir="2700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6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74 0.0206 C -0.10898 0.0206 -0.21705 -0.05903 -0.21705 -0.15694 C -0.21705 -0.25509 -0.10898 -0.33449 0.02474 -0.33449 C 0.15795 -0.33449 0.26667 -0.25509 0.26667 -0.15694 C 0.26667 -0.05903 0.15795 0.0206 0.02474 0.0206 Z " pathEditMode="relative" rAng="0" ptsTypes="AAAAA">
                                      <p:cBhvr>
                                        <p:cTn id="53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55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C 0.13386 -1.48148E-6 0.24271 0.07871 0.24271 0.17685 C 0.24271 0.27477 0.13386 0.35509 -4.79167E-6 0.35509 C -0.13294 0.35509 -0.24101 0.27477 -0.24101 0.17685 C -0.24101 0.07871 -0.13294 -1.48148E-6 -4.79167E-6 -1.48148E-6 Z " pathEditMode="relative" rAng="0" ptsTypes="AAAAA">
                                      <p:cBhvr>
                                        <p:cTn id="55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775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C -0.13229 4.81481E-6 -0.23971 -0.07963 -0.23971 -0.17755 C -0.23971 -0.2757 -0.13229 -0.3551 6.25E-7 -0.3551 C 0.13203 -0.3551 0.23945 -0.2757 0.23945 -0.17755 C 0.23945 -0.07963 0.13203 4.81481E-6 6.25E-7 4.81481E-6 Z " pathEditMode="relative" rAng="0" ptsTypes="AAAAA">
                                      <p:cBhvr>
                                        <p:cTn id="11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775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C 0.13255 2.59259E-6 0.24023 0.0787 0.24023 0.17685 C 0.24023 0.27477 0.13255 0.35509 4.79167E-6 0.35509 C -0.13165 0.35509 -0.23868 0.27477 -0.23868 0.17685 C -0.23868 0.0787 -0.13165 2.59259E-6 4.79167E-6 2.59259E-6 Z " pathEditMode="relative" rAng="0" ptsTypes="AAAAA">
                                      <p:cBhvr>
                                        <p:cTn id="12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7755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xit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1" fill="hold" grpId="5" nodeType="withEffect">
                                  <p:stCondLst>
                                    <p:cond delay="36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1" fill="hold" grpId="4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1" fill="hold" grpId="3" nodeType="withEffect">
                                  <p:stCondLst>
                                    <p:cond delay="6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grpId="6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xit" presetSubtype="1" fill="hold" grpId="7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8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7" grpId="0"/>
      <p:bldP spid="66" grpId="0"/>
      <p:bldP spid="90" grpId="0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22" grpId="0"/>
      <p:bldP spid="78" grpId="0"/>
      <p:bldP spid="83" grpId="0"/>
      <p:bldP spid="81" grpId="0" animBg="1"/>
      <p:bldP spid="3" grpId="0" animBg="1"/>
      <p:bldP spid="87" grpId="0" animBg="1"/>
      <p:bldP spid="96" grpId="0" animBg="1"/>
      <p:bldP spid="97" grpId="0" animBg="1"/>
      <p:bldP spid="100" grpId="0" animBg="1"/>
      <p:bldP spid="29" grpId="0" animBg="1"/>
      <p:bldP spid="25" grpId="0" animBg="1"/>
      <p:bldP spid="26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511" name="Rectangle 23"/>
          <p:cNvSpPr>
            <a:spLocks noChangeArrowheads="1"/>
          </p:cNvSpPr>
          <p:nvPr/>
        </p:nvSpPr>
        <p:spPr bwMode="auto">
          <a:xfrm>
            <a:off x="651152" y="3626848"/>
            <a:ext cx="11565528" cy="153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3200" b="0">
                <a:solidFill>
                  <a:schemeClr val="bg1"/>
                </a:solidFill>
                <a:latin typeface="Helvetica" charset="0"/>
                <a:sym typeface="Symbol" charset="0"/>
              </a:rPr>
              <a:t>                                                          The </a:t>
            </a:r>
            <a:r>
              <a:rPr lang="en-US" sz="3200">
                <a:solidFill>
                  <a:srgbClr val="FF00F9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Helvetica" charset="0"/>
                <a:sym typeface="Symbol" charset="0"/>
              </a:rPr>
              <a:t>waves</a:t>
            </a:r>
            <a:r>
              <a:rPr lang="en-US" sz="3200" b="0">
                <a:solidFill>
                  <a:schemeClr val="bg1"/>
                </a:solidFill>
                <a:latin typeface="Helvetica" charset="0"/>
                <a:sym typeface="Symbol" charset="0"/>
              </a:rPr>
              <a:t> emitted along the undulator axis correspond to electric field perturbations in the </a:t>
            </a:r>
            <a:r>
              <a:rPr lang="en-US" sz="3200" b="0" u="sng">
                <a:solidFill>
                  <a:schemeClr val="bg1"/>
                </a:solidFill>
                <a:latin typeface="Helvetica" charset="0"/>
                <a:sym typeface="Symbol" charset="0"/>
              </a:rPr>
              <a:t>horizontal </a:t>
            </a:r>
            <a:r>
              <a:rPr lang="en-US" sz="3200" b="0">
                <a:solidFill>
                  <a:schemeClr val="bg1"/>
                </a:solidFill>
                <a:latin typeface="Helvetica" charset="0"/>
                <a:sym typeface="Symbol" charset="0"/>
              </a:rPr>
              <a:t>p</a:t>
            </a:r>
            <a:r>
              <a:rPr lang="en-US" sz="3200" b="0" u="sng">
                <a:solidFill>
                  <a:schemeClr val="bg1"/>
                </a:solidFill>
                <a:latin typeface="Helvetica" charset="0"/>
                <a:sym typeface="Symbol" charset="0"/>
              </a:rPr>
              <a:t>lane </a:t>
            </a:r>
            <a:r>
              <a:rPr lang="en-US" sz="3200" b="0">
                <a:solidFill>
                  <a:schemeClr val="bg1"/>
                </a:solidFill>
                <a:latin typeface="Helvetica" charset="0"/>
                <a:sym typeface="Symbol" charset="0"/>
              </a:rPr>
              <a:t> </a:t>
            </a:r>
            <a:endParaRPr lang="en-US" sz="3200" b="0">
              <a:solidFill>
                <a:srgbClr val="FFFF00"/>
              </a:solidFill>
              <a:latin typeface="Helvetica" charset="0"/>
              <a:sym typeface="Symbol" charset="0"/>
            </a:endParaRPr>
          </a:p>
        </p:txBody>
      </p:sp>
      <p:grpSp>
        <p:nvGrpSpPr>
          <p:cNvPr id="54297" name="Group 54296">
            <a:extLst>
              <a:ext uri="{FF2B5EF4-FFF2-40B4-BE49-F238E27FC236}">
                <a16:creationId xmlns:a16="http://schemas.microsoft.com/office/drawing/2014/main" id="{FF6B1116-93CC-1901-177D-ED62250F12F3}"/>
              </a:ext>
            </a:extLst>
          </p:cNvPr>
          <p:cNvGrpSpPr/>
          <p:nvPr/>
        </p:nvGrpSpPr>
        <p:grpSpPr>
          <a:xfrm>
            <a:off x="551384" y="2008348"/>
            <a:ext cx="6060329" cy="1924403"/>
            <a:chOff x="980078" y="2348880"/>
            <a:chExt cx="4683874" cy="1487322"/>
          </a:xfrm>
        </p:grpSpPr>
        <p:grpSp>
          <p:nvGrpSpPr>
            <p:cNvPr id="16" name="Grouper 2">
              <a:extLst>
                <a:ext uri="{FF2B5EF4-FFF2-40B4-BE49-F238E27FC236}">
                  <a16:creationId xmlns:a16="http://schemas.microsoft.com/office/drawing/2014/main" id="{FD42D720-8AD7-C1A1-7236-2D296E6B1993}"/>
                </a:ext>
              </a:extLst>
            </p:cNvPr>
            <p:cNvGrpSpPr/>
            <p:nvPr/>
          </p:nvGrpSpPr>
          <p:grpSpPr>
            <a:xfrm flipH="1">
              <a:off x="980078" y="2894549"/>
              <a:ext cx="4683874" cy="941653"/>
              <a:chOff x="3635896" y="1630625"/>
              <a:chExt cx="3600400" cy="723830"/>
            </a:xfrm>
          </p:grpSpPr>
          <p:sp>
            <p:nvSpPr>
              <p:cNvPr id="26" name="Parallélogramme 97">
                <a:extLst>
                  <a:ext uri="{FF2B5EF4-FFF2-40B4-BE49-F238E27FC236}">
                    <a16:creationId xmlns:a16="http://schemas.microsoft.com/office/drawing/2014/main" id="{89BC98B0-9787-A0F6-9136-8E452AAE04D9}"/>
                  </a:ext>
                </a:extLst>
              </p:cNvPr>
              <p:cNvSpPr/>
              <p:nvPr/>
            </p:nvSpPr>
            <p:spPr bwMode="auto">
              <a:xfrm flipH="1">
                <a:off x="6336196" y="1812469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6EA618C-E26D-3A91-706D-4D6E6B9549F8}"/>
                  </a:ext>
                </a:extLst>
              </p:cNvPr>
              <p:cNvSpPr/>
              <p:nvPr/>
            </p:nvSpPr>
            <p:spPr bwMode="auto">
              <a:xfrm>
                <a:off x="6696236" y="2172510"/>
                <a:ext cx="540060" cy="180020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orme libre 99">
                <a:extLst>
                  <a:ext uri="{FF2B5EF4-FFF2-40B4-BE49-F238E27FC236}">
                    <a16:creationId xmlns:a16="http://schemas.microsoft.com/office/drawing/2014/main" id="{CB2C0338-5D52-8B84-F0F2-83F19BF4DC03}"/>
                  </a:ext>
                </a:extLst>
              </p:cNvPr>
              <p:cNvSpPr/>
              <p:nvPr/>
            </p:nvSpPr>
            <p:spPr>
              <a:xfrm>
                <a:off x="6336196" y="1632449"/>
                <a:ext cx="358964" cy="720182"/>
              </a:xfrm>
              <a:custGeom>
                <a:avLst/>
                <a:gdLst>
                  <a:gd name="connsiteX0" fmla="*/ 3567 w 574343"/>
                  <a:gd name="connsiteY0" fmla="*/ 0 h 1152290"/>
                  <a:gd name="connsiteX1" fmla="*/ 0 w 574343"/>
                  <a:gd name="connsiteY1" fmla="*/ 577929 h 1152290"/>
                  <a:gd name="connsiteX2" fmla="*/ 574343 w 574343"/>
                  <a:gd name="connsiteY2" fmla="*/ 1152290 h 1152290"/>
                  <a:gd name="connsiteX3" fmla="*/ 574343 w 574343"/>
                  <a:gd name="connsiteY3" fmla="*/ 863326 h 1152290"/>
                  <a:gd name="connsiteX4" fmla="*/ 142694 w 574343"/>
                  <a:gd name="connsiteY4" fmla="*/ 431663 h 1152290"/>
                  <a:gd name="connsiteX5" fmla="*/ 142694 w 574343"/>
                  <a:gd name="connsiteY5" fmla="*/ 142699 h 1152290"/>
                  <a:gd name="connsiteX6" fmla="*/ 3567 w 574343"/>
                  <a:gd name="connsiteY6" fmla="*/ 0 h 11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1152290">
                    <a:moveTo>
                      <a:pt x="3567" y="0"/>
                    </a:moveTo>
                    <a:lnTo>
                      <a:pt x="0" y="577929"/>
                    </a:lnTo>
                    <a:lnTo>
                      <a:pt x="574343" y="1152290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142699"/>
                    </a:lnTo>
                    <a:lnTo>
                      <a:pt x="35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2522257-D7A0-B913-0AE7-086E15A96214}"/>
                  </a:ext>
                </a:extLst>
              </p:cNvPr>
              <p:cNvSpPr/>
              <p:nvPr/>
            </p:nvSpPr>
            <p:spPr bwMode="auto">
              <a:xfrm>
                <a:off x="6426206" y="1722459"/>
                <a:ext cx="540060" cy="180020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Parallélogramme 87">
                <a:extLst>
                  <a:ext uri="{FF2B5EF4-FFF2-40B4-BE49-F238E27FC236}">
                    <a16:creationId xmlns:a16="http://schemas.microsoft.com/office/drawing/2014/main" id="{24AF6A9A-7B2A-EC3F-B151-95E80F01EFF2}"/>
                  </a:ext>
                </a:extLst>
              </p:cNvPr>
              <p:cNvSpPr/>
              <p:nvPr/>
            </p:nvSpPr>
            <p:spPr bwMode="auto">
              <a:xfrm flipH="1">
                <a:off x="5796136" y="1810645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04DCD69-3972-3EFA-200A-C8B577A4489D}"/>
                  </a:ext>
                </a:extLst>
              </p:cNvPr>
              <p:cNvSpPr/>
              <p:nvPr/>
            </p:nvSpPr>
            <p:spPr bwMode="auto">
              <a:xfrm>
                <a:off x="6156176" y="2170686"/>
                <a:ext cx="540060" cy="180020"/>
              </a:xfrm>
              <a:prstGeom prst="rect">
                <a:avLst/>
              </a:prstGeom>
              <a:solidFill>
                <a:srgbClr val="C9C71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orme libre 89">
                <a:extLst>
                  <a:ext uri="{FF2B5EF4-FFF2-40B4-BE49-F238E27FC236}">
                    <a16:creationId xmlns:a16="http://schemas.microsoft.com/office/drawing/2014/main" id="{490D9E6C-21FC-74CB-33CA-008A4633F88F}"/>
                  </a:ext>
                </a:extLst>
              </p:cNvPr>
              <p:cNvSpPr/>
              <p:nvPr/>
            </p:nvSpPr>
            <p:spPr>
              <a:xfrm>
                <a:off x="5796136" y="1630625"/>
                <a:ext cx="358964" cy="720182"/>
              </a:xfrm>
              <a:custGeom>
                <a:avLst/>
                <a:gdLst>
                  <a:gd name="connsiteX0" fmla="*/ 3567 w 574343"/>
                  <a:gd name="connsiteY0" fmla="*/ 0 h 1152290"/>
                  <a:gd name="connsiteX1" fmla="*/ 0 w 574343"/>
                  <a:gd name="connsiteY1" fmla="*/ 577929 h 1152290"/>
                  <a:gd name="connsiteX2" fmla="*/ 574343 w 574343"/>
                  <a:gd name="connsiteY2" fmla="*/ 1152290 h 1152290"/>
                  <a:gd name="connsiteX3" fmla="*/ 574343 w 574343"/>
                  <a:gd name="connsiteY3" fmla="*/ 863326 h 1152290"/>
                  <a:gd name="connsiteX4" fmla="*/ 142694 w 574343"/>
                  <a:gd name="connsiteY4" fmla="*/ 431663 h 1152290"/>
                  <a:gd name="connsiteX5" fmla="*/ 142694 w 574343"/>
                  <a:gd name="connsiteY5" fmla="*/ 142699 h 1152290"/>
                  <a:gd name="connsiteX6" fmla="*/ 3567 w 574343"/>
                  <a:gd name="connsiteY6" fmla="*/ 0 h 11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1152290">
                    <a:moveTo>
                      <a:pt x="3567" y="0"/>
                    </a:moveTo>
                    <a:lnTo>
                      <a:pt x="0" y="577929"/>
                    </a:lnTo>
                    <a:lnTo>
                      <a:pt x="574343" y="1152290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142699"/>
                    </a:lnTo>
                    <a:lnTo>
                      <a:pt x="35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AAAC918-26E9-FAE3-9641-043F3A60831E}"/>
                  </a:ext>
                </a:extLst>
              </p:cNvPr>
              <p:cNvSpPr/>
              <p:nvPr/>
            </p:nvSpPr>
            <p:spPr bwMode="auto">
              <a:xfrm>
                <a:off x="5886146" y="1720635"/>
                <a:ext cx="540060" cy="180020"/>
              </a:xfrm>
              <a:prstGeom prst="rect">
                <a:avLst/>
              </a:prstGeom>
              <a:solidFill>
                <a:srgbClr val="C9C71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Parallélogramme 75">
                <a:extLst>
                  <a:ext uri="{FF2B5EF4-FFF2-40B4-BE49-F238E27FC236}">
                    <a16:creationId xmlns:a16="http://schemas.microsoft.com/office/drawing/2014/main" id="{7812CD44-554F-7F6C-6D1F-8BD0080B1223}"/>
                  </a:ext>
                </a:extLst>
              </p:cNvPr>
              <p:cNvSpPr/>
              <p:nvPr/>
            </p:nvSpPr>
            <p:spPr bwMode="auto">
              <a:xfrm flipH="1">
                <a:off x="5256076" y="1814293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EC5BDF7-7F4E-EB81-E805-CE6A14C98C37}"/>
                  </a:ext>
                </a:extLst>
              </p:cNvPr>
              <p:cNvSpPr/>
              <p:nvPr/>
            </p:nvSpPr>
            <p:spPr bwMode="auto">
              <a:xfrm>
                <a:off x="5616116" y="2174334"/>
                <a:ext cx="540060" cy="180020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orme libre 77">
                <a:extLst>
                  <a:ext uri="{FF2B5EF4-FFF2-40B4-BE49-F238E27FC236}">
                    <a16:creationId xmlns:a16="http://schemas.microsoft.com/office/drawing/2014/main" id="{5A19E119-F61D-23B1-AE5F-FEAA75B4DF19}"/>
                  </a:ext>
                </a:extLst>
              </p:cNvPr>
              <p:cNvSpPr/>
              <p:nvPr/>
            </p:nvSpPr>
            <p:spPr>
              <a:xfrm>
                <a:off x="5256076" y="1634273"/>
                <a:ext cx="358964" cy="720182"/>
              </a:xfrm>
              <a:custGeom>
                <a:avLst/>
                <a:gdLst>
                  <a:gd name="connsiteX0" fmla="*/ 3567 w 574343"/>
                  <a:gd name="connsiteY0" fmla="*/ 0 h 1152290"/>
                  <a:gd name="connsiteX1" fmla="*/ 0 w 574343"/>
                  <a:gd name="connsiteY1" fmla="*/ 577929 h 1152290"/>
                  <a:gd name="connsiteX2" fmla="*/ 574343 w 574343"/>
                  <a:gd name="connsiteY2" fmla="*/ 1152290 h 1152290"/>
                  <a:gd name="connsiteX3" fmla="*/ 574343 w 574343"/>
                  <a:gd name="connsiteY3" fmla="*/ 863326 h 1152290"/>
                  <a:gd name="connsiteX4" fmla="*/ 142694 w 574343"/>
                  <a:gd name="connsiteY4" fmla="*/ 431663 h 1152290"/>
                  <a:gd name="connsiteX5" fmla="*/ 142694 w 574343"/>
                  <a:gd name="connsiteY5" fmla="*/ 142699 h 1152290"/>
                  <a:gd name="connsiteX6" fmla="*/ 3567 w 574343"/>
                  <a:gd name="connsiteY6" fmla="*/ 0 h 11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1152290">
                    <a:moveTo>
                      <a:pt x="3567" y="0"/>
                    </a:moveTo>
                    <a:lnTo>
                      <a:pt x="0" y="577929"/>
                    </a:lnTo>
                    <a:lnTo>
                      <a:pt x="574343" y="1152290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142699"/>
                    </a:lnTo>
                    <a:lnTo>
                      <a:pt x="35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113E8E6-DD5A-5E31-31B1-AA6C5717057B}"/>
                  </a:ext>
                </a:extLst>
              </p:cNvPr>
              <p:cNvSpPr/>
              <p:nvPr/>
            </p:nvSpPr>
            <p:spPr bwMode="auto">
              <a:xfrm>
                <a:off x="5346086" y="1724283"/>
                <a:ext cx="540060" cy="180020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Parallélogramme 65">
                <a:extLst>
                  <a:ext uri="{FF2B5EF4-FFF2-40B4-BE49-F238E27FC236}">
                    <a16:creationId xmlns:a16="http://schemas.microsoft.com/office/drawing/2014/main" id="{85D24773-4D20-4AD8-2E00-B962CADE5EDA}"/>
                  </a:ext>
                </a:extLst>
              </p:cNvPr>
              <p:cNvSpPr/>
              <p:nvPr/>
            </p:nvSpPr>
            <p:spPr bwMode="auto">
              <a:xfrm flipH="1">
                <a:off x="4716016" y="1812469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DACFC10-7C34-A949-07F3-21F5343F0B85}"/>
                  </a:ext>
                </a:extLst>
              </p:cNvPr>
              <p:cNvSpPr/>
              <p:nvPr/>
            </p:nvSpPr>
            <p:spPr bwMode="auto">
              <a:xfrm>
                <a:off x="5076056" y="2172510"/>
                <a:ext cx="540060" cy="180020"/>
              </a:xfrm>
              <a:prstGeom prst="rect">
                <a:avLst/>
              </a:prstGeom>
              <a:solidFill>
                <a:srgbClr val="C9C71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orme libre 67">
                <a:extLst>
                  <a:ext uri="{FF2B5EF4-FFF2-40B4-BE49-F238E27FC236}">
                    <a16:creationId xmlns:a16="http://schemas.microsoft.com/office/drawing/2014/main" id="{4FEFC749-A7CF-20A7-0B77-6512DB67AA84}"/>
                  </a:ext>
                </a:extLst>
              </p:cNvPr>
              <p:cNvSpPr/>
              <p:nvPr/>
            </p:nvSpPr>
            <p:spPr>
              <a:xfrm>
                <a:off x="4716016" y="1632449"/>
                <a:ext cx="358964" cy="720182"/>
              </a:xfrm>
              <a:custGeom>
                <a:avLst/>
                <a:gdLst>
                  <a:gd name="connsiteX0" fmla="*/ 3567 w 574343"/>
                  <a:gd name="connsiteY0" fmla="*/ 0 h 1152290"/>
                  <a:gd name="connsiteX1" fmla="*/ 0 w 574343"/>
                  <a:gd name="connsiteY1" fmla="*/ 577929 h 1152290"/>
                  <a:gd name="connsiteX2" fmla="*/ 574343 w 574343"/>
                  <a:gd name="connsiteY2" fmla="*/ 1152290 h 1152290"/>
                  <a:gd name="connsiteX3" fmla="*/ 574343 w 574343"/>
                  <a:gd name="connsiteY3" fmla="*/ 863326 h 1152290"/>
                  <a:gd name="connsiteX4" fmla="*/ 142694 w 574343"/>
                  <a:gd name="connsiteY4" fmla="*/ 431663 h 1152290"/>
                  <a:gd name="connsiteX5" fmla="*/ 142694 w 574343"/>
                  <a:gd name="connsiteY5" fmla="*/ 142699 h 1152290"/>
                  <a:gd name="connsiteX6" fmla="*/ 3567 w 574343"/>
                  <a:gd name="connsiteY6" fmla="*/ 0 h 11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1152290">
                    <a:moveTo>
                      <a:pt x="3567" y="0"/>
                    </a:moveTo>
                    <a:lnTo>
                      <a:pt x="0" y="577929"/>
                    </a:lnTo>
                    <a:lnTo>
                      <a:pt x="574343" y="1152290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142699"/>
                    </a:lnTo>
                    <a:lnTo>
                      <a:pt x="35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6084F91-82D9-731B-DB08-4148B7722821}"/>
                  </a:ext>
                </a:extLst>
              </p:cNvPr>
              <p:cNvSpPr/>
              <p:nvPr/>
            </p:nvSpPr>
            <p:spPr bwMode="auto">
              <a:xfrm>
                <a:off x="4806026" y="1722459"/>
                <a:ext cx="540060" cy="180020"/>
              </a:xfrm>
              <a:prstGeom prst="rect">
                <a:avLst/>
              </a:prstGeom>
              <a:solidFill>
                <a:srgbClr val="C9C71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Parallélogramme 49">
                <a:extLst>
                  <a:ext uri="{FF2B5EF4-FFF2-40B4-BE49-F238E27FC236}">
                    <a16:creationId xmlns:a16="http://schemas.microsoft.com/office/drawing/2014/main" id="{24CD9FB1-188F-EF8A-8EA0-EA1EE3375D59}"/>
                  </a:ext>
                </a:extLst>
              </p:cNvPr>
              <p:cNvSpPr/>
              <p:nvPr/>
            </p:nvSpPr>
            <p:spPr bwMode="auto">
              <a:xfrm flipH="1">
                <a:off x="4175956" y="1814293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47A828B-FA84-37B3-4408-B96EF5B2BA1F}"/>
                  </a:ext>
                </a:extLst>
              </p:cNvPr>
              <p:cNvSpPr/>
              <p:nvPr/>
            </p:nvSpPr>
            <p:spPr bwMode="auto">
              <a:xfrm>
                <a:off x="4535996" y="2174334"/>
                <a:ext cx="540060" cy="180020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orme libre 55">
                <a:extLst>
                  <a:ext uri="{FF2B5EF4-FFF2-40B4-BE49-F238E27FC236}">
                    <a16:creationId xmlns:a16="http://schemas.microsoft.com/office/drawing/2014/main" id="{4A5656E3-2395-1DB3-FC2F-1C29B7DFDC57}"/>
                  </a:ext>
                </a:extLst>
              </p:cNvPr>
              <p:cNvSpPr/>
              <p:nvPr/>
            </p:nvSpPr>
            <p:spPr>
              <a:xfrm>
                <a:off x="4175956" y="1634273"/>
                <a:ext cx="358964" cy="720182"/>
              </a:xfrm>
              <a:custGeom>
                <a:avLst/>
                <a:gdLst>
                  <a:gd name="connsiteX0" fmla="*/ 3567 w 574343"/>
                  <a:gd name="connsiteY0" fmla="*/ 0 h 1152290"/>
                  <a:gd name="connsiteX1" fmla="*/ 0 w 574343"/>
                  <a:gd name="connsiteY1" fmla="*/ 577929 h 1152290"/>
                  <a:gd name="connsiteX2" fmla="*/ 574343 w 574343"/>
                  <a:gd name="connsiteY2" fmla="*/ 1152290 h 1152290"/>
                  <a:gd name="connsiteX3" fmla="*/ 574343 w 574343"/>
                  <a:gd name="connsiteY3" fmla="*/ 863326 h 1152290"/>
                  <a:gd name="connsiteX4" fmla="*/ 142694 w 574343"/>
                  <a:gd name="connsiteY4" fmla="*/ 431663 h 1152290"/>
                  <a:gd name="connsiteX5" fmla="*/ 142694 w 574343"/>
                  <a:gd name="connsiteY5" fmla="*/ 142699 h 1152290"/>
                  <a:gd name="connsiteX6" fmla="*/ 3567 w 574343"/>
                  <a:gd name="connsiteY6" fmla="*/ 0 h 11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1152290">
                    <a:moveTo>
                      <a:pt x="3567" y="0"/>
                    </a:moveTo>
                    <a:lnTo>
                      <a:pt x="0" y="577929"/>
                    </a:lnTo>
                    <a:lnTo>
                      <a:pt x="574343" y="1152290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142699"/>
                    </a:lnTo>
                    <a:lnTo>
                      <a:pt x="35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6EB8905-A02B-7652-4E24-A70E6679E341}"/>
                  </a:ext>
                </a:extLst>
              </p:cNvPr>
              <p:cNvSpPr/>
              <p:nvPr/>
            </p:nvSpPr>
            <p:spPr bwMode="auto">
              <a:xfrm>
                <a:off x="4265966" y="1724283"/>
                <a:ext cx="540060" cy="180020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Parallélogramme 37">
                <a:extLst>
                  <a:ext uri="{FF2B5EF4-FFF2-40B4-BE49-F238E27FC236}">
                    <a16:creationId xmlns:a16="http://schemas.microsoft.com/office/drawing/2014/main" id="{A277D851-482D-78C7-A4F4-802F6EFB4B86}"/>
                  </a:ext>
                </a:extLst>
              </p:cNvPr>
              <p:cNvSpPr/>
              <p:nvPr/>
            </p:nvSpPr>
            <p:spPr bwMode="auto">
              <a:xfrm flipH="1">
                <a:off x="3635896" y="1812469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9FC9474-4CC1-DD7E-AEF6-168D393CBE57}"/>
                  </a:ext>
                </a:extLst>
              </p:cNvPr>
              <p:cNvSpPr/>
              <p:nvPr/>
            </p:nvSpPr>
            <p:spPr bwMode="auto">
              <a:xfrm>
                <a:off x="3995936" y="2172510"/>
                <a:ext cx="540060" cy="180020"/>
              </a:xfrm>
              <a:prstGeom prst="rect">
                <a:avLst/>
              </a:prstGeom>
              <a:solidFill>
                <a:srgbClr val="C9C71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orme libre 39">
                <a:extLst>
                  <a:ext uri="{FF2B5EF4-FFF2-40B4-BE49-F238E27FC236}">
                    <a16:creationId xmlns:a16="http://schemas.microsoft.com/office/drawing/2014/main" id="{873E9166-AF06-0294-F38E-C34570331300}"/>
                  </a:ext>
                </a:extLst>
              </p:cNvPr>
              <p:cNvSpPr/>
              <p:nvPr/>
            </p:nvSpPr>
            <p:spPr>
              <a:xfrm>
                <a:off x="3635896" y="1632449"/>
                <a:ext cx="358964" cy="720182"/>
              </a:xfrm>
              <a:custGeom>
                <a:avLst/>
                <a:gdLst>
                  <a:gd name="connsiteX0" fmla="*/ 3567 w 574343"/>
                  <a:gd name="connsiteY0" fmla="*/ 0 h 1152290"/>
                  <a:gd name="connsiteX1" fmla="*/ 0 w 574343"/>
                  <a:gd name="connsiteY1" fmla="*/ 577929 h 1152290"/>
                  <a:gd name="connsiteX2" fmla="*/ 574343 w 574343"/>
                  <a:gd name="connsiteY2" fmla="*/ 1152290 h 1152290"/>
                  <a:gd name="connsiteX3" fmla="*/ 574343 w 574343"/>
                  <a:gd name="connsiteY3" fmla="*/ 863326 h 1152290"/>
                  <a:gd name="connsiteX4" fmla="*/ 142694 w 574343"/>
                  <a:gd name="connsiteY4" fmla="*/ 431663 h 1152290"/>
                  <a:gd name="connsiteX5" fmla="*/ 142694 w 574343"/>
                  <a:gd name="connsiteY5" fmla="*/ 142699 h 1152290"/>
                  <a:gd name="connsiteX6" fmla="*/ 3567 w 574343"/>
                  <a:gd name="connsiteY6" fmla="*/ 0 h 1152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1152290">
                    <a:moveTo>
                      <a:pt x="3567" y="0"/>
                    </a:moveTo>
                    <a:lnTo>
                      <a:pt x="0" y="577929"/>
                    </a:lnTo>
                    <a:lnTo>
                      <a:pt x="574343" y="1152290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142699"/>
                    </a:lnTo>
                    <a:lnTo>
                      <a:pt x="3567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E22AC80-BBA6-6A80-5A82-45466DF7581D}"/>
                  </a:ext>
                </a:extLst>
              </p:cNvPr>
              <p:cNvSpPr/>
              <p:nvPr/>
            </p:nvSpPr>
            <p:spPr bwMode="auto">
              <a:xfrm>
                <a:off x="3725906" y="1722459"/>
                <a:ext cx="540060" cy="180020"/>
              </a:xfrm>
              <a:prstGeom prst="rect">
                <a:avLst/>
              </a:prstGeom>
              <a:solidFill>
                <a:srgbClr val="C9C71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3" name="Grouper 1">
              <a:extLst>
                <a:ext uri="{FF2B5EF4-FFF2-40B4-BE49-F238E27FC236}">
                  <a16:creationId xmlns:a16="http://schemas.microsoft.com/office/drawing/2014/main" id="{C9737EBF-2A42-5D4B-F4A0-BF4529B47122}"/>
                </a:ext>
              </a:extLst>
            </p:cNvPr>
            <p:cNvGrpSpPr/>
            <p:nvPr/>
          </p:nvGrpSpPr>
          <p:grpSpPr>
            <a:xfrm flipH="1">
              <a:off x="980078" y="2348880"/>
              <a:ext cx="4683873" cy="709701"/>
              <a:chOff x="3635896" y="1268760"/>
              <a:chExt cx="3600400" cy="545533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4653D0E-FF19-A44A-8873-3D3C481F08D2}"/>
                  </a:ext>
                </a:extLst>
              </p:cNvPr>
              <p:cNvSpPr/>
              <p:nvPr/>
            </p:nvSpPr>
            <p:spPr bwMode="auto">
              <a:xfrm>
                <a:off x="6426206" y="1542439"/>
                <a:ext cx="540060" cy="180020"/>
              </a:xfrm>
              <a:prstGeom prst="rect">
                <a:avLst/>
              </a:prstGeom>
              <a:solidFill>
                <a:srgbClr val="500F0B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Parallélogramme 94">
                <a:extLst>
                  <a:ext uri="{FF2B5EF4-FFF2-40B4-BE49-F238E27FC236}">
                    <a16:creationId xmlns:a16="http://schemas.microsoft.com/office/drawing/2014/main" id="{4CFE47FE-B2D7-34C9-2C39-928BA072E16D}"/>
                  </a:ext>
                </a:extLst>
              </p:cNvPr>
              <p:cNvSpPr/>
              <p:nvPr/>
            </p:nvSpPr>
            <p:spPr bwMode="auto">
              <a:xfrm flipH="1">
                <a:off x="6336196" y="1272408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orme libre 95">
                <a:extLst>
                  <a:ext uri="{FF2B5EF4-FFF2-40B4-BE49-F238E27FC236}">
                    <a16:creationId xmlns:a16="http://schemas.microsoft.com/office/drawing/2014/main" id="{8B2CA8AB-6B7E-4A94-F10A-C3ADFBA71A9B}"/>
                  </a:ext>
                </a:extLst>
              </p:cNvPr>
              <p:cNvSpPr/>
              <p:nvPr/>
            </p:nvSpPr>
            <p:spPr>
              <a:xfrm>
                <a:off x="6336196" y="1270584"/>
                <a:ext cx="358964" cy="539579"/>
              </a:xfrm>
              <a:custGeom>
                <a:avLst/>
                <a:gdLst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42694 w 574343"/>
                  <a:gd name="connsiteY4" fmla="*/ 720628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863326">
                    <a:moveTo>
                      <a:pt x="0" y="0"/>
                    </a:moveTo>
                    <a:lnTo>
                      <a:pt x="574343" y="574362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720628"/>
                    </a:lnTo>
                    <a:lnTo>
                      <a:pt x="3567" y="5814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74BBA80-15CD-3075-7374-EAB59154AD5C}"/>
                  </a:ext>
                </a:extLst>
              </p:cNvPr>
              <p:cNvSpPr/>
              <p:nvPr/>
            </p:nvSpPr>
            <p:spPr bwMode="auto">
              <a:xfrm>
                <a:off x="6696236" y="1632449"/>
                <a:ext cx="540060" cy="180020"/>
              </a:xfrm>
              <a:prstGeom prst="rect">
                <a:avLst/>
              </a:prstGeom>
              <a:solidFill>
                <a:srgbClr val="C9C71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7D5DA4B2-9543-A09A-0F88-B011B7920039}"/>
                  </a:ext>
                </a:extLst>
              </p:cNvPr>
              <p:cNvSpPr/>
              <p:nvPr/>
            </p:nvSpPr>
            <p:spPr bwMode="auto">
              <a:xfrm>
                <a:off x="5886146" y="1540615"/>
                <a:ext cx="540060" cy="180020"/>
              </a:xfrm>
              <a:prstGeom prst="rect">
                <a:avLst/>
              </a:prstGeom>
              <a:solidFill>
                <a:srgbClr val="500F0B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Parallélogramme 84">
                <a:extLst>
                  <a:ext uri="{FF2B5EF4-FFF2-40B4-BE49-F238E27FC236}">
                    <a16:creationId xmlns:a16="http://schemas.microsoft.com/office/drawing/2014/main" id="{C1DD2C8F-2CB8-767F-A502-49F3594DB586}"/>
                  </a:ext>
                </a:extLst>
              </p:cNvPr>
              <p:cNvSpPr/>
              <p:nvPr/>
            </p:nvSpPr>
            <p:spPr bwMode="auto">
              <a:xfrm flipH="1">
                <a:off x="5796136" y="1270584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orme libre 85">
                <a:extLst>
                  <a:ext uri="{FF2B5EF4-FFF2-40B4-BE49-F238E27FC236}">
                    <a16:creationId xmlns:a16="http://schemas.microsoft.com/office/drawing/2014/main" id="{96FD7D8F-6E58-5777-D764-8DF096A57596}"/>
                  </a:ext>
                </a:extLst>
              </p:cNvPr>
              <p:cNvSpPr/>
              <p:nvPr/>
            </p:nvSpPr>
            <p:spPr>
              <a:xfrm>
                <a:off x="5796136" y="1268760"/>
                <a:ext cx="358964" cy="539579"/>
              </a:xfrm>
              <a:custGeom>
                <a:avLst/>
                <a:gdLst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42694 w 574343"/>
                  <a:gd name="connsiteY4" fmla="*/ 720628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863326">
                    <a:moveTo>
                      <a:pt x="0" y="0"/>
                    </a:moveTo>
                    <a:lnTo>
                      <a:pt x="574343" y="574362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720628"/>
                    </a:lnTo>
                    <a:lnTo>
                      <a:pt x="3567" y="5814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4ED0DF4-C219-4D02-75C5-58B3720647FB}"/>
                  </a:ext>
                </a:extLst>
              </p:cNvPr>
              <p:cNvSpPr/>
              <p:nvPr/>
            </p:nvSpPr>
            <p:spPr bwMode="auto">
              <a:xfrm>
                <a:off x="6156176" y="1630625"/>
                <a:ext cx="540060" cy="180020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72" name="Rectangle 54271">
                <a:extLst>
                  <a:ext uri="{FF2B5EF4-FFF2-40B4-BE49-F238E27FC236}">
                    <a16:creationId xmlns:a16="http://schemas.microsoft.com/office/drawing/2014/main" id="{2704095F-7C00-F824-D8F2-93CB531BC170}"/>
                  </a:ext>
                </a:extLst>
              </p:cNvPr>
              <p:cNvSpPr/>
              <p:nvPr/>
            </p:nvSpPr>
            <p:spPr bwMode="auto">
              <a:xfrm>
                <a:off x="5346086" y="1544263"/>
                <a:ext cx="540060" cy="180020"/>
              </a:xfrm>
              <a:prstGeom prst="rect">
                <a:avLst/>
              </a:prstGeom>
              <a:solidFill>
                <a:srgbClr val="500F0B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73" name="Parallélogramme 72">
                <a:extLst>
                  <a:ext uri="{FF2B5EF4-FFF2-40B4-BE49-F238E27FC236}">
                    <a16:creationId xmlns:a16="http://schemas.microsoft.com/office/drawing/2014/main" id="{3B88E77D-75DB-8521-F2EB-F72B50499D1F}"/>
                  </a:ext>
                </a:extLst>
              </p:cNvPr>
              <p:cNvSpPr/>
              <p:nvPr/>
            </p:nvSpPr>
            <p:spPr bwMode="auto">
              <a:xfrm flipH="1">
                <a:off x="5256076" y="1274232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74" name="Forme libre 73">
                <a:extLst>
                  <a:ext uri="{FF2B5EF4-FFF2-40B4-BE49-F238E27FC236}">
                    <a16:creationId xmlns:a16="http://schemas.microsoft.com/office/drawing/2014/main" id="{A5B64B89-5DD1-5C09-E989-16930FE61DC3}"/>
                  </a:ext>
                </a:extLst>
              </p:cNvPr>
              <p:cNvSpPr/>
              <p:nvPr/>
            </p:nvSpPr>
            <p:spPr>
              <a:xfrm>
                <a:off x="5256076" y="1272408"/>
                <a:ext cx="358964" cy="539579"/>
              </a:xfrm>
              <a:custGeom>
                <a:avLst/>
                <a:gdLst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42694 w 574343"/>
                  <a:gd name="connsiteY4" fmla="*/ 720628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863326">
                    <a:moveTo>
                      <a:pt x="0" y="0"/>
                    </a:moveTo>
                    <a:lnTo>
                      <a:pt x="574343" y="574362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720628"/>
                    </a:lnTo>
                    <a:lnTo>
                      <a:pt x="3567" y="5814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75" name="Rectangle 54274">
                <a:extLst>
                  <a:ext uri="{FF2B5EF4-FFF2-40B4-BE49-F238E27FC236}">
                    <a16:creationId xmlns:a16="http://schemas.microsoft.com/office/drawing/2014/main" id="{380144B1-4888-568C-FB3B-31F1B9492190}"/>
                  </a:ext>
                </a:extLst>
              </p:cNvPr>
              <p:cNvSpPr/>
              <p:nvPr/>
            </p:nvSpPr>
            <p:spPr bwMode="auto">
              <a:xfrm>
                <a:off x="5616116" y="1634273"/>
                <a:ext cx="540060" cy="180020"/>
              </a:xfrm>
              <a:prstGeom prst="rect">
                <a:avLst/>
              </a:prstGeom>
              <a:solidFill>
                <a:srgbClr val="C9C71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76" name="Rectangle 54275">
                <a:extLst>
                  <a:ext uri="{FF2B5EF4-FFF2-40B4-BE49-F238E27FC236}">
                    <a16:creationId xmlns:a16="http://schemas.microsoft.com/office/drawing/2014/main" id="{82FFF3DB-3F4C-905B-5E08-6336E3EB9C61}"/>
                  </a:ext>
                </a:extLst>
              </p:cNvPr>
              <p:cNvSpPr/>
              <p:nvPr/>
            </p:nvSpPr>
            <p:spPr bwMode="auto">
              <a:xfrm>
                <a:off x="4806026" y="1542439"/>
                <a:ext cx="540060" cy="180020"/>
              </a:xfrm>
              <a:prstGeom prst="rect">
                <a:avLst/>
              </a:prstGeom>
              <a:solidFill>
                <a:srgbClr val="500F0B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77" name="Parallélogramme 62">
                <a:extLst>
                  <a:ext uri="{FF2B5EF4-FFF2-40B4-BE49-F238E27FC236}">
                    <a16:creationId xmlns:a16="http://schemas.microsoft.com/office/drawing/2014/main" id="{6862AC39-FDCF-7A8F-E8C7-6C8A2F5AC7EC}"/>
                  </a:ext>
                </a:extLst>
              </p:cNvPr>
              <p:cNvSpPr/>
              <p:nvPr/>
            </p:nvSpPr>
            <p:spPr bwMode="auto">
              <a:xfrm flipH="1">
                <a:off x="4716016" y="1272408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78" name="Forme libre 63">
                <a:extLst>
                  <a:ext uri="{FF2B5EF4-FFF2-40B4-BE49-F238E27FC236}">
                    <a16:creationId xmlns:a16="http://schemas.microsoft.com/office/drawing/2014/main" id="{19A41F40-1167-2880-AC0A-51ECE720D4B6}"/>
                  </a:ext>
                </a:extLst>
              </p:cNvPr>
              <p:cNvSpPr/>
              <p:nvPr/>
            </p:nvSpPr>
            <p:spPr>
              <a:xfrm>
                <a:off x="4716016" y="1270584"/>
                <a:ext cx="358964" cy="539579"/>
              </a:xfrm>
              <a:custGeom>
                <a:avLst/>
                <a:gdLst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42694 w 574343"/>
                  <a:gd name="connsiteY4" fmla="*/ 720628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863326">
                    <a:moveTo>
                      <a:pt x="0" y="0"/>
                    </a:moveTo>
                    <a:lnTo>
                      <a:pt x="574343" y="574362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720628"/>
                    </a:lnTo>
                    <a:lnTo>
                      <a:pt x="3567" y="5814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79" name="Rectangle 54278">
                <a:extLst>
                  <a:ext uri="{FF2B5EF4-FFF2-40B4-BE49-F238E27FC236}">
                    <a16:creationId xmlns:a16="http://schemas.microsoft.com/office/drawing/2014/main" id="{21FD1E74-CBC4-213B-5ACD-91E9B1341EFA}"/>
                  </a:ext>
                </a:extLst>
              </p:cNvPr>
              <p:cNvSpPr/>
              <p:nvPr/>
            </p:nvSpPr>
            <p:spPr bwMode="auto">
              <a:xfrm>
                <a:off x="5076056" y="1632449"/>
                <a:ext cx="540060" cy="180020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1" name="Rectangle 54280">
                <a:extLst>
                  <a:ext uri="{FF2B5EF4-FFF2-40B4-BE49-F238E27FC236}">
                    <a16:creationId xmlns:a16="http://schemas.microsoft.com/office/drawing/2014/main" id="{188A903D-8D57-2332-D994-18979A55062D}"/>
                  </a:ext>
                </a:extLst>
              </p:cNvPr>
              <p:cNvSpPr/>
              <p:nvPr/>
            </p:nvSpPr>
            <p:spPr bwMode="auto">
              <a:xfrm>
                <a:off x="4265966" y="1544263"/>
                <a:ext cx="540060" cy="180020"/>
              </a:xfrm>
              <a:prstGeom prst="rect">
                <a:avLst/>
              </a:prstGeom>
              <a:solidFill>
                <a:srgbClr val="500F0B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2" name="Parallélogramme 44">
                <a:extLst>
                  <a:ext uri="{FF2B5EF4-FFF2-40B4-BE49-F238E27FC236}">
                    <a16:creationId xmlns:a16="http://schemas.microsoft.com/office/drawing/2014/main" id="{BFF7D32A-FF70-D786-E154-93B5F2DE81B3}"/>
                  </a:ext>
                </a:extLst>
              </p:cNvPr>
              <p:cNvSpPr/>
              <p:nvPr/>
            </p:nvSpPr>
            <p:spPr bwMode="auto">
              <a:xfrm flipH="1">
                <a:off x="4175956" y="1274232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FF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3" name="Forme libre 45">
                <a:extLst>
                  <a:ext uri="{FF2B5EF4-FFF2-40B4-BE49-F238E27FC236}">
                    <a16:creationId xmlns:a16="http://schemas.microsoft.com/office/drawing/2014/main" id="{18245BCA-61F2-96CF-13D5-4924FC1BB3F5}"/>
                  </a:ext>
                </a:extLst>
              </p:cNvPr>
              <p:cNvSpPr/>
              <p:nvPr/>
            </p:nvSpPr>
            <p:spPr>
              <a:xfrm>
                <a:off x="4175956" y="1272408"/>
                <a:ext cx="358964" cy="539579"/>
              </a:xfrm>
              <a:custGeom>
                <a:avLst/>
                <a:gdLst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42694 w 574343"/>
                  <a:gd name="connsiteY4" fmla="*/ 720628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863326">
                    <a:moveTo>
                      <a:pt x="0" y="0"/>
                    </a:moveTo>
                    <a:lnTo>
                      <a:pt x="574343" y="574362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42694" y="720628"/>
                    </a:lnTo>
                    <a:lnTo>
                      <a:pt x="3567" y="5814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4" name="Rectangle 54283">
                <a:extLst>
                  <a:ext uri="{FF2B5EF4-FFF2-40B4-BE49-F238E27FC236}">
                    <a16:creationId xmlns:a16="http://schemas.microsoft.com/office/drawing/2014/main" id="{178616E3-2564-87F2-E514-823F14D8C31C}"/>
                  </a:ext>
                </a:extLst>
              </p:cNvPr>
              <p:cNvSpPr/>
              <p:nvPr/>
            </p:nvSpPr>
            <p:spPr bwMode="auto">
              <a:xfrm>
                <a:off x="4535996" y="1634273"/>
                <a:ext cx="540060" cy="180020"/>
              </a:xfrm>
              <a:prstGeom prst="rect">
                <a:avLst/>
              </a:prstGeom>
              <a:solidFill>
                <a:srgbClr val="C9C719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5" name="Rectangle 54284">
                <a:extLst>
                  <a:ext uri="{FF2B5EF4-FFF2-40B4-BE49-F238E27FC236}">
                    <a16:creationId xmlns:a16="http://schemas.microsoft.com/office/drawing/2014/main" id="{CDB3362A-288B-5DF5-5F62-0D40C7E628AF}"/>
                  </a:ext>
                </a:extLst>
              </p:cNvPr>
              <p:cNvSpPr/>
              <p:nvPr/>
            </p:nvSpPr>
            <p:spPr bwMode="auto">
              <a:xfrm>
                <a:off x="3725908" y="1542439"/>
                <a:ext cx="540060" cy="235675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6" name="Parallélogramme 34">
                <a:extLst>
                  <a:ext uri="{FF2B5EF4-FFF2-40B4-BE49-F238E27FC236}">
                    <a16:creationId xmlns:a16="http://schemas.microsoft.com/office/drawing/2014/main" id="{B5BE1A2B-280C-AEEE-E8A8-29594DA81B86}"/>
                  </a:ext>
                </a:extLst>
              </p:cNvPr>
              <p:cNvSpPr/>
              <p:nvPr/>
            </p:nvSpPr>
            <p:spPr bwMode="auto">
              <a:xfrm flipH="1">
                <a:off x="3635896" y="1272408"/>
                <a:ext cx="900100" cy="360040"/>
              </a:xfrm>
              <a:prstGeom prst="parallelogram">
                <a:avLst>
                  <a:gd name="adj" fmla="val 100320"/>
                </a:avLst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7" name="Forme libre 35">
                <a:extLst>
                  <a:ext uri="{FF2B5EF4-FFF2-40B4-BE49-F238E27FC236}">
                    <a16:creationId xmlns:a16="http://schemas.microsoft.com/office/drawing/2014/main" id="{76E123C2-C2C6-5762-DA3E-9BA92E6121B5}"/>
                  </a:ext>
                </a:extLst>
              </p:cNvPr>
              <p:cNvSpPr/>
              <p:nvPr/>
            </p:nvSpPr>
            <p:spPr>
              <a:xfrm>
                <a:off x="3635896" y="1270584"/>
                <a:ext cx="358964" cy="539579"/>
              </a:xfrm>
              <a:custGeom>
                <a:avLst/>
                <a:gdLst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42694 w 574343"/>
                  <a:gd name="connsiteY4" fmla="*/ 720628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54409 w 574343"/>
                  <a:gd name="connsiteY4" fmla="*/ 814346 h 863326"/>
                  <a:gd name="connsiteX5" fmla="*/ 3567 w 574343"/>
                  <a:gd name="connsiteY5" fmla="*/ 581496 h 863326"/>
                  <a:gd name="connsiteX6" fmla="*/ 0 w 574343"/>
                  <a:gd name="connsiteY6" fmla="*/ 0 h 863326"/>
                  <a:gd name="connsiteX0" fmla="*/ 0 w 574343"/>
                  <a:gd name="connsiteY0" fmla="*/ 0 h 863326"/>
                  <a:gd name="connsiteX1" fmla="*/ 574343 w 574343"/>
                  <a:gd name="connsiteY1" fmla="*/ 574362 h 863326"/>
                  <a:gd name="connsiteX2" fmla="*/ 574343 w 574343"/>
                  <a:gd name="connsiteY2" fmla="*/ 863326 h 863326"/>
                  <a:gd name="connsiteX3" fmla="*/ 142694 w 574343"/>
                  <a:gd name="connsiteY3" fmla="*/ 431663 h 863326"/>
                  <a:gd name="connsiteX4" fmla="*/ 154409 w 574343"/>
                  <a:gd name="connsiteY4" fmla="*/ 814346 h 863326"/>
                  <a:gd name="connsiteX5" fmla="*/ 3567 w 574343"/>
                  <a:gd name="connsiteY5" fmla="*/ 683023 h 863326"/>
                  <a:gd name="connsiteX6" fmla="*/ 0 w 574343"/>
                  <a:gd name="connsiteY6" fmla="*/ 0 h 863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4343" h="863326">
                    <a:moveTo>
                      <a:pt x="0" y="0"/>
                    </a:moveTo>
                    <a:lnTo>
                      <a:pt x="574343" y="574362"/>
                    </a:lnTo>
                    <a:lnTo>
                      <a:pt x="574343" y="863326"/>
                    </a:lnTo>
                    <a:lnTo>
                      <a:pt x="142694" y="431663"/>
                    </a:lnTo>
                    <a:lnTo>
                      <a:pt x="154409" y="814346"/>
                    </a:lnTo>
                    <a:lnTo>
                      <a:pt x="3567" y="6830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288" name="Rectangle 54287">
                <a:extLst>
                  <a:ext uri="{FF2B5EF4-FFF2-40B4-BE49-F238E27FC236}">
                    <a16:creationId xmlns:a16="http://schemas.microsoft.com/office/drawing/2014/main" id="{4C8628B3-733C-7E01-8B2F-94575DA1357F}"/>
                  </a:ext>
                </a:extLst>
              </p:cNvPr>
              <p:cNvSpPr/>
              <p:nvPr/>
            </p:nvSpPr>
            <p:spPr bwMode="auto">
              <a:xfrm>
                <a:off x="3995936" y="1632449"/>
                <a:ext cx="540060" cy="180020"/>
              </a:xfrm>
              <a:prstGeom prst="rect">
                <a:avLst/>
              </a:prstGeom>
              <a:solidFill>
                <a:srgbClr val="CB0A0A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4296" name="Group 54295">
            <a:extLst>
              <a:ext uri="{FF2B5EF4-FFF2-40B4-BE49-F238E27FC236}">
                <a16:creationId xmlns:a16="http://schemas.microsoft.com/office/drawing/2014/main" id="{2B639BCC-57EB-C5EB-B097-7B437BF84124}"/>
              </a:ext>
            </a:extLst>
          </p:cNvPr>
          <p:cNvGrpSpPr/>
          <p:nvPr/>
        </p:nvGrpSpPr>
        <p:grpSpPr>
          <a:xfrm>
            <a:off x="779065" y="3010373"/>
            <a:ext cx="5494700" cy="274306"/>
            <a:chOff x="821803" y="2354622"/>
            <a:chExt cx="5593042" cy="645858"/>
          </a:xfrm>
          <a:effectLst>
            <a:glow rad="25400">
              <a:schemeClr val="bg1"/>
            </a:glow>
          </a:effectLst>
        </p:grpSpPr>
        <p:sp>
          <p:nvSpPr>
            <p:cNvPr id="54292" name="Freeform 54291">
              <a:extLst>
                <a:ext uri="{FF2B5EF4-FFF2-40B4-BE49-F238E27FC236}">
                  <a16:creationId xmlns:a16="http://schemas.microsoft.com/office/drawing/2014/main" id="{374DE9F9-2E44-42BF-A330-DDA678D4DCF8}"/>
                </a:ext>
              </a:extLst>
            </p:cNvPr>
            <p:cNvSpPr/>
            <p:nvPr/>
          </p:nvSpPr>
          <p:spPr bwMode="auto">
            <a:xfrm>
              <a:off x="821803" y="2359642"/>
              <a:ext cx="1850746" cy="640838"/>
            </a:xfrm>
            <a:custGeom>
              <a:avLst/>
              <a:gdLst>
                <a:gd name="connsiteX0" fmla="*/ 0 w 1850746"/>
                <a:gd name="connsiteY0" fmla="*/ 302919 h 640838"/>
                <a:gd name="connsiteX1" fmla="*/ 687629 w 1850746"/>
                <a:gd name="connsiteY1" fmla="*/ 10311 h 640838"/>
                <a:gd name="connsiteX2" fmla="*/ 1082650 w 1850746"/>
                <a:gd name="connsiteY2" fmla="*/ 632103 h 640838"/>
                <a:gd name="connsiteX3" fmla="*/ 1850746 w 1850746"/>
                <a:gd name="connsiteY3" fmla="*/ 317550 h 6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746" h="640838">
                  <a:moveTo>
                    <a:pt x="0" y="302919"/>
                  </a:moveTo>
                  <a:cubicBezTo>
                    <a:pt x="253593" y="129183"/>
                    <a:pt x="507187" y="-44553"/>
                    <a:pt x="687629" y="10311"/>
                  </a:cubicBezTo>
                  <a:cubicBezTo>
                    <a:pt x="868071" y="65175"/>
                    <a:pt x="888797" y="580897"/>
                    <a:pt x="1082650" y="632103"/>
                  </a:cubicBezTo>
                  <a:cubicBezTo>
                    <a:pt x="1276503" y="683310"/>
                    <a:pt x="1563624" y="500430"/>
                    <a:pt x="1850746" y="31755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4293" name="Freeform 54292">
              <a:extLst>
                <a:ext uri="{FF2B5EF4-FFF2-40B4-BE49-F238E27FC236}">
                  <a16:creationId xmlns:a16="http://schemas.microsoft.com/office/drawing/2014/main" id="{2EEA0DF6-DC53-C94D-EAEA-22CC3B3DF69B}"/>
                </a:ext>
              </a:extLst>
            </p:cNvPr>
            <p:cNvSpPr/>
            <p:nvPr/>
          </p:nvSpPr>
          <p:spPr bwMode="auto">
            <a:xfrm>
              <a:off x="2692951" y="2357132"/>
              <a:ext cx="1850746" cy="640838"/>
            </a:xfrm>
            <a:custGeom>
              <a:avLst/>
              <a:gdLst>
                <a:gd name="connsiteX0" fmla="*/ 0 w 1850746"/>
                <a:gd name="connsiteY0" fmla="*/ 302919 h 640838"/>
                <a:gd name="connsiteX1" fmla="*/ 687629 w 1850746"/>
                <a:gd name="connsiteY1" fmla="*/ 10311 h 640838"/>
                <a:gd name="connsiteX2" fmla="*/ 1082650 w 1850746"/>
                <a:gd name="connsiteY2" fmla="*/ 632103 h 640838"/>
                <a:gd name="connsiteX3" fmla="*/ 1850746 w 1850746"/>
                <a:gd name="connsiteY3" fmla="*/ 317550 h 6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746" h="640838">
                  <a:moveTo>
                    <a:pt x="0" y="302919"/>
                  </a:moveTo>
                  <a:cubicBezTo>
                    <a:pt x="253593" y="129183"/>
                    <a:pt x="507187" y="-44553"/>
                    <a:pt x="687629" y="10311"/>
                  </a:cubicBezTo>
                  <a:cubicBezTo>
                    <a:pt x="868071" y="65175"/>
                    <a:pt x="888797" y="580897"/>
                    <a:pt x="1082650" y="632103"/>
                  </a:cubicBezTo>
                  <a:cubicBezTo>
                    <a:pt x="1276503" y="683310"/>
                    <a:pt x="1563624" y="500430"/>
                    <a:pt x="1850746" y="31755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4294" name="Freeform 54293">
              <a:extLst>
                <a:ext uri="{FF2B5EF4-FFF2-40B4-BE49-F238E27FC236}">
                  <a16:creationId xmlns:a16="http://schemas.microsoft.com/office/drawing/2014/main" id="{4E694767-7D16-120A-A683-CB19C37B2591}"/>
                </a:ext>
              </a:extLst>
            </p:cNvPr>
            <p:cNvSpPr/>
            <p:nvPr/>
          </p:nvSpPr>
          <p:spPr bwMode="auto">
            <a:xfrm>
              <a:off x="4564099" y="2354622"/>
              <a:ext cx="1850746" cy="640838"/>
            </a:xfrm>
            <a:custGeom>
              <a:avLst/>
              <a:gdLst>
                <a:gd name="connsiteX0" fmla="*/ 0 w 1850746"/>
                <a:gd name="connsiteY0" fmla="*/ 302919 h 640838"/>
                <a:gd name="connsiteX1" fmla="*/ 687629 w 1850746"/>
                <a:gd name="connsiteY1" fmla="*/ 10311 h 640838"/>
                <a:gd name="connsiteX2" fmla="*/ 1082650 w 1850746"/>
                <a:gd name="connsiteY2" fmla="*/ 632103 h 640838"/>
                <a:gd name="connsiteX3" fmla="*/ 1850746 w 1850746"/>
                <a:gd name="connsiteY3" fmla="*/ 317550 h 6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50746" h="640838">
                  <a:moveTo>
                    <a:pt x="0" y="302919"/>
                  </a:moveTo>
                  <a:cubicBezTo>
                    <a:pt x="253593" y="129183"/>
                    <a:pt x="507187" y="-44553"/>
                    <a:pt x="687629" y="10311"/>
                  </a:cubicBezTo>
                  <a:cubicBezTo>
                    <a:pt x="868071" y="65175"/>
                    <a:pt x="888797" y="580897"/>
                    <a:pt x="1082650" y="632103"/>
                  </a:cubicBezTo>
                  <a:cubicBezTo>
                    <a:pt x="1276503" y="683310"/>
                    <a:pt x="1563624" y="500430"/>
                    <a:pt x="1850746" y="317550"/>
                  </a:cubicBez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4" name="Rectangle 7">
            <a:extLst>
              <a:ext uri="{FF2B5EF4-FFF2-40B4-BE49-F238E27FC236}">
                <a16:creationId xmlns:a16="http://schemas.microsoft.com/office/drawing/2014/main" id="{1497DB40-D292-AB49-8080-E4EA04B36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368" y="4873464"/>
            <a:ext cx="9109320" cy="85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000"/>
              </a:lnSpc>
              <a:spcBef>
                <a:spcPct val="20000"/>
              </a:spcBef>
            </a:pPr>
            <a:r>
              <a:rPr lang="en-US" sz="3200" b="0">
                <a:solidFill>
                  <a:srgbClr val="FFFF00"/>
                </a:solidFill>
                <a:latin typeface="Helvetica" charset="0"/>
                <a:sym typeface="Symbol" charset="0"/>
              </a:rPr>
              <a:t>…likewise, on-axis waves from bending magnets are also linearly polarized in the horizontal plane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2A2E9C-4D50-41C7-2956-4AB5027CFFA5}"/>
              </a:ext>
            </a:extLst>
          </p:cNvPr>
          <p:cNvCxnSpPr>
            <a:cxnSpLocks/>
          </p:cNvCxnSpPr>
          <p:nvPr/>
        </p:nvCxnSpPr>
        <p:spPr bwMode="auto">
          <a:xfrm>
            <a:off x="9467291" y="2777100"/>
            <a:ext cx="1035771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>
            <a:glow rad="38100">
              <a:schemeClr val="bg1"/>
            </a:glo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1" name="Rectangle 7">
            <a:extLst>
              <a:ext uri="{FF2B5EF4-FFF2-40B4-BE49-F238E27FC236}">
                <a16:creationId xmlns:a16="http://schemas.microsoft.com/office/drawing/2014/main" id="{45A1F0B5-AD37-EB4A-B7CB-D31EF6333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3395" y="1628495"/>
            <a:ext cx="2911197" cy="71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[</a:t>
            </a:r>
            <a:r>
              <a:rPr lang="en-US" sz="1000" b="0">
                <a:solidFill>
                  <a:srgbClr val="FFFF00"/>
                </a:solidFill>
                <a:latin typeface="Helvetica" charset="0"/>
                <a:sym typeface="Symbol" charset="0"/>
              </a:rPr>
              <a:t> </a:t>
            </a: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FRONT VIEW</a:t>
            </a:r>
            <a:r>
              <a:rPr lang="en-US" sz="1000" b="0">
                <a:solidFill>
                  <a:srgbClr val="FFFF00"/>
                </a:solidFill>
                <a:latin typeface="Helvetica" charset="0"/>
                <a:sym typeface="Symbol" charset="0"/>
              </a:rPr>
              <a:t> </a:t>
            </a: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]</a:t>
            </a:r>
            <a:endParaRPr lang="en-US" sz="2800" b="0">
              <a:solidFill>
                <a:schemeClr val="bg1"/>
              </a:solidFill>
              <a:latin typeface="Helvetica" charset="0"/>
              <a:sym typeface="Symbo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335360" y="5012871"/>
            <a:ext cx="2772000" cy="1380092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54280" name="Rectangle 7"/>
          <p:cNvSpPr>
            <a:spLocks noChangeArrowheads="1"/>
          </p:cNvSpPr>
          <p:nvPr/>
        </p:nvSpPr>
        <p:spPr bwMode="auto">
          <a:xfrm>
            <a:off x="1211113" y="1523322"/>
            <a:ext cx="3496814" cy="6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[</a:t>
            </a:r>
            <a:r>
              <a:rPr lang="en-US" sz="1000" b="0">
                <a:solidFill>
                  <a:srgbClr val="FFFF00"/>
                </a:solidFill>
                <a:latin typeface="Helvetica" charset="0"/>
                <a:sym typeface="Symbol" charset="0"/>
              </a:rPr>
              <a:t> </a:t>
            </a: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SIDE VIEW</a:t>
            </a:r>
            <a:r>
              <a:rPr lang="en-US" sz="1000" b="0">
                <a:solidFill>
                  <a:srgbClr val="FFFF00"/>
                </a:solidFill>
                <a:latin typeface="Helvetica" charset="0"/>
                <a:sym typeface="Symbol" charset="0"/>
              </a:rPr>
              <a:t> </a:t>
            </a: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]</a:t>
            </a:r>
            <a:endParaRPr lang="en-US" sz="2800" b="0">
              <a:solidFill>
                <a:schemeClr val="bg1"/>
              </a:solidFill>
              <a:latin typeface="Helvetica" charset="0"/>
              <a:sym typeface="Symbol" charset="0"/>
            </a:endParaRPr>
          </a:p>
        </p:txBody>
      </p:sp>
      <p:sp>
        <p:nvSpPr>
          <p:cNvPr id="575512" name="Rectangle 24"/>
          <p:cNvSpPr>
            <a:spLocks noChangeArrowheads="1"/>
          </p:cNvSpPr>
          <p:nvPr/>
        </p:nvSpPr>
        <p:spPr bwMode="auto">
          <a:xfrm>
            <a:off x="3215680" y="5738192"/>
            <a:ext cx="8229886" cy="93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  <a:effectLst>
                  <a:glow rad="101600">
                    <a:schemeClr val="bg1"/>
                  </a:glow>
                </a:effectLst>
                <a:latin typeface="Helvetica" charset="0"/>
                <a:sym typeface="Symbol" charset="0"/>
              </a:rPr>
              <a:t>and special (elliptical) wigglers/undulators can produce intense elliptically polarized radiation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790931" y="980728"/>
            <a:ext cx="10849685" cy="58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>
                <a:solidFill>
                  <a:schemeClr val="bg1"/>
                </a:solidFill>
                <a:latin typeface="Helvetica" charset="0"/>
                <a:sym typeface="Symbol" charset="0"/>
              </a:rPr>
              <a:t>Consider an electron traveling through an undulator or a wiggler:</a:t>
            </a:r>
          </a:p>
        </p:txBody>
      </p:sp>
      <p:sp>
        <p:nvSpPr>
          <p:cNvPr id="3" name="Ellipse 23">
            <a:extLst>
              <a:ext uri="{FF2B5EF4-FFF2-40B4-BE49-F238E27FC236}">
                <a16:creationId xmlns:a16="http://schemas.microsoft.com/office/drawing/2014/main" id="{527AB40C-D810-CF56-00B7-37C8A8888425}"/>
              </a:ext>
            </a:extLst>
          </p:cNvPr>
          <p:cNvSpPr/>
          <p:nvPr/>
        </p:nvSpPr>
        <p:spPr bwMode="auto">
          <a:xfrm rot="5400000">
            <a:off x="9877869" y="2673048"/>
            <a:ext cx="212829" cy="212829"/>
          </a:xfrm>
          <a:prstGeom prst="ellipse">
            <a:avLst/>
          </a:prstGeom>
          <a:gradFill flip="none" rotWithShape="1">
            <a:gsLst>
              <a:gs pos="76000">
                <a:schemeClr val="tx1"/>
              </a:gs>
              <a:gs pos="33000">
                <a:schemeClr val="accent1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C1872B9B-2AE6-BE9B-4CF0-9E9F4504C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552" y="5603544"/>
            <a:ext cx="165600" cy="16448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5000">
                <a:srgbClr val="00593A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C734A4A-E46B-4C08-9950-5495328172A0}"/>
              </a:ext>
            </a:extLst>
          </p:cNvPr>
          <p:cNvGrpSpPr/>
          <p:nvPr/>
        </p:nvGrpSpPr>
        <p:grpSpPr>
          <a:xfrm>
            <a:off x="9011677" y="2132551"/>
            <a:ext cx="2255814" cy="1309040"/>
            <a:chOff x="7972938" y="2552008"/>
            <a:chExt cx="1539311" cy="893256"/>
          </a:xfrm>
        </p:grpSpPr>
        <p:grpSp>
          <p:nvGrpSpPr>
            <p:cNvPr id="54324" name="Group 54323">
              <a:extLst>
                <a:ext uri="{FF2B5EF4-FFF2-40B4-BE49-F238E27FC236}">
                  <a16:creationId xmlns:a16="http://schemas.microsoft.com/office/drawing/2014/main" id="{DE09A70C-F0BF-898A-49FB-885116B0EF91}"/>
                </a:ext>
              </a:extLst>
            </p:cNvPr>
            <p:cNvGrpSpPr/>
            <p:nvPr/>
          </p:nvGrpSpPr>
          <p:grpSpPr>
            <a:xfrm>
              <a:off x="7974430" y="2552008"/>
              <a:ext cx="1537819" cy="454488"/>
              <a:chOff x="7974430" y="2546245"/>
              <a:chExt cx="1537819" cy="454488"/>
            </a:xfrm>
          </p:grpSpPr>
          <p:grpSp>
            <p:nvGrpSpPr>
              <p:cNvPr id="54323" name="Group 54322">
                <a:extLst>
                  <a:ext uri="{FF2B5EF4-FFF2-40B4-BE49-F238E27FC236}">
                    <a16:creationId xmlns:a16="http://schemas.microsoft.com/office/drawing/2014/main" id="{E1B24649-8AAB-12AC-698D-639980E68BDD}"/>
                  </a:ext>
                </a:extLst>
              </p:cNvPr>
              <p:cNvGrpSpPr/>
              <p:nvPr/>
            </p:nvGrpSpPr>
            <p:grpSpPr>
              <a:xfrm>
                <a:off x="7974430" y="2546245"/>
                <a:ext cx="1537819" cy="454488"/>
                <a:chOff x="7974430" y="2542728"/>
                <a:chExt cx="1537819" cy="454488"/>
              </a:xfrm>
            </p:grpSpPr>
            <p:sp>
              <p:nvSpPr>
                <p:cNvPr id="54299" name="Rettangolo 55">
                  <a:extLst>
                    <a:ext uri="{FF2B5EF4-FFF2-40B4-BE49-F238E27FC236}">
                      <a16:creationId xmlns:a16="http://schemas.microsoft.com/office/drawing/2014/main" id="{383CB38B-79C8-87AD-DB8C-25797F4E58B4}"/>
                    </a:ext>
                  </a:extLst>
                </p:cNvPr>
                <p:cNvSpPr/>
                <p:nvPr/>
              </p:nvSpPr>
              <p:spPr bwMode="auto">
                <a:xfrm rot="5400000">
                  <a:off x="9185072" y="2662295"/>
                  <a:ext cx="439438" cy="213204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CH" sz="26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4322" name="Group 54321">
                  <a:extLst>
                    <a:ext uri="{FF2B5EF4-FFF2-40B4-BE49-F238E27FC236}">
                      <a16:creationId xmlns:a16="http://schemas.microsoft.com/office/drawing/2014/main" id="{972B2AD9-EB5E-FFE7-31F7-C0EE5D30278A}"/>
                    </a:ext>
                  </a:extLst>
                </p:cNvPr>
                <p:cNvGrpSpPr/>
                <p:nvPr/>
              </p:nvGrpSpPr>
              <p:grpSpPr>
                <a:xfrm>
                  <a:off x="7974430" y="2542728"/>
                  <a:ext cx="1537819" cy="454488"/>
                  <a:chOff x="7974430" y="2542728"/>
                  <a:chExt cx="1537819" cy="454488"/>
                </a:xfrm>
              </p:grpSpPr>
              <p:sp>
                <p:nvSpPr>
                  <p:cNvPr id="56" name="Rettangolo 55">
                    <a:extLst>
                      <a:ext uri="{FF2B5EF4-FFF2-40B4-BE49-F238E27FC236}">
                        <a16:creationId xmlns:a16="http://schemas.microsoft.com/office/drawing/2014/main" id="{8B41750E-217D-E842-8A54-8BBA2928E2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75051" y="2547517"/>
                    <a:ext cx="1325185" cy="21322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CH" sz="2600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54304" name="Straight Connector 54303">
                    <a:extLst>
                      <a:ext uri="{FF2B5EF4-FFF2-40B4-BE49-F238E27FC236}">
                        <a16:creationId xmlns:a16="http://schemas.microsoft.com/office/drawing/2014/main" id="{D50D2E89-F70F-1717-058E-DC8DB1A79DE2}"/>
                      </a:ext>
                    </a:extLst>
                  </p:cNvPr>
                  <p:cNvCxnSpPr>
                    <a:cxnSpLocks/>
                    <a:endCxn id="54299" idx="1"/>
                  </p:cNvCxnSpPr>
                  <p:nvPr/>
                </p:nvCxnSpPr>
                <p:spPr bwMode="auto">
                  <a:xfrm>
                    <a:off x="7975048" y="2547517"/>
                    <a:ext cx="1533600" cy="1661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307" name="Straight Connector 54306">
                    <a:extLst>
                      <a:ext uri="{FF2B5EF4-FFF2-40B4-BE49-F238E27FC236}">
                        <a16:creationId xmlns:a16="http://schemas.microsoft.com/office/drawing/2014/main" id="{EA5FDD87-09A8-EAAF-07C8-1AE381BE27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975050" y="2758728"/>
                    <a:ext cx="1325187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309" name="Straight Connector 54308">
                    <a:extLst>
                      <a:ext uri="{FF2B5EF4-FFF2-40B4-BE49-F238E27FC236}">
                        <a16:creationId xmlns:a16="http://schemas.microsoft.com/office/drawing/2014/main" id="{BD1ED231-E8D7-D819-12BA-ED0F8FE35E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9297251" y="2992538"/>
                    <a:ext cx="214998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312" name="Straight Connector 54311">
                    <a:extLst>
                      <a:ext uri="{FF2B5EF4-FFF2-40B4-BE49-F238E27FC236}">
                        <a16:creationId xmlns:a16="http://schemas.microsoft.com/office/drawing/2014/main" id="{4E1D5233-3CDC-5B54-B296-6F6BDDDC97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rot="16200000">
                    <a:off x="7866430" y="2650728"/>
                    <a:ext cx="2160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313" name="Straight Connector 54312">
                    <a:extLst>
                      <a:ext uri="{FF2B5EF4-FFF2-40B4-BE49-F238E27FC236}">
                        <a16:creationId xmlns:a16="http://schemas.microsoft.com/office/drawing/2014/main" id="{5B57ECC7-E4D4-AEAD-A6E8-147F9B9495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rot="21540000" flipV="1">
                    <a:off x="9297409" y="2759616"/>
                    <a:ext cx="938" cy="23760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cxnSp>
            <p:nvCxnSpPr>
              <p:cNvPr id="54315" name="Straight Connector 54314">
                <a:extLst>
                  <a:ext uri="{FF2B5EF4-FFF2-40B4-BE49-F238E27FC236}">
                    <a16:creationId xmlns:a16="http://schemas.microsoft.com/office/drawing/2014/main" id="{4F9608F5-0B4D-267B-3E6E-34B72B5622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510457" y="2549178"/>
                <a:ext cx="0" cy="44336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54325" name="Group 54324">
              <a:extLst>
                <a:ext uri="{FF2B5EF4-FFF2-40B4-BE49-F238E27FC236}">
                  <a16:creationId xmlns:a16="http://schemas.microsoft.com/office/drawing/2014/main" id="{5BCC0E1C-7C2F-76D2-B01A-6F6619B967B2}"/>
                </a:ext>
              </a:extLst>
            </p:cNvPr>
            <p:cNvGrpSpPr/>
            <p:nvPr/>
          </p:nvGrpSpPr>
          <p:grpSpPr>
            <a:xfrm flipV="1">
              <a:off x="7972938" y="2990776"/>
              <a:ext cx="1537819" cy="454488"/>
              <a:chOff x="7974430" y="2546245"/>
              <a:chExt cx="1537819" cy="454488"/>
            </a:xfrm>
            <a:solidFill>
              <a:srgbClr val="FFFF00"/>
            </a:solidFill>
          </p:grpSpPr>
          <p:grpSp>
            <p:nvGrpSpPr>
              <p:cNvPr id="54326" name="Group 54325">
                <a:extLst>
                  <a:ext uri="{FF2B5EF4-FFF2-40B4-BE49-F238E27FC236}">
                    <a16:creationId xmlns:a16="http://schemas.microsoft.com/office/drawing/2014/main" id="{7FE6E21F-0265-CA66-4AF4-D6A7FE88E4C9}"/>
                  </a:ext>
                </a:extLst>
              </p:cNvPr>
              <p:cNvGrpSpPr/>
              <p:nvPr/>
            </p:nvGrpSpPr>
            <p:grpSpPr>
              <a:xfrm>
                <a:off x="7974430" y="2546245"/>
                <a:ext cx="1537819" cy="454488"/>
                <a:chOff x="7974430" y="2542728"/>
                <a:chExt cx="1537819" cy="454488"/>
              </a:xfrm>
              <a:grpFill/>
            </p:grpSpPr>
            <p:sp>
              <p:nvSpPr>
                <p:cNvPr id="54328" name="Rettangolo 55">
                  <a:extLst>
                    <a:ext uri="{FF2B5EF4-FFF2-40B4-BE49-F238E27FC236}">
                      <a16:creationId xmlns:a16="http://schemas.microsoft.com/office/drawing/2014/main" id="{3F9C5B74-B0C7-EAFB-3FA3-A8708139E335}"/>
                    </a:ext>
                  </a:extLst>
                </p:cNvPr>
                <p:cNvSpPr/>
                <p:nvPr/>
              </p:nvSpPr>
              <p:spPr bwMode="auto">
                <a:xfrm rot="5400000">
                  <a:off x="9185072" y="2662295"/>
                  <a:ext cx="439438" cy="213204"/>
                </a:xfrm>
                <a:prstGeom prst="rect">
                  <a:avLst/>
                </a:prstGeom>
                <a:grpFill/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CH" sz="26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54329" name="Group 54328">
                  <a:extLst>
                    <a:ext uri="{FF2B5EF4-FFF2-40B4-BE49-F238E27FC236}">
                      <a16:creationId xmlns:a16="http://schemas.microsoft.com/office/drawing/2014/main" id="{BC5BD761-704C-B1CC-AEFD-1270E97E7429}"/>
                    </a:ext>
                  </a:extLst>
                </p:cNvPr>
                <p:cNvGrpSpPr/>
                <p:nvPr/>
              </p:nvGrpSpPr>
              <p:grpSpPr>
                <a:xfrm>
                  <a:off x="7974430" y="2542728"/>
                  <a:ext cx="1537819" cy="454488"/>
                  <a:chOff x="7974430" y="2542728"/>
                  <a:chExt cx="1537819" cy="454488"/>
                </a:xfrm>
                <a:grpFill/>
              </p:grpSpPr>
              <p:sp>
                <p:nvSpPr>
                  <p:cNvPr id="54330" name="Rettangolo 55">
                    <a:extLst>
                      <a:ext uri="{FF2B5EF4-FFF2-40B4-BE49-F238E27FC236}">
                        <a16:creationId xmlns:a16="http://schemas.microsoft.com/office/drawing/2014/main" id="{F49DED0E-33F8-6028-E980-7EA6B85796D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975051" y="2547517"/>
                    <a:ext cx="1325185" cy="213220"/>
                  </a:xfrm>
                  <a:prstGeom prst="rect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it-CH" sz="2600">
                      <a:solidFill>
                        <a:srgbClr val="FFFFFF"/>
                      </a:solidFill>
                    </a:endParaRPr>
                  </a:p>
                </p:txBody>
              </p:sp>
              <p:cxnSp>
                <p:nvCxnSpPr>
                  <p:cNvPr id="54331" name="Straight Connector 54330">
                    <a:extLst>
                      <a:ext uri="{FF2B5EF4-FFF2-40B4-BE49-F238E27FC236}">
                        <a16:creationId xmlns:a16="http://schemas.microsoft.com/office/drawing/2014/main" id="{62B8011D-B8D5-942B-CDFA-FBAC061ED640}"/>
                      </a:ext>
                    </a:extLst>
                  </p:cNvPr>
                  <p:cNvCxnSpPr>
                    <a:cxnSpLocks/>
                    <a:endCxn id="54328" idx="1"/>
                  </p:cNvCxnSpPr>
                  <p:nvPr/>
                </p:nvCxnSpPr>
                <p:spPr bwMode="auto">
                  <a:xfrm>
                    <a:off x="7975048" y="2547517"/>
                    <a:ext cx="1533600" cy="1661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332" name="Straight Connector 54331">
                    <a:extLst>
                      <a:ext uri="{FF2B5EF4-FFF2-40B4-BE49-F238E27FC236}">
                        <a16:creationId xmlns:a16="http://schemas.microsoft.com/office/drawing/2014/main" id="{928C3FAD-D0C6-5C7B-F341-8FE0C48106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7975050" y="2758728"/>
                    <a:ext cx="1325187" cy="0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333" name="Straight Connector 54332">
                    <a:extLst>
                      <a:ext uri="{FF2B5EF4-FFF2-40B4-BE49-F238E27FC236}">
                        <a16:creationId xmlns:a16="http://schemas.microsoft.com/office/drawing/2014/main" id="{9D2386B6-6733-C431-AD6C-B722873897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9297251" y="2992538"/>
                    <a:ext cx="214998" cy="0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334" name="Straight Connector 54333">
                    <a:extLst>
                      <a:ext uri="{FF2B5EF4-FFF2-40B4-BE49-F238E27FC236}">
                        <a16:creationId xmlns:a16="http://schemas.microsoft.com/office/drawing/2014/main" id="{B92F7B57-1002-A6E1-EF29-9BF6219498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rot="16200000">
                    <a:off x="7866430" y="2650728"/>
                    <a:ext cx="216000" cy="0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54335" name="Straight Connector 54334">
                    <a:extLst>
                      <a:ext uri="{FF2B5EF4-FFF2-40B4-BE49-F238E27FC236}">
                        <a16:creationId xmlns:a16="http://schemas.microsoft.com/office/drawing/2014/main" id="{8FF08E54-DC08-3158-7922-BB1E0B9C80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rot="21540000" flipV="1">
                    <a:off x="9297409" y="2759616"/>
                    <a:ext cx="938" cy="237600"/>
                  </a:xfrm>
                  <a:prstGeom prst="line">
                    <a:avLst/>
                  </a:prstGeom>
                  <a:grp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  <p:cxnSp>
            <p:nvCxnSpPr>
              <p:cNvPr id="54327" name="Straight Connector 54326">
                <a:extLst>
                  <a:ext uri="{FF2B5EF4-FFF2-40B4-BE49-F238E27FC236}">
                    <a16:creationId xmlns:a16="http://schemas.microsoft.com/office/drawing/2014/main" id="{A5DA2887-9BF2-178E-8C5B-BCBE6FBBC16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510457" y="2549178"/>
                <a:ext cx="0" cy="443360"/>
              </a:xfrm>
              <a:prstGeom prst="line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76" name="Oval 22">
            <a:extLst>
              <a:ext uri="{FF2B5EF4-FFF2-40B4-BE49-F238E27FC236}">
                <a16:creationId xmlns:a16="http://schemas.microsoft.com/office/drawing/2014/main" id="{A91C1B42-EEEA-C440-BFED-E9453D8F773E}"/>
              </a:ext>
            </a:extLst>
          </p:cNvPr>
          <p:cNvSpPr>
            <a:spLocks noChangeArrowheads="1"/>
          </p:cNvSpPr>
          <p:nvPr/>
        </p:nvSpPr>
        <p:spPr bwMode="auto">
          <a:xfrm rot="60000">
            <a:off x="688159" y="3070408"/>
            <a:ext cx="202597" cy="198793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E19252-FF57-6625-CE67-AEDDC4CE59E8}"/>
              </a:ext>
            </a:extLst>
          </p:cNvPr>
          <p:cNvGrpSpPr/>
          <p:nvPr/>
        </p:nvGrpSpPr>
        <p:grpSpPr>
          <a:xfrm>
            <a:off x="3876484" y="2947982"/>
            <a:ext cx="4793431" cy="610552"/>
            <a:chOff x="3876484" y="3092303"/>
            <a:chExt cx="4793431" cy="610552"/>
          </a:xfrm>
        </p:grpSpPr>
        <p:sp>
          <p:nvSpPr>
            <p:cNvPr id="7" name="Parallélogramme 34">
              <a:extLst>
                <a:ext uri="{FF2B5EF4-FFF2-40B4-BE49-F238E27FC236}">
                  <a16:creationId xmlns:a16="http://schemas.microsoft.com/office/drawing/2014/main" id="{F4B05693-B742-7281-025F-A386EB4CA4AC}"/>
                </a:ext>
              </a:extLst>
            </p:cNvPr>
            <p:cNvSpPr/>
            <p:nvPr/>
          </p:nvSpPr>
          <p:spPr bwMode="auto">
            <a:xfrm>
              <a:off x="3884564" y="3092303"/>
              <a:ext cx="4785351" cy="587238"/>
            </a:xfrm>
            <a:prstGeom prst="parallelogram">
              <a:avLst>
                <a:gd name="adj" fmla="val 100320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" name="Parallélogramme 34">
              <a:extLst>
                <a:ext uri="{FF2B5EF4-FFF2-40B4-BE49-F238E27FC236}">
                  <a16:creationId xmlns:a16="http://schemas.microsoft.com/office/drawing/2014/main" id="{CE4BAD96-38A1-B792-E934-FFB816918D52}"/>
                </a:ext>
              </a:extLst>
            </p:cNvPr>
            <p:cNvSpPr/>
            <p:nvPr/>
          </p:nvSpPr>
          <p:spPr bwMode="auto">
            <a:xfrm>
              <a:off x="3876484" y="3106027"/>
              <a:ext cx="4785351" cy="596828"/>
            </a:xfrm>
            <a:custGeom>
              <a:avLst/>
              <a:gdLst>
                <a:gd name="connsiteX0" fmla="*/ 0 w 4785351"/>
                <a:gd name="connsiteY0" fmla="*/ 587238 h 587238"/>
                <a:gd name="connsiteX1" fmla="*/ 589117 w 4785351"/>
                <a:gd name="connsiteY1" fmla="*/ 0 h 587238"/>
                <a:gd name="connsiteX2" fmla="*/ 4785351 w 4785351"/>
                <a:gd name="connsiteY2" fmla="*/ 0 h 587238"/>
                <a:gd name="connsiteX3" fmla="*/ 4196234 w 4785351"/>
                <a:gd name="connsiteY3" fmla="*/ 587238 h 587238"/>
                <a:gd name="connsiteX4" fmla="*/ 0 w 4785351"/>
                <a:gd name="connsiteY4" fmla="*/ 587238 h 587238"/>
                <a:gd name="connsiteX0" fmla="*/ 0 w 4785351"/>
                <a:gd name="connsiteY0" fmla="*/ 587238 h 587238"/>
                <a:gd name="connsiteX1" fmla="*/ 4785351 w 4785351"/>
                <a:gd name="connsiteY1" fmla="*/ 0 h 587238"/>
                <a:gd name="connsiteX2" fmla="*/ 4196234 w 4785351"/>
                <a:gd name="connsiteY2" fmla="*/ 587238 h 587238"/>
                <a:gd name="connsiteX3" fmla="*/ 0 w 4785351"/>
                <a:gd name="connsiteY3" fmla="*/ 587238 h 587238"/>
                <a:gd name="connsiteX0" fmla="*/ 0 w 4785351"/>
                <a:gd name="connsiteY0" fmla="*/ 587238 h 587238"/>
                <a:gd name="connsiteX1" fmla="*/ 3956153 w 4785351"/>
                <a:gd name="connsiteY1" fmla="*/ 97587 h 587238"/>
                <a:gd name="connsiteX2" fmla="*/ 4785351 w 4785351"/>
                <a:gd name="connsiteY2" fmla="*/ 0 h 587238"/>
                <a:gd name="connsiteX3" fmla="*/ 4196234 w 4785351"/>
                <a:gd name="connsiteY3" fmla="*/ 587238 h 587238"/>
                <a:gd name="connsiteX4" fmla="*/ 0 w 4785351"/>
                <a:gd name="connsiteY4" fmla="*/ 587238 h 587238"/>
                <a:gd name="connsiteX0" fmla="*/ 0 w 4785351"/>
                <a:gd name="connsiteY0" fmla="*/ 587238 h 596828"/>
                <a:gd name="connsiteX1" fmla="*/ 4197891 w 4785351"/>
                <a:gd name="connsiteY1" fmla="*/ 596828 h 596828"/>
                <a:gd name="connsiteX2" fmla="*/ 4785351 w 4785351"/>
                <a:gd name="connsiteY2" fmla="*/ 0 h 596828"/>
                <a:gd name="connsiteX3" fmla="*/ 4196234 w 4785351"/>
                <a:gd name="connsiteY3" fmla="*/ 587238 h 596828"/>
                <a:gd name="connsiteX4" fmla="*/ 0 w 4785351"/>
                <a:gd name="connsiteY4" fmla="*/ 587238 h 596828"/>
                <a:gd name="connsiteX0" fmla="*/ 0 w 4785351"/>
                <a:gd name="connsiteY0" fmla="*/ 587238 h 596828"/>
                <a:gd name="connsiteX1" fmla="*/ 4197891 w 4785351"/>
                <a:gd name="connsiteY1" fmla="*/ 596828 h 596828"/>
                <a:gd name="connsiteX2" fmla="*/ 4785351 w 4785351"/>
                <a:gd name="connsiteY2" fmla="*/ 0 h 596828"/>
                <a:gd name="connsiteX3" fmla="*/ 4185724 w 4785351"/>
                <a:gd name="connsiteY3" fmla="*/ 592494 h 596828"/>
                <a:gd name="connsiteX4" fmla="*/ 0 w 4785351"/>
                <a:gd name="connsiteY4" fmla="*/ 587238 h 59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5351" h="596828">
                  <a:moveTo>
                    <a:pt x="0" y="587238"/>
                  </a:moveTo>
                  <a:lnTo>
                    <a:pt x="4197891" y="596828"/>
                  </a:lnTo>
                  <a:lnTo>
                    <a:pt x="4785351" y="0"/>
                  </a:lnTo>
                  <a:lnTo>
                    <a:pt x="4185724" y="592494"/>
                  </a:lnTo>
                  <a:lnTo>
                    <a:pt x="0" y="587238"/>
                  </a:lnTo>
                  <a:close/>
                </a:path>
              </a:pathLst>
            </a:cu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2261208-C5E2-1B15-C8A3-F9047679C835}"/>
              </a:ext>
            </a:extLst>
          </p:cNvPr>
          <p:cNvGrpSpPr/>
          <p:nvPr/>
        </p:nvGrpSpPr>
        <p:grpSpPr>
          <a:xfrm>
            <a:off x="4231117" y="2950507"/>
            <a:ext cx="4104169" cy="584752"/>
            <a:chOff x="6710214" y="2010080"/>
            <a:chExt cx="4104169" cy="584752"/>
          </a:xfrm>
          <a:solidFill>
            <a:srgbClr val="FF00F9"/>
          </a:solidFill>
        </p:grpSpPr>
        <p:grpSp>
          <p:nvGrpSpPr>
            <p:cNvPr id="54301" name="Group 54300">
              <a:extLst>
                <a:ext uri="{FF2B5EF4-FFF2-40B4-BE49-F238E27FC236}">
                  <a16:creationId xmlns:a16="http://schemas.microsoft.com/office/drawing/2014/main" id="{2586DF6D-E8F0-4425-D8EF-E30E2139028D}"/>
                </a:ext>
              </a:extLst>
            </p:cNvPr>
            <p:cNvGrpSpPr/>
            <p:nvPr/>
          </p:nvGrpSpPr>
          <p:grpSpPr>
            <a:xfrm>
              <a:off x="6715024" y="2010080"/>
              <a:ext cx="517004" cy="558621"/>
              <a:chOff x="6982127" y="2196314"/>
              <a:chExt cx="517004" cy="558621"/>
            </a:xfrm>
            <a:grpFill/>
          </p:grpSpPr>
          <p:sp>
            <p:nvSpPr>
              <p:cNvPr id="54298" name="Freeform 54297">
                <a:extLst>
                  <a:ext uri="{FF2B5EF4-FFF2-40B4-BE49-F238E27FC236}">
                    <a16:creationId xmlns:a16="http://schemas.microsoft.com/office/drawing/2014/main" id="{8BF59E7B-0C68-40B9-4B87-8423CA4A8FBB}"/>
                  </a:ext>
                </a:extLst>
              </p:cNvPr>
              <p:cNvSpPr/>
              <p:nvPr/>
            </p:nvSpPr>
            <p:spPr bwMode="auto">
              <a:xfrm>
                <a:off x="6982127" y="2196314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4300" name="Freeform 54299">
                <a:extLst>
                  <a:ext uri="{FF2B5EF4-FFF2-40B4-BE49-F238E27FC236}">
                    <a16:creationId xmlns:a16="http://schemas.microsoft.com/office/drawing/2014/main" id="{04B21AA2-0C20-7156-BAF6-7ECB0E1F50F5}"/>
                  </a:ext>
                </a:extLst>
              </p:cNvPr>
              <p:cNvSpPr/>
              <p:nvPr/>
            </p:nvSpPr>
            <p:spPr bwMode="auto">
              <a:xfrm flipH="1" flipV="1">
                <a:off x="7112180" y="2476177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54302" name="Group 54301">
              <a:extLst>
                <a:ext uri="{FF2B5EF4-FFF2-40B4-BE49-F238E27FC236}">
                  <a16:creationId xmlns:a16="http://schemas.microsoft.com/office/drawing/2014/main" id="{5C19BA6D-ED98-0732-2277-FA28E7D437A6}"/>
                </a:ext>
              </a:extLst>
            </p:cNvPr>
            <p:cNvGrpSpPr/>
            <p:nvPr/>
          </p:nvGrpSpPr>
          <p:grpSpPr>
            <a:xfrm>
              <a:off x="7226789" y="2013813"/>
              <a:ext cx="517004" cy="558621"/>
              <a:chOff x="6982127" y="2196314"/>
              <a:chExt cx="517004" cy="558621"/>
            </a:xfrm>
            <a:grpFill/>
          </p:grpSpPr>
          <p:sp>
            <p:nvSpPr>
              <p:cNvPr id="54303" name="Freeform 54302">
                <a:extLst>
                  <a:ext uri="{FF2B5EF4-FFF2-40B4-BE49-F238E27FC236}">
                    <a16:creationId xmlns:a16="http://schemas.microsoft.com/office/drawing/2014/main" id="{1D554C16-C3F6-BAC0-9649-2416EFCA8D70}"/>
                  </a:ext>
                </a:extLst>
              </p:cNvPr>
              <p:cNvSpPr/>
              <p:nvPr/>
            </p:nvSpPr>
            <p:spPr bwMode="auto">
              <a:xfrm>
                <a:off x="6982127" y="2196314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4316" name="Freeform 54315">
                <a:extLst>
                  <a:ext uri="{FF2B5EF4-FFF2-40B4-BE49-F238E27FC236}">
                    <a16:creationId xmlns:a16="http://schemas.microsoft.com/office/drawing/2014/main" id="{FEF8094D-5151-4E8F-A581-C009C5D2CF59}"/>
                  </a:ext>
                </a:extLst>
              </p:cNvPr>
              <p:cNvSpPr/>
              <p:nvPr/>
            </p:nvSpPr>
            <p:spPr bwMode="auto">
              <a:xfrm flipH="1" flipV="1">
                <a:off x="7112180" y="2476177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54317" name="Group 54316">
              <a:extLst>
                <a:ext uri="{FF2B5EF4-FFF2-40B4-BE49-F238E27FC236}">
                  <a16:creationId xmlns:a16="http://schemas.microsoft.com/office/drawing/2014/main" id="{93350626-AF3D-8A35-45D1-35E11F8D5B4B}"/>
                </a:ext>
              </a:extLst>
            </p:cNvPr>
            <p:cNvGrpSpPr/>
            <p:nvPr/>
          </p:nvGrpSpPr>
          <p:grpSpPr>
            <a:xfrm>
              <a:off x="7738554" y="2017546"/>
              <a:ext cx="517004" cy="558621"/>
              <a:chOff x="6982127" y="2196314"/>
              <a:chExt cx="517004" cy="558621"/>
            </a:xfrm>
            <a:grpFill/>
          </p:grpSpPr>
          <p:sp>
            <p:nvSpPr>
              <p:cNvPr id="54318" name="Freeform 54317">
                <a:extLst>
                  <a:ext uri="{FF2B5EF4-FFF2-40B4-BE49-F238E27FC236}">
                    <a16:creationId xmlns:a16="http://schemas.microsoft.com/office/drawing/2014/main" id="{0B515783-8E25-BAB3-6D5D-A9DCCB51764F}"/>
                  </a:ext>
                </a:extLst>
              </p:cNvPr>
              <p:cNvSpPr/>
              <p:nvPr/>
            </p:nvSpPr>
            <p:spPr bwMode="auto">
              <a:xfrm>
                <a:off x="6982127" y="2196314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54319" name="Freeform 54318">
                <a:extLst>
                  <a:ext uri="{FF2B5EF4-FFF2-40B4-BE49-F238E27FC236}">
                    <a16:creationId xmlns:a16="http://schemas.microsoft.com/office/drawing/2014/main" id="{45FFA1BC-08FE-A7C9-027F-813ADA51C7E3}"/>
                  </a:ext>
                </a:extLst>
              </p:cNvPr>
              <p:cNvSpPr/>
              <p:nvPr/>
            </p:nvSpPr>
            <p:spPr bwMode="auto">
              <a:xfrm flipH="1" flipV="1">
                <a:off x="7112180" y="2476177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54320" name="Group 54319">
              <a:extLst>
                <a:ext uri="{FF2B5EF4-FFF2-40B4-BE49-F238E27FC236}">
                  <a16:creationId xmlns:a16="http://schemas.microsoft.com/office/drawing/2014/main" id="{BD678015-BA47-515B-C765-0EF6181C166E}"/>
                </a:ext>
              </a:extLst>
            </p:cNvPr>
            <p:cNvGrpSpPr/>
            <p:nvPr/>
          </p:nvGrpSpPr>
          <p:grpSpPr>
            <a:xfrm>
              <a:off x="8250319" y="2021279"/>
              <a:ext cx="517004" cy="558621"/>
              <a:chOff x="6982127" y="2196314"/>
              <a:chExt cx="517004" cy="558621"/>
            </a:xfrm>
            <a:grpFill/>
          </p:grpSpPr>
          <p:sp>
            <p:nvSpPr>
              <p:cNvPr id="54321" name="Freeform 54320">
                <a:extLst>
                  <a:ext uri="{FF2B5EF4-FFF2-40B4-BE49-F238E27FC236}">
                    <a16:creationId xmlns:a16="http://schemas.microsoft.com/office/drawing/2014/main" id="{D9B01C6D-1F82-E14C-0059-5072D85151C6}"/>
                  </a:ext>
                </a:extLst>
              </p:cNvPr>
              <p:cNvSpPr/>
              <p:nvPr/>
            </p:nvSpPr>
            <p:spPr bwMode="auto">
              <a:xfrm>
                <a:off x="6982127" y="2196314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7F85EDF5-7029-8AD4-772C-706867ED45ED}"/>
                  </a:ext>
                </a:extLst>
              </p:cNvPr>
              <p:cNvSpPr/>
              <p:nvPr/>
            </p:nvSpPr>
            <p:spPr bwMode="auto">
              <a:xfrm flipH="1" flipV="1">
                <a:off x="7112180" y="2476177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C3013E7-DF42-0570-727B-737564CB1CD9}"/>
                </a:ext>
              </a:extLst>
            </p:cNvPr>
            <p:cNvGrpSpPr/>
            <p:nvPr/>
          </p:nvGrpSpPr>
          <p:grpSpPr>
            <a:xfrm>
              <a:off x="8762084" y="2025012"/>
              <a:ext cx="517004" cy="558621"/>
              <a:chOff x="6982127" y="2196314"/>
              <a:chExt cx="517004" cy="558621"/>
            </a:xfrm>
            <a:grpFill/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51746729-9345-CA49-2E6D-B49905075FA8}"/>
                  </a:ext>
                </a:extLst>
              </p:cNvPr>
              <p:cNvSpPr/>
              <p:nvPr/>
            </p:nvSpPr>
            <p:spPr bwMode="auto">
              <a:xfrm>
                <a:off x="6982127" y="2196314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DEB799A3-F2AF-47EA-466F-6ED26DEC3A69}"/>
                  </a:ext>
                </a:extLst>
              </p:cNvPr>
              <p:cNvSpPr/>
              <p:nvPr/>
            </p:nvSpPr>
            <p:spPr bwMode="auto">
              <a:xfrm flipH="1" flipV="1">
                <a:off x="7112180" y="2476177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A91BA49-4402-77A0-AF26-D660E7284FC2}"/>
                </a:ext>
              </a:extLst>
            </p:cNvPr>
            <p:cNvGrpSpPr/>
            <p:nvPr/>
          </p:nvGrpSpPr>
          <p:grpSpPr>
            <a:xfrm>
              <a:off x="9273849" y="2028745"/>
              <a:ext cx="517004" cy="558621"/>
              <a:chOff x="6982127" y="2196314"/>
              <a:chExt cx="517004" cy="558621"/>
            </a:xfrm>
            <a:grpFill/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53FBB552-3862-193E-98CC-B1EA00B2FEAD}"/>
                  </a:ext>
                </a:extLst>
              </p:cNvPr>
              <p:cNvSpPr/>
              <p:nvPr/>
            </p:nvSpPr>
            <p:spPr bwMode="auto">
              <a:xfrm>
                <a:off x="6982127" y="2196314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80F0689A-D6AA-1296-04AA-547B615610FA}"/>
                  </a:ext>
                </a:extLst>
              </p:cNvPr>
              <p:cNvSpPr/>
              <p:nvPr/>
            </p:nvSpPr>
            <p:spPr bwMode="auto">
              <a:xfrm flipH="1" flipV="1">
                <a:off x="7112180" y="2476177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D6EB99B-7336-9B64-12D0-438597C2F7B3}"/>
                </a:ext>
              </a:extLst>
            </p:cNvPr>
            <p:cNvGrpSpPr/>
            <p:nvPr/>
          </p:nvGrpSpPr>
          <p:grpSpPr>
            <a:xfrm>
              <a:off x="9785614" y="2032478"/>
              <a:ext cx="517004" cy="558621"/>
              <a:chOff x="6982127" y="2196314"/>
              <a:chExt cx="517004" cy="558621"/>
            </a:xfrm>
            <a:grpFill/>
          </p:grpSpPr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BD5D47CE-58BE-DAA7-DC66-0B8158C01D84}"/>
                  </a:ext>
                </a:extLst>
              </p:cNvPr>
              <p:cNvSpPr/>
              <p:nvPr/>
            </p:nvSpPr>
            <p:spPr bwMode="auto">
              <a:xfrm>
                <a:off x="6982127" y="2196314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9B4A02A3-D119-FBAF-49C9-1D8AD10F266B}"/>
                  </a:ext>
                </a:extLst>
              </p:cNvPr>
              <p:cNvSpPr/>
              <p:nvPr/>
            </p:nvSpPr>
            <p:spPr bwMode="auto">
              <a:xfrm flipH="1" flipV="1">
                <a:off x="7112180" y="2476177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9B4F187-0F9F-EBDA-73A5-5A9A8A4EE6DB}"/>
                </a:ext>
              </a:extLst>
            </p:cNvPr>
            <p:cNvGrpSpPr/>
            <p:nvPr/>
          </p:nvGrpSpPr>
          <p:grpSpPr>
            <a:xfrm>
              <a:off x="6710214" y="2036211"/>
              <a:ext cx="4104169" cy="558621"/>
              <a:chOff x="3394962" y="2196314"/>
              <a:chExt cx="4104169" cy="558621"/>
            </a:xfrm>
            <a:grpFill/>
          </p:grpSpPr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E23E7923-8CFA-45E5-3686-53FEEBF00983}"/>
                  </a:ext>
                </a:extLst>
              </p:cNvPr>
              <p:cNvSpPr/>
              <p:nvPr/>
            </p:nvSpPr>
            <p:spPr bwMode="auto">
              <a:xfrm>
                <a:off x="6982127" y="2196314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E8F23940-C942-9FD3-4E65-5424FE1F140F}"/>
                  </a:ext>
                </a:extLst>
              </p:cNvPr>
              <p:cNvSpPr/>
              <p:nvPr/>
            </p:nvSpPr>
            <p:spPr bwMode="auto">
              <a:xfrm flipH="1" flipV="1">
                <a:off x="7112180" y="2476177"/>
                <a:ext cx="386951" cy="278758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8983" h="979011">
                    <a:moveTo>
                      <a:pt x="0" y="974462"/>
                    </a:moveTo>
                    <a:cubicBezTo>
                      <a:pt x="367352" y="748895"/>
                      <a:pt x="1180731" y="-758"/>
                      <a:pt x="1333131" y="0"/>
                    </a:cubicBezTo>
                    <a:cubicBezTo>
                      <a:pt x="1485531" y="758"/>
                      <a:pt x="914400" y="979011"/>
                      <a:pt x="914400" y="979011"/>
                    </a:cubicBezTo>
                    <a:lnTo>
                      <a:pt x="914400" y="979011"/>
                    </a:lnTo>
                  </a:path>
                </a:pathLst>
              </a:custGeom>
              <a:grp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" name="Freeform 1">
                <a:extLst>
                  <a:ext uri="{FF2B5EF4-FFF2-40B4-BE49-F238E27FC236}">
                    <a16:creationId xmlns:a16="http://schemas.microsoft.com/office/drawing/2014/main" id="{72171468-EBFB-C550-0596-DB39858C4204}"/>
                  </a:ext>
                </a:extLst>
              </p:cNvPr>
              <p:cNvSpPr/>
              <p:nvPr/>
            </p:nvSpPr>
            <p:spPr bwMode="auto">
              <a:xfrm>
                <a:off x="3394962" y="2426173"/>
                <a:ext cx="4076086" cy="45719"/>
              </a:xfrm>
              <a:custGeom>
                <a:avLst/>
                <a:gdLst>
                  <a:gd name="connsiteX0" fmla="*/ 0 w 962717"/>
                  <a:gd name="connsiteY0" fmla="*/ 450377 h 454926"/>
                  <a:gd name="connsiteX1" fmla="*/ 887104 w 962717"/>
                  <a:gd name="connsiteY1" fmla="*/ 1 h 454926"/>
                  <a:gd name="connsiteX2" fmla="*/ 914400 w 962717"/>
                  <a:gd name="connsiteY2" fmla="*/ 454926 h 454926"/>
                  <a:gd name="connsiteX3" fmla="*/ 914400 w 962717"/>
                  <a:gd name="connsiteY3" fmla="*/ 454926 h 454926"/>
                  <a:gd name="connsiteX0" fmla="*/ 0 w 1358983"/>
                  <a:gd name="connsiteY0" fmla="*/ 974462 h 979011"/>
                  <a:gd name="connsiteX1" fmla="*/ 1333131 w 1358983"/>
                  <a:gd name="connsiteY1" fmla="*/ 0 h 979011"/>
                  <a:gd name="connsiteX2" fmla="*/ 914400 w 1358983"/>
                  <a:gd name="connsiteY2" fmla="*/ 979011 h 979011"/>
                  <a:gd name="connsiteX3" fmla="*/ 914400 w 1358983"/>
                  <a:gd name="connsiteY3" fmla="*/ 979011 h 979011"/>
                  <a:gd name="connsiteX0" fmla="*/ 0 w 914399"/>
                  <a:gd name="connsiteY0" fmla="*/ -1 h 4548"/>
                  <a:gd name="connsiteX1" fmla="*/ 914400 w 914399"/>
                  <a:gd name="connsiteY1" fmla="*/ 4548 h 4548"/>
                  <a:gd name="connsiteX2" fmla="*/ 914400 w 914399"/>
                  <a:gd name="connsiteY2" fmla="*/ 4548 h 4548"/>
                  <a:gd name="connsiteX0" fmla="*/ 0 w 10595"/>
                  <a:gd name="connsiteY0" fmla="*/ -2 h 49892"/>
                  <a:gd name="connsiteX1" fmla="*/ 10000 w 10595"/>
                  <a:gd name="connsiteY1" fmla="*/ 10000 h 49892"/>
                  <a:gd name="connsiteX2" fmla="*/ 10595 w 10595"/>
                  <a:gd name="connsiteY2" fmla="*/ 49892 h 49892"/>
                  <a:gd name="connsiteX0" fmla="*/ 19 w 10614"/>
                  <a:gd name="connsiteY0" fmla="*/ -2 h 49892"/>
                  <a:gd name="connsiteX1" fmla="*/ 10019 w 10614"/>
                  <a:gd name="connsiteY1" fmla="*/ 10000 h 49892"/>
                  <a:gd name="connsiteX2" fmla="*/ 10614 w 10614"/>
                  <a:gd name="connsiteY2" fmla="*/ 49892 h 49892"/>
                  <a:gd name="connsiteX0" fmla="*/ 19 w 10019"/>
                  <a:gd name="connsiteY0" fmla="*/ 0 h 10003"/>
                  <a:gd name="connsiteX1" fmla="*/ 10019 w 10019"/>
                  <a:gd name="connsiteY1" fmla="*/ 10002 h 10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19" h="10003">
                    <a:moveTo>
                      <a:pt x="19" y="0"/>
                    </a:moveTo>
                    <a:cubicBezTo>
                      <a:pt x="-418" y="3330"/>
                      <a:pt x="6686" y="6668"/>
                      <a:pt x="10019" y="10002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</p:grpSp>
      <p:sp>
        <p:nvSpPr>
          <p:cNvPr id="5" name="Rectangle 23">
            <a:extLst>
              <a:ext uri="{FF2B5EF4-FFF2-40B4-BE49-F238E27FC236}">
                <a16:creationId xmlns:a16="http://schemas.microsoft.com/office/drawing/2014/main" id="{21B7B46D-7904-FE9B-3E9E-7B4F852DE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75520" y="4419241"/>
            <a:ext cx="12192000" cy="1530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ts val="3000"/>
              </a:lnSpc>
              <a:spcBef>
                <a:spcPts val="0"/>
              </a:spcBef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...thus, they are </a:t>
            </a:r>
            <a:r>
              <a:rPr lang="en-US" sz="32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linearl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y</a:t>
            </a:r>
            <a:r>
              <a:rPr lang="en-US" sz="32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 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p</a:t>
            </a:r>
            <a:r>
              <a:rPr lang="en-US" sz="32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olarized</a:t>
            </a:r>
            <a:endParaRPr lang="en-US" sz="3200" b="0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sym typeface="Symbol" charset="0"/>
            </a:endParaRPr>
          </a:p>
        </p:txBody>
      </p:sp>
      <p:sp>
        <p:nvSpPr>
          <p:cNvPr id="575490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332656"/>
            <a:ext cx="12192000" cy="715801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4000" b="0" u="sng">
                <a:solidFill>
                  <a:srgbClr val="88FFDC"/>
                </a:solidFill>
                <a:latin typeface="Chalkboard"/>
                <a:cs typeface="Chalkboard"/>
              </a:rPr>
              <a:t>Polarization</a:t>
            </a:r>
            <a:r>
              <a:rPr lang="en-US" sz="4000" b="0">
                <a:solidFill>
                  <a:srgbClr val="88FFDC"/>
                </a:solidFill>
                <a:latin typeface="Chalkboard"/>
                <a:cs typeface="Chalkboard"/>
              </a:rPr>
              <a:t>: another key synchrotron light feature</a:t>
            </a:r>
            <a:endParaRPr lang="en-US" sz="4000" b="0">
              <a:solidFill>
                <a:srgbClr val="88FFDC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95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57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C 0.01654 -0.01111 0.03321 -0.02245 0.04883 -0.01852 C 0.0642 -0.01458 0.06901 0.02361 0.09323 0.02315 C 0.11758 0.02269 0.1694 -0.02153 0.19427 -0.02153 C 0.2194 -0.02153 0.21693 0.02269 0.24297 0.02315 C 0.26927 0.02361 0.32709 -0.01852 0.3517 -0.01852 C 0.37722 -0.01852 0.37696 0.02153 0.39323 0.02315 C 0.40951 0.02477 0.42969 0.00764 0.45 -0.00926 " pathEditMode="relative" rAng="0" ptsTypes="AAAAAAAA">
                                      <p:cBhvr>
                                        <p:cTn id="29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0" presetClass="pat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4153 1.11111E-6 L -0.04349 -0.00671 L 2.5E-6 1.11111E-6 Z " pathEditMode="relative" rAng="0" ptsTypes="AAAA">
                                      <p:cBhvr>
                                        <p:cTn id="4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57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875 -0.01227 0.03764 -0.02453 0.05274 -0.02129 C 0.06771 -0.01805 0.06576 0.01922 0.09024 0.01922 C 0.11459 0.01922 0.17396 -0.02176 0.19883 -0.02129 C 0.2237 -0.02106 0.22579 0.01644 0.23946 0.02153 C 0.25326 0.02662 0.26732 0.01783 0.28152 0.00903 " pathEditMode="relative" ptsTypes="AAAAAA">
                                      <p:cBhvr>
                                        <p:cTn id="59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800"/>
                                        <p:tgtEl>
                                          <p:spTgt spid="57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C 0.00157 -0.00671 0.00326 -0.03079 0.0086 -0.04213 C 0.01498 -0.05023 0.02383 -0.06134 0.03191 -0.06366 C 0.03985 -0.06435 0.04974 -0.06343 0.05638 -0.05278 C 0.06016 -0.04537 0.06602 -0.02176 0.06667 -0.00949 C 0.06745 0.00417 0.06459 0.01898 0.06172 0.02685 C 0.05678 0.03634 0.04922 0.04606 0.04271 0.04769 C 0.0375 0.04815 0.03217 0.0412 0.02748 0.03194 C 0.02631 0.02176 0.02214 0.0044 0.02709 -0.01204 C 0.03152 -0.02894 0.0504 -0.05995 0.05769 -0.06829 C 0.06524 -0.07431 0.07292 -0.0662 0.07982 -0.05787 C 0.0849 -0.04792 0.09245 -0.02685 0.09597 -0.01343 C 0.0974 0.00139 0.09232 0.01644 0.08894 0.02593 C 0.08399 0.03657 0.07527 0.04722 0.07019 0.04838 C 0.06524 0.05093 0.05912 0.05023 0.05665 0.04028 C 0.05482 0.02986 0.05209 0.00463 0.05261 -0.01019 C 0.05352 -0.02338 0.05665 -0.03449 0.06368 -0.04329 C 0.06915 -0.05417 0.08152 -0.06505 0.08894 -0.06574 C 0.09623 -0.0669 0.10365 -0.06412 0.10886 -0.05255 C 0.11433 -0.04398 0.11667 -0.02153 0.11836 -0.00671 C 0.11928 0.00509 0.11823 0.01713 0.11563 0.02755 C 0.11081 0.03472 0.09831 0.04769 0.09454 0.04884 C 0.08711 0.04977 0.08438 0.04792 0.08178 0.0375 C 0.07852 0.02894 0.07513 0.00394 0.07709 -0.00972 C 0.07891 -0.0213 0.08295 -0.02986 0.08855 -0.03889 C 0.09493 -0.05023 0.10534 -0.06181 0.11081 -0.06505 C 0.11849 -0.06736 0.12696 -0.06505 0.1323 -0.05694 C 0.13724 -0.04699 0.14258 -0.02407 0.14428 -0.01181 C 0.14636 0.00116 0.14532 0.01319 0.14258 0.02361 C 0.13816 0.0338 0.12839 0.04606 0.12279 0.04861 C 0.11667 0.0537 0.11094 0.05139 0.10717 0.04005 C 0.10521 0.02894 0.10092 0.00046 0.1017 -0.01227 C 0.10547 -0.02778 0.11303 -0.04144 0.11928 -0.04954 C 0.12435 -0.05671 0.13399 -0.06296 0.13894 -0.06088 C 0.14558 -0.06412 0.15013 -0.06736 0.15612 -0.05694 C 0.16107 -0.05093 0.16954 -0.02338 0.17136 -0.00972 C 0.17318 0.00278 0.17188 0.01296 0.16797 0.02222 C 0.16342 0.03194 0.15365 0.0463 0.14766 0.04954 C 0.14232 0.05093 0.13607 0.04468 0.13178 0.03542 C 0.12956 0.02546 0.12761 0.00602 0.12891 -0.00787 C 0.13021 -0.01968 0.13529 -0.03403 0.14193 -0.04236 C 0.14779 -0.05278 0.15821 -0.06296 0.16667 -0.06458 C 0.17527 -0.06296 0.18464 -0.05231 0.1905 -0.04051 C 0.19519 -0.03194 0.19441 -0.00903 0.19571 -0.00231 " pathEditMode="relative" rAng="20280000" ptsTypes="AAAAAAAAAAAAAAAAAAAAAAAAAAAAAAAAAAAAAAAAAAAA">
                                      <p:cBhvr>
                                        <p:cTn id="91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511" grpId="0" autoUpdateAnimBg="0"/>
      <p:bldP spid="24" grpId="0"/>
      <p:bldP spid="71" grpId="0"/>
      <p:bldP spid="8" grpId="0" animBg="1"/>
      <p:bldP spid="54280" grpId="0"/>
      <p:bldP spid="575512" grpId="0" autoUpdateAnimBg="0"/>
      <p:bldP spid="25" grpId="0"/>
      <p:bldP spid="3" grpId="0" animBg="1"/>
      <p:bldP spid="3" grpId="1" animBg="1"/>
      <p:bldP spid="4" grpId="0" animBg="1"/>
      <p:bldP spid="4" grpId="1" animBg="1"/>
      <p:bldP spid="76" grpId="0" animBg="1"/>
      <p:bldP spid="76" grpId="1" animBg="1"/>
      <p:bldP spid="76" grpId="2" animBg="1"/>
      <p:bldP spid="5" grpId="0" autoUpdateAnimBg="0"/>
      <p:bldP spid="57549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7">
            <a:extLst>
              <a:ext uri="{FF2B5EF4-FFF2-40B4-BE49-F238E27FC236}">
                <a16:creationId xmlns:a16="http://schemas.microsoft.com/office/drawing/2014/main" id="{A041BF61-40FE-7B46-1357-AD2D9DF41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470" y="4019946"/>
            <a:ext cx="2045217" cy="31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b="0">
                <a:solidFill>
                  <a:srgbClr val="FFFF00"/>
                </a:solidFill>
                <a:latin typeface="Helvetica" charset="0"/>
              </a:rPr>
              <a:t>no diffraction</a:t>
            </a:r>
            <a:endParaRPr lang="en-US" b="0" u="sng">
              <a:solidFill>
                <a:srgbClr val="FFFF00"/>
              </a:solidFill>
              <a:latin typeface="Helvetica" charset="0"/>
              <a:cs typeface="Times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61B5FF10-FD3D-A14F-1F6F-250A0E35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252479"/>
            <a:ext cx="12103381" cy="1376321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40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We must now discuss one last, very important feature of synchrotron light: COHERENCE</a:t>
            </a:r>
            <a:endParaRPr lang="en-US" sz="4000" b="0" kern="0">
              <a:solidFill>
                <a:schemeClr val="bg1"/>
              </a:solidFill>
              <a:latin typeface="Chalkboard" panose="03050602040202020205" pitchFamily="66" charset="77"/>
              <a:ea typeface="ＭＳ Ｐゴシック" charset="0"/>
              <a:cs typeface="Chalkboard"/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76C23735-5304-DA13-B822-0042C9CEF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5805264"/>
            <a:ext cx="11977255" cy="1112039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rgbClr val="FFFF00"/>
                </a:solidFill>
                <a:ea typeface="ＭＳ Ｐゴシック" charset="0"/>
                <a:cs typeface="Chalkboard"/>
              </a:rPr>
              <a:t>X-rays from synchrotron sources have high coherence, which is exploited for revolutionary new techniques, notably in radiology!</a:t>
            </a:r>
            <a:endParaRPr lang="en-US" sz="3200" b="0" kern="0">
              <a:solidFill>
                <a:srgbClr val="FFFF00"/>
              </a:solidFill>
              <a:ea typeface="ＭＳ Ｐゴシック" charset="0"/>
              <a:cs typeface="Chalkboard"/>
            </a:endParaRPr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01911E63-217F-21EA-6D8F-C157E68D2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74" y="4581128"/>
            <a:ext cx="11977255" cy="1376321"/>
          </a:xfrm>
          <a:prstGeom prst="rect">
            <a:avLst/>
          </a:prstGeom>
          <a:noFill/>
          <a:ln w="28575" cmpd="sng">
            <a:noFill/>
          </a:ln>
          <a:effectLst/>
        </p:spPr>
        <p:txBody>
          <a:bodyPr/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But what is coherence? In simplified terms, it is “</a:t>
            </a:r>
            <a:r>
              <a:rPr lang="en-US" sz="32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the property that enables radiation to produce </a:t>
            </a:r>
            <a:r>
              <a:rPr lang="en-US" sz="3200" b="0" i="1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detectable</a:t>
            </a:r>
            <a:r>
              <a:rPr lang="en-US" sz="32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wave-like effects such as interference or diffraction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”</a:t>
            </a:r>
            <a:endParaRPr lang="en-US" sz="3200" b="0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cs typeface="Times" charset="0"/>
            </a:endParaRPr>
          </a:p>
        </p:txBody>
      </p:sp>
      <p:grpSp>
        <p:nvGrpSpPr>
          <p:cNvPr id="3" name="Gruppo 28">
            <a:extLst>
              <a:ext uri="{FF2B5EF4-FFF2-40B4-BE49-F238E27FC236}">
                <a16:creationId xmlns:a16="http://schemas.microsoft.com/office/drawing/2014/main" id="{31821688-19E3-594A-52E7-A3513BDA0180}"/>
              </a:ext>
            </a:extLst>
          </p:cNvPr>
          <p:cNvGrpSpPr/>
          <p:nvPr/>
        </p:nvGrpSpPr>
        <p:grpSpPr>
          <a:xfrm>
            <a:off x="4190791" y="2194149"/>
            <a:ext cx="1677598" cy="1776694"/>
            <a:chOff x="2811708" y="1412776"/>
            <a:chExt cx="1879192" cy="1990197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8134A5FE-CFC0-56CA-0753-362FFD9BB2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211699" y="1923773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076E86FB-30EF-BB21-A93A-E86D8B70F6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00711" y="1923773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ttangolo 25">
              <a:extLst>
                <a:ext uri="{FF2B5EF4-FFF2-40B4-BE49-F238E27FC236}">
                  <a16:creationId xmlns:a16="http://schemas.microsoft.com/office/drawing/2014/main" id="{4C1F07AE-4739-0BE8-48A1-B79D566DD560}"/>
                </a:ext>
              </a:extLst>
            </p:cNvPr>
            <p:cNvSpPr/>
            <p:nvPr/>
          </p:nvSpPr>
          <p:spPr bwMode="auto">
            <a:xfrm>
              <a:off x="3285262" y="1557404"/>
              <a:ext cx="45719" cy="1680664"/>
            </a:xfrm>
            <a:prstGeom prst="rect">
              <a:avLst/>
            </a:prstGeom>
            <a:gradFill>
              <a:gsLst>
                <a:gs pos="100000">
                  <a:srgbClr val="16155E"/>
                </a:gs>
                <a:gs pos="0">
                  <a:srgbClr val="16155D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7" name="Rettangolo 2">
              <a:extLst>
                <a:ext uri="{FF2B5EF4-FFF2-40B4-BE49-F238E27FC236}">
                  <a16:creationId xmlns:a16="http://schemas.microsoft.com/office/drawing/2014/main" id="{7A9BD650-2F9E-52C3-9674-574CDC629A39}"/>
                </a:ext>
              </a:extLst>
            </p:cNvPr>
            <p:cNvSpPr/>
            <p:nvPr/>
          </p:nvSpPr>
          <p:spPr bwMode="auto">
            <a:xfrm>
              <a:off x="3178732" y="1584562"/>
              <a:ext cx="45719" cy="1625899"/>
            </a:xfrm>
            <a:prstGeom prst="rect">
              <a:avLst/>
            </a:prstGeom>
            <a:gradFill>
              <a:gsLst>
                <a:gs pos="100000">
                  <a:srgbClr val="16155E"/>
                </a:gs>
                <a:gs pos="0">
                  <a:srgbClr val="16155D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8" name="Trapezium 18">
            <a:extLst>
              <a:ext uri="{FF2B5EF4-FFF2-40B4-BE49-F238E27FC236}">
                <a16:creationId xmlns:a16="http://schemas.microsoft.com/office/drawing/2014/main" id="{EB6DFEC3-5F17-893C-5A7D-F75F4DF78BE0}"/>
              </a:ext>
            </a:extLst>
          </p:cNvPr>
          <p:cNvSpPr/>
          <p:nvPr/>
        </p:nvSpPr>
        <p:spPr bwMode="auto">
          <a:xfrm rot="16200000">
            <a:off x="3046018" y="1915197"/>
            <a:ext cx="1441715" cy="2347805"/>
          </a:xfrm>
          <a:custGeom>
            <a:avLst/>
            <a:gdLst>
              <a:gd name="connsiteX0" fmla="*/ 0 w 1441625"/>
              <a:gd name="connsiteY0" fmla="*/ 1980199 h 1980199"/>
              <a:gd name="connsiteX1" fmla="*/ 136738 w 1441625"/>
              <a:gd name="connsiteY1" fmla="*/ 0 h 1980199"/>
              <a:gd name="connsiteX2" fmla="*/ 1304887 w 1441625"/>
              <a:gd name="connsiteY2" fmla="*/ 0 h 1980199"/>
              <a:gd name="connsiteX3" fmla="*/ 1441625 w 1441625"/>
              <a:gd name="connsiteY3" fmla="*/ 1980199 h 1980199"/>
              <a:gd name="connsiteX4" fmla="*/ 0 w 1441625"/>
              <a:gd name="connsiteY4" fmla="*/ 1980199 h 1980199"/>
              <a:gd name="connsiteX0" fmla="*/ 0 w 1441625"/>
              <a:gd name="connsiteY0" fmla="*/ 1980199 h 1980199"/>
              <a:gd name="connsiteX1" fmla="*/ 136738 w 1441625"/>
              <a:gd name="connsiteY1" fmla="*/ 0 h 1980199"/>
              <a:gd name="connsiteX2" fmla="*/ 1304887 w 1441625"/>
              <a:gd name="connsiteY2" fmla="*/ 0 h 1980199"/>
              <a:gd name="connsiteX3" fmla="*/ 1441625 w 1441625"/>
              <a:gd name="connsiteY3" fmla="*/ 1980199 h 1980199"/>
              <a:gd name="connsiteX4" fmla="*/ 770035 w 1441625"/>
              <a:gd name="connsiteY4" fmla="*/ 1973015 h 1980199"/>
              <a:gd name="connsiteX5" fmla="*/ 0 w 1441625"/>
              <a:gd name="connsiteY5" fmla="*/ 1980199 h 1980199"/>
              <a:gd name="connsiteX0" fmla="*/ 0 w 1441625"/>
              <a:gd name="connsiteY0" fmla="*/ 1980199 h 2347665"/>
              <a:gd name="connsiteX1" fmla="*/ 136738 w 1441625"/>
              <a:gd name="connsiteY1" fmla="*/ 0 h 2347665"/>
              <a:gd name="connsiteX2" fmla="*/ 1304887 w 1441625"/>
              <a:gd name="connsiteY2" fmla="*/ 0 h 2347665"/>
              <a:gd name="connsiteX3" fmla="*/ 1441625 w 1441625"/>
              <a:gd name="connsiteY3" fmla="*/ 1980199 h 2347665"/>
              <a:gd name="connsiteX4" fmla="*/ 757335 w 1441625"/>
              <a:gd name="connsiteY4" fmla="*/ 2347665 h 2347665"/>
              <a:gd name="connsiteX5" fmla="*/ 0 w 1441625"/>
              <a:gd name="connsiteY5" fmla="*/ 1980199 h 2347665"/>
              <a:gd name="connsiteX0" fmla="*/ 0 w 1441625"/>
              <a:gd name="connsiteY0" fmla="*/ 1980199 h 2347665"/>
              <a:gd name="connsiteX1" fmla="*/ 136738 w 1441625"/>
              <a:gd name="connsiteY1" fmla="*/ 0 h 2347665"/>
              <a:gd name="connsiteX2" fmla="*/ 1304887 w 1441625"/>
              <a:gd name="connsiteY2" fmla="*/ 0 h 2347665"/>
              <a:gd name="connsiteX3" fmla="*/ 1441625 w 1441625"/>
              <a:gd name="connsiteY3" fmla="*/ 1980199 h 2347665"/>
              <a:gd name="connsiteX4" fmla="*/ 757335 w 1441625"/>
              <a:gd name="connsiteY4" fmla="*/ 2347665 h 2347665"/>
              <a:gd name="connsiteX5" fmla="*/ 0 w 1441625"/>
              <a:gd name="connsiteY5" fmla="*/ 1980199 h 2347665"/>
              <a:gd name="connsiteX0" fmla="*/ 0 w 1441625"/>
              <a:gd name="connsiteY0" fmla="*/ 1980199 h 2347725"/>
              <a:gd name="connsiteX1" fmla="*/ 136738 w 1441625"/>
              <a:gd name="connsiteY1" fmla="*/ 0 h 2347725"/>
              <a:gd name="connsiteX2" fmla="*/ 1304887 w 1441625"/>
              <a:gd name="connsiteY2" fmla="*/ 0 h 2347725"/>
              <a:gd name="connsiteX3" fmla="*/ 1441625 w 1441625"/>
              <a:gd name="connsiteY3" fmla="*/ 1980199 h 2347725"/>
              <a:gd name="connsiteX4" fmla="*/ 757335 w 1441625"/>
              <a:gd name="connsiteY4" fmla="*/ 2347665 h 2347725"/>
              <a:gd name="connsiteX5" fmla="*/ 0 w 1441625"/>
              <a:gd name="connsiteY5" fmla="*/ 1980199 h 2347725"/>
              <a:gd name="connsiteX0" fmla="*/ 0 w 1441712"/>
              <a:gd name="connsiteY0" fmla="*/ 1980199 h 2347725"/>
              <a:gd name="connsiteX1" fmla="*/ 136738 w 1441712"/>
              <a:gd name="connsiteY1" fmla="*/ 0 h 2347725"/>
              <a:gd name="connsiteX2" fmla="*/ 1304887 w 1441712"/>
              <a:gd name="connsiteY2" fmla="*/ 0 h 2347725"/>
              <a:gd name="connsiteX3" fmla="*/ 1441625 w 1441712"/>
              <a:gd name="connsiteY3" fmla="*/ 1980199 h 2347725"/>
              <a:gd name="connsiteX4" fmla="*/ 757335 w 1441712"/>
              <a:gd name="connsiteY4" fmla="*/ 2347665 h 2347725"/>
              <a:gd name="connsiteX5" fmla="*/ 0 w 1441712"/>
              <a:gd name="connsiteY5" fmla="*/ 1980199 h 2347725"/>
              <a:gd name="connsiteX0" fmla="*/ 3 w 1441715"/>
              <a:gd name="connsiteY0" fmla="*/ 1980199 h 2347805"/>
              <a:gd name="connsiteX1" fmla="*/ 136741 w 1441715"/>
              <a:gd name="connsiteY1" fmla="*/ 0 h 2347805"/>
              <a:gd name="connsiteX2" fmla="*/ 1304890 w 1441715"/>
              <a:gd name="connsiteY2" fmla="*/ 0 h 2347805"/>
              <a:gd name="connsiteX3" fmla="*/ 1441628 w 1441715"/>
              <a:gd name="connsiteY3" fmla="*/ 1980199 h 2347805"/>
              <a:gd name="connsiteX4" fmla="*/ 757338 w 1441715"/>
              <a:gd name="connsiteY4" fmla="*/ 2347665 h 2347805"/>
              <a:gd name="connsiteX5" fmla="*/ 3 w 1441715"/>
              <a:gd name="connsiteY5" fmla="*/ 1980199 h 23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1715" h="2347805">
                <a:moveTo>
                  <a:pt x="3" y="1980199"/>
                </a:moveTo>
                <a:lnTo>
                  <a:pt x="136741" y="0"/>
                </a:lnTo>
                <a:lnTo>
                  <a:pt x="1304890" y="0"/>
                </a:lnTo>
                <a:lnTo>
                  <a:pt x="1441628" y="1980199"/>
                </a:lnTo>
                <a:cubicBezTo>
                  <a:pt x="1448481" y="2248738"/>
                  <a:pt x="1052110" y="2345826"/>
                  <a:pt x="757338" y="2347665"/>
                </a:cubicBezTo>
                <a:cubicBezTo>
                  <a:pt x="489018" y="2352176"/>
                  <a:pt x="-1552" y="2248738"/>
                  <a:pt x="3" y="1980199"/>
                </a:cubicBezTo>
                <a:close/>
              </a:path>
            </a:pathLst>
          </a:custGeom>
          <a:solidFill>
            <a:schemeClr val="bg1">
              <a:lumMod val="75000"/>
              <a:alpha val="54118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9" name="Ovale 35">
            <a:extLst>
              <a:ext uri="{FF2B5EF4-FFF2-40B4-BE49-F238E27FC236}">
                <a16:creationId xmlns:a16="http://schemas.microsoft.com/office/drawing/2014/main" id="{366B52C7-8C87-162D-D743-FE6CC55885C1}"/>
              </a:ext>
            </a:extLst>
          </p:cNvPr>
          <p:cNvSpPr/>
          <p:nvPr/>
        </p:nvSpPr>
        <p:spPr bwMode="auto">
          <a:xfrm>
            <a:off x="2339997" y="2509027"/>
            <a:ext cx="520395" cy="1157096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CH" sz="2600">
              <a:solidFill>
                <a:srgbClr val="FFFFFF"/>
              </a:solidFill>
            </a:endParaRPr>
          </a:p>
        </p:txBody>
      </p:sp>
      <p:sp>
        <p:nvSpPr>
          <p:cNvPr id="10" name="Ovale 35">
            <a:extLst>
              <a:ext uri="{FF2B5EF4-FFF2-40B4-BE49-F238E27FC236}">
                <a16:creationId xmlns:a16="http://schemas.microsoft.com/office/drawing/2014/main" id="{F7A87D49-1CBB-B55A-1C6D-1E54E4C81EB1}"/>
              </a:ext>
            </a:extLst>
          </p:cNvPr>
          <p:cNvSpPr/>
          <p:nvPr/>
        </p:nvSpPr>
        <p:spPr bwMode="auto">
          <a:xfrm>
            <a:off x="4283373" y="2359383"/>
            <a:ext cx="648360" cy="1441626"/>
          </a:xfrm>
          <a:prstGeom prst="ellipse">
            <a:avLst/>
          </a:prstGeom>
          <a:solidFill>
            <a:srgbClr val="F4F4FF">
              <a:alpha val="5411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CH" sz="2600">
              <a:solidFill>
                <a:srgbClr val="FFFFFF"/>
              </a:solidFill>
            </a:endParaRPr>
          </a:p>
        </p:txBody>
      </p:sp>
      <p:grpSp>
        <p:nvGrpSpPr>
          <p:cNvPr id="12" name="Gruppo 28">
            <a:extLst>
              <a:ext uri="{FF2B5EF4-FFF2-40B4-BE49-F238E27FC236}">
                <a16:creationId xmlns:a16="http://schemas.microsoft.com/office/drawing/2014/main" id="{D6CABBCE-E360-7493-8346-92FCFB6352A2}"/>
              </a:ext>
            </a:extLst>
          </p:cNvPr>
          <p:cNvGrpSpPr/>
          <p:nvPr/>
        </p:nvGrpSpPr>
        <p:grpSpPr>
          <a:xfrm>
            <a:off x="2303670" y="2613052"/>
            <a:ext cx="2558678" cy="921741"/>
            <a:chOff x="696336" y="1759732"/>
            <a:chExt cx="2866149" cy="1303083"/>
          </a:xfrm>
        </p:grpSpPr>
        <p:sp>
          <p:nvSpPr>
            <p:cNvPr id="13" name="Cilindro 4">
              <a:extLst>
                <a:ext uri="{FF2B5EF4-FFF2-40B4-BE49-F238E27FC236}">
                  <a16:creationId xmlns:a16="http://schemas.microsoft.com/office/drawing/2014/main" id="{4EFDF25B-D8B7-1EF9-E2BD-6F8D42F05CE5}"/>
                </a:ext>
              </a:extLst>
            </p:cNvPr>
            <p:cNvSpPr/>
            <p:nvPr/>
          </p:nvSpPr>
          <p:spPr bwMode="auto">
            <a:xfrm rot="5400000" flipV="1">
              <a:off x="1460955" y="1001523"/>
              <a:ext cx="1296143" cy="2825379"/>
            </a:xfrm>
            <a:prstGeom prst="can">
              <a:avLst>
                <a:gd name="adj" fmla="val 45275"/>
              </a:avLst>
            </a:prstGeom>
            <a:solidFill>
              <a:srgbClr val="FF0000">
                <a:alpha val="7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15" name="Ovale 26">
              <a:extLst>
                <a:ext uri="{FF2B5EF4-FFF2-40B4-BE49-F238E27FC236}">
                  <a16:creationId xmlns:a16="http://schemas.microsoft.com/office/drawing/2014/main" id="{FCAF1BE5-9B1E-1173-6D39-C6241CCA44B2}"/>
                </a:ext>
              </a:extLst>
            </p:cNvPr>
            <p:cNvSpPr/>
            <p:nvPr/>
          </p:nvSpPr>
          <p:spPr bwMode="auto">
            <a:xfrm>
              <a:off x="2979555" y="1759732"/>
              <a:ext cx="582930" cy="1296143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16" name="Ovale 35">
              <a:extLst>
                <a:ext uri="{FF2B5EF4-FFF2-40B4-BE49-F238E27FC236}">
                  <a16:creationId xmlns:a16="http://schemas.microsoft.com/office/drawing/2014/main" id="{DD21E3FA-DE6A-85AB-5DEB-F943C7481C4B}"/>
                </a:ext>
              </a:extLst>
            </p:cNvPr>
            <p:cNvSpPr/>
            <p:nvPr/>
          </p:nvSpPr>
          <p:spPr bwMode="auto">
            <a:xfrm>
              <a:off x="696336" y="1766672"/>
              <a:ext cx="582930" cy="1296143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BA62FC-9D7E-FEBC-2B1D-D7F44CBE8A8A}"/>
              </a:ext>
            </a:extLst>
          </p:cNvPr>
          <p:cNvGrpSpPr/>
          <p:nvPr/>
        </p:nvGrpSpPr>
        <p:grpSpPr>
          <a:xfrm>
            <a:off x="5165523" y="2284048"/>
            <a:ext cx="440160" cy="1599334"/>
            <a:chOff x="5104860" y="2002044"/>
            <a:chExt cx="440160" cy="1599334"/>
          </a:xfrm>
        </p:grpSpPr>
        <p:sp>
          <p:nvSpPr>
            <p:cNvPr id="19" name="Rettangolo 29">
              <a:extLst>
                <a:ext uri="{FF2B5EF4-FFF2-40B4-BE49-F238E27FC236}">
                  <a16:creationId xmlns:a16="http://schemas.microsoft.com/office/drawing/2014/main" id="{4A4923A0-00EE-FE19-7B18-C0FF4CDFF68E}"/>
                </a:ext>
              </a:extLst>
            </p:cNvPr>
            <p:cNvSpPr/>
            <p:nvPr/>
          </p:nvSpPr>
          <p:spPr bwMode="auto">
            <a:xfrm>
              <a:off x="5104860" y="2072589"/>
              <a:ext cx="223018" cy="1469705"/>
            </a:xfrm>
            <a:custGeom>
              <a:avLst/>
              <a:gdLst>
                <a:gd name="connsiteX0" fmla="*/ 0 w 220645"/>
                <a:gd name="connsiteY0" fmla="*/ 0 h 1291029"/>
                <a:gd name="connsiteX1" fmla="*/ 220645 w 220645"/>
                <a:gd name="connsiteY1" fmla="*/ 0 h 1291029"/>
                <a:gd name="connsiteX2" fmla="*/ 220645 w 220645"/>
                <a:gd name="connsiteY2" fmla="*/ 1291029 h 1291029"/>
                <a:gd name="connsiteX3" fmla="*/ 0 w 220645"/>
                <a:gd name="connsiteY3" fmla="*/ 1291029 h 1291029"/>
                <a:gd name="connsiteX4" fmla="*/ 0 w 220645"/>
                <a:gd name="connsiteY4" fmla="*/ 0 h 1291029"/>
                <a:gd name="connsiteX0" fmla="*/ 0 w 220645"/>
                <a:gd name="connsiteY0" fmla="*/ 77076 h 1368105"/>
                <a:gd name="connsiteX1" fmla="*/ 220645 w 220645"/>
                <a:gd name="connsiteY1" fmla="*/ 0 h 1368105"/>
                <a:gd name="connsiteX2" fmla="*/ 220645 w 220645"/>
                <a:gd name="connsiteY2" fmla="*/ 1368105 h 1368105"/>
                <a:gd name="connsiteX3" fmla="*/ 0 w 220645"/>
                <a:gd name="connsiteY3" fmla="*/ 1368105 h 1368105"/>
                <a:gd name="connsiteX4" fmla="*/ 0 w 220645"/>
                <a:gd name="connsiteY4" fmla="*/ 77076 h 1368105"/>
                <a:gd name="connsiteX0" fmla="*/ 0 w 224149"/>
                <a:gd name="connsiteY0" fmla="*/ 77076 h 1469705"/>
                <a:gd name="connsiteX1" fmla="*/ 220645 w 224149"/>
                <a:gd name="connsiteY1" fmla="*/ 0 h 1469705"/>
                <a:gd name="connsiteX2" fmla="*/ 224149 w 224149"/>
                <a:gd name="connsiteY2" fmla="*/ 1469705 h 1469705"/>
                <a:gd name="connsiteX3" fmla="*/ 0 w 224149"/>
                <a:gd name="connsiteY3" fmla="*/ 1368105 h 1469705"/>
                <a:gd name="connsiteX4" fmla="*/ 0 w 224149"/>
                <a:gd name="connsiteY4" fmla="*/ 77076 h 1469705"/>
                <a:gd name="connsiteX0" fmla="*/ 0 w 224149"/>
                <a:gd name="connsiteY0" fmla="*/ 77076 h 1469705"/>
                <a:gd name="connsiteX1" fmla="*/ 220645 w 224149"/>
                <a:gd name="connsiteY1" fmla="*/ 0 h 1469705"/>
                <a:gd name="connsiteX2" fmla="*/ 224149 w 224149"/>
                <a:gd name="connsiteY2" fmla="*/ 1469705 h 1469705"/>
                <a:gd name="connsiteX3" fmla="*/ 0 w 224149"/>
                <a:gd name="connsiteY3" fmla="*/ 1392629 h 1469705"/>
                <a:gd name="connsiteX4" fmla="*/ 0 w 224149"/>
                <a:gd name="connsiteY4" fmla="*/ 77076 h 1469705"/>
                <a:gd name="connsiteX0" fmla="*/ 0 w 224149"/>
                <a:gd name="connsiteY0" fmla="*/ 66566 h 1469705"/>
                <a:gd name="connsiteX1" fmla="*/ 220645 w 224149"/>
                <a:gd name="connsiteY1" fmla="*/ 0 h 1469705"/>
                <a:gd name="connsiteX2" fmla="*/ 224149 w 224149"/>
                <a:gd name="connsiteY2" fmla="*/ 1469705 h 1469705"/>
                <a:gd name="connsiteX3" fmla="*/ 0 w 224149"/>
                <a:gd name="connsiteY3" fmla="*/ 1392629 h 1469705"/>
                <a:gd name="connsiteX4" fmla="*/ 0 w 224149"/>
                <a:gd name="connsiteY4" fmla="*/ 66566 h 1469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149" h="1469705">
                  <a:moveTo>
                    <a:pt x="0" y="66566"/>
                  </a:moveTo>
                  <a:lnTo>
                    <a:pt x="220645" y="0"/>
                  </a:lnTo>
                  <a:lnTo>
                    <a:pt x="224149" y="1469705"/>
                  </a:lnTo>
                  <a:lnTo>
                    <a:pt x="0" y="1392629"/>
                  </a:lnTo>
                  <a:lnTo>
                    <a:pt x="0" y="66566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333300"/>
                </a:gs>
                <a:gs pos="50000">
                  <a:srgbClr val="FFFF00"/>
                </a:gs>
              </a:gsLst>
              <a:lin ang="108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20" name="Rettangolo 29">
              <a:extLst>
                <a:ext uri="{FF2B5EF4-FFF2-40B4-BE49-F238E27FC236}">
                  <a16:creationId xmlns:a16="http://schemas.microsoft.com/office/drawing/2014/main" id="{A22BE0D5-70F6-4F1F-9F29-6B54D25A4B7B}"/>
                </a:ext>
              </a:extLst>
            </p:cNvPr>
            <p:cNvSpPr/>
            <p:nvPr/>
          </p:nvSpPr>
          <p:spPr bwMode="auto">
            <a:xfrm flipH="1">
              <a:off x="5322003" y="2002044"/>
              <a:ext cx="223017" cy="1599334"/>
            </a:xfrm>
            <a:custGeom>
              <a:avLst/>
              <a:gdLst>
                <a:gd name="connsiteX0" fmla="*/ 0 w 220645"/>
                <a:gd name="connsiteY0" fmla="*/ 0 h 1291030"/>
                <a:gd name="connsiteX1" fmla="*/ 220645 w 220645"/>
                <a:gd name="connsiteY1" fmla="*/ 0 h 1291030"/>
                <a:gd name="connsiteX2" fmla="*/ 220645 w 220645"/>
                <a:gd name="connsiteY2" fmla="*/ 1291030 h 1291030"/>
                <a:gd name="connsiteX3" fmla="*/ 0 w 220645"/>
                <a:gd name="connsiteY3" fmla="*/ 1291030 h 1291030"/>
                <a:gd name="connsiteX4" fmla="*/ 0 w 220645"/>
                <a:gd name="connsiteY4" fmla="*/ 0 h 1291030"/>
                <a:gd name="connsiteX0" fmla="*/ 0 w 220645"/>
                <a:gd name="connsiteY0" fmla="*/ 66565 h 1357595"/>
                <a:gd name="connsiteX1" fmla="*/ 220645 w 220645"/>
                <a:gd name="connsiteY1" fmla="*/ 0 h 1357595"/>
                <a:gd name="connsiteX2" fmla="*/ 220645 w 220645"/>
                <a:gd name="connsiteY2" fmla="*/ 1357595 h 1357595"/>
                <a:gd name="connsiteX3" fmla="*/ 0 w 220645"/>
                <a:gd name="connsiteY3" fmla="*/ 1357595 h 1357595"/>
                <a:gd name="connsiteX4" fmla="*/ 0 w 220645"/>
                <a:gd name="connsiteY4" fmla="*/ 66565 h 1357595"/>
                <a:gd name="connsiteX0" fmla="*/ 3503 w 220645"/>
                <a:gd name="connsiteY0" fmla="*/ 0 h 1438175"/>
                <a:gd name="connsiteX1" fmla="*/ 220645 w 220645"/>
                <a:gd name="connsiteY1" fmla="*/ 80580 h 1438175"/>
                <a:gd name="connsiteX2" fmla="*/ 220645 w 220645"/>
                <a:gd name="connsiteY2" fmla="*/ 1438175 h 1438175"/>
                <a:gd name="connsiteX3" fmla="*/ 0 w 220645"/>
                <a:gd name="connsiteY3" fmla="*/ 1438175 h 1438175"/>
                <a:gd name="connsiteX4" fmla="*/ 3503 w 220645"/>
                <a:gd name="connsiteY4" fmla="*/ 0 h 1438175"/>
                <a:gd name="connsiteX0" fmla="*/ 3503 w 220645"/>
                <a:gd name="connsiteY0" fmla="*/ 0 h 1599334"/>
                <a:gd name="connsiteX1" fmla="*/ 220645 w 220645"/>
                <a:gd name="connsiteY1" fmla="*/ 80580 h 1599334"/>
                <a:gd name="connsiteX2" fmla="*/ 220645 w 220645"/>
                <a:gd name="connsiteY2" fmla="*/ 1438175 h 1599334"/>
                <a:gd name="connsiteX3" fmla="*/ 0 w 220645"/>
                <a:gd name="connsiteY3" fmla="*/ 1599334 h 1599334"/>
                <a:gd name="connsiteX4" fmla="*/ 3503 w 220645"/>
                <a:gd name="connsiteY4" fmla="*/ 0 h 1599334"/>
                <a:gd name="connsiteX0" fmla="*/ 3503 w 220645"/>
                <a:gd name="connsiteY0" fmla="*/ 0 h 1599334"/>
                <a:gd name="connsiteX1" fmla="*/ 220645 w 220645"/>
                <a:gd name="connsiteY1" fmla="*/ 80580 h 1599334"/>
                <a:gd name="connsiteX2" fmla="*/ 217141 w 220645"/>
                <a:gd name="connsiteY2" fmla="*/ 1539775 h 1599334"/>
                <a:gd name="connsiteX3" fmla="*/ 0 w 220645"/>
                <a:gd name="connsiteY3" fmla="*/ 1599334 h 1599334"/>
                <a:gd name="connsiteX4" fmla="*/ 3503 w 220645"/>
                <a:gd name="connsiteY4" fmla="*/ 0 h 1599334"/>
                <a:gd name="connsiteX0" fmla="*/ 3503 w 217142"/>
                <a:gd name="connsiteY0" fmla="*/ 0 h 1599334"/>
                <a:gd name="connsiteX1" fmla="*/ 217142 w 217142"/>
                <a:gd name="connsiteY1" fmla="*/ 63063 h 1599334"/>
                <a:gd name="connsiteX2" fmla="*/ 217141 w 217142"/>
                <a:gd name="connsiteY2" fmla="*/ 1539775 h 1599334"/>
                <a:gd name="connsiteX3" fmla="*/ 0 w 217142"/>
                <a:gd name="connsiteY3" fmla="*/ 1599334 h 1599334"/>
                <a:gd name="connsiteX4" fmla="*/ 3503 w 217142"/>
                <a:gd name="connsiteY4" fmla="*/ 0 h 1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142" h="1599334">
                  <a:moveTo>
                    <a:pt x="3503" y="0"/>
                  </a:moveTo>
                  <a:lnTo>
                    <a:pt x="217142" y="63063"/>
                  </a:lnTo>
                  <a:cubicBezTo>
                    <a:pt x="217142" y="555300"/>
                    <a:pt x="217141" y="1047538"/>
                    <a:pt x="217141" y="1539775"/>
                  </a:cubicBezTo>
                  <a:lnTo>
                    <a:pt x="0" y="1599334"/>
                  </a:lnTo>
                  <a:cubicBezTo>
                    <a:pt x="1168" y="1119942"/>
                    <a:pt x="2335" y="479392"/>
                    <a:pt x="350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333300"/>
                </a:gs>
                <a:gs pos="50000">
                  <a:srgbClr val="FFFF00"/>
                </a:gs>
              </a:gsLst>
              <a:lin ang="108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F19CF6-A3AA-7DEF-ED02-31D232F34240}"/>
              </a:ext>
            </a:extLst>
          </p:cNvPr>
          <p:cNvGrpSpPr/>
          <p:nvPr/>
        </p:nvGrpSpPr>
        <p:grpSpPr>
          <a:xfrm>
            <a:off x="5095501" y="2523365"/>
            <a:ext cx="685285" cy="1142758"/>
            <a:chOff x="5034838" y="1875459"/>
            <a:chExt cx="685285" cy="1618970"/>
          </a:xfrm>
        </p:grpSpPr>
        <p:sp>
          <p:nvSpPr>
            <p:cNvPr id="22" name="Rettangolo 29">
              <a:extLst>
                <a:ext uri="{FF2B5EF4-FFF2-40B4-BE49-F238E27FC236}">
                  <a16:creationId xmlns:a16="http://schemas.microsoft.com/office/drawing/2014/main" id="{3F881FF7-7AE7-87D8-293E-1C6323585CA8}"/>
                </a:ext>
              </a:extLst>
            </p:cNvPr>
            <p:cNvSpPr/>
            <p:nvPr/>
          </p:nvSpPr>
          <p:spPr bwMode="auto">
            <a:xfrm>
              <a:off x="5300560" y="1998903"/>
              <a:ext cx="62865" cy="1372082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23" name="Rettangolo 30">
              <a:extLst>
                <a:ext uri="{FF2B5EF4-FFF2-40B4-BE49-F238E27FC236}">
                  <a16:creationId xmlns:a16="http://schemas.microsoft.com/office/drawing/2014/main" id="{2114DCB3-1FCB-6DD1-63F0-D74BF22AA440}"/>
                </a:ext>
              </a:extLst>
            </p:cNvPr>
            <p:cNvSpPr/>
            <p:nvPr/>
          </p:nvSpPr>
          <p:spPr bwMode="auto">
            <a:xfrm>
              <a:off x="5163265" y="2031718"/>
              <a:ext cx="77403" cy="1306453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B6BC22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24" name="Rettangolo 31">
              <a:extLst>
                <a:ext uri="{FF2B5EF4-FFF2-40B4-BE49-F238E27FC236}">
                  <a16:creationId xmlns:a16="http://schemas.microsoft.com/office/drawing/2014/main" id="{4641C5A6-C329-1089-F779-0317577258A9}"/>
                </a:ext>
              </a:extLst>
            </p:cNvPr>
            <p:cNvSpPr/>
            <p:nvPr/>
          </p:nvSpPr>
          <p:spPr bwMode="auto">
            <a:xfrm>
              <a:off x="5423318" y="1968730"/>
              <a:ext cx="61583" cy="1432428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C0BE18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25" name="Rettangolo 32">
              <a:extLst>
                <a:ext uri="{FF2B5EF4-FFF2-40B4-BE49-F238E27FC236}">
                  <a16:creationId xmlns:a16="http://schemas.microsoft.com/office/drawing/2014/main" id="{3B501B60-F3C0-7D87-71E9-71D321E90514}"/>
                </a:ext>
              </a:extLst>
            </p:cNvPr>
            <p:cNvSpPr/>
            <p:nvPr/>
          </p:nvSpPr>
          <p:spPr bwMode="auto">
            <a:xfrm>
              <a:off x="5034838" y="2101591"/>
              <a:ext cx="68534" cy="1166705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7D801E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28" name="Rettangolo 33">
              <a:extLst>
                <a:ext uri="{FF2B5EF4-FFF2-40B4-BE49-F238E27FC236}">
                  <a16:creationId xmlns:a16="http://schemas.microsoft.com/office/drawing/2014/main" id="{A43F2580-9138-9CFB-E4C4-C68134C6D311}"/>
                </a:ext>
              </a:extLst>
            </p:cNvPr>
            <p:cNvSpPr/>
            <p:nvPr/>
          </p:nvSpPr>
          <p:spPr bwMode="auto">
            <a:xfrm>
              <a:off x="5544793" y="1944084"/>
              <a:ext cx="61583" cy="1481718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7D801E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29" name="Rettangolo 34">
              <a:extLst>
                <a:ext uri="{FF2B5EF4-FFF2-40B4-BE49-F238E27FC236}">
                  <a16:creationId xmlns:a16="http://schemas.microsoft.com/office/drawing/2014/main" id="{48940130-4ED0-CE23-0657-CECC4CD3853D}"/>
                </a:ext>
              </a:extLst>
            </p:cNvPr>
            <p:cNvSpPr/>
            <p:nvPr/>
          </p:nvSpPr>
          <p:spPr bwMode="auto">
            <a:xfrm>
              <a:off x="5666269" y="1875459"/>
              <a:ext cx="53854" cy="1618970"/>
            </a:xfrm>
            <a:prstGeom prst="rect">
              <a:avLst/>
            </a:prstGeom>
            <a:gradFill flip="none" rotWithShape="1">
              <a:gsLst>
                <a:gs pos="57000">
                  <a:srgbClr val="4F4F00"/>
                </a:gs>
                <a:gs pos="100000">
                  <a:srgbClr val="3B3E1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31" name="Rectangle 27">
            <a:extLst>
              <a:ext uri="{FF2B5EF4-FFF2-40B4-BE49-F238E27FC236}">
                <a16:creationId xmlns:a16="http://schemas.microsoft.com/office/drawing/2014/main" id="{995CBD60-FDB8-41C1-5A9E-BE85E1D5B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6511" y="4019946"/>
            <a:ext cx="2045217" cy="317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b="0">
                <a:solidFill>
                  <a:srgbClr val="FFFF00"/>
                </a:solidFill>
                <a:latin typeface="Helvetica" charset="0"/>
              </a:rPr>
              <a:t>diffraction!</a:t>
            </a:r>
            <a:endParaRPr lang="en-US" b="0" u="sng">
              <a:solidFill>
                <a:srgbClr val="FFFF00"/>
              </a:solidFill>
              <a:latin typeface="Helvetica" charset="0"/>
              <a:cs typeface="Times" charset="0"/>
            </a:endParaRPr>
          </a:p>
        </p:txBody>
      </p:sp>
      <p:sp>
        <p:nvSpPr>
          <p:cNvPr id="2" name="Rectangle 27">
            <a:extLst>
              <a:ext uri="{FF2B5EF4-FFF2-40B4-BE49-F238E27FC236}">
                <a16:creationId xmlns:a16="http://schemas.microsoft.com/office/drawing/2014/main" id="{61355065-B98B-8564-0F5E-6DA73D01C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22" y="2795235"/>
            <a:ext cx="2252551" cy="67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ts val="2080"/>
              </a:lnSpc>
              <a:spcBef>
                <a:spcPts val="0"/>
              </a:spcBef>
            </a:pPr>
            <a:r>
              <a:rPr lang="en-US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cs typeface="Times" charset="0"/>
              </a:rPr>
              <a:t>radiation from</a:t>
            </a:r>
          </a:p>
          <a:p>
            <a:pPr algn="r">
              <a:lnSpc>
                <a:spcPts val="2080"/>
              </a:lnSpc>
              <a:spcBef>
                <a:spcPts val="0"/>
              </a:spcBef>
            </a:pPr>
            <a:r>
              <a:rPr lang="en-US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cs typeface="Times" charset="0"/>
              </a:rPr>
              <a:t>a light bulb</a:t>
            </a:r>
            <a:endParaRPr lang="en-US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  <a:cs typeface="Times" charset="0"/>
            </a:endParaRP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B3B747C6-2C94-6904-FD56-6E043B965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619" y="1770232"/>
            <a:ext cx="2252551" cy="67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080"/>
              </a:lnSpc>
              <a:spcBef>
                <a:spcPts val="0"/>
              </a:spcBef>
            </a:pP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cs typeface="Times" charset="0"/>
              </a:rPr>
              <a:t>screen with two slits</a:t>
            </a:r>
          </a:p>
        </p:txBody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88512BF6-B952-0817-6B2B-8B1069067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907" y="1858748"/>
            <a:ext cx="2252551" cy="67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ts val="2080"/>
              </a:lnSpc>
              <a:spcBef>
                <a:spcPts val="0"/>
              </a:spcBef>
            </a:pPr>
            <a:r>
              <a:rPr lang="en-US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cs typeface="Times" charset="0"/>
              </a:rPr>
              <a:t>fluorescent screen</a:t>
            </a:r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DC4B6B4C-D324-4DDA-EF9D-1FE6D78EC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23" y="2939069"/>
            <a:ext cx="2424743" cy="62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ts val="2080"/>
              </a:lnSpc>
              <a:spcBef>
                <a:spcPts val="0"/>
              </a:spcBef>
            </a:pPr>
            <a:r>
              <a:rPr lang="en-US">
                <a:solidFill>
                  <a:srgbClr val="FF0000"/>
                </a:solidFill>
                <a:effectLst>
                  <a:glow rad="101600">
                    <a:srgbClr val="F4F4FF"/>
                  </a:glow>
                </a:effectLst>
                <a:latin typeface="Helvetica" charset="0"/>
                <a:cs typeface="Times" charset="0"/>
              </a:rPr>
              <a:t>laser radiation</a:t>
            </a:r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4F9C0FC6-D794-BA1D-AADE-74E723879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7560" y="2555925"/>
            <a:ext cx="6343476" cy="1987775"/>
          </a:xfrm>
          <a:prstGeom prst="rect">
            <a:avLst/>
          </a:prstGeom>
          <a:noFill/>
          <a:ln w="28575" cmpd="sng">
            <a:noFill/>
          </a:ln>
          <a:effectLst/>
        </p:spPr>
        <p:txBody>
          <a:bodyPr/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What is the difference?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3200" b="0">
                <a:solidFill>
                  <a:schemeClr val="bg1"/>
                </a:solidFill>
                <a:latin typeface="Helvetica" charset="0"/>
                <a:cs typeface="Times" charset="0"/>
              </a:rPr>
              <a:t>Laser radiation has "coherence", whereas the radiation from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sz="3200" b="0">
                <a:solidFill>
                  <a:schemeClr val="bg1"/>
                </a:solidFill>
                <a:latin typeface="Helvetica" charset="0"/>
                <a:cs typeface="Times" charset="0"/>
              </a:rPr>
              <a:t>           a light  bulb does not</a:t>
            </a:r>
          </a:p>
        </p:txBody>
      </p:sp>
    </p:spTree>
    <p:extLst>
      <p:ext uri="{BB962C8B-B14F-4D97-AF65-F5344CB8AC3E}">
        <p14:creationId xmlns:p14="http://schemas.microsoft.com/office/powerpoint/2010/main" val="55763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17" grpId="0"/>
      <p:bldP spid="27" grpId="0"/>
      <p:bldP spid="26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31" grpId="0"/>
      <p:bldP spid="2" grpId="0"/>
      <p:bldP spid="2" grpId="1"/>
      <p:bldP spid="33" grpId="0"/>
      <p:bldP spid="34" grpId="0"/>
      <p:bldP spid="32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01D774-3DEE-7E98-3196-EBDB1E41A997}"/>
              </a:ext>
            </a:extLst>
          </p:cNvPr>
          <p:cNvSpPr/>
          <p:nvPr/>
        </p:nvSpPr>
        <p:spPr bwMode="auto">
          <a:xfrm>
            <a:off x="5819622" y="4086564"/>
            <a:ext cx="6181034" cy="2654804"/>
          </a:xfrm>
          <a:prstGeom prst="rect">
            <a:avLst/>
          </a:prstGeom>
          <a:solidFill>
            <a:srgbClr val="BE57D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585391" y="5560602"/>
            <a:ext cx="4764536" cy="1144657"/>
          </a:xfrm>
          <a:prstGeom prst="rect">
            <a:avLst/>
          </a:prstGeom>
          <a:noFill/>
          <a:ln w="28575" cmpd="sng">
            <a:noFill/>
          </a:ln>
          <a:effectLst/>
        </p:spPr>
        <p:txBody>
          <a:bodyPr/>
          <a:lstStyle/>
          <a:p>
            <a:pPr algn="r">
              <a:spcBef>
                <a:spcPct val="20000"/>
              </a:spcBef>
            </a:pPr>
            <a:r>
              <a:rPr lang="en-US" b="0">
                <a:solidFill>
                  <a:srgbClr val="FFFF00"/>
                </a:solidFill>
                <a:latin typeface="Helvetica" charset="0"/>
              </a:rPr>
              <a:t>More realistic sources reveal 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TWO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 aspects: 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“time coherence” 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and 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“spatial coherence”</a:t>
            </a:r>
            <a:endParaRPr lang="en-US" b="0" u="sng">
              <a:solidFill>
                <a:schemeClr val="bg1"/>
              </a:solidFill>
              <a:latin typeface="Helvetica" charset="0"/>
              <a:cs typeface="Times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7899F2-F787-6070-5D5B-6802F7060B40}"/>
              </a:ext>
            </a:extLst>
          </p:cNvPr>
          <p:cNvSpPr/>
          <p:nvPr/>
        </p:nvSpPr>
        <p:spPr bwMode="auto">
          <a:xfrm>
            <a:off x="5792715" y="2326297"/>
            <a:ext cx="6181582" cy="16579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000"/>
              </a:lnSpc>
            </a:pPr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0EEFE0-DBBC-A743-C3FF-DD125D26C61C}"/>
              </a:ext>
            </a:extLst>
          </p:cNvPr>
          <p:cNvSpPr/>
          <p:nvPr/>
        </p:nvSpPr>
        <p:spPr bwMode="auto">
          <a:xfrm>
            <a:off x="8064381" y="425264"/>
            <a:ext cx="3909916" cy="20625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2000"/>
              </a:lnSpc>
            </a:pPr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38" name="Grouper 37"/>
          <p:cNvGrpSpPr/>
          <p:nvPr/>
        </p:nvGrpSpPr>
        <p:grpSpPr>
          <a:xfrm>
            <a:off x="8040338" y="454089"/>
            <a:ext cx="3801049" cy="1990197"/>
            <a:chOff x="1174954" y="1763559"/>
            <a:chExt cx="3801049" cy="1990197"/>
          </a:xfrm>
        </p:grpSpPr>
        <p:sp>
          <p:nvSpPr>
            <p:cNvPr id="39" name="Rectangle 21"/>
            <p:cNvSpPr>
              <a:spLocks noChangeArrowheads="1"/>
            </p:cNvSpPr>
            <p:nvPr/>
          </p:nvSpPr>
          <p:spPr bwMode="auto">
            <a:xfrm>
              <a:off x="1174954" y="2829141"/>
              <a:ext cx="1200378" cy="646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2400"/>
                </a:lnSpc>
                <a:spcBef>
                  <a:spcPts val="0"/>
                </a:spcBef>
              </a:pPr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point source</a:t>
              </a:r>
              <a:endParaRPr lang="en-US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cs typeface="Times" charset="0"/>
              </a:endParaRPr>
            </a:p>
          </p:txBody>
        </p:sp>
        <p:sp>
          <p:nvSpPr>
            <p:cNvPr id="40" name="AutoShape 3"/>
            <p:cNvSpPr>
              <a:spLocks noChangeArrowheads="1"/>
            </p:cNvSpPr>
            <p:nvPr/>
          </p:nvSpPr>
          <p:spPr bwMode="auto">
            <a:xfrm rot="5400000">
              <a:off x="3496802" y="2274556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AutoShape 7"/>
            <p:cNvSpPr>
              <a:spLocks noChangeArrowheads="1"/>
            </p:cNvSpPr>
            <p:nvPr/>
          </p:nvSpPr>
          <p:spPr bwMode="auto">
            <a:xfrm rot="5400000">
              <a:off x="2560698" y="2274556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3B3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11"/>
            <p:cNvSpPr>
              <a:spLocks noChangeAspect="1" noChangeArrowheads="1"/>
            </p:cNvSpPr>
            <p:nvPr/>
          </p:nvSpPr>
          <p:spPr bwMode="auto">
            <a:xfrm>
              <a:off x="4330517" y="2366719"/>
              <a:ext cx="337119" cy="785590"/>
            </a:xfrm>
            <a:prstGeom prst="ellipse">
              <a:avLst/>
            </a:prstGeom>
            <a:gradFill flip="none" rotWithShape="1">
              <a:gsLst>
                <a:gs pos="100000">
                  <a:srgbClr val="00281A">
                    <a:alpha val="60000"/>
                  </a:srgbClr>
                </a:gs>
                <a:gs pos="68000">
                  <a:srgbClr val="BAB500">
                    <a:alpha val="6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mpd="sng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Triangle isocèle 52"/>
            <p:cNvSpPr/>
            <p:nvPr/>
          </p:nvSpPr>
          <p:spPr bwMode="auto">
            <a:xfrm rot="16200000">
              <a:off x="2017257" y="1800681"/>
              <a:ext cx="1123200" cy="1911600"/>
            </a:xfrm>
            <a:prstGeom prst="triangle">
              <a:avLst/>
            </a:prstGeom>
            <a:gradFill flip="none" rotWithShape="1">
              <a:gsLst>
                <a:gs pos="10000">
                  <a:srgbClr val="0000FF">
                    <a:lumMod val="63000"/>
                    <a:lumOff val="37000"/>
                    <a:alpha val="69890"/>
                  </a:srgbClr>
                </a:gs>
                <a:gs pos="90000">
                  <a:srgbClr val="3366FF">
                    <a:alpha val="70300"/>
                  </a:srgbClr>
                </a:gs>
                <a:gs pos="49000">
                  <a:srgbClr val="FF0000">
                    <a:alpha val="7048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4" name="Oval 22"/>
            <p:cNvSpPr>
              <a:spLocks noChangeAspect="1" noChangeArrowheads="1"/>
            </p:cNvSpPr>
            <p:nvPr/>
          </p:nvSpPr>
          <p:spPr bwMode="auto">
            <a:xfrm>
              <a:off x="1638553" y="2726531"/>
              <a:ext cx="28015" cy="62754"/>
            </a:xfrm>
            <a:prstGeom prst="ellipse">
              <a:avLst/>
            </a:prstGeom>
            <a:solidFill>
              <a:srgbClr val="C2FFF0"/>
            </a:solidFill>
            <a:ln w="28575">
              <a:noFill/>
              <a:round/>
              <a:headEnd/>
              <a:tailEnd/>
            </a:ln>
            <a:effectLst>
              <a:outerShdw dist="127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30"/>
            <p:cNvSpPr>
              <a:spLocks noChangeArrowheads="1"/>
            </p:cNvSpPr>
            <p:nvPr/>
          </p:nvSpPr>
          <p:spPr bwMode="auto">
            <a:xfrm>
              <a:off x="3308540" y="2193872"/>
              <a:ext cx="484102" cy="1129571"/>
            </a:xfrm>
            <a:prstGeom prst="ellipse">
              <a:avLst/>
            </a:prstGeom>
            <a:gradFill flip="none" rotWithShape="1">
              <a:gsLst>
                <a:gs pos="77000">
                  <a:srgbClr val="3366FF"/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8"/>
            <p:cNvSpPr>
              <a:spLocks noChangeAspect="1" noChangeArrowheads="1"/>
            </p:cNvSpPr>
            <p:nvPr/>
          </p:nvSpPr>
          <p:spPr bwMode="auto">
            <a:xfrm>
              <a:off x="3508279" y="2677494"/>
              <a:ext cx="81804" cy="190503"/>
            </a:xfrm>
            <a:prstGeom prst="ellipse">
              <a:avLst/>
            </a:prstGeom>
            <a:solidFill>
              <a:srgbClr val="001F60"/>
            </a:solidFill>
            <a:ln>
              <a:noFill/>
            </a:ln>
            <a:effectLst>
              <a:innerShdw dist="12700" dir="10800000">
                <a:prstClr val="black"/>
              </a:inn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060479D0-9B29-73EB-4F44-D37A8F048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860" y="2516480"/>
              <a:ext cx="544846" cy="35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b="0">
                  <a:solidFill>
                    <a:schemeClr val="bg1"/>
                  </a:solidFill>
                  <a:effectLst>
                    <a:glow rad="38100">
                      <a:schemeClr val="accent4">
                        <a:satMod val="175000"/>
                      </a:schemeClr>
                    </a:glow>
                  </a:effectLst>
                  <a:latin typeface="Symbol" charset="0"/>
                </a:rPr>
                <a:t>D</a:t>
              </a:r>
              <a:r>
                <a:rPr lang="en-US" b="0" i="1">
                  <a:solidFill>
                    <a:schemeClr val="bg1"/>
                  </a:solidFill>
                  <a:effectLst>
                    <a:glow rad="38100">
                      <a:schemeClr val="accent4">
                        <a:satMod val="175000"/>
                      </a:schemeClr>
                    </a:glow>
                  </a:effectLst>
                  <a:latin typeface="Symbol" charset="0"/>
                </a:rPr>
                <a:t>l</a:t>
              </a:r>
              <a:endParaRPr lang="en-US" b="0" u="sng">
                <a:solidFill>
                  <a:schemeClr val="bg1"/>
                </a:solidFill>
                <a:effectLst>
                  <a:glow rad="38100">
                    <a:schemeClr val="accent4">
                      <a:satMod val="175000"/>
                    </a:schemeClr>
                  </a:glow>
                </a:effectLst>
                <a:latin typeface="Helvetica" charset="0"/>
                <a:cs typeface="Times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47720F-59EC-815B-E61D-6EA02F05E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982" y="1801766"/>
              <a:ext cx="1911600" cy="646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2400"/>
                </a:lnSpc>
                <a:spcBef>
                  <a:spcPts val="0"/>
                </a:spcBef>
              </a:pPr>
              <a:r>
                <a:rPr lang="en-US">
                  <a:latin typeface="Helvetica" charset="0"/>
                </a:rPr>
                <a:t>Time coherence:</a:t>
              </a:r>
              <a:endParaRPr lang="en-US" u="sng">
                <a:latin typeface="Helvetica" charset="0"/>
                <a:cs typeface="Times" charset="0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43E2AE4-2163-B31A-DFFC-4F66423484B8}"/>
              </a:ext>
            </a:extLst>
          </p:cNvPr>
          <p:cNvGrpSpPr/>
          <p:nvPr/>
        </p:nvGrpSpPr>
        <p:grpSpPr>
          <a:xfrm>
            <a:off x="398505" y="1057249"/>
            <a:ext cx="5098964" cy="4459983"/>
            <a:chOff x="-145017" y="530439"/>
            <a:chExt cx="5098964" cy="4459983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2333FD4-F4DA-7353-F914-33FF29A750FD}"/>
                </a:ext>
              </a:extLst>
            </p:cNvPr>
            <p:cNvSpPr/>
            <p:nvPr/>
          </p:nvSpPr>
          <p:spPr bwMode="auto">
            <a:xfrm>
              <a:off x="-108122" y="530439"/>
              <a:ext cx="4952340" cy="4459983"/>
            </a:xfrm>
            <a:prstGeom prst="rect">
              <a:avLst/>
            </a:prstGeom>
            <a:solidFill>
              <a:srgbClr val="0080E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98" name="Grouper 2">
              <a:extLst>
                <a:ext uri="{FF2B5EF4-FFF2-40B4-BE49-F238E27FC236}">
                  <a16:creationId xmlns:a16="http://schemas.microsoft.com/office/drawing/2014/main" id="{665DE811-DE0B-96F7-EB19-3473E42A775A}"/>
                </a:ext>
              </a:extLst>
            </p:cNvPr>
            <p:cNvGrpSpPr/>
            <p:nvPr/>
          </p:nvGrpSpPr>
          <p:grpSpPr>
            <a:xfrm>
              <a:off x="-145017" y="560832"/>
              <a:ext cx="5098964" cy="2920571"/>
              <a:chOff x="-131687" y="999904"/>
              <a:chExt cx="5098964" cy="2920571"/>
            </a:xfrm>
          </p:grpSpPr>
          <p:sp>
            <p:nvSpPr>
              <p:cNvPr id="100" name="Rectangle 21">
                <a:extLst>
                  <a:ext uri="{FF2B5EF4-FFF2-40B4-BE49-F238E27FC236}">
                    <a16:creationId xmlns:a16="http://schemas.microsoft.com/office/drawing/2014/main" id="{055AF3A4-BFB1-FB3B-5CAD-909DC9DBC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1687" y="3025845"/>
                <a:ext cx="1168339" cy="644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ts val="2400"/>
                  </a:lnSpc>
                  <a:spcBef>
                    <a:spcPts val="0"/>
                  </a:spcBef>
                </a:pPr>
                <a:r>
                  <a:rPr lang="en-US" b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Helvetica" charset="0"/>
                  </a:rPr>
                  <a:t>point source</a:t>
                </a:r>
                <a:endParaRPr lang="en-US" b="0" u="sng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cs typeface="Times" charset="0"/>
                </a:endParaRPr>
              </a:p>
            </p:txBody>
          </p:sp>
          <p:sp>
            <p:nvSpPr>
              <p:cNvPr id="101" name="AutoShape 3">
                <a:extLst>
                  <a:ext uri="{FF2B5EF4-FFF2-40B4-BE49-F238E27FC236}">
                    <a16:creationId xmlns:a16="http://schemas.microsoft.com/office/drawing/2014/main" id="{6D900D07-1F71-D118-A824-498DB9B54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197273" y="2441275"/>
                <a:ext cx="1990197" cy="968204"/>
              </a:xfrm>
              <a:custGeom>
                <a:avLst/>
                <a:gdLst>
                  <a:gd name="G0" fmla="+- 3320 0 0"/>
                  <a:gd name="G1" fmla="+- 21600 0 3320"/>
                  <a:gd name="G2" fmla="*/ 3320 1 2"/>
                  <a:gd name="G3" fmla="+- 21600 0 G2"/>
                  <a:gd name="G4" fmla="+/ 3320 21600 2"/>
                  <a:gd name="G5" fmla="+/ G1 0 2"/>
                  <a:gd name="G6" fmla="*/ 21600 21600 3320"/>
                  <a:gd name="G7" fmla="*/ G6 1 2"/>
                  <a:gd name="G8" fmla="+- 21600 0 G7"/>
                  <a:gd name="G9" fmla="*/ 21600 1 2"/>
                  <a:gd name="G10" fmla="+- 3320 0 G9"/>
                  <a:gd name="G11" fmla="?: G10 G8 0"/>
                  <a:gd name="G12" fmla="?: G10 G7 21600"/>
                  <a:gd name="T0" fmla="*/ 19940 w 21600"/>
                  <a:gd name="T1" fmla="*/ 10800 h 21600"/>
                  <a:gd name="T2" fmla="*/ 10800 w 21600"/>
                  <a:gd name="T3" fmla="*/ 21600 h 21600"/>
                  <a:gd name="T4" fmla="*/ 1660 w 21600"/>
                  <a:gd name="T5" fmla="*/ 10800 h 21600"/>
                  <a:gd name="T6" fmla="*/ 10800 w 21600"/>
                  <a:gd name="T7" fmla="*/ 0 h 21600"/>
                  <a:gd name="T8" fmla="*/ 3460 w 21600"/>
                  <a:gd name="T9" fmla="*/ 3460 h 21600"/>
                  <a:gd name="T10" fmla="*/ 18140 w 21600"/>
                  <a:gd name="T11" fmla="*/ 1814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320" y="21600"/>
                    </a:lnTo>
                    <a:lnTo>
                      <a:pt x="1828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4">
                <a:extLst>
                  <a:ext uri="{FF2B5EF4-FFF2-40B4-BE49-F238E27FC236}">
                    <a16:creationId xmlns:a16="http://schemas.microsoft.com/office/drawing/2014/main" id="{0B3A20F9-6573-F59E-A4CE-7274C048E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5394" y="2030431"/>
                <a:ext cx="1703933" cy="6477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ts val="2400"/>
                  </a:lnSpc>
                  <a:spcBef>
                    <a:spcPts val="0"/>
                  </a:spcBef>
                </a:pPr>
                <a:r>
                  <a:rPr lang="en-US" b="0">
                    <a:solidFill>
                      <a:schemeClr val="bg1"/>
                    </a:solidFill>
                    <a:latin typeface="Helvetica" charset="0"/>
                  </a:rPr>
                  <a:t>fluorescent screen</a:t>
                </a:r>
                <a:endParaRPr lang="en-US" b="0" u="sng">
                  <a:solidFill>
                    <a:schemeClr val="bg1"/>
                  </a:solidFill>
                  <a:latin typeface="Helvetica" charset="0"/>
                  <a:cs typeface="Times" charset="0"/>
                </a:endParaRPr>
              </a:p>
            </p:txBody>
          </p:sp>
          <p:sp>
            <p:nvSpPr>
              <p:cNvPr id="103" name="AutoShape 7">
                <a:extLst>
                  <a:ext uri="{FF2B5EF4-FFF2-40B4-BE49-F238E27FC236}">
                    <a16:creationId xmlns:a16="http://schemas.microsoft.com/office/drawing/2014/main" id="{CFFE370D-E296-F685-4510-6E512BE31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252530" y="2441275"/>
                <a:ext cx="1990197" cy="968204"/>
              </a:xfrm>
              <a:custGeom>
                <a:avLst/>
                <a:gdLst>
                  <a:gd name="G0" fmla="+- 3320 0 0"/>
                  <a:gd name="G1" fmla="+- 21600 0 3320"/>
                  <a:gd name="G2" fmla="*/ 3320 1 2"/>
                  <a:gd name="G3" fmla="+- 21600 0 G2"/>
                  <a:gd name="G4" fmla="+/ 3320 21600 2"/>
                  <a:gd name="G5" fmla="+/ G1 0 2"/>
                  <a:gd name="G6" fmla="*/ 21600 21600 3320"/>
                  <a:gd name="G7" fmla="*/ G6 1 2"/>
                  <a:gd name="G8" fmla="+- 21600 0 G7"/>
                  <a:gd name="G9" fmla="*/ 21600 1 2"/>
                  <a:gd name="G10" fmla="+- 3320 0 G9"/>
                  <a:gd name="G11" fmla="?: G10 G8 0"/>
                  <a:gd name="G12" fmla="?: G10 G7 21600"/>
                  <a:gd name="T0" fmla="*/ 19940 w 21600"/>
                  <a:gd name="T1" fmla="*/ 10800 h 21600"/>
                  <a:gd name="T2" fmla="*/ 10800 w 21600"/>
                  <a:gd name="T3" fmla="*/ 21600 h 21600"/>
                  <a:gd name="T4" fmla="*/ 1660 w 21600"/>
                  <a:gd name="T5" fmla="*/ 10800 h 21600"/>
                  <a:gd name="T6" fmla="*/ 10800 w 21600"/>
                  <a:gd name="T7" fmla="*/ 0 h 21600"/>
                  <a:gd name="T8" fmla="*/ 3460 w 21600"/>
                  <a:gd name="T9" fmla="*/ 3460 h 21600"/>
                  <a:gd name="T10" fmla="*/ 18140 w 21600"/>
                  <a:gd name="T11" fmla="*/ 1814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320" y="21600"/>
                    </a:lnTo>
                    <a:lnTo>
                      <a:pt x="1828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9">
                <a:extLst>
                  <a:ext uri="{FF2B5EF4-FFF2-40B4-BE49-F238E27FC236}">
                    <a16:creationId xmlns:a16="http://schemas.microsoft.com/office/drawing/2014/main" id="{867EFAA8-3315-E95E-886E-FD5C474EA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7452" y="999904"/>
                <a:ext cx="5094729" cy="1379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ts val="2400"/>
                  </a:lnSpc>
                  <a:spcBef>
                    <a:spcPts val="0"/>
                  </a:spcBef>
                </a:pPr>
                <a:r>
                  <a:rPr lang="en-US" b="0">
                    <a:latin typeface="Helvetica" charset="0"/>
                  </a:rPr>
                  <a:t>To describe it, we can use any wave-like effect, such as diffraction by a </a:t>
                </a:r>
                <a:r>
                  <a:rPr lang="en-US">
                    <a:solidFill>
                      <a:srgbClr val="FF0000"/>
                    </a:solidFill>
                    <a:effectLst>
                      <a:glow rad="50800">
                        <a:schemeClr val="tx1"/>
                      </a:glow>
                    </a:effectLst>
                    <a:latin typeface="Helvetica" charset="0"/>
                  </a:rPr>
                  <a:t>pinhole</a:t>
                </a:r>
                <a:endParaRPr lang="en-US" b="0" u="sng">
                  <a:latin typeface="Helvetica" charset="0"/>
                  <a:cs typeface="Times" charset="0"/>
                </a:endParaRPr>
              </a:p>
            </p:txBody>
          </p:sp>
          <p:sp>
            <p:nvSpPr>
              <p:cNvPr id="105" name="Oval 11">
                <a:extLst>
                  <a:ext uri="{FF2B5EF4-FFF2-40B4-BE49-F238E27FC236}">
                    <a16:creationId xmlns:a16="http://schemas.microsoft.com/office/drawing/2014/main" id="{1749D856-B194-F18F-D6A3-2EAC267281F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31004" y="2640743"/>
                <a:ext cx="244292" cy="569268"/>
              </a:xfrm>
              <a:prstGeom prst="ellipse">
                <a:avLst/>
              </a:prstGeom>
              <a:solidFill>
                <a:srgbClr val="333300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Oval 12">
                <a:extLst>
                  <a:ext uri="{FF2B5EF4-FFF2-40B4-BE49-F238E27FC236}">
                    <a16:creationId xmlns:a16="http://schemas.microsoft.com/office/drawing/2014/main" id="{33FAEB76-01F4-437B-CBEF-DDBBDAB84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587" y="2737115"/>
                <a:ext cx="161367" cy="376524"/>
              </a:xfrm>
              <a:prstGeom prst="ellipse">
                <a:avLst/>
              </a:prstGeom>
              <a:solidFill>
                <a:srgbClr val="333300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Oval 13">
                <a:extLst>
                  <a:ext uri="{FF2B5EF4-FFF2-40B4-BE49-F238E27FC236}">
                    <a16:creationId xmlns:a16="http://schemas.microsoft.com/office/drawing/2014/main" id="{ADF1FF88-757E-040D-B3F4-B909536800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12808" y="2830125"/>
                <a:ext cx="81804" cy="190503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Triangle isocèle 1">
                <a:extLst>
                  <a:ext uri="{FF2B5EF4-FFF2-40B4-BE49-F238E27FC236}">
                    <a16:creationId xmlns:a16="http://schemas.microsoft.com/office/drawing/2014/main" id="{0E051EE2-B72B-9425-49C6-79B431861CED}"/>
                  </a:ext>
                </a:extLst>
              </p:cNvPr>
              <p:cNvSpPr/>
              <p:nvPr/>
            </p:nvSpPr>
            <p:spPr bwMode="auto">
              <a:xfrm rot="16200000">
                <a:off x="717728" y="1967400"/>
                <a:ext cx="1123200" cy="1911600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  <a:alpha val="78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Oval 22">
                <a:extLst>
                  <a:ext uri="{FF2B5EF4-FFF2-40B4-BE49-F238E27FC236}">
                    <a16:creationId xmlns:a16="http://schemas.microsoft.com/office/drawing/2014/main" id="{34677E61-2196-8BAC-06B3-29454A0DDC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3619" y="2894400"/>
                <a:ext cx="28015" cy="62754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8575">
                <a:noFill/>
                <a:round/>
                <a:headEnd/>
                <a:tailEnd/>
              </a:ln>
              <a:effectLst>
                <a:outerShdw dist="127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Oval 30">
                <a:extLst>
                  <a:ext uri="{FF2B5EF4-FFF2-40B4-BE49-F238E27FC236}">
                    <a16:creationId xmlns:a16="http://schemas.microsoft.com/office/drawing/2014/main" id="{E9ECBC37-0803-18D1-860B-1056B2196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011" y="2360591"/>
                <a:ext cx="484102" cy="112957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Oval 8">
                <a:extLst>
                  <a:ext uri="{FF2B5EF4-FFF2-40B4-BE49-F238E27FC236}">
                    <a16:creationId xmlns:a16="http://schemas.microsoft.com/office/drawing/2014/main" id="{011E38D7-8782-8166-E999-94A744B2300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96152" y="2830125"/>
                <a:ext cx="81804" cy="190503"/>
              </a:xfrm>
              <a:prstGeom prst="ellipse">
                <a:avLst/>
              </a:prstGeom>
              <a:solidFill>
                <a:srgbClr val="001F60"/>
              </a:solidFill>
              <a:ln>
                <a:noFill/>
              </a:ln>
              <a:effectLst>
                <a:innerShdw dist="12700" dir="10800000">
                  <a:prstClr val="black"/>
                </a:inn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21">
                <a:extLst>
                  <a:ext uri="{FF2B5EF4-FFF2-40B4-BE49-F238E27FC236}">
                    <a16:creationId xmlns:a16="http://schemas.microsoft.com/office/drawing/2014/main" id="{36D8F7A1-5A9C-57E9-81DA-760537B6C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850" y="2653648"/>
                <a:ext cx="380042" cy="329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2800" b="0" i="1">
                    <a:solidFill>
                      <a:schemeClr val="bg1"/>
                    </a:solidFill>
                    <a:effectLst>
                      <a:glow rad="38100">
                        <a:schemeClr val="accent4">
                          <a:satMod val="175000"/>
                        </a:schemeClr>
                      </a:glow>
                    </a:effectLst>
                    <a:latin typeface="Symbol" charset="0"/>
                  </a:rPr>
                  <a:t>l</a:t>
                </a:r>
                <a:endParaRPr lang="en-US" sz="2800" b="0" u="sng">
                  <a:solidFill>
                    <a:schemeClr val="bg1"/>
                  </a:solidFill>
                  <a:effectLst>
                    <a:glow rad="38100">
                      <a:schemeClr val="accent4">
                        <a:satMod val="175000"/>
                      </a:schemeClr>
                    </a:glow>
                  </a:effectLst>
                  <a:latin typeface="Helvetica" charset="0"/>
                  <a:cs typeface="Times" charset="0"/>
                </a:endParaRPr>
              </a:p>
            </p:txBody>
          </p:sp>
        </p:grpSp>
        <p:sp>
          <p:nvSpPr>
            <p:cNvPr id="99" name="Rectangle 27">
              <a:extLst>
                <a:ext uri="{FF2B5EF4-FFF2-40B4-BE49-F238E27FC236}">
                  <a16:creationId xmlns:a16="http://schemas.microsoft.com/office/drawing/2014/main" id="{71E28B1D-254E-DEC7-27D9-75216BCDA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3826" y="2318548"/>
              <a:ext cx="1739613" cy="648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2400"/>
                </a:lnSpc>
                <a:spcBef>
                  <a:spcPts val="0"/>
                </a:spcBef>
              </a:pPr>
              <a:r>
                <a:rPr lang="en-US" b="0">
                  <a:solidFill>
                    <a:srgbClr val="FFFF00"/>
                  </a:solidFill>
                  <a:latin typeface="Helvetica" charset="0"/>
                </a:rPr>
                <a:t> diffraction pattern</a:t>
              </a:r>
              <a:endParaRPr lang="en-US" b="0" u="sng">
                <a:solidFill>
                  <a:srgbClr val="FFFF00"/>
                </a:solidFill>
                <a:latin typeface="Helvetica" charset="0"/>
                <a:cs typeface="Times" charset="0"/>
              </a:endParaRPr>
            </a:p>
          </p:txBody>
        </p:sp>
      </p:grpSp>
      <p:sp>
        <p:nvSpPr>
          <p:cNvPr id="15" name="Rectangle 27">
            <a:extLst>
              <a:ext uri="{FF2B5EF4-FFF2-40B4-BE49-F238E27FC236}">
                <a16:creationId xmlns:a16="http://schemas.microsoft.com/office/drawing/2014/main" id="{60C13C69-3C47-B30E-6F00-9C24D1634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4127496"/>
            <a:ext cx="4819471" cy="12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400"/>
              </a:lnSpc>
              <a:spcBef>
                <a:spcPct val="20000"/>
              </a:spcBef>
            </a:pPr>
            <a:r>
              <a:rPr lang="en-US" b="0">
                <a:latin typeface="Helvetica" charset="0"/>
              </a:rPr>
              <a:t>a</a:t>
            </a:r>
            <a:r>
              <a:rPr lang="en-US" b="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p</a:t>
            </a:r>
            <a:r>
              <a:rPr lang="en-US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oint source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</a:t>
            </a:r>
            <a:r>
              <a:rPr lang="en-US" b="0">
                <a:latin typeface="Helvetica" charset="0"/>
              </a:rPr>
              <a:t>emitting only </a:t>
            </a:r>
            <a:r>
              <a:rPr lang="en-US" b="0" u="sng">
                <a:solidFill>
                  <a:schemeClr val="bg1"/>
                </a:solidFill>
                <a:latin typeface="Helvetica" charset="0"/>
              </a:rPr>
              <a:t>one wavelen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g</a:t>
            </a:r>
            <a:r>
              <a:rPr lang="en-US" b="0" u="sng">
                <a:solidFill>
                  <a:schemeClr val="bg1"/>
                </a:solidFill>
                <a:latin typeface="Helvetica" charset="0"/>
              </a:rPr>
              <a:t>th</a:t>
            </a:r>
            <a:r>
              <a:rPr lang="en-US" b="0" i="1" u="sng">
                <a:solidFill>
                  <a:schemeClr val="bg1"/>
                </a:solidFill>
                <a:latin typeface="Symbol" charset="0"/>
              </a:rPr>
              <a:t> l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 </a:t>
            </a:r>
            <a:r>
              <a:rPr lang="en-US" b="0">
                <a:latin typeface="Helvetica" charset="0"/>
              </a:rPr>
              <a:t>always produces a 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visible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</a:t>
            </a:r>
            <a:r>
              <a:rPr lang="en-US" b="0">
                <a:latin typeface="Helvetica" charset="0"/>
              </a:rPr>
              <a:t>pinhole diffraction pattern: it has </a:t>
            </a:r>
            <a:r>
              <a:rPr lang="en-US" b="0" u="sng">
                <a:latin typeface="Helvetica" charset="0"/>
              </a:rPr>
              <a:t>full coherence</a:t>
            </a:r>
            <a:endParaRPr lang="en-US" b="0" u="sng">
              <a:latin typeface="Helvetica" charset="0"/>
              <a:cs typeface="Times" charset="0"/>
            </a:endParaRPr>
          </a:p>
        </p:txBody>
      </p:sp>
      <p:sp>
        <p:nvSpPr>
          <p:cNvPr id="589851" name="Rectangle 27"/>
          <p:cNvSpPr>
            <a:spLocks noChangeArrowheads="1"/>
          </p:cNvSpPr>
          <p:nvPr/>
        </p:nvSpPr>
        <p:spPr bwMode="auto">
          <a:xfrm>
            <a:off x="422146" y="4293096"/>
            <a:ext cx="5438826" cy="90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400"/>
              </a:lnSpc>
              <a:spcBef>
                <a:spcPct val="20000"/>
              </a:spcBef>
            </a:pPr>
            <a:endParaRPr lang="en-US" sz="1800" b="0" u="sng">
              <a:latin typeface="Helvetica" charset="0"/>
              <a:cs typeface="Times" charset="0"/>
            </a:endParaRP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61B5FF10-FD3D-A14F-1F6F-250A0E35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680" y="462281"/>
            <a:ext cx="7963345" cy="1018519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r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Simple introduction to </a:t>
            </a:r>
          </a:p>
          <a:p>
            <a:pPr algn="r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coherence:</a:t>
            </a:r>
            <a:endParaRPr lang="en-US" sz="4000" b="0" kern="0">
              <a:solidFill>
                <a:schemeClr val="accent1">
                  <a:lumMod val="60000"/>
                  <a:lumOff val="40000"/>
                </a:schemeClr>
              </a:solidFill>
              <a:latin typeface="Chalkboard" panose="03050602040202020205" pitchFamily="66" charset="77"/>
              <a:ea typeface="ＭＳ Ｐゴシック" charset="0"/>
              <a:cs typeface="Chalkboard"/>
            </a:endParaRPr>
          </a:p>
        </p:txBody>
      </p:sp>
      <p:sp>
        <p:nvSpPr>
          <p:cNvPr id="2" name="Rectangle 27">
            <a:extLst>
              <a:ext uri="{FF2B5EF4-FFF2-40B4-BE49-F238E27FC236}">
                <a16:creationId xmlns:a16="http://schemas.microsoft.com/office/drawing/2014/main" id="{5134C3D3-11E2-CFA9-2E9A-8F86AB037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723" y="2390682"/>
            <a:ext cx="6132583" cy="159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b="0">
                <a:solidFill>
                  <a:schemeClr val="bg1"/>
                </a:solidFill>
                <a:latin typeface="Helvetica" charset="0"/>
              </a:rPr>
              <a:t>if the source emits not one wavelength but a </a:t>
            </a:r>
            <a:r>
              <a:rPr lang="en-US" b="0" u="sng">
                <a:solidFill>
                  <a:srgbClr val="FFFF00"/>
                </a:solidFill>
                <a:latin typeface="Helvetica" charset="0"/>
              </a:rPr>
              <a:t>wavelen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g</a:t>
            </a:r>
            <a:r>
              <a:rPr lang="en-US" b="0" u="sng">
                <a:solidFill>
                  <a:srgbClr val="FFFF00"/>
                </a:solidFill>
                <a:latin typeface="Helvetica" charset="0"/>
              </a:rPr>
              <a:t>th band </a:t>
            </a:r>
            <a:r>
              <a:rPr lang="en-US" b="0" u="sng">
                <a:solidFill>
                  <a:srgbClr val="FFFF00"/>
                </a:solidFill>
                <a:latin typeface="Symbol" charset="0"/>
              </a:rPr>
              <a:t>D</a:t>
            </a:r>
            <a:r>
              <a:rPr lang="en-US" b="0" i="1" u="sng">
                <a:solidFill>
                  <a:srgbClr val="FFFF00"/>
                </a:solidFill>
                <a:latin typeface="Symbol" charset="0"/>
              </a:rPr>
              <a:t>l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, each </a:t>
            </a:r>
            <a:r>
              <a:rPr lang="en-US" b="0" i="1">
                <a:solidFill>
                  <a:schemeClr val="bg1"/>
                </a:solidFill>
                <a:latin typeface="Symbol" charset="0"/>
              </a:rPr>
              <a:t>l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 in </a:t>
            </a:r>
            <a:r>
              <a:rPr lang="en-US" b="0">
                <a:solidFill>
                  <a:schemeClr val="bg1"/>
                </a:solidFill>
                <a:latin typeface="Symbol" pitchFamily="2" charset="2"/>
              </a:rPr>
              <a:t>D</a:t>
            </a:r>
            <a:r>
              <a:rPr lang="en-US" b="0" i="1">
                <a:solidFill>
                  <a:schemeClr val="bg1"/>
                </a:solidFill>
                <a:latin typeface="Symbol" pitchFamily="2" charset="2"/>
              </a:rPr>
              <a:t>l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 gives a fringe pattern; their combination blurs the fringes, so they may not be visible. If they are, there is </a:t>
            </a:r>
            <a:r>
              <a:rPr lang="en-US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time (“longitudinal”) coherence</a:t>
            </a:r>
            <a:endParaRPr lang="en-US" b="0" u="sng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  <a:cs typeface="Times" charset="0"/>
            </a:endParaRPr>
          </a:p>
        </p:txBody>
      </p:sp>
      <p:sp>
        <p:nvSpPr>
          <p:cNvPr id="3" name="Rectangle 27">
            <a:extLst>
              <a:ext uri="{FF2B5EF4-FFF2-40B4-BE49-F238E27FC236}">
                <a16:creationId xmlns:a16="http://schemas.microsoft.com/office/drawing/2014/main" id="{0529705D-4DA8-A31A-0253-AA419A909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976" y="4221088"/>
            <a:ext cx="592508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b="0">
                <a:latin typeface="Helvetica" charset="0"/>
              </a:rPr>
              <a:t>Each point of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b="0">
                <a:latin typeface="Helvetica" charset="0"/>
              </a:rPr>
              <a:t>a source with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finite size </a:t>
            </a:r>
            <a:r>
              <a:rPr lang="en-US" b="0" i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0"/>
              </a:rPr>
              <a:t>x</a:t>
            </a:r>
            <a:r>
              <a:rPr lang="en-US" b="0" u="sng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 </a:t>
            </a:r>
            <a:r>
              <a:rPr lang="en-US" b="0">
                <a:latin typeface="Helvetica" charset="0"/>
              </a:rPr>
              <a:t>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b="0">
                <a:latin typeface="Helvetica" charset="0"/>
              </a:rPr>
              <a:t>produces a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b="0">
                <a:latin typeface="Helvetica" charset="0"/>
              </a:rPr>
              <a:t>different pattern: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b="0">
                <a:latin typeface="Helvetica" charset="0"/>
              </a:rPr>
              <a:t>the combination blurs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b="0">
                <a:latin typeface="Helvetica" charset="0"/>
              </a:rPr>
              <a:t>the fringes. If they are still seen, </a:t>
            </a:r>
          </a:p>
          <a:p>
            <a:pPr>
              <a:lnSpc>
                <a:spcPts val="2400"/>
              </a:lnSpc>
              <a:spcBef>
                <a:spcPts val="0"/>
              </a:spcBef>
            </a:pPr>
            <a:r>
              <a:rPr lang="en-US" b="0">
                <a:latin typeface="Helvetica" charset="0"/>
              </a:rPr>
              <a:t>there is </a:t>
            </a:r>
            <a:r>
              <a:rPr lang="en-US" b="0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“spatial” (“lateral”) coherence</a:t>
            </a:r>
            <a:endParaRPr lang="en-US" b="0" u="sng">
              <a:solidFill>
                <a:srgbClr val="FFFF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Helvetica" charset="0"/>
              <a:cs typeface="Times" charset="0"/>
            </a:endParaRPr>
          </a:p>
          <a:p>
            <a:pPr>
              <a:spcBef>
                <a:spcPts val="0"/>
              </a:spcBef>
            </a:pPr>
            <a:endParaRPr lang="en-US" sz="1800" b="0" u="sng">
              <a:solidFill>
                <a:schemeClr val="bg1"/>
              </a:solidFill>
              <a:latin typeface="Helvetica" charset="0"/>
              <a:cs typeface="Times" charset="0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7898621" y="4118511"/>
            <a:ext cx="3894081" cy="2216617"/>
            <a:chOff x="862675" y="4503466"/>
            <a:chExt cx="3894081" cy="2216617"/>
          </a:xfrm>
        </p:grpSpPr>
        <p:sp>
          <p:nvSpPr>
            <p:cNvPr id="60" name="Rectangle 21"/>
            <p:cNvSpPr>
              <a:spLocks noChangeArrowheads="1"/>
            </p:cNvSpPr>
            <p:nvPr/>
          </p:nvSpPr>
          <p:spPr bwMode="auto">
            <a:xfrm>
              <a:off x="998414" y="4840456"/>
              <a:ext cx="1638936" cy="63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2400"/>
                </a:lnSpc>
                <a:spcBef>
                  <a:spcPts val="0"/>
                </a:spcBef>
              </a:pPr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extended source</a:t>
              </a:r>
              <a:endParaRPr lang="en-US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cs typeface="Times" charset="0"/>
              </a:endParaRPr>
            </a:p>
          </p:txBody>
        </p:sp>
        <p:sp>
          <p:nvSpPr>
            <p:cNvPr id="61" name="AutoShape 3"/>
            <p:cNvSpPr>
              <a:spLocks noChangeArrowheads="1"/>
            </p:cNvSpPr>
            <p:nvPr/>
          </p:nvSpPr>
          <p:spPr bwMode="auto">
            <a:xfrm rot="5400000">
              <a:off x="3277555" y="5240883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AutoShape 7"/>
            <p:cNvSpPr>
              <a:spLocks noChangeArrowheads="1"/>
            </p:cNvSpPr>
            <p:nvPr/>
          </p:nvSpPr>
          <p:spPr bwMode="auto">
            <a:xfrm rot="5400000">
              <a:off x="2332812" y="5240883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3B3B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11"/>
            <p:cNvSpPr>
              <a:spLocks noChangeAspect="1" noChangeArrowheads="1"/>
            </p:cNvSpPr>
            <p:nvPr/>
          </p:nvSpPr>
          <p:spPr bwMode="auto">
            <a:xfrm>
              <a:off x="4111270" y="5333161"/>
              <a:ext cx="337119" cy="785590"/>
            </a:xfrm>
            <a:prstGeom prst="ellipse">
              <a:avLst/>
            </a:prstGeom>
            <a:gradFill flip="none" rotWithShape="1">
              <a:gsLst>
                <a:gs pos="68000">
                  <a:srgbClr val="BAB500">
                    <a:alpha val="70000"/>
                  </a:srgbClr>
                </a:gs>
                <a:gs pos="100000">
                  <a:srgbClr val="00281A">
                    <a:alpha val="7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9050" cmpd="sng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1026840" y="5465990"/>
              <a:ext cx="304800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</a:pPr>
              <a:r>
                <a:rPr lang="en-US" i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ymbol" charset="0"/>
                </a:rPr>
                <a:t>x</a:t>
              </a:r>
              <a:endParaRPr lang="en-US" i="1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cs typeface="Times" charset="0"/>
              </a:endParaRPr>
            </a:p>
          </p:txBody>
        </p:sp>
        <p:sp>
          <p:nvSpPr>
            <p:cNvPr id="73" name="Line 25"/>
            <p:cNvSpPr>
              <a:spLocks noChangeShapeType="1"/>
            </p:cNvSpPr>
            <p:nvPr/>
          </p:nvSpPr>
          <p:spPr bwMode="auto">
            <a:xfrm>
              <a:off x="1360912" y="5556361"/>
              <a:ext cx="0" cy="352800"/>
            </a:xfrm>
            <a:prstGeom prst="line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  <a:round/>
              <a:headEnd type="arrow" w="sm" len="sm"/>
              <a:tailEnd type="arrow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" name="Trapèze 4"/>
            <p:cNvSpPr/>
            <p:nvPr/>
          </p:nvSpPr>
          <p:spPr bwMode="auto">
            <a:xfrm rot="16200000">
              <a:off x="1828456" y="4803961"/>
              <a:ext cx="1137600" cy="1843200"/>
            </a:xfrm>
            <a:prstGeom prst="trapezoid">
              <a:avLst>
                <a:gd name="adj" fmla="val 35110"/>
              </a:avLst>
            </a:prstGeom>
            <a:solidFill>
              <a:schemeClr val="accent1">
                <a:lumMod val="60000"/>
                <a:lumOff val="40000"/>
                <a:alpha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70" name="Oval 30"/>
            <p:cNvSpPr>
              <a:spLocks noChangeArrowheads="1"/>
            </p:cNvSpPr>
            <p:nvPr/>
          </p:nvSpPr>
          <p:spPr bwMode="auto">
            <a:xfrm>
              <a:off x="3089293" y="5160199"/>
              <a:ext cx="484102" cy="112957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8"/>
            <p:cNvSpPr>
              <a:spLocks noChangeAspect="1" noChangeArrowheads="1"/>
            </p:cNvSpPr>
            <p:nvPr/>
          </p:nvSpPr>
          <p:spPr bwMode="auto">
            <a:xfrm>
              <a:off x="3276434" y="5629733"/>
              <a:ext cx="81804" cy="190503"/>
            </a:xfrm>
            <a:prstGeom prst="ellipse">
              <a:avLst/>
            </a:prstGeom>
            <a:solidFill>
              <a:srgbClr val="221E4E"/>
            </a:solidFill>
            <a:ln>
              <a:noFill/>
            </a:ln>
            <a:effectLst>
              <a:innerShdw dist="12700" dir="10800000">
                <a:prstClr val="black"/>
              </a:inn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22"/>
            <p:cNvSpPr>
              <a:spLocks noChangeAspect="1" noChangeArrowheads="1"/>
            </p:cNvSpPr>
            <p:nvPr/>
          </p:nvSpPr>
          <p:spPr bwMode="auto">
            <a:xfrm>
              <a:off x="1403899" y="5556361"/>
              <a:ext cx="150866" cy="33793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noFill/>
              <a:round/>
              <a:headEnd/>
              <a:tailEnd/>
            </a:ln>
            <a:effectLst>
              <a:outerShdw dist="254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21">
              <a:extLst>
                <a:ext uri="{FF2B5EF4-FFF2-40B4-BE49-F238E27FC236}">
                  <a16:creationId xmlns:a16="http://schemas.microsoft.com/office/drawing/2014/main" id="{4776C8C9-9986-6D08-EFCA-8C5ADA5BF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829" y="5505641"/>
              <a:ext cx="384910" cy="339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b="0" i="1">
                  <a:solidFill>
                    <a:schemeClr val="bg1"/>
                  </a:solidFill>
                  <a:effectLst>
                    <a:glow rad="38100">
                      <a:schemeClr val="accent4">
                        <a:satMod val="175000"/>
                      </a:schemeClr>
                    </a:glow>
                  </a:effectLst>
                  <a:latin typeface="Symbol" charset="0"/>
                </a:rPr>
                <a:t>l</a:t>
              </a:r>
              <a:endParaRPr lang="en-US" b="0" u="sng">
                <a:solidFill>
                  <a:schemeClr val="bg1"/>
                </a:solidFill>
                <a:effectLst>
                  <a:glow rad="38100">
                    <a:schemeClr val="accent4">
                      <a:satMod val="175000"/>
                    </a:schemeClr>
                  </a:glow>
                </a:effectLst>
                <a:latin typeface="Helvetica" charset="0"/>
                <a:cs typeface="Times" charset="0"/>
              </a:endParaRPr>
            </a:p>
          </p:txBody>
        </p:sp>
        <p:sp>
          <p:nvSpPr>
            <p:cNvPr id="25" name="Rectangle 21">
              <a:extLst>
                <a:ext uri="{FF2B5EF4-FFF2-40B4-BE49-F238E27FC236}">
                  <a16:creationId xmlns:a16="http://schemas.microsoft.com/office/drawing/2014/main" id="{EBA10CA7-BF30-6791-3979-8920B9B87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675" y="4503466"/>
              <a:ext cx="2995529" cy="373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2000"/>
                </a:lnSpc>
                <a:spcBef>
                  <a:spcPts val="0"/>
                </a:spcBef>
              </a:pPr>
              <a:r>
                <a:rPr lang="en-US">
                  <a:solidFill>
                    <a:schemeClr val="bg1"/>
                  </a:solidFill>
                  <a:latin typeface="Helvetica" charset="0"/>
                </a:rPr>
                <a:t>Spatial coherence:</a:t>
              </a:r>
              <a:endParaRPr lang="en-US" u="sng">
                <a:solidFill>
                  <a:schemeClr val="bg1"/>
                </a:solidFill>
                <a:latin typeface="Helvetica" charset="0"/>
                <a:cs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05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589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3" grpId="0" animBg="1"/>
      <p:bldP spid="8" grpId="0" animBg="1"/>
      <p:bldP spid="16" grpId="0" animBg="1"/>
      <p:bldP spid="15" grpId="0"/>
      <p:bldP spid="589851" grpId="0"/>
      <p:bldP spid="17" grpId="0"/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BCE8975-7D5B-3825-38F5-DE1667C5B8CD}"/>
              </a:ext>
            </a:extLst>
          </p:cNvPr>
          <p:cNvSpPr/>
          <p:nvPr/>
        </p:nvSpPr>
        <p:spPr bwMode="auto">
          <a:xfrm>
            <a:off x="4223396" y="6106852"/>
            <a:ext cx="4027600" cy="410476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100" name="Rectangle 67"/>
          <p:cNvSpPr>
            <a:spLocks noChangeArrowheads="1"/>
          </p:cNvSpPr>
          <p:nvPr/>
        </p:nvSpPr>
        <p:spPr bwMode="auto">
          <a:xfrm>
            <a:off x="2883192" y="4509355"/>
            <a:ext cx="6236748" cy="200797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>
                <a:solidFill>
                  <a:schemeClr val="bg1"/>
                </a:solidFill>
                <a:latin typeface="Helvetica" charset="0"/>
              </a:rPr>
              <a:t>Spacing of adjacent fringes (from elementary optics):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1">
                <a:solidFill>
                  <a:srgbClr val="FFFF00"/>
                </a:solidFill>
                <a:latin typeface="Helvetica" charset="0"/>
              </a:rPr>
              <a:t>x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 ≈ (</a:t>
            </a:r>
            <a:r>
              <a:rPr lang="en-US" sz="2000" b="0" i="1">
                <a:solidFill>
                  <a:srgbClr val="FFFF00"/>
                </a:solidFill>
                <a:latin typeface="Helvetica" charset="0"/>
              </a:rPr>
              <a:t>H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/</a:t>
            </a:r>
            <a:r>
              <a:rPr lang="en-US" sz="2000" b="0" i="1">
                <a:solidFill>
                  <a:srgbClr val="FFFF00"/>
                </a:solidFill>
                <a:latin typeface="Symbol" charset="0"/>
                <a:sym typeface="Symbol" charset="0"/>
              </a:rPr>
              <a:t>d</a:t>
            </a:r>
            <a:r>
              <a:rPr lang="en-US" sz="2000" b="0">
                <a:solidFill>
                  <a:srgbClr val="FFFF00"/>
                </a:solidFill>
                <a:latin typeface="Helvetica" charset="0"/>
                <a:sym typeface="Symbol" charset="0"/>
              </a:rPr>
              <a:t> 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)</a:t>
            </a:r>
            <a:r>
              <a:rPr lang="en-US" sz="2000" b="0" i="1">
                <a:solidFill>
                  <a:srgbClr val="FFFF00"/>
                </a:solidFill>
                <a:latin typeface="Symbol" charset="0"/>
                <a:sym typeface="Symbol" charset="0"/>
              </a:rPr>
              <a:t>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 ;</a:t>
            </a:r>
            <a:endParaRPr lang="en-US" sz="2000" b="0" i="1">
              <a:solidFill>
                <a:schemeClr val="bg1"/>
              </a:solidFill>
              <a:latin typeface="Symbol" charset="0"/>
              <a:sym typeface="Symbo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>
                <a:solidFill>
                  <a:schemeClr val="bg1"/>
                </a:solidFill>
                <a:latin typeface="+mn-lt"/>
                <a:sym typeface="Symbol" charset="0"/>
              </a:rPr>
              <a:t>if</a:t>
            </a:r>
            <a:r>
              <a:rPr lang="en-US" sz="2000" b="0">
                <a:solidFill>
                  <a:schemeClr val="bg1"/>
                </a:solidFill>
                <a:latin typeface="Symbol" charset="0"/>
                <a:sym typeface="Symbol" charset="0"/>
              </a:rPr>
              <a:t> </a:t>
            </a:r>
            <a:r>
              <a:rPr lang="en-US" sz="2000" b="0" i="1">
                <a:solidFill>
                  <a:schemeClr val="bg1"/>
                </a:solidFill>
                <a:latin typeface="Symbol" charset="0"/>
                <a:sym typeface="Symbol" charset="0"/>
              </a:rPr>
              <a:t>l</a:t>
            </a:r>
            <a:r>
              <a:rPr lang="en-US" sz="2000" b="0">
                <a:solidFill>
                  <a:schemeClr val="bg1"/>
                </a:solidFill>
                <a:latin typeface="Symbol" charset="0"/>
                <a:sym typeface="Symbol" charset="0"/>
              </a:rPr>
              <a:t> </a:t>
            </a:r>
            <a:r>
              <a:rPr lang="en-US" sz="2000" b="0">
                <a:solidFill>
                  <a:schemeClr val="bg1"/>
                </a:solidFill>
                <a:latin typeface="+mn-lt"/>
                <a:sym typeface="Symbol" charset="0"/>
              </a:rPr>
              <a:t>is replaced by a band </a:t>
            </a:r>
            <a:r>
              <a:rPr lang="en-US" sz="2000" b="0">
                <a:solidFill>
                  <a:schemeClr val="bg1"/>
                </a:solidFill>
                <a:latin typeface="Symbol" charset="0"/>
                <a:sym typeface="Symbol" charset="0"/>
              </a:rPr>
              <a:t></a:t>
            </a:r>
            <a:r>
              <a:rPr lang="en-US" sz="2000" b="0" i="1">
                <a:solidFill>
                  <a:schemeClr val="bg1"/>
                </a:solidFill>
                <a:latin typeface="Symbol" charset="0"/>
                <a:sym typeface="Symbol" charset="0"/>
              </a:rPr>
              <a:t></a:t>
            </a:r>
            <a:r>
              <a:rPr lang="en-US" sz="2000" b="0">
                <a:solidFill>
                  <a:schemeClr val="bg1"/>
                </a:solidFill>
                <a:latin typeface="Helvetica" charset="0"/>
                <a:sym typeface="Symbol" charset="0"/>
              </a:rPr>
              <a:t>, </a:t>
            </a:r>
            <a:r>
              <a:rPr lang="en-US" sz="2000" b="0" i="1">
                <a:solidFill>
                  <a:schemeClr val="bg1"/>
                </a:solidFill>
                <a:latin typeface="Helvetica" charset="0"/>
              </a:rPr>
              <a:t>x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 is “blurred” to: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>
                <a:solidFill>
                  <a:schemeClr val="bg1"/>
                </a:solidFill>
                <a:latin typeface="Symbol" charset="0"/>
                <a:sym typeface="Symbol" charset="0"/>
              </a:rPr>
              <a:t></a:t>
            </a:r>
            <a:r>
              <a:rPr lang="en-US" sz="2000" b="0" i="1">
                <a:solidFill>
                  <a:schemeClr val="bg1"/>
                </a:solidFill>
                <a:latin typeface="Helvetica" charset="0"/>
              </a:rPr>
              <a:t>x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 ≈ (</a:t>
            </a:r>
            <a:r>
              <a:rPr lang="en-US" sz="2000" b="0" i="1">
                <a:solidFill>
                  <a:schemeClr val="bg1"/>
                </a:solidFill>
                <a:latin typeface="Helvetica" charset="0"/>
              </a:rPr>
              <a:t>H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/</a:t>
            </a:r>
            <a:r>
              <a:rPr lang="en-US" sz="2000" b="0" i="1">
                <a:solidFill>
                  <a:schemeClr val="bg1"/>
                </a:solidFill>
                <a:latin typeface="Symbol" charset="0"/>
                <a:sym typeface="Symbol" charset="0"/>
              </a:rPr>
              <a:t>d</a:t>
            </a:r>
            <a:r>
              <a:rPr lang="en-US" sz="2000" b="0">
                <a:solidFill>
                  <a:schemeClr val="bg1"/>
                </a:solidFill>
                <a:latin typeface="Helvetica" charset="0"/>
                <a:sym typeface="Symbol" charset="0"/>
              </a:rPr>
              <a:t> 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)</a:t>
            </a:r>
            <a:r>
              <a:rPr lang="en-US" sz="2000" b="0">
                <a:solidFill>
                  <a:schemeClr val="bg1"/>
                </a:solidFill>
                <a:latin typeface="Symbol" charset="0"/>
                <a:sym typeface="Symbol" charset="0"/>
              </a:rPr>
              <a:t></a:t>
            </a:r>
            <a:r>
              <a:rPr lang="en-US" sz="2000" b="0" i="1">
                <a:solidFill>
                  <a:schemeClr val="bg1"/>
                </a:solidFill>
                <a:latin typeface="Symbol" charset="0"/>
                <a:sym typeface="Symbol" charset="0"/>
              </a:rPr>
              <a:t></a:t>
            </a:r>
            <a:endParaRPr lang="en-US" sz="2000" b="0">
              <a:solidFill>
                <a:schemeClr val="bg1"/>
              </a:solidFill>
              <a:latin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>
                <a:solidFill>
                  <a:schemeClr val="bg1"/>
                </a:solidFill>
                <a:latin typeface="Helvetica" charset="0"/>
              </a:rPr>
              <a:t>Condition to see the pattern: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>
                <a:solidFill>
                  <a:schemeClr val="bg1"/>
                </a:solidFill>
                <a:latin typeface="Symbol" charset="0"/>
                <a:sym typeface="Symbol" charset="0"/>
              </a:rPr>
              <a:t></a:t>
            </a:r>
            <a:r>
              <a:rPr lang="en-US" sz="2000" b="0" i="1">
                <a:solidFill>
                  <a:schemeClr val="bg1"/>
                </a:solidFill>
                <a:latin typeface="Helvetica" charset="0"/>
              </a:rPr>
              <a:t>x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 &lt; </a:t>
            </a:r>
            <a:r>
              <a:rPr lang="en-US" sz="2000" b="0" i="1">
                <a:solidFill>
                  <a:schemeClr val="bg1"/>
                </a:solidFill>
                <a:latin typeface="Helvetica" charset="0"/>
              </a:rPr>
              <a:t>x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  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→ </a:t>
            </a:r>
            <a:r>
              <a:rPr lang="en-US" sz="2800" b="0">
                <a:solidFill>
                  <a:srgbClr val="FFFF00"/>
                </a:solidFill>
                <a:latin typeface="Symbol" charset="0"/>
                <a:sym typeface="Symbol" charset="0"/>
              </a:rPr>
              <a:t></a:t>
            </a:r>
            <a:r>
              <a:rPr lang="en-US" sz="2800" b="0" i="1">
                <a:solidFill>
                  <a:srgbClr val="FFFF00"/>
                </a:solidFill>
                <a:latin typeface="Symbol" charset="0"/>
                <a:sym typeface="Symbol" charset="0"/>
              </a:rPr>
              <a:t>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/</a:t>
            </a:r>
            <a:r>
              <a:rPr lang="en-US" sz="2800" b="0" i="1">
                <a:solidFill>
                  <a:srgbClr val="FFFF00"/>
                </a:solidFill>
                <a:latin typeface="Symbol" charset="0"/>
                <a:sym typeface="Symbol" charset="0"/>
              </a:rPr>
              <a:t></a:t>
            </a:r>
            <a:r>
              <a:rPr lang="en-US" sz="2800" b="0">
                <a:solidFill>
                  <a:srgbClr val="FFFF00"/>
                </a:solidFill>
                <a:latin typeface="Helvetica" charset="0"/>
                <a:sym typeface="Symbol" charset="0"/>
              </a:rPr>
              <a:t> 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&lt; 1(time coherence) </a:t>
            </a:r>
          </a:p>
        </p:txBody>
      </p:sp>
      <p:grpSp>
        <p:nvGrpSpPr>
          <p:cNvPr id="76" name="Grouper 75"/>
          <p:cNvGrpSpPr/>
          <p:nvPr/>
        </p:nvGrpSpPr>
        <p:grpSpPr>
          <a:xfrm>
            <a:off x="6456040" y="1509344"/>
            <a:ext cx="2808312" cy="1666920"/>
            <a:chOff x="323528" y="1930278"/>
            <a:chExt cx="3352946" cy="1990197"/>
          </a:xfrm>
        </p:grpSpPr>
        <p:sp>
          <p:nvSpPr>
            <p:cNvPr id="78" name="AutoShape 3"/>
            <p:cNvSpPr>
              <a:spLocks noChangeArrowheads="1"/>
            </p:cNvSpPr>
            <p:nvPr/>
          </p:nvSpPr>
          <p:spPr bwMode="auto">
            <a:xfrm rot="5400000">
              <a:off x="2197273" y="2441275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AutoShape 7"/>
            <p:cNvSpPr>
              <a:spLocks noChangeArrowheads="1"/>
            </p:cNvSpPr>
            <p:nvPr/>
          </p:nvSpPr>
          <p:spPr bwMode="auto">
            <a:xfrm rot="5400000">
              <a:off x="1261169" y="2441275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Triangle isocèle 80"/>
            <p:cNvSpPr/>
            <p:nvPr/>
          </p:nvSpPr>
          <p:spPr bwMode="auto">
            <a:xfrm rot="16200000">
              <a:off x="717728" y="1967400"/>
              <a:ext cx="1123200" cy="1911600"/>
            </a:xfrm>
            <a:prstGeom prst="triangle">
              <a:avLst/>
            </a:prstGeom>
            <a:gradFill flip="none" rotWithShape="1">
              <a:gsLst>
                <a:gs pos="0">
                  <a:srgbClr val="0070C0">
                    <a:alpha val="50437"/>
                  </a:srgbClr>
                </a:gs>
                <a:gs pos="100000">
                  <a:srgbClr val="0070C0"/>
                </a:gs>
                <a:gs pos="69000">
                  <a:srgbClr val="FF0000">
                    <a:alpha val="45440"/>
                  </a:srgbClr>
                </a:gs>
                <a:gs pos="49000">
                  <a:srgbClr val="FF0000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82" name="Oval 22"/>
            <p:cNvSpPr>
              <a:spLocks noChangeAspect="1" noChangeArrowheads="1"/>
            </p:cNvSpPr>
            <p:nvPr/>
          </p:nvSpPr>
          <p:spPr bwMode="auto">
            <a:xfrm>
              <a:off x="323619" y="2894400"/>
              <a:ext cx="28015" cy="62754"/>
            </a:xfrm>
            <a:prstGeom prst="ellipse">
              <a:avLst/>
            </a:prstGeom>
            <a:solidFill>
              <a:srgbClr val="C2FFF0"/>
            </a:solidFill>
            <a:ln w="28575">
              <a:noFill/>
              <a:round/>
              <a:headEnd/>
              <a:tailEnd/>
            </a:ln>
            <a:effectLst>
              <a:outerShdw dist="127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30"/>
            <p:cNvSpPr>
              <a:spLocks noChangeArrowheads="1"/>
            </p:cNvSpPr>
            <p:nvPr/>
          </p:nvSpPr>
          <p:spPr bwMode="auto">
            <a:xfrm>
              <a:off x="2009011" y="2360591"/>
              <a:ext cx="484102" cy="1129571"/>
            </a:xfrm>
            <a:prstGeom prst="ellipse">
              <a:avLst/>
            </a:prstGeom>
            <a:gradFill flip="none" rotWithShape="1">
              <a:gsLst>
                <a:gs pos="77000">
                  <a:srgbClr val="3366FF"/>
                </a:gs>
                <a:gs pos="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8"/>
            <p:cNvSpPr>
              <a:spLocks noChangeAspect="1" noChangeArrowheads="1"/>
            </p:cNvSpPr>
            <p:nvPr/>
          </p:nvSpPr>
          <p:spPr bwMode="auto">
            <a:xfrm>
              <a:off x="2196152" y="2830125"/>
              <a:ext cx="81804" cy="190503"/>
            </a:xfrm>
            <a:prstGeom prst="ellipse">
              <a:avLst/>
            </a:prstGeom>
            <a:solidFill>
              <a:srgbClr val="0000FF">
                <a:alpha val="40000"/>
              </a:srgbClr>
            </a:solidFill>
            <a:ln>
              <a:noFill/>
            </a:ln>
            <a:effectLst>
              <a:innerShdw dist="12700" dir="10800000">
                <a:prstClr val="black"/>
              </a:inn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" name="Grouper 54"/>
          <p:cNvGrpSpPr/>
          <p:nvPr/>
        </p:nvGrpSpPr>
        <p:grpSpPr>
          <a:xfrm>
            <a:off x="6471205" y="2573704"/>
            <a:ext cx="2790222" cy="1656184"/>
            <a:chOff x="323528" y="1930279"/>
            <a:chExt cx="3352937" cy="1990199"/>
          </a:xfrm>
        </p:grpSpPr>
        <p:sp>
          <p:nvSpPr>
            <p:cNvPr id="56" name="AutoShape 3"/>
            <p:cNvSpPr>
              <a:spLocks noChangeArrowheads="1"/>
            </p:cNvSpPr>
            <p:nvPr/>
          </p:nvSpPr>
          <p:spPr bwMode="auto">
            <a:xfrm rot="5400000">
              <a:off x="2197265" y="2441278"/>
              <a:ext cx="1990198" cy="968202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AutoShape 7"/>
            <p:cNvSpPr>
              <a:spLocks noChangeArrowheads="1"/>
            </p:cNvSpPr>
            <p:nvPr/>
          </p:nvSpPr>
          <p:spPr bwMode="auto">
            <a:xfrm rot="5400000">
              <a:off x="1261163" y="2441277"/>
              <a:ext cx="1990198" cy="968202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FBFB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11"/>
            <p:cNvSpPr>
              <a:spLocks noChangeAspect="1" noChangeArrowheads="1"/>
            </p:cNvSpPr>
            <p:nvPr/>
          </p:nvSpPr>
          <p:spPr bwMode="auto">
            <a:xfrm>
              <a:off x="3030997" y="2640744"/>
              <a:ext cx="244291" cy="569268"/>
            </a:xfrm>
            <a:prstGeom prst="ellipse">
              <a:avLst/>
            </a:prstGeom>
            <a:solidFill>
              <a:srgbClr val="333308"/>
            </a:solidFill>
            <a:ln w="190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12"/>
            <p:cNvSpPr>
              <a:spLocks noChangeArrowheads="1"/>
            </p:cNvSpPr>
            <p:nvPr/>
          </p:nvSpPr>
          <p:spPr bwMode="auto">
            <a:xfrm>
              <a:off x="3073580" y="2737116"/>
              <a:ext cx="161367" cy="376524"/>
            </a:xfrm>
            <a:prstGeom prst="ellipse">
              <a:avLst/>
            </a:prstGeom>
            <a:solidFill>
              <a:srgbClr val="333308"/>
            </a:solidFill>
            <a:ln w="190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13"/>
            <p:cNvSpPr>
              <a:spLocks noChangeAspect="1" noChangeArrowheads="1"/>
            </p:cNvSpPr>
            <p:nvPr/>
          </p:nvSpPr>
          <p:spPr bwMode="auto">
            <a:xfrm>
              <a:off x="3112800" y="2830126"/>
              <a:ext cx="81804" cy="190503"/>
            </a:xfrm>
            <a:prstGeom prst="ellipse">
              <a:avLst/>
            </a:prstGeom>
            <a:solidFill>
              <a:srgbClr val="FFFF00"/>
            </a:solidFill>
            <a:ln w="190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Triangle isocèle 60"/>
            <p:cNvSpPr/>
            <p:nvPr/>
          </p:nvSpPr>
          <p:spPr bwMode="auto">
            <a:xfrm rot="16200000">
              <a:off x="717725" y="1967403"/>
              <a:ext cx="1123201" cy="1911595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  <a:alpha val="4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2" name="Oval 22"/>
            <p:cNvSpPr>
              <a:spLocks noChangeAspect="1" noChangeArrowheads="1"/>
            </p:cNvSpPr>
            <p:nvPr/>
          </p:nvSpPr>
          <p:spPr bwMode="auto">
            <a:xfrm>
              <a:off x="323618" y="2894401"/>
              <a:ext cx="28015" cy="6275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noFill/>
              <a:round/>
              <a:headEnd/>
              <a:tailEnd/>
            </a:ln>
            <a:effectLst>
              <a:outerShdw dist="127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30"/>
            <p:cNvSpPr>
              <a:spLocks noChangeArrowheads="1"/>
            </p:cNvSpPr>
            <p:nvPr/>
          </p:nvSpPr>
          <p:spPr bwMode="auto">
            <a:xfrm>
              <a:off x="2009005" y="2360593"/>
              <a:ext cx="484100" cy="11295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8"/>
            <p:cNvSpPr>
              <a:spLocks noChangeAspect="1" noChangeArrowheads="1"/>
            </p:cNvSpPr>
            <p:nvPr/>
          </p:nvSpPr>
          <p:spPr bwMode="auto">
            <a:xfrm>
              <a:off x="2196152" y="2830125"/>
              <a:ext cx="81804" cy="190503"/>
            </a:xfrm>
            <a:prstGeom prst="ellipse">
              <a:avLst/>
            </a:prstGeom>
            <a:solidFill>
              <a:srgbClr val="0000FF">
                <a:alpha val="40000"/>
              </a:srgbClr>
            </a:solidFill>
            <a:ln>
              <a:noFill/>
            </a:ln>
            <a:effectLst>
              <a:innerShdw dist="12700" dir="10800000">
                <a:prstClr val="black"/>
              </a:inn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81943" y="395712"/>
            <a:ext cx="6141793" cy="14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600" b="0">
                <a:solidFill>
                  <a:srgbClr val="88FFDC"/>
                </a:solidFill>
                <a:latin typeface="Chalkboard"/>
                <a:cs typeface="Chalkboard"/>
              </a:rPr>
              <a:t>Multiple wavelengths: longitudinal (time) coherence</a:t>
            </a:r>
            <a:endParaRPr lang="en-US" sz="3600" b="0" u="sng">
              <a:solidFill>
                <a:schemeClr val="hlink"/>
              </a:solidFill>
              <a:latin typeface="Chalkboard"/>
              <a:cs typeface="Chalkboard"/>
            </a:endParaRPr>
          </a:p>
        </p:txBody>
      </p:sp>
      <p:sp>
        <p:nvSpPr>
          <p:cNvPr id="73" name="Rectangle 67"/>
          <p:cNvSpPr>
            <a:spLocks noChangeArrowheads="1"/>
          </p:cNvSpPr>
          <p:nvPr/>
        </p:nvSpPr>
        <p:spPr bwMode="auto">
          <a:xfrm>
            <a:off x="-96688" y="1808535"/>
            <a:ext cx="5848267" cy="13388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3200" b="0">
                <a:solidFill>
                  <a:schemeClr val="bg1"/>
                </a:solidFill>
                <a:latin typeface="Helvetica" charset="0"/>
              </a:rPr>
              <a:t>different wavelengths produce different patterns…</a:t>
            </a:r>
            <a:endParaRPr lang="en-US" sz="3200" b="0">
              <a:solidFill>
                <a:srgbClr val="FFFF00"/>
              </a:solidFill>
              <a:latin typeface="Helvetica" charset="0"/>
            </a:endParaRPr>
          </a:p>
        </p:txBody>
      </p:sp>
      <p:grpSp>
        <p:nvGrpSpPr>
          <p:cNvPr id="85" name="Grouper 84"/>
          <p:cNvGrpSpPr/>
          <p:nvPr/>
        </p:nvGrpSpPr>
        <p:grpSpPr>
          <a:xfrm>
            <a:off x="191344" y="4008302"/>
            <a:ext cx="2546217" cy="2661058"/>
            <a:chOff x="1772161" y="1930279"/>
            <a:chExt cx="1904304" cy="1990199"/>
          </a:xfrm>
        </p:grpSpPr>
        <p:sp>
          <p:nvSpPr>
            <p:cNvPr id="86" name="AutoShape 3"/>
            <p:cNvSpPr>
              <a:spLocks noChangeArrowheads="1"/>
            </p:cNvSpPr>
            <p:nvPr/>
          </p:nvSpPr>
          <p:spPr bwMode="auto">
            <a:xfrm rot="5400000">
              <a:off x="2197265" y="2441278"/>
              <a:ext cx="1990198" cy="968202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AutoShape 7"/>
            <p:cNvSpPr>
              <a:spLocks noChangeArrowheads="1"/>
            </p:cNvSpPr>
            <p:nvPr/>
          </p:nvSpPr>
          <p:spPr bwMode="auto">
            <a:xfrm rot="5400000">
              <a:off x="1261163" y="2441277"/>
              <a:ext cx="1990198" cy="968202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11"/>
            <p:cNvSpPr>
              <a:spLocks noChangeAspect="1" noChangeArrowheads="1"/>
            </p:cNvSpPr>
            <p:nvPr/>
          </p:nvSpPr>
          <p:spPr bwMode="auto">
            <a:xfrm>
              <a:off x="3030997" y="2640744"/>
              <a:ext cx="244291" cy="569268"/>
            </a:xfrm>
            <a:prstGeom prst="ellipse">
              <a:avLst/>
            </a:prstGeom>
            <a:solidFill>
              <a:srgbClr val="333308"/>
            </a:solidFill>
            <a:ln w="190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12"/>
            <p:cNvSpPr>
              <a:spLocks noChangeArrowheads="1"/>
            </p:cNvSpPr>
            <p:nvPr/>
          </p:nvSpPr>
          <p:spPr bwMode="auto">
            <a:xfrm>
              <a:off x="3073580" y="2737116"/>
              <a:ext cx="161367" cy="376524"/>
            </a:xfrm>
            <a:prstGeom prst="ellipse">
              <a:avLst/>
            </a:prstGeom>
            <a:solidFill>
              <a:srgbClr val="333308"/>
            </a:solidFill>
            <a:ln w="190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13"/>
            <p:cNvSpPr>
              <a:spLocks noChangeAspect="1" noChangeArrowheads="1"/>
            </p:cNvSpPr>
            <p:nvPr/>
          </p:nvSpPr>
          <p:spPr bwMode="auto">
            <a:xfrm>
              <a:off x="3112800" y="2830126"/>
              <a:ext cx="81804" cy="190503"/>
            </a:xfrm>
            <a:prstGeom prst="ellipse">
              <a:avLst/>
            </a:prstGeom>
            <a:solidFill>
              <a:srgbClr val="FFFF00"/>
            </a:solidFill>
            <a:ln w="19050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8"/>
            <p:cNvSpPr>
              <a:spLocks noChangeAspect="1" noChangeArrowheads="1"/>
            </p:cNvSpPr>
            <p:nvPr/>
          </p:nvSpPr>
          <p:spPr bwMode="auto">
            <a:xfrm>
              <a:off x="2196152" y="2830125"/>
              <a:ext cx="81804" cy="19050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innerShdw dist="12700" dir="10800000">
                <a:prstClr val="black"/>
              </a:inn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6" name="Grouper 95"/>
          <p:cNvGrpSpPr/>
          <p:nvPr/>
        </p:nvGrpSpPr>
        <p:grpSpPr>
          <a:xfrm>
            <a:off x="593171" y="4906669"/>
            <a:ext cx="304800" cy="1158605"/>
            <a:chOff x="4700451" y="1785541"/>
            <a:chExt cx="304800" cy="1158605"/>
          </a:xfrm>
        </p:grpSpPr>
        <p:sp>
          <p:nvSpPr>
            <p:cNvPr id="97" name="Rectangle 62"/>
            <p:cNvSpPr>
              <a:spLocks noChangeArrowheads="1"/>
            </p:cNvSpPr>
            <p:nvPr/>
          </p:nvSpPr>
          <p:spPr bwMode="auto">
            <a:xfrm>
              <a:off x="4700451" y="2563146"/>
              <a:ext cx="3048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</a:pPr>
              <a:r>
                <a:rPr lang="en-US" i="1">
                  <a:solidFill>
                    <a:srgbClr val="317DB9"/>
                  </a:solidFill>
                  <a:latin typeface="Symbol" charset="2"/>
                  <a:cs typeface="Symbol" charset="2"/>
                </a:rPr>
                <a:t></a:t>
              </a:r>
              <a:endParaRPr lang="en-US" i="1" u="sng">
                <a:solidFill>
                  <a:srgbClr val="317DB9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98" name="Line 63"/>
            <p:cNvSpPr>
              <a:spLocks noChangeShapeType="1"/>
            </p:cNvSpPr>
            <p:nvPr/>
          </p:nvSpPr>
          <p:spPr bwMode="auto">
            <a:xfrm>
              <a:off x="4920224" y="1785541"/>
              <a:ext cx="0" cy="304800"/>
            </a:xfrm>
            <a:prstGeom prst="line">
              <a:avLst/>
            </a:prstGeom>
            <a:noFill/>
            <a:ln w="28575">
              <a:solidFill>
                <a:srgbClr val="317DB9"/>
              </a:solidFill>
              <a:round/>
              <a:headEnd type="none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Line 64"/>
            <p:cNvSpPr>
              <a:spLocks noChangeShapeType="1"/>
            </p:cNvSpPr>
            <p:nvPr/>
          </p:nvSpPr>
          <p:spPr bwMode="auto">
            <a:xfrm flipV="1">
              <a:off x="4920224" y="2345059"/>
              <a:ext cx="0" cy="304800"/>
            </a:xfrm>
            <a:prstGeom prst="line">
              <a:avLst/>
            </a:prstGeom>
            <a:noFill/>
            <a:ln w="28575">
              <a:solidFill>
                <a:srgbClr val="317DB9"/>
              </a:solidFill>
              <a:round/>
              <a:headEnd type="none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1" name="Grouper 100"/>
          <p:cNvGrpSpPr/>
          <p:nvPr/>
        </p:nvGrpSpPr>
        <p:grpSpPr>
          <a:xfrm>
            <a:off x="1486979" y="6109908"/>
            <a:ext cx="1247110" cy="461665"/>
            <a:chOff x="3969423" y="1373624"/>
            <a:chExt cx="1247110" cy="461665"/>
          </a:xfrm>
        </p:grpSpPr>
        <p:sp>
          <p:nvSpPr>
            <p:cNvPr id="102" name="Line 63"/>
            <p:cNvSpPr>
              <a:spLocks noChangeShapeType="1"/>
            </p:cNvSpPr>
            <p:nvPr/>
          </p:nvSpPr>
          <p:spPr bwMode="auto">
            <a:xfrm rot="5400000" flipH="1">
              <a:off x="4176423" y="1454655"/>
              <a:ext cx="0" cy="4140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 type="none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Line 63"/>
            <p:cNvSpPr>
              <a:spLocks noChangeShapeType="1"/>
            </p:cNvSpPr>
            <p:nvPr/>
          </p:nvSpPr>
          <p:spPr bwMode="auto">
            <a:xfrm rot="16200000">
              <a:off x="5009533" y="1454655"/>
              <a:ext cx="0" cy="41400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 type="none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4355976" y="1373624"/>
              <a:ext cx="4074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1">
                  <a:solidFill>
                    <a:schemeClr val="bg1"/>
                  </a:solidFill>
                  <a:latin typeface="Helvetica" charset="0"/>
                </a:rPr>
                <a:t>H</a:t>
              </a:r>
              <a:endParaRPr lang="fr-FR" i="1"/>
            </a:p>
          </p:txBody>
        </p:sp>
      </p:grpSp>
      <p:grpSp>
        <p:nvGrpSpPr>
          <p:cNvPr id="105" name="Grouper 104"/>
          <p:cNvGrpSpPr/>
          <p:nvPr/>
        </p:nvGrpSpPr>
        <p:grpSpPr>
          <a:xfrm>
            <a:off x="2023347" y="4958252"/>
            <a:ext cx="918000" cy="131520"/>
            <a:chOff x="4427984" y="2737080"/>
            <a:chExt cx="918000" cy="131520"/>
          </a:xfrm>
        </p:grpSpPr>
        <p:sp>
          <p:nvSpPr>
            <p:cNvPr id="106" name="Line 63"/>
            <p:cNvSpPr>
              <a:spLocks noChangeShapeType="1"/>
            </p:cNvSpPr>
            <p:nvPr/>
          </p:nvSpPr>
          <p:spPr bwMode="auto">
            <a:xfrm rot="16200000">
              <a:off x="4886984" y="2278080"/>
              <a:ext cx="0" cy="918000"/>
            </a:xfrm>
            <a:prstGeom prst="line">
              <a:avLst/>
            </a:prstGeom>
            <a:noFill/>
            <a:ln w="19050" cmpd="sng">
              <a:solidFill>
                <a:srgbClr val="FFFFFF"/>
              </a:solidFill>
              <a:prstDash val="sysDash"/>
              <a:round/>
              <a:headEnd type="none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Line 63"/>
            <p:cNvSpPr>
              <a:spLocks noChangeShapeType="1"/>
            </p:cNvSpPr>
            <p:nvPr/>
          </p:nvSpPr>
          <p:spPr bwMode="auto">
            <a:xfrm rot="16200000">
              <a:off x="4886984" y="2409600"/>
              <a:ext cx="0" cy="918000"/>
            </a:xfrm>
            <a:prstGeom prst="line">
              <a:avLst/>
            </a:prstGeom>
            <a:noFill/>
            <a:ln w="19050" cmpd="sng">
              <a:solidFill>
                <a:srgbClr val="FFFFFF"/>
              </a:solidFill>
              <a:prstDash val="sysDash"/>
              <a:round/>
              <a:headEnd type="none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er 9">
            <a:extLst>
              <a:ext uri="{FF2B5EF4-FFF2-40B4-BE49-F238E27FC236}">
                <a16:creationId xmlns:a16="http://schemas.microsoft.com/office/drawing/2014/main" id="{0573BFF4-76F9-6D04-D788-BFDCD579AD19}"/>
              </a:ext>
            </a:extLst>
          </p:cNvPr>
          <p:cNvGrpSpPr/>
          <p:nvPr/>
        </p:nvGrpSpPr>
        <p:grpSpPr>
          <a:xfrm>
            <a:off x="6471204" y="434397"/>
            <a:ext cx="2790223" cy="1656184"/>
            <a:chOff x="107503" y="1268760"/>
            <a:chExt cx="2790223" cy="1656184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138A26A2-3D1D-35AB-E7A6-0C5F626454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666779" y="1693997"/>
              <a:ext cx="1656183" cy="805711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7">
              <a:extLst>
                <a:ext uri="{FF2B5EF4-FFF2-40B4-BE49-F238E27FC236}">
                  <a16:creationId xmlns:a16="http://schemas.microsoft.com/office/drawing/2014/main" id="{219B2AD3-8DD7-2557-E2FA-E26FC38A9F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887781" y="1693996"/>
              <a:ext cx="1656183" cy="805711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" name="Grouper 68">
              <a:extLst>
                <a:ext uri="{FF2B5EF4-FFF2-40B4-BE49-F238E27FC236}">
                  <a16:creationId xmlns:a16="http://schemas.microsoft.com/office/drawing/2014/main" id="{FFAC28AD-C6C4-ED82-A382-9847E94FF1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18400" y="1772816"/>
              <a:ext cx="284612" cy="663219"/>
              <a:chOff x="2360585" y="1859988"/>
              <a:chExt cx="203292" cy="473728"/>
            </a:xfrm>
          </p:grpSpPr>
          <p:sp>
            <p:nvSpPr>
              <p:cNvPr id="22" name="Oval 11">
                <a:extLst>
                  <a:ext uri="{FF2B5EF4-FFF2-40B4-BE49-F238E27FC236}">
                    <a16:creationId xmlns:a16="http://schemas.microsoft.com/office/drawing/2014/main" id="{AFFBB687-F8D9-5C87-CE47-604D3299538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360585" y="1859988"/>
                <a:ext cx="203292" cy="473728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12">
                <a:extLst>
                  <a:ext uri="{FF2B5EF4-FFF2-40B4-BE49-F238E27FC236}">
                    <a16:creationId xmlns:a16="http://schemas.microsoft.com/office/drawing/2014/main" id="{988ADD20-5CA5-1DD3-CBA6-CFE26D509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6022" y="1940186"/>
                <a:ext cx="134285" cy="313332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13">
                <a:extLst>
                  <a:ext uri="{FF2B5EF4-FFF2-40B4-BE49-F238E27FC236}">
                    <a16:creationId xmlns:a16="http://schemas.microsoft.com/office/drawing/2014/main" id="{A3AF31A2-D4A9-2087-D18E-FB0935E8BC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28659" y="2017586"/>
                <a:ext cx="68075" cy="158531"/>
              </a:xfrm>
              <a:prstGeom prst="ellipse">
                <a:avLst/>
              </a:prstGeom>
              <a:solidFill>
                <a:srgbClr val="FFFF00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" name="Triangle isocèle 41">
              <a:extLst>
                <a:ext uri="{FF2B5EF4-FFF2-40B4-BE49-F238E27FC236}">
                  <a16:creationId xmlns:a16="http://schemas.microsoft.com/office/drawing/2014/main" id="{F50F471C-9B85-DD00-98BF-70ED993F25D6}"/>
                </a:ext>
              </a:extLst>
            </p:cNvPr>
            <p:cNvSpPr/>
            <p:nvPr/>
          </p:nvSpPr>
          <p:spPr bwMode="auto">
            <a:xfrm rot="16200000">
              <a:off x="435545" y="1299651"/>
              <a:ext cx="934694" cy="1590777"/>
            </a:xfrm>
            <a:prstGeom prst="triangle">
              <a:avLst/>
            </a:prstGeom>
            <a:solidFill>
              <a:srgbClr val="FF0000">
                <a:alpha val="4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5EAF98DF-8C3F-60A1-5FD1-F771AAC6AE3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7579" y="2071073"/>
              <a:ext cx="23313" cy="5222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noFill/>
              <a:round/>
              <a:headEnd/>
              <a:tailEnd/>
            </a:ln>
            <a:effectLst>
              <a:outerShdw dist="127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30">
              <a:extLst>
                <a:ext uri="{FF2B5EF4-FFF2-40B4-BE49-F238E27FC236}">
                  <a16:creationId xmlns:a16="http://schemas.microsoft.com/office/drawing/2014/main" id="{7383522A-44F4-0A3F-DE58-E3FC81227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112" y="1626854"/>
              <a:ext cx="402855" cy="93999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8">
              <a:extLst>
                <a:ext uri="{FF2B5EF4-FFF2-40B4-BE49-F238E27FC236}">
                  <a16:creationId xmlns:a16="http://schemas.microsoft.com/office/drawing/2014/main" id="{24ECEE05-7839-FF10-5921-9D28F35B0C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65850" y="2017585"/>
              <a:ext cx="68075" cy="158531"/>
            </a:xfrm>
            <a:prstGeom prst="ellipse">
              <a:avLst/>
            </a:prstGeom>
            <a:solidFill>
              <a:srgbClr val="0000FF">
                <a:alpha val="40000"/>
              </a:srgbClr>
            </a:solidFill>
            <a:ln>
              <a:noFill/>
            </a:ln>
            <a:effectLst>
              <a:innerShdw dist="12700" dir="10800000">
                <a:prstClr val="black"/>
              </a:inn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" name="Oval 11">
            <a:extLst>
              <a:ext uri="{FF2B5EF4-FFF2-40B4-BE49-F238E27FC236}">
                <a16:creationId xmlns:a16="http://schemas.microsoft.com/office/drawing/2014/main" id="{9A566583-7874-9A15-45C9-ED922E7D07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55206" y="1878807"/>
            <a:ext cx="406729" cy="947808"/>
          </a:xfrm>
          <a:prstGeom prst="ellipse">
            <a:avLst/>
          </a:prstGeom>
          <a:gradFill flip="none" rotWithShape="1">
            <a:gsLst>
              <a:gs pos="100000">
                <a:srgbClr val="00281A">
                  <a:alpha val="60000"/>
                </a:srgbClr>
              </a:gs>
              <a:gs pos="68000">
                <a:srgbClr val="FFFF00">
                  <a:alpha val="60000"/>
                </a:srgbClr>
              </a:gs>
            </a:gsLst>
            <a:path path="shape">
              <a:fillToRect l="50000" t="50000" r="50000" b="50000"/>
            </a:path>
            <a:tileRect/>
          </a:gradFill>
          <a:ln w="19050" cmpd="sng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67">
            <a:extLst>
              <a:ext uri="{FF2B5EF4-FFF2-40B4-BE49-F238E27FC236}">
                <a16:creationId xmlns:a16="http://schemas.microsoft.com/office/drawing/2014/main" id="{E9BEF3CB-8E5A-82B6-DD7E-802FCD7CF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0392" y="3789040"/>
            <a:ext cx="9301607" cy="4678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b="0">
                <a:solidFill>
                  <a:srgbClr val="FFFF00"/>
                </a:solidFill>
                <a:latin typeface="Helvetica" charset="0"/>
              </a:rPr>
              <a:t>what is the condition to still see a fringe pattern?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BCD8E3-6604-BBA0-3495-EF1B38717716}"/>
              </a:ext>
            </a:extLst>
          </p:cNvPr>
          <p:cNvGrpSpPr/>
          <p:nvPr/>
        </p:nvGrpSpPr>
        <p:grpSpPr>
          <a:xfrm>
            <a:off x="8423988" y="4978082"/>
            <a:ext cx="3864699" cy="1763286"/>
            <a:chOff x="8512438" y="5268037"/>
            <a:chExt cx="3864699" cy="176328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ED4B246-D825-00C0-26E1-B418EBC6BAC3}"/>
                </a:ext>
              </a:extLst>
            </p:cNvPr>
            <p:cNvSpPr/>
            <p:nvPr/>
          </p:nvSpPr>
          <p:spPr bwMode="auto">
            <a:xfrm>
              <a:off x="8512438" y="5268037"/>
              <a:ext cx="3620914" cy="176327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91888" name="Rectangle 16"/>
            <p:cNvSpPr>
              <a:spLocks noChangeArrowheads="1"/>
            </p:cNvSpPr>
            <p:nvPr/>
          </p:nvSpPr>
          <p:spPr bwMode="auto">
            <a:xfrm>
              <a:off x="8541866" y="5345255"/>
              <a:ext cx="3835271" cy="1686068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>
                <a:lnSpc>
                  <a:spcPts val="2480"/>
                </a:lnSpc>
                <a:spcBef>
                  <a:spcPts val="0"/>
                </a:spcBef>
              </a:pPr>
              <a:r>
                <a:rPr lang="en-US" b="0">
                  <a:solidFill>
                    <a:srgbClr val="FFFF00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We can express this rule using the "</a:t>
              </a:r>
              <a:r>
                <a:rPr lang="en-US" altLang="ja-JP" b="0" u="sng">
                  <a:solidFill>
                    <a:srgbClr val="FFFF00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coherence len</a:t>
              </a:r>
              <a:r>
                <a:rPr lang="en-US" altLang="ja-JP" b="0">
                  <a:solidFill>
                    <a:srgbClr val="FFFF00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g</a:t>
              </a:r>
              <a:r>
                <a:rPr lang="en-US" altLang="ja-JP" b="0" u="sng">
                  <a:solidFill>
                    <a:srgbClr val="FFFF00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th</a:t>
              </a:r>
              <a:r>
                <a:rPr lang="en-US" b="0">
                  <a:solidFill>
                    <a:srgbClr val="FFFF00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” </a:t>
              </a:r>
              <a:r>
                <a:rPr lang="en-US" altLang="ja-JP" b="0" i="1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L</a:t>
              </a:r>
              <a:r>
                <a:rPr lang="en-US" altLang="ja-JP" b="0" baseline="-25000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c</a:t>
              </a:r>
              <a:r>
                <a:rPr lang="en-US" altLang="ja-JP" b="0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 = </a:t>
              </a:r>
              <a:r>
                <a:rPr lang="en-US" altLang="ja-JP" b="0" i="1" err="1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charset="0"/>
                </a:rPr>
                <a:t>l</a:t>
              </a:r>
              <a:r>
                <a:rPr lang="en-US" altLang="ja-JP" b="0" baseline="30000" err="1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2</a:t>
              </a:r>
              <a:r>
                <a:rPr lang="en-US" altLang="ja-JP" b="0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/</a:t>
              </a:r>
              <a:r>
                <a:rPr lang="en-US" altLang="ja-JP" b="0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charset="0"/>
                </a:rPr>
                <a:t>D</a:t>
              </a:r>
              <a:r>
                <a:rPr lang="en-US" altLang="ja-JP" b="0" i="1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charset="0"/>
                </a:rPr>
                <a:t>l</a:t>
              </a:r>
              <a:r>
                <a:rPr lang="en-US" b="0">
                  <a:solidFill>
                    <a:srgbClr val="FFFF00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:</a:t>
              </a:r>
            </a:p>
            <a:p>
              <a:pPr>
                <a:lnSpc>
                  <a:spcPts val="2480"/>
                </a:lnSpc>
                <a:spcBef>
                  <a:spcPts val="0"/>
                </a:spcBef>
              </a:pPr>
              <a:r>
                <a:rPr lang="en-US" b="0">
                  <a:solidFill>
                    <a:srgbClr val="FFFF00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time coherence requires </a:t>
              </a:r>
            </a:p>
            <a:p>
              <a:pPr>
                <a:lnSpc>
                  <a:spcPts val="2480"/>
                </a:lnSpc>
                <a:spcBef>
                  <a:spcPts val="0"/>
                </a:spcBef>
              </a:pPr>
              <a:r>
                <a:rPr lang="en-US" b="0" i="1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L</a:t>
              </a:r>
              <a:r>
                <a:rPr lang="en-US" b="0" baseline="-25000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c </a:t>
              </a:r>
              <a:r>
                <a:rPr lang="en-US" b="0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Helvetica" charset="0"/>
                </a:rPr>
                <a:t>&gt; </a:t>
              </a:r>
              <a:r>
                <a:rPr lang="en-US" b="0" i="1"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Symbol" charset="0"/>
                </a:rPr>
                <a:t>l</a:t>
              </a:r>
              <a:endPara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endParaRPr>
            </a:p>
          </p:txBody>
        </p:sp>
      </p:grpSp>
      <p:sp>
        <p:nvSpPr>
          <p:cNvPr id="30" name="Rectangle 27">
            <a:extLst>
              <a:ext uri="{FF2B5EF4-FFF2-40B4-BE49-F238E27FC236}">
                <a16:creationId xmlns:a16="http://schemas.microsoft.com/office/drawing/2014/main" id="{9E321FC0-887E-8607-EF84-AD88BAC47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427" y="1406714"/>
            <a:ext cx="2382475" cy="215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…and the combination blurs the fringes</a:t>
            </a:r>
            <a:endParaRPr lang="en-US" sz="3200" b="0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3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0.00065 0.157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78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183 -0.1557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3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00" grpId="0"/>
      <p:bldP spid="58371" grpId="0"/>
      <p:bldP spid="73" grpId="0"/>
      <p:bldP spid="25" grpId="0" animBg="1"/>
      <p:bldP spid="26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5" name="Rectangle 15"/>
          <p:cNvSpPr>
            <a:spLocks noChangeArrowheads="1"/>
          </p:cNvSpPr>
          <p:nvPr/>
        </p:nvSpPr>
        <p:spPr bwMode="auto">
          <a:xfrm>
            <a:off x="0" y="5069381"/>
            <a:ext cx="12181551" cy="166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>
                <a:solidFill>
                  <a:srgbClr val="44FFD2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An alternate way to describe spatial coherence: 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diffraction is produced only by the waves passing through the pinhole, emitted in the solid angle ≈ 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0"/>
                <a:sym typeface="Symbol" charset="0"/>
              </a:rPr>
              <a:t>d</a:t>
            </a:r>
            <a:r>
              <a:rPr lang="en-US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 2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/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D</a:t>
            </a:r>
            <a:r>
              <a:rPr lang="en-US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 2 </a:t>
            </a:r>
            <a:endParaRPr lang="en-US" b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593921" name="Rectangle 593920"/>
          <p:cNvSpPr/>
          <p:nvPr/>
        </p:nvSpPr>
        <p:spPr bwMode="auto">
          <a:xfrm>
            <a:off x="551384" y="6192937"/>
            <a:ext cx="1368152" cy="421964"/>
          </a:xfrm>
          <a:prstGeom prst="rect">
            <a:avLst/>
          </a:prstGeom>
          <a:solidFill>
            <a:srgbClr val="0000FF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413E3B-ED88-6858-89A1-8BD73C1E072D}"/>
              </a:ext>
            </a:extLst>
          </p:cNvPr>
          <p:cNvSpPr txBox="1"/>
          <p:nvPr/>
        </p:nvSpPr>
        <p:spPr>
          <a:xfrm>
            <a:off x="191344" y="5793863"/>
            <a:ext cx="119533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...which corresponds to a fraction of the total emission ≈(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0"/>
                <a:sym typeface="Symbol" charset="0"/>
              </a:rPr>
              <a:t></a:t>
            </a:r>
            <a:r>
              <a:rPr lang="en-US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 2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/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0"/>
                <a:sym typeface="Symbol" charset="0"/>
              </a:rPr>
              <a:t>x </a:t>
            </a:r>
            <a:r>
              <a:rPr lang="en-US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2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)/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pitchFamily="2" charset="2"/>
              </a:rPr>
              <a:t>W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=</a:t>
            </a:r>
            <a:r>
              <a:rPr lang="en-US" b="0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  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0"/>
                <a:sym typeface="Symbol" charset="0"/>
              </a:rPr>
              <a:t></a:t>
            </a:r>
            <a:r>
              <a:rPr lang="en-US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2 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/(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0"/>
                <a:sym typeface="Symbol" charset="0"/>
              </a:rPr>
              <a:t>x </a:t>
            </a:r>
            <a:r>
              <a:rPr lang="en-US" b="0" baseline="30000" err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2</a:t>
            </a:r>
            <a:r>
              <a:rPr lang="en-US" b="0" i="1" err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2"/>
                <a:cs typeface="Symbol" charset="2"/>
              </a:rPr>
              <a:t>W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2"/>
                <a:cs typeface="Symbol" charset="2"/>
              </a:rPr>
              <a:t> 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)</a:t>
            </a:r>
            <a:endParaRPr lang="en-US" b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6" name="Rectangle 67">
            <a:extLst>
              <a:ext uri="{FF2B5EF4-FFF2-40B4-BE49-F238E27FC236}">
                <a16:creationId xmlns:a16="http://schemas.microsoft.com/office/drawing/2014/main" id="{6CF81167-90E9-207A-A880-9977BE905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333" y="1748082"/>
            <a:ext cx="5234340" cy="7826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sym typeface="Symbol" charset="0"/>
              </a:rPr>
              <a:t>what is the condition for a pattern to still be visible?</a:t>
            </a:r>
          </a:p>
        </p:txBody>
      </p:sp>
      <p:grpSp>
        <p:nvGrpSpPr>
          <p:cNvPr id="22" name="Grouper 21"/>
          <p:cNvGrpSpPr/>
          <p:nvPr/>
        </p:nvGrpSpPr>
        <p:grpSpPr>
          <a:xfrm>
            <a:off x="2927648" y="597623"/>
            <a:ext cx="3575388" cy="2039289"/>
            <a:chOff x="1236244" y="1124744"/>
            <a:chExt cx="2903708" cy="1656184"/>
          </a:xfrm>
        </p:grpSpPr>
        <p:grpSp>
          <p:nvGrpSpPr>
            <p:cNvPr id="21" name="Grouper 20"/>
            <p:cNvGrpSpPr/>
            <p:nvPr/>
          </p:nvGrpSpPr>
          <p:grpSpPr>
            <a:xfrm>
              <a:off x="1236244" y="1124744"/>
              <a:ext cx="2903708" cy="1656184"/>
              <a:chOff x="1236244" y="1124744"/>
              <a:chExt cx="2903708" cy="1656184"/>
            </a:xfrm>
          </p:grpSpPr>
          <p:sp>
            <p:nvSpPr>
              <p:cNvPr id="74" name="AutoShape 3"/>
              <p:cNvSpPr>
                <a:spLocks noChangeArrowheads="1"/>
              </p:cNvSpPr>
              <p:nvPr/>
            </p:nvSpPr>
            <p:spPr bwMode="auto">
              <a:xfrm rot="5400000">
                <a:off x="2909005" y="1549981"/>
                <a:ext cx="1656183" cy="805711"/>
              </a:xfrm>
              <a:custGeom>
                <a:avLst/>
                <a:gdLst>
                  <a:gd name="G0" fmla="+- 3320 0 0"/>
                  <a:gd name="G1" fmla="+- 21600 0 3320"/>
                  <a:gd name="G2" fmla="*/ 3320 1 2"/>
                  <a:gd name="G3" fmla="+- 21600 0 G2"/>
                  <a:gd name="G4" fmla="+/ 3320 21600 2"/>
                  <a:gd name="G5" fmla="+/ G1 0 2"/>
                  <a:gd name="G6" fmla="*/ 21600 21600 3320"/>
                  <a:gd name="G7" fmla="*/ G6 1 2"/>
                  <a:gd name="G8" fmla="+- 21600 0 G7"/>
                  <a:gd name="G9" fmla="*/ 21600 1 2"/>
                  <a:gd name="G10" fmla="+- 3320 0 G9"/>
                  <a:gd name="G11" fmla="?: G10 G8 0"/>
                  <a:gd name="G12" fmla="?: G10 G7 21600"/>
                  <a:gd name="T0" fmla="*/ 19940 w 21600"/>
                  <a:gd name="T1" fmla="*/ 10800 h 21600"/>
                  <a:gd name="T2" fmla="*/ 10800 w 21600"/>
                  <a:gd name="T3" fmla="*/ 21600 h 21600"/>
                  <a:gd name="T4" fmla="*/ 1660 w 21600"/>
                  <a:gd name="T5" fmla="*/ 10800 h 21600"/>
                  <a:gd name="T6" fmla="*/ 10800 w 21600"/>
                  <a:gd name="T7" fmla="*/ 0 h 21600"/>
                  <a:gd name="T8" fmla="*/ 3460 w 21600"/>
                  <a:gd name="T9" fmla="*/ 3460 h 21600"/>
                  <a:gd name="T10" fmla="*/ 18140 w 21600"/>
                  <a:gd name="T11" fmla="*/ 1814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320" y="21600"/>
                    </a:lnTo>
                    <a:lnTo>
                      <a:pt x="1828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3300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utoShape 7"/>
              <p:cNvSpPr>
                <a:spLocks noChangeArrowheads="1"/>
              </p:cNvSpPr>
              <p:nvPr/>
            </p:nvSpPr>
            <p:spPr bwMode="auto">
              <a:xfrm rot="5400000">
                <a:off x="2130006" y="1549980"/>
                <a:ext cx="1656183" cy="805711"/>
              </a:xfrm>
              <a:custGeom>
                <a:avLst/>
                <a:gdLst>
                  <a:gd name="G0" fmla="+- 3320 0 0"/>
                  <a:gd name="G1" fmla="+- 21600 0 3320"/>
                  <a:gd name="G2" fmla="*/ 3320 1 2"/>
                  <a:gd name="G3" fmla="+- 21600 0 G2"/>
                  <a:gd name="G4" fmla="+/ 3320 21600 2"/>
                  <a:gd name="G5" fmla="+/ G1 0 2"/>
                  <a:gd name="G6" fmla="*/ 21600 21600 3320"/>
                  <a:gd name="G7" fmla="*/ G6 1 2"/>
                  <a:gd name="G8" fmla="+- 21600 0 G7"/>
                  <a:gd name="G9" fmla="*/ 21600 1 2"/>
                  <a:gd name="G10" fmla="+- 3320 0 G9"/>
                  <a:gd name="G11" fmla="?: G10 G8 0"/>
                  <a:gd name="G12" fmla="?: G10 G7 21600"/>
                  <a:gd name="T0" fmla="*/ 19940 w 21600"/>
                  <a:gd name="T1" fmla="*/ 10800 h 21600"/>
                  <a:gd name="T2" fmla="*/ 10800 w 21600"/>
                  <a:gd name="T3" fmla="*/ 21600 h 21600"/>
                  <a:gd name="T4" fmla="*/ 1660 w 21600"/>
                  <a:gd name="T5" fmla="*/ 10800 h 21600"/>
                  <a:gd name="T6" fmla="*/ 10800 w 21600"/>
                  <a:gd name="T7" fmla="*/ 0 h 21600"/>
                  <a:gd name="T8" fmla="*/ 3460 w 21600"/>
                  <a:gd name="T9" fmla="*/ 3460 h 21600"/>
                  <a:gd name="T10" fmla="*/ 18140 w 21600"/>
                  <a:gd name="T11" fmla="*/ 1814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320" y="21600"/>
                    </a:lnTo>
                    <a:lnTo>
                      <a:pt x="1828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Oval 22"/>
              <p:cNvSpPr>
                <a:spLocks noChangeAspect="1" noChangeArrowheads="1"/>
              </p:cNvSpPr>
              <p:nvPr/>
            </p:nvSpPr>
            <p:spPr bwMode="auto">
              <a:xfrm>
                <a:off x="1236244" y="1756800"/>
                <a:ext cx="176449" cy="395252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  <a:round/>
                <a:headEnd/>
                <a:tailEnd/>
              </a:ln>
              <a:effectLst>
                <a:outerShdw dist="12700" algn="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" name="Oval 8"/>
            <p:cNvSpPr>
              <a:spLocks noChangeAspect="1" noChangeArrowheads="1"/>
            </p:cNvSpPr>
            <p:nvPr/>
          </p:nvSpPr>
          <p:spPr bwMode="auto">
            <a:xfrm>
              <a:off x="2908076" y="1873569"/>
              <a:ext cx="68075" cy="158531"/>
            </a:xfrm>
            <a:prstGeom prst="ellipse">
              <a:avLst/>
            </a:prstGeom>
            <a:solidFill>
              <a:srgbClr val="001F60"/>
            </a:solidFill>
            <a:ln>
              <a:noFill/>
            </a:ln>
            <a:effectLst>
              <a:innerShdw dist="12700" dir="10800000">
                <a:prstClr val="black"/>
              </a:innerShdw>
            </a:effectLst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3922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91344" y="689789"/>
            <a:ext cx="4419901" cy="1181667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ts val="38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rgbClr val="88FFDC"/>
                </a:solidFill>
                <a:latin typeface="Chalkboard"/>
                <a:ea typeface="ＭＳ Ｐゴシック" charset="0"/>
                <a:cs typeface="Chalkboard"/>
              </a:rPr>
              <a:t>Spatial </a:t>
            </a:r>
          </a:p>
          <a:p>
            <a:pPr algn="l">
              <a:lnSpc>
                <a:spcPts val="38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rgbClr val="88FFDC"/>
                </a:solidFill>
                <a:latin typeface="Chalkboard"/>
                <a:ea typeface="ＭＳ Ｐゴシック" charset="0"/>
                <a:cs typeface="Chalkboard"/>
              </a:rPr>
              <a:t>coherence: </a:t>
            </a:r>
            <a:endParaRPr lang="en-US" sz="4000" b="0" u="sng">
              <a:solidFill>
                <a:srgbClr val="88FFDC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983432" y="2614949"/>
            <a:ext cx="4819036" cy="2268944"/>
            <a:chOff x="529911" y="1122033"/>
            <a:chExt cx="4819036" cy="2268944"/>
          </a:xfrm>
        </p:grpSpPr>
        <p:grpSp>
          <p:nvGrpSpPr>
            <p:cNvPr id="32" name="Grouper 31"/>
            <p:cNvGrpSpPr/>
            <p:nvPr/>
          </p:nvGrpSpPr>
          <p:grpSpPr>
            <a:xfrm>
              <a:off x="529911" y="1122033"/>
              <a:ext cx="4819036" cy="2268944"/>
              <a:chOff x="1065781" y="4867099"/>
              <a:chExt cx="3377551" cy="1590250"/>
            </a:xfrm>
          </p:grpSpPr>
          <p:sp>
            <p:nvSpPr>
              <p:cNvPr id="35" name="AutoShape 3"/>
              <p:cNvSpPr>
                <a:spLocks noChangeArrowheads="1"/>
              </p:cNvSpPr>
              <p:nvPr/>
            </p:nvSpPr>
            <p:spPr bwMode="auto">
              <a:xfrm rot="5400000">
                <a:off x="3318123" y="5298022"/>
                <a:ext cx="1513918" cy="736500"/>
              </a:xfrm>
              <a:custGeom>
                <a:avLst/>
                <a:gdLst>
                  <a:gd name="G0" fmla="+- 3320 0 0"/>
                  <a:gd name="G1" fmla="+- 21600 0 3320"/>
                  <a:gd name="G2" fmla="*/ 3320 1 2"/>
                  <a:gd name="G3" fmla="+- 21600 0 G2"/>
                  <a:gd name="G4" fmla="+/ 3320 21600 2"/>
                  <a:gd name="G5" fmla="+/ G1 0 2"/>
                  <a:gd name="G6" fmla="*/ 21600 21600 3320"/>
                  <a:gd name="G7" fmla="*/ G6 1 2"/>
                  <a:gd name="G8" fmla="+- 21600 0 G7"/>
                  <a:gd name="G9" fmla="*/ 21600 1 2"/>
                  <a:gd name="G10" fmla="+- 3320 0 G9"/>
                  <a:gd name="G11" fmla="?: G10 G8 0"/>
                  <a:gd name="G12" fmla="?: G10 G7 21600"/>
                  <a:gd name="T0" fmla="*/ 19940 w 21600"/>
                  <a:gd name="T1" fmla="*/ 10800 h 21600"/>
                  <a:gd name="T2" fmla="*/ 10800 w 21600"/>
                  <a:gd name="T3" fmla="*/ 21600 h 21600"/>
                  <a:gd name="T4" fmla="*/ 1660 w 21600"/>
                  <a:gd name="T5" fmla="*/ 10800 h 21600"/>
                  <a:gd name="T6" fmla="*/ 10800 w 21600"/>
                  <a:gd name="T7" fmla="*/ 0 h 21600"/>
                  <a:gd name="T8" fmla="*/ 3460 w 21600"/>
                  <a:gd name="T9" fmla="*/ 3460 h 21600"/>
                  <a:gd name="T10" fmla="*/ 18140 w 21600"/>
                  <a:gd name="T11" fmla="*/ 1814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320" y="21600"/>
                    </a:lnTo>
                    <a:lnTo>
                      <a:pt x="1828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333300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AutoShape 7"/>
              <p:cNvSpPr>
                <a:spLocks noChangeArrowheads="1"/>
              </p:cNvSpPr>
              <p:nvPr/>
            </p:nvSpPr>
            <p:spPr bwMode="auto">
              <a:xfrm rot="5400000">
                <a:off x="2532491" y="5275406"/>
                <a:ext cx="1590250" cy="773635"/>
              </a:xfrm>
              <a:custGeom>
                <a:avLst/>
                <a:gdLst>
                  <a:gd name="G0" fmla="+- 3320 0 0"/>
                  <a:gd name="G1" fmla="+- 21600 0 3320"/>
                  <a:gd name="G2" fmla="*/ 3320 1 2"/>
                  <a:gd name="G3" fmla="+- 21600 0 G2"/>
                  <a:gd name="G4" fmla="+/ 3320 21600 2"/>
                  <a:gd name="G5" fmla="+/ G1 0 2"/>
                  <a:gd name="G6" fmla="*/ 21600 21600 3320"/>
                  <a:gd name="G7" fmla="*/ G6 1 2"/>
                  <a:gd name="G8" fmla="+- 21600 0 G7"/>
                  <a:gd name="G9" fmla="*/ 21600 1 2"/>
                  <a:gd name="G10" fmla="+- 3320 0 G9"/>
                  <a:gd name="G11" fmla="?: G10 G8 0"/>
                  <a:gd name="G12" fmla="?: G10 G7 21600"/>
                  <a:gd name="T0" fmla="*/ 19940 w 21600"/>
                  <a:gd name="T1" fmla="*/ 10800 h 21600"/>
                  <a:gd name="T2" fmla="*/ 10800 w 21600"/>
                  <a:gd name="T3" fmla="*/ 21600 h 21600"/>
                  <a:gd name="T4" fmla="*/ 1660 w 21600"/>
                  <a:gd name="T5" fmla="*/ 10800 h 21600"/>
                  <a:gd name="T6" fmla="*/ 10800 w 21600"/>
                  <a:gd name="T7" fmla="*/ 0 h 21600"/>
                  <a:gd name="T8" fmla="*/ 3460 w 21600"/>
                  <a:gd name="T9" fmla="*/ 3460 h 21600"/>
                  <a:gd name="T10" fmla="*/ 18140 w 21600"/>
                  <a:gd name="T11" fmla="*/ 1814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320" y="21600"/>
                    </a:lnTo>
                    <a:lnTo>
                      <a:pt x="1828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BFB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11"/>
              <p:cNvSpPr>
                <a:spLocks noChangeAspect="1" noChangeArrowheads="1"/>
              </p:cNvSpPr>
              <p:nvPr/>
            </p:nvSpPr>
            <p:spPr bwMode="auto">
              <a:xfrm>
                <a:off x="3942499" y="5377590"/>
                <a:ext cx="244292" cy="569268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Oval 12"/>
              <p:cNvSpPr>
                <a:spLocks noChangeArrowheads="1"/>
              </p:cNvSpPr>
              <p:nvPr/>
            </p:nvSpPr>
            <p:spPr bwMode="auto">
              <a:xfrm>
                <a:off x="3985082" y="5473962"/>
                <a:ext cx="161367" cy="376524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13"/>
              <p:cNvSpPr>
                <a:spLocks noChangeAspect="1" noChangeArrowheads="1"/>
              </p:cNvSpPr>
              <p:nvPr/>
            </p:nvSpPr>
            <p:spPr bwMode="auto">
              <a:xfrm>
                <a:off x="4024303" y="5566972"/>
                <a:ext cx="81804" cy="190503"/>
              </a:xfrm>
              <a:prstGeom prst="ellipse">
                <a:avLst/>
              </a:prstGeom>
              <a:solidFill>
                <a:srgbClr val="FFFF00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24"/>
              <p:cNvSpPr>
                <a:spLocks noChangeArrowheads="1"/>
              </p:cNvSpPr>
              <p:nvPr/>
            </p:nvSpPr>
            <p:spPr bwMode="auto">
              <a:xfrm>
                <a:off x="1065781" y="5474154"/>
                <a:ext cx="304800" cy="404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>
                  <a:spcBef>
                    <a:spcPct val="20000"/>
                  </a:spcBef>
                </a:pPr>
                <a:r>
                  <a:rPr lang="en-US" b="0" i="1">
                    <a:solidFill>
                      <a:srgbClr val="FFFF00"/>
                    </a:solidFill>
                    <a:latin typeface="Symbol" charset="0"/>
                  </a:rPr>
                  <a:t>x</a:t>
                </a:r>
                <a:endParaRPr lang="en-US" b="0" i="1" u="sng">
                  <a:solidFill>
                    <a:srgbClr val="FFFF00"/>
                  </a:solidFill>
                  <a:latin typeface="Helvetica" charset="0"/>
                  <a:cs typeface="Times" charset="0"/>
                </a:endParaRPr>
              </a:p>
            </p:txBody>
          </p:sp>
          <p:sp>
            <p:nvSpPr>
              <p:cNvPr id="41" name="Line 25"/>
              <p:cNvSpPr>
                <a:spLocks noChangeShapeType="1"/>
              </p:cNvSpPr>
              <p:nvPr/>
            </p:nvSpPr>
            <p:spPr bwMode="auto">
              <a:xfrm>
                <a:off x="1375351" y="5490000"/>
                <a:ext cx="0" cy="35280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 type="arrow" w="sm" len="sm"/>
                <a:tailEnd type="arrow" w="sm" len="sm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42" name="Trapèze 41"/>
              <p:cNvSpPr/>
              <p:nvPr/>
            </p:nvSpPr>
            <p:spPr bwMode="auto">
              <a:xfrm rot="16200000">
                <a:off x="1828456" y="4741200"/>
                <a:ext cx="1137600" cy="1843200"/>
              </a:xfrm>
              <a:prstGeom prst="trapezoid">
                <a:avLst>
                  <a:gd name="adj" fmla="val 35110"/>
                </a:avLst>
              </a:prstGeom>
              <a:solidFill>
                <a:schemeClr val="accent1">
                  <a:lumMod val="60000"/>
                  <a:lumOff val="40000"/>
                  <a:alpha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30"/>
              <p:cNvSpPr>
                <a:spLocks noChangeArrowheads="1"/>
              </p:cNvSpPr>
              <p:nvPr/>
            </p:nvSpPr>
            <p:spPr bwMode="auto">
              <a:xfrm>
                <a:off x="3089293" y="5097438"/>
                <a:ext cx="484102" cy="112957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Oval 8"/>
              <p:cNvSpPr>
                <a:spLocks noChangeAspect="1" noChangeArrowheads="1"/>
              </p:cNvSpPr>
              <p:nvPr/>
            </p:nvSpPr>
            <p:spPr bwMode="auto">
              <a:xfrm>
                <a:off x="3276434" y="5566972"/>
                <a:ext cx="81804" cy="190503"/>
              </a:xfrm>
              <a:prstGeom prst="ellipse">
                <a:avLst/>
              </a:prstGeom>
              <a:solidFill>
                <a:srgbClr val="001F60"/>
              </a:solidFill>
              <a:ln>
                <a:noFill/>
              </a:ln>
              <a:effectLst>
                <a:innerShdw dist="12700" dir="10800000">
                  <a:schemeClr val="tx1"/>
                </a:innerShdw>
              </a:effectLst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Line 25"/>
              <p:cNvSpPr>
                <a:spLocks noChangeShapeType="1"/>
              </p:cNvSpPr>
              <p:nvPr/>
            </p:nvSpPr>
            <p:spPr bwMode="auto">
              <a:xfrm rot="5400000" flipH="1">
                <a:off x="2379121" y="4345905"/>
                <a:ext cx="13992" cy="1862938"/>
              </a:xfrm>
              <a:prstGeom prst="line">
                <a:avLst/>
              </a:prstGeom>
              <a:noFill/>
              <a:ln w="28575" cmpd="sng">
                <a:solidFill>
                  <a:srgbClr val="FF0000"/>
                </a:solidFill>
                <a:round/>
                <a:headEnd type="arrow" w="med" len="sm"/>
                <a:tailEnd type="arrow" w="med" len="sm"/>
              </a:ln>
              <a:effectLst>
                <a:outerShdw dist="25400" dir="2700000" algn="tl" rotWithShape="0">
                  <a:prstClr val="black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3" name="Rectangle 24"/>
              <p:cNvSpPr>
                <a:spLocks noChangeArrowheads="1"/>
              </p:cNvSpPr>
              <p:nvPr/>
            </p:nvSpPr>
            <p:spPr bwMode="auto">
              <a:xfrm>
                <a:off x="2180862" y="4969466"/>
                <a:ext cx="304800" cy="404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>
                  <a:spcBef>
                    <a:spcPct val="20000"/>
                  </a:spcBef>
                </a:pPr>
                <a:r>
                  <a:rPr lang="en-US" b="0" i="1">
                    <a:solidFill>
                      <a:srgbClr val="FF0000"/>
                    </a:solidFill>
                    <a:latin typeface="+mn-lt"/>
                  </a:rPr>
                  <a:t>D</a:t>
                </a:r>
                <a:endParaRPr lang="en-US" b="0" i="1" u="sng">
                  <a:solidFill>
                    <a:srgbClr val="FF0000"/>
                  </a:solidFill>
                  <a:latin typeface="+mn-lt"/>
                  <a:cs typeface="Times" charset="0"/>
                </a:endParaRPr>
              </a:p>
            </p:txBody>
          </p:sp>
        </p:grpSp>
        <p:grpSp>
          <p:nvGrpSpPr>
            <p:cNvPr id="57" name="Grouper 56"/>
            <p:cNvGrpSpPr/>
            <p:nvPr/>
          </p:nvGrpSpPr>
          <p:grpSpPr>
            <a:xfrm>
              <a:off x="3520800" y="1825200"/>
              <a:ext cx="304800" cy="1147800"/>
              <a:chOff x="4699248" y="1807200"/>
              <a:chExt cx="304800" cy="1147800"/>
            </a:xfrm>
          </p:grpSpPr>
          <p:sp>
            <p:nvSpPr>
              <p:cNvPr id="58" name="Rectangle 62"/>
              <p:cNvSpPr>
                <a:spLocks noChangeArrowheads="1"/>
              </p:cNvSpPr>
              <p:nvPr/>
            </p:nvSpPr>
            <p:spPr bwMode="auto">
              <a:xfrm>
                <a:off x="4699248" y="2574000"/>
                <a:ext cx="30480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>
                  <a:spcBef>
                    <a:spcPct val="20000"/>
                  </a:spcBef>
                </a:pPr>
                <a:r>
                  <a:rPr lang="en-US" i="1">
                    <a:solidFill>
                      <a:srgbClr val="317DB9"/>
                    </a:solidFill>
                    <a:latin typeface="Symbol" charset="2"/>
                    <a:cs typeface="Symbol" charset="2"/>
                  </a:rPr>
                  <a:t></a:t>
                </a:r>
                <a:endParaRPr lang="en-US" i="1" u="sng">
                  <a:solidFill>
                    <a:srgbClr val="317DB9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59" name="Line 63"/>
              <p:cNvSpPr>
                <a:spLocks noChangeShapeType="1"/>
              </p:cNvSpPr>
              <p:nvPr/>
            </p:nvSpPr>
            <p:spPr bwMode="auto">
              <a:xfrm>
                <a:off x="4921200" y="1807200"/>
                <a:ext cx="0" cy="304800"/>
              </a:xfrm>
              <a:prstGeom prst="line">
                <a:avLst/>
              </a:prstGeom>
              <a:noFill/>
              <a:ln w="38100">
                <a:solidFill>
                  <a:srgbClr val="307DB9"/>
                </a:solidFill>
                <a:round/>
                <a:headEnd type="none"/>
                <a:tailEnd type="arrow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Line 64"/>
              <p:cNvSpPr>
                <a:spLocks noChangeShapeType="1"/>
              </p:cNvSpPr>
              <p:nvPr/>
            </p:nvSpPr>
            <p:spPr bwMode="auto">
              <a:xfrm flipV="1">
                <a:off x="4921200" y="2365200"/>
                <a:ext cx="0" cy="304800"/>
              </a:xfrm>
              <a:prstGeom prst="line">
                <a:avLst/>
              </a:prstGeom>
              <a:noFill/>
              <a:ln w="38100">
                <a:solidFill>
                  <a:srgbClr val="307DB9"/>
                </a:solidFill>
                <a:round/>
                <a:headEnd type="none"/>
                <a:tailEnd type="arrow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80FFB404-C051-8462-1CC8-C44A0A016574}"/>
              </a:ext>
            </a:extLst>
          </p:cNvPr>
          <p:cNvSpPr/>
          <p:nvPr/>
        </p:nvSpPr>
        <p:spPr bwMode="auto">
          <a:xfrm>
            <a:off x="1556045" y="3349415"/>
            <a:ext cx="896481" cy="790581"/>
          </a:xfrm>
          <a:custGeom>
            <a:avLst/>
            <a:gdLst>
              <a:gd name="connsiteX0" fmla="*/ 224585 w 940857"/>
              <a:gd name="connsiteY0" fmla="*/ 95160 h 668901"/>
              <a:gd name="connsiteX1" fmla="*/ 887973 w 940857"/>
              <a:gd name="connsiteY1" fmla="*/ 23442 h 668901"/>
              <a:gd name="connsiteX2" fmla="*/ 879008 w 940857"/>
              <a:gd name="connsiteY2" fmla="*/ 453748 h 668901"/>
              <a:gd name="connsiteX3" fmla="*/ 887973 w 940857"/>
              <a:gd name="connsiteY3" fmla="*/ 668901 h 668901"/>
              <a:gd name="connsiteX4" fmla="*/ 134938 w 940857"/>
              <a:gd name="connsiteY4" fmla="*/ 453748 h 668901"/>
              <a:gd name="connsiteX5" fmla="*/ 467 w 940857"/>
              <a:gd name="connsiteY5" fmla="*/ 274454 h 668901"/>
              <a:gd name="connsiteX6" fmla="*/ 99079 w 940857"/>
              <a:gd name="connsiteY6" fmla="*/ 68266 h 668901"/>
              <a:gd name="connsiteX0" fmla="*/ 224585 w 1049230"/>
              <a:gd name="connsiteY0" fmla="*/ 95160 h 1025617"/>
              <a:gd name="connsiteX1" fmla="*/ 887973 w 1049230"/>
              <a:gd name="connsiteY1" fmla="*/ 23442 h 1025617"/>
              <a:gd name="connsiteX2" fmla="*/ 879008 w 1049230"/>
              <a:gd name="connsiteY2" fmla="*/ 453748 h 1025617"/>
              <a:gd name="connsiteX3" fmla="*/ 1013577 w 1049230"/>
              <a:gd name="connsiteY3" fmla="*/ 1025617 h 1025617"/>
              <a:gd name="connsiteX4" fmla="*/ 134938 w 1049230"/>
              <a:gd name="connsiteY4" fmla="*/ 453748 h 1025617"/>
              <a:gd name="connsiteX5" fmla="*/ 467 w 1049230"/>
              <a:gd name="connsiteY5" fmla="*/ 274454 h 1025617"/>
              <a:gd name="connsiteX6" fmla="*/ 99079 w 1049230"/>
              <a:gd name="connsiteY6" fmla="*/ 68266 h 1025617"/>
              <a:gd name="connsiteX0" fmla="*/ 438000 w 1282755"/>
              <a:gd name="connsiteY0" fmla="*/ 95160 h 1029127"/>
              <a:gd name="connsiteX1" fmla="*/ 1101388 w 1282755"/>
              <a:gd name="connsiteY1" fmla="*/ 23442 h 1029127"/>
              <a:gd name="connsiteX2" fmla="*/ 1092423 w 1282755"/>
              <a:gd name="connsiteY2" fmla="*/ 453748 h 1029127"/>
              <a:gd name="connsiteX3" fmla="*/ 1226992 w 1282755"/>
              <a:gd name="connsiteY3" fmla="*/ 1025617 h 1029127"/>
              <a:gd name="connsiteX4" fmla="*/ 46902 w 1282755"/>
              <a:gd name="connsiteY4" fmla="*/ 674811 h 1029127"/>
              <a:gd name="connsiteX5" fmla="*/ 213882 w 1282755"/>
              <a:gd name="connsiteY5" fmla="*/ 274454 h 1029127"/>
              <a:gd name="connsiteX6" fmla="*/ 312494 w 1282755"/>
              <a:gd name="connsiteY6" fmla="*/ 68266 h 1029127"/>
              <a:gd name="connsiteX0" fmla="*/ 451386 w 1296141"/>
              <a:gd name="connsiteY0" fmla="*/ 95160 h 1028614"/>
              <a:gd name="connsiteX1" fmla="*/ 1114774 w 1296141"/>
              <a:gd name="connsiteY1" fmla="*/ 23442 h 1028614"/>
              <a:gd name="connsiteX2" fmla="*/ 1105809 w 1296141"/>
              <a:gd name="connsiteY2" fmla="*/ 453748 h 1028614"/>
              <a:gd name="connsiteX3" fmla="*/ 1240378 w 1296141"/>
              <a:gd name="connsiteY3" fmla="*/ 1025617 h 1028614"/>
              <a:gd name="connsiteX4" fmla="*/ 60288 w 1296141"/>
              <a:gd name="connsiteY4" fmla="*/ 674811 h 1028614"/>
              <a:gd name="connsiteX5" fmla="*/ 156929 w 1296141"/>
              <a:gd name="connsiteY5" fmla="*/ 580929 h 1028614"/>
              <a:gd name="connsiteX6" fmla="*/ 325880 w 1296141"/>
              <a:gd name="connsiteY6" fmla="*/ 68266 h 1028614"/>
              <a:gd name="connsiteX0" fmla="*/ 451386 w 1296141"/>
              <a:gd name="connsiteY0" fmla="*/ 95160 h 1028614"/>
              <a:gd name="connsiteX1" fmla="*/ 1114774 w 1296141"/>
              <a:gd name="connsiteY1" fmla="*/ 23442 h 1028614"/>
              <a:gd name="connsiteX2" fmla="*/ 1105809 w 1296141"/>
              <a:gd name="connsiteY2" fmla="*/ 453748 h 1028614"/>
              <a:gd name="connsiteX3" fmla="*/ 1240378 w 1296141"/>
              <a:gd name="connsiteY3" fmla="*/ 1025617 h 1028614"/>
              <a:gd name="connsiteX4" fmla="*/ 60288 w 1296141"/>
              <a:gd name="connsiteY4" fmla="*/ 674811 h 1028614"/>
              <a:gd name="connsiteX5" fmla="*/ 156929 w 1296141"/>
              <a:gd name="connsiteY5" fmla="*/ 580929 h 1028614"/>
              <a:gd name="connsiteX6" fmla="*/ 49551 w 1296141"/>
              <a:gd name="connsiteY6" fmla="*/ 485273 h 1028614"/>
              <a:gd name="connsiteX0" fmla="*/ 1114774 w 1296141"/>
              <a:gd name="connsiteY0" fmla="*/ 0 h 1005172"/>
              <a:gd name="connsiteX1" fmla="*/ 1105809 w 1296141"/>
              <a:gd name="connsiteY1" fmla="*/ 430306 h 1005172"/>
              <a:gd name="connsiteX2" fmla="*/ 1240378 w 1296141"/>
              <a:gd name="connsiteY2" fmla="*/ 1002175 h 1005172"/>
              <a:gd name="connsiteX3" fmla="*/ 60288 w 1296141"/>
              <a:gd name="connsiteY3" fmla="*/ 651369 h 1005172"/>
              <a:gd name="connsiteX4" fmla="*/ 156929 w 1296141"/>
              <a:gd name="connsiteY4" fmla="*/ 557487 h 1005172"/>
              <a:gd name="connsiteX5" fmla="*/ 49551 w 1296141"/>
              <a:gd name="connsiteY5" fmla="*/ 461831 h 1005172"/>
              <a:gd name="connsiteX0" fmla="*/ 1305693 w 1329652"/>
              <a:gd name="connsiteY0" fmla="*/ 37132 h 605201"/>
              <a:gd name="connsiteX1" fmla="*/ 1105809 w 1329652"/>
              <a:gd name="connsiteY1" fmla="*/ 30335 h 605201"/>
              <a:gd name="connsiteX2" fmla="*/ 1240378 w 1329652"/>
              <a:gd name="connsiteY2" fmla="*/ 602204 h 605201"/>
              <a:gd name="connsiteX3" fmla="*/ 60288 w 1329652"/>
              <a:gd name="connsiteY3" fmla="*/ 251398 h 605201"/>
              <a:gd name="connsiteX4" fmla="*/ 156929 w 1329652"/>
              <a:gd name="connsiteY4" fmla="*/ 157516 h 605201"/>
              <a:gd name="connsiteX5" fmla="*/ 49551 w 1329652"/>
              <a:gd name="connsiteY5" fmla="*/ 61860 h 605201"/>
              <a:gd name="connsiteX0" fmla="*/ 1305693 w 1326089"/>
              <a:gd name="connsiteY0" fmla="*/ 0 h 565494"/>
              <a:gd name="connsiteX1" fmla="*/ 1040495 w 1326089"/>
              <a:gd name="connsiteY1" fmla="*/ 279581 h 565494"/>
              <a:gd name="connsiteX2" fmla="*/ 1240378 w 1326089"/>
              <a:gd name="connsiteY2" fmla="*/ 565072 h 565494"/>
              <a:gd name="connsiteX3" fmla="*/ 60288 w 1326089"/>
              <a:gd name="connsiteY3" fmla="*/ 214266 h 565494"/>
              <a:gd name="connsiteX4" fmla="*/ 156929 w 1326089"/>
              <a:gd name="connsiteY4" fmla="*/ 120384 h 565494"/>
              <a:gd name="connsiteX5" fmla="*/ 49551 w 1326089"/>
              <a:gd name="connsiteY5" fmla="*/ 24728 h 565494"/>
              <a:gd name="connsiteX0" fmla="*/ 1306988 w 1327384"/>
              <a:gd name="connsiteY0" fmla="*/ 0 h 565494"/>
              <a:gd name="connsiteX1" fmla="*/ 1041790 w 1327384"/>
              <a:gd name="connsiteY1" fmla="*/ 279581 h 565494"/>
              <a:gd name="connsiteX2" fmla="*/ 1241673 w 1327384"/>
              <a:gd name="connsiteY2" fmla="*/ 565072 h 565494"/>
              <a:gd name="connsiteX3" fmla="*/ 61583 w 1327384"/>
              <a:gd name="connsiteY3" fmla="*/ 214266 h 565494"/>
              <a:gd name="connsiteX4" fmla="*/ 158224 w 1327384"/>
              <a:gd name="connsiteY4" fmla="*/ 120384 h 565494"/>
              <a:gd name="connsiteX5" fmla="*/ 50846 w 1327384"/>
              <a:gd name="connsiteY5" fmla="*/ 24728 h 565494"/>
              <a:gd name="connsiteX0" fmla="*/ 1306988 w 1327384"/>
              <a:gd name="connsiteY0" fmla="*/ 0 h 565494"/>
              <a:gd name="connsiteX1" fmla="*/ 1041790 w 1327384"/>
              <a:gd name="connsiteY1" fmla="*/ 279581 h 565494"/>
              <a:gd name="connsiteX2" fmla="*/ 1241673 w 1327384"/>
              <a:gd name="connsiteY2" fmla="*/ 565072 h 565494"/>
              <a:gd name="connsiteX3" fmla="*/ 61583 w 1327384"/>
              <a:gd name="connsiteY3" fmla="*/ 214266 h 565494"/>
              <a:gd name="connsiteX4" fmla="*/ 158224 w 1327384"/>
              <a:gd name="connsiteY4" fmla="*/ 120384 h 565494"/>
              <a:gd name="connsiteX5" fmla="*/ 50846 w 1327384"/>
              <a:gd name="connsiteY5" fmla="*/ 24728 h 565494"/>
              <a:gd name="connsiteX0" fmla="*/ 1257164 w 1277560"/>
              <a:gd name="connsiteY0" fmla="*/ 0 h 565494"/>
              <a:gd name="connsiteX1" fmla="*/ 991966 w 1277560"/>
              <a:gd name="connsiteY1" fmla="*/ 279581 h 565494"/>
              <a:gd name="connsiteX2" fmla="*/ 1191849 w 1277560"/>
              <a:gd name="connsiteY2" fmla="*/ 565072 h 565494"/>
              <a:gd name="connsiteX3" fmla="*/ 11759 w 1277560"/>
              <a:gd name="connsiteY3" fmla="*/ 214266 h 565494"/>
              <a:gd name="connsiteX4" fmla="*/ 108400 w 1277560"/>
              <a:gd name="connsiteY4" fmla="*/ 120384 h 565494"/>
              <a:gd name="connsiteX5" fmla="*/ 1022 w 1277560"/>
              <a:gd name="connsiteY5" fmla="*/ 24728 h 565494"/>
              <a:gd name="connsiteX0" fmla="*/ 1256142 w 1276538"/>
              <a:gd name="connsiteY0" fmla="*/ 0 h 565494"/>
              <a:gd name="connsiteX1" fmla="*/ 990944 w 1276538"/>
              <a:gd name="connsiteY1" fmla="*/ 279581 h 565494"/>
              <a:gd name="connsiteX2" fmla="*/ 1190827 w 1276538"/>
              <a:gd name="connsiteY2" fmla="*/ 565072 h 565494"/>
              <a:gd name="connsiteX3" fmla="*/ 10737 w 1276538"/>
              <a:gd name="connsiteY3" fmla="*/ 214266 h 565494"/>
              <a:gd name="connsiteX4" fmla="*/ 107378 w 1276538"/>
              <a:gd name="connsiteY4" fmla="*/ 120384 h 565494"/>
              <a:gd name="connsiteX5" fmla="*/ 0 w 1276538"/>
              <a:gd name="connsiteY5" fmla="*/ 24728 h 565494"/>
              <a:gd name="connsiteX0" fmla="*/ 1256142 w 1276538"/>
              <a:gd name="connsiteY0" fmla="*/ 0 h 565494"/>
              <a:gd name="connsiteX1" fmla="*/ 990944 w 1276538"/>
              <a:gd name="connsiteY1" fmla="*/ 279581 h 565494"/>
              <a:gd name="connsiteX2" fmla="*/ 1190827 w 1276538"/>
              <a:gd name="connsiteY2" fmla="*/ 565072 h 565494"/>
              <a:gd name="connsiteX3" fmla="*/ 10737 w 1276538"/>
              <a:gd name="connsiteY3" fmla="*/ 214266 h 565494"/>
              <a:gd name="connsiteX4" fmla="*/ 107378 w 1276538"/>
              <a:gd name="connsiteY4" fmla="*/ 120384 h 565494"/>
              <a:gd name="connsiteX5" fmla="*/ 0 w 1276538"/>
              <a:gd name="connsiteY5" fmla="*/ 24728 h 565494"/>
              <a:gd name="connsiteX0" fmla="*/ 1256142 w 1256142"/>
              <a:gd name="connsiteY0" fmla="*/ 54 h 565548"/>
              <a:gd name="connsiteX1" fmla="*/ 990944 w 1256142"/>
              <a:gd name="connsiteY1" fmla="*/ 279635 h 565548"/>
              <a:gd name="connsiteX2" fmla="*/ 1190827 w 1256142"/>
              <a:gd name="connsiteY2" fmla="*/ 565126 h 565548"/>
              <a:gd name="connsiteX3" fmla="*/ 10737 w 1256142"/>
              <a:gd name="connsiteY3" fmla="*/ 214320 h 565548"/>
              <a:gd name="connsiteX4" fmla="*/ 107378 w 1256142"/>
              <a:gd name="connsiteY4" fmla="*/ 120438 h 565548"/>
              <a:gd name="connsiteX5" fmla="*/ 0 w 1256142"/>
              <a:gd name="connsiteY5" fmla="*/ 24782 h 565548"/>
              <a:gd name="connsiteX0" fmla="*/ 1256142 w 1256142"/>
              <a:gd name="connsiteY0" fmla="*/ 73 h 565699"/>
              <a:gd name="connsiteX1" fmla="*/ 990944 w 1256142"/>
              <a:gd name="connsiteY1" fmla="*/ 279654 h 565699"/>
              <a:gd name="connsiteX2" fmla="*/ 1190827 w 1256142"/>
              <a:gd name="connsiteY2" fmla="*/ 565145 h 565699"/>
              <a:gd name="connsiteX3" fmla="*/ 10737 w 1256142"/>
              <a:gd name="connsiteY3" fmla="*/ 214339 h 565699"/>
              <a:gd name="connsiteX4" fmla="*/ 107378 w 1256142"/>
              <a:gd name="connsiteY4" fmla="*/ 120457 h 565699"/>
              <a:gd name="connsiteX5" fmla="*/ 0 w 1256142"/>
              <a:gd name="connsiteY5" fmla="*/ 24801 h 565699"/>
              <a:gd name="connsiteX0" fmla="*/ 1256142 w 1256142"/>
              <a:gd name="connsiteY0" fmla="*/ 73 h 571426"/>
              <a:gd name="connsiteX1" fmla="*/ 990944 w 1256142"/>
              <a:gd name="connsiteY1" fmla="*/ 279654 h 571426"/>
              <a:gd name="connsiteX2" fmla="*/ 1190827 w 1256142"/>
              <a:gd name="connsiteY2" fmla="*/ 565145 h 571426"/>
              <a:gd name="connsiteX3" fmla="*/ 10737 w 1256142"/>
              <a:gd name="connsiteY3" fmla="*/ 214339 h 571426"/>
              <a:gd name="connsiteX4" fmla="*/ 107378 w 1256142"/>
              <a:gd name="connsiteY4" fmla="*/ 120457 h 571426"/>
              <a:gd name="connsiteX5" fmla="*/ 0 w 1256142"/>
              <a:gd name="connsiteY5" fmla="*/ 24801 h 571426"/>
              <a:gd name="connsiteX0" fmla="*/ 1256142 w 1256142"/>
              <a:gd name="connsiteY0" fmla="*/ 73 h 565154"/>
              <a:gd name="connsiteX1" fmla="*/ 990944 w 1256142"/>
              <a:gd name="connsiteY1" fmla="*/ 279654 h 565154"/>
              <a:gd name="connsiteX2" fmla="*/ 1190827 w 1256142"/>
              <a:gd name="connsiteY2" fmla="*/ 565145 h 565154"/>
              <a:gd name="connsiteX3" fmla="*/ 10737 w 1256142"/>
              <a:gd name="connsiteY3" fmla="*/ 214339 h 565154"/>
              <a:gd name="connsiteX4" fmla="*/ 107378 w 1256142"/>
              <a:gd name="connsiteY4" fmla="*/ 120457 h 565154"/>
              <a:gd name="connsiteX5" fmla="*/ 0 w 1256142"/>
              <a:gd name="connsiteY5" fmla="*/ 24801 h 565154"/>
              <a:gd name="connsiteX0" fmla="*/ 1256142 w 1256142"/>
              <a:gd name="connsiteY0" fmla="*/ 73 h 572214"/>
              <a:gd name="connsiteX1" fmla="*/ 990944 w 1256142"/>
              <a:gd name="connsiteY1" fmla="*/ 279654 h 572214"/>
              <a:gd name="connsiteX2" fmla="*/ 1190827 w 1256142"/>
              <a:gd name="connsiteY2" fmla="*/ 565145 h 572214"/>
              <a:gd name="connsiteX3" fmla="*/ 10737 w 1256142"/>
              <a:gd name="connsiteY3" fmla="*/ 214339 h 572214"/>
              <a:gd name="connsiteX4" fmla="*/ 107378 w 1256142"/>
              <a:gd name="connsiteY4" fmla="*/ 120457 h 572214"/>
              <a:gd name="connsiteX5" fmla="*/ 0 w 1256142"/>
              <a:gd name="connsiteY5" fmla="*/ 24801 h 572214"/>
              <a:gd name="connsiteX0" fmla="*/ 1256142 w 1256142"/>
              <a:gd name="connsiteY0" fmla="*/ 73 h 565154"/>
              <a:gd name="connsiteX1" fmla="*/ 990944 w 1256142"/>
              <a:gd name="connsiteY1" fmla="*/ 279654 h 565154"/>
              <a:gd name="connsiteX2" fmla="*/ 1190827 w 1256142"/>
              <a:gd name="connsiteY2" fmla="*/ 565145 h 565154"/>
              <a:gd name="connsiteX3" fmla="*/ 10737 w 1256142"/>
              <a:gd name="connsiteY3" fmla="*/ 214339 h 565154"/>
              <a:gd name="connsiteX4" fmla="*/ 107378 w 1256142"/>
              <a:gd name="connsiteY4" fmla="*/ 120457 h 565154"/>
              <a:gd name="connsiteX5" fmla="*/ 0 w 1256142"/>
              <a:gd name="connsiteY5" fmla="*/ 24801 h 565154"/>
              <a:gd name="connsiteX0" fmla="*/ 1256142 w 1256142"/>
              <a:gd name="connsiteY0" fmla="*/ 71 h 565828"/>
              <a:gd name="connsiteX1" fmla="*/ 981419 w 1256142"/>
              <a:gd name="connsiteY1" fmla="*/ 286002 h 565828"/>
              <a:gd name="connsiteX2" fmla="*/ 1190827 w 1256142"/>
              <a:gd name="connsiteY2" fmla="*/ 565143 h 565828"/>
              <a:gd name="connsiteX3" fmla="*/ 10737 w 1256142"/>
              <a:gd name="connsiteY3" fmla="*/ 214337 h 565828"/>
              <a:gd name="connsiteX4" fmla="*/ 107378 w 1256142"/>
              <a:gd name="connsiteY4" fmla="*/ 120455 h 565828"/>
              <a:gd name="connsiteX5" fmla="*/ 0 w 1256142"/>
              <a:gd name="connsiteY5" fmla="*/ 24799 h 565828"/>
              <a:gd name="connsiteX0" fmla="*/ 1256142 w 1256142"/>
              <a:gd name="connsiteY0" fmla="*/ 114 h 566243"/>
              <a:gd name="connsiteX1" fmla="*/ 981419 w 1256142"/>
              <a:gd name="connsiteY1" fmla="*/ 286045 h 566243"/>
              <a:gd name="connsiteX2" fmla="*/ 1190827 w 1256142"/>
              <a:gd name="connsiteY2" fmla="*/ 565186 h 566243"/>
              <a:gd name="connsiteX3" fmla="*/ 10737 w 1256142"/>
              <a:gd name="connsiteY3" fmla="*/ 214380 h 566243"/>
              <a:gd name="connsiteX4" fmla="*/ 107378 w 1256142"/>
              <a:gd name="connsiteY4" fmla="*/ 120498 h 566243"/>
              <a:gd name="connsiteX5" fmla="*/ 0 w 1256142"/>
              <a:gd name="connsiteY5" fmla="*/ 24842 h 566243"/>
              <a:gd name="connsiteX0" fmla="*/ 1256142 w 1256142"/>
              <a:gd name="connsiteY0" fmla="*/ 114 h 565187"/>
              <a:gd name="connsiteX1" fmla="*/ 981419 w 1256142"/>
              <a:gd name="connsiteY1" fmla="*/ 286045 h 565187"/>
              <a:gd name="connsiteX2" fmla="*/ 1190827 w 1256142"/>
              <a:gd name="connsiteY2" fmla="*/ 565186 h 565187"/>
              <a:gd name="connsiteX3" fmla="*/ 10737 w 1256142"/>
              <a:gd name="connsiteY3" fmla="*/ 214380 h 565187"/>
              <a:gd name="connsiteX4" fmla="*/ 107378 w 1256142"/>
              <a:gd name="connsiteY4" fmla="*/ 120498 h 565187"/>
              <a:gd name="connsiteX5" fmla="*/ 0 w 1256142"/>
              <a:gd name="connsiteY5" fmla="*/ 24842 h 565187"/>
              <a:gd name="connsiteX0" fmla="*/ 1256142 w 1256142"/>
              <a:gd name="connsiteY0" fmla="*/ 3 h 565076"/>
              <a:gd name="connsiteX1" fmla="*/ 981419 w 1256142"/>
              <a:gd name="connsiteY1" fmla="*/ 285934 h 565076"/>
              <a:gd name="connsiteX2" fmla="*/ 1190827 w 1256142"/>
              <a:gd name="connsiteY2" fmla="*/ 565075 h 565076"/>
              <a:gd name="connsiteX3" fmla="*/ 10737 w 1256142"/>
              <a:gd name="connsiteY3" fmla="*/ 214269 h 565076"/>
              <a:gd name="connsiteX4" fmla="*/ 107378 w 1256142"/>
              <a:gd name="connsiteY4" fmla="*/ 120387 h 565076"/>
              <a:gd name="connsiteX5" fmla="*/ 0 w 1256142"/>
              <a:gd name="connsiteY5" fmla="*/ 24731 h 565076"/>
              <a:gd name="connsiteX0" fmla="*/ 1256142 w 1256142"/>
              <a:gd name="connsiteY0" fmla="*/ 3 h 565737"/>
              <a:gd name="connsiteX1" fmla="*/ 981419 w 1256142"/>
              <a:gd name="connsiteY1" fmla="*/ 273234 h 565737"/>
              <a:gd name="connsiteX2" fmla="*/ 1190827 w 1256142"/>
              <a:gd name="connsiteY2" fmla="*/ 565075 h 565737"/>
              <a:gd name="connsiteX3" fmla="*/ 10737 w 1256142"/>
              <a:gd name="connsiteY3" fmla="*/ 214269 h 565737"/>
              <a:gd name="connsiteX4" fmla="*/ 107378 w 1256142"/>
              <a:gd name="connsiteY4" fmla="*/ 120387 h 565737"/>
              <a:gd name="connsiteX5" fmla="*/ 0 w 1256142"/>
              <a:gd name="connsiteY5" fmla="*/ 24731 h 565737"/>
              <a:gd name="connsiteX0" fmla="*/ 1256142 w 1256142"/>
              <a:gd name="connsiteY0" fmla="*/ 3 h 565397"/>
              <a:gd name="connsiteX1" fmla="*/ 981419 w 1256142"/>
              <a:gd name="connsiteY1" fmla="*/ 273234 h 565397"/>
              <a:gd name="connsiteX2" fmla="*/ 1190827 w 1256142"/>
              <a:gd name="connsiteY2" fmla="*/ 565075 h 565397"/>
              <a:gd name="connsiteX3" fmla="*/ 10737 w 1256142"/>
              <a:gd name="connsiteY3" fmla="*/ 214269 h 565397"/>
              <a:gd name="connsiteX4" fmla="*/ 107378 w 1256142"/>
              <a:gd name="connsiteY4" fmla="*/ 120387 h 565397"/>
              <a:gd name="connsiteX5" fmla="*/ 0 w 1256142"/>
              <a:gd name="connsiteY5" fmla="*/ 24731 h 565397"/>
              <a:gd name="connsiteX0" fmla="*/ 1230742 w 1230742"/>
              <a:gd name="connsiteY0" fmla="*/ 1 h 577933"/>
              <a:gd name="connsiteX1" fmla="*/ 981419 w 1230742"/>
              <a:gd name="connsiteY1" fmla="*/ 285932 h 577933"/>
              <a:gd name="connsiteX2" fmla="*/ 1190827 w 1230742"/>
              <a:gd name="connsiteY2" fmla="*/ 577773 h 577933"/>
              <a:gd name="connsiteX3" fmla="*/ 10737 w 1230742"/>
              <a:gd name="connsiteY3" fmla="*/ 226967 h 577933"/>
              <a:gd name="connsiteX4" fmla="*/ 107378 w 1230742"/>
              <a:gd name="connsiteY4" fmla="*/ 133085 h 577933"/>
              <a:gd name="connsiteX5" fmla="*/ 0 w 1230742"/>
              <a:gd name="connsiteY5" fmla="*/ 37429 h 577933"/>
              <a:gd name="connsiteX0" fmla="*/ 1230742 w 1230742"/>
              <a:gd name="connsiteY0" fmla="*/ 4 h 578265"/>
              <a:gd name="connsiteX1" fmla="*/ 981419 w 1230742"/>
              <a:gd name="connsiteY1" fmla="*/ 285935 h 578265"/>
              <a:gd name="connsiteX2" fmla="*/ 1190827 w 1230742"/>
              <a:gd name="connsiteY2" fmla="*/ 577776 h 578265"/>
              <a:gd name="connsiteX3" fmla="*/ 10737 w 1230742"/>
              <a:gd name="connsiteY3" fmla="*/ 226970 h 578265"/>
              <a:gd name="connsiteX4" fmla="*/ 107378 w 1230742"/>
              <a:gd name="connsiteY4" fmla="*/ 133088 h 578265"/>
              <a:gd name="connsiteX5" fmla="*/ 0 w 1230742"/>
              <a:gd name="connsiteY5" fmla="*/ 37432 h 578265"/>
              <a:gd name="connsiteX0" fmla="*/ 1288315 w 1288315"/>
              <a:gd name="connsiteY0" fmla="*/ 4 h 578265"/>
              <a:gd name="connsiteX1" fmla="*/ 1038992 w 1288315"/>
              <a:gd name="connsiteY1" fmla="*/ 285935 h 578265"/>
              <a:gd name="connsiteX2" fmla="*/ 1248400 w 1288315"/>
              <a:gd name="connsiteY2" fmla="*/ 577776 h 578265"/>
              <a:gd name="connsiteX3" fmla="*/ 68310 w 1288315"/>
              <a:gd name="connsiteY3" fmla="*/ 226970 h 578265"/>
              <a:gd name="connsiteX4" fmla="*/ 164951 w 1288315"/>
              <a:gd name="connsiteY4" fmla="*/ 133088 h 578265"/>
              <a:gd name="connsiteX5" fmla="*/ 57573 w 1288315"/>
              <a:gd name="connsiteY5" fmla="*/ 37432 h 578265"/>
              <a:gd name="connsiteX0" fmla="*/ 1230742 w 1230742"/>
              <a:gd name="connsiteY0" fmla="*/ 4 h 578265"/>
              <a:gd name="connsiteX1" fmla="*/ 981419 w 1230742"/>
              <a:gd name="connsiteY1" fmla="*/ 285935 h 578265"/>
              <a:gd name="connsiteX2" fmla="*/ 1190827 w 1230742"/>
              <a:gd name="connsiteY2" fmla="*/ 577776 h 578265"/>
              <a:gd name="connsiteX3" fmla="*/ 10737 w 1230742"/>
              <a:gd name="connsiteY3" fmla="*/ 226970 h 578265"/>
              <a:gd name="connsiteX4" fmla="*/ 107378 w 1230742"/>
              <a:gd name="connsiteY4" fmla="*/ 133088 h 578265"/>
              <a:gd name="connsiteX5" fmla="*/ 0 w 1230742"/>
              <a:gd name="connsiteY5" fmla="*/ 37432 h 578265"/>
              <a:gd name="connsiteX0" fmla="*/ 1230742 w 1232657"/>
              <a:gd name="connsiteY0" fmla="*/ 4 h 579030"/>
              <a:gd name="connsiteX1" fmla="*/ 981419 w 1232657"/>
              <a:gd name="connsiteY1" fmla="*/ 285935 h 579030"/>
              <a:gd name="connsiteX2" fmla="*/ 1190827 w 1232657"/>
              <a:gd name="connsiteY2" fmla="*/ 577776 h 579030"/>
              <a:gd name="connsiteX3" fmla="*/ 10737 w 1232657"/>
              <a:gd name="connsiteY3" fmla="*/ 217445 h 579030"/>
              <a:gd name="connsiteX4" fmla="*/ 107378 w 1232657"/>
              <a:gd name="connsiteY4" fmla="*/ 133088 h 579030"/>
              <a:gd name="connsiteX5" fmla="*/ 0 w 1232657"/>
              <a:gd name="connsiteY5" fmla="*/ 37432 h 579030"/>
              <a:gd name="connsiteX0" fmla="*/ 1230742 w 1230742"/>
              <a:gd name="connsiteY0" fmla="*/ 4 h 577822"/>
              <a:gd name="connsiteX1" fmla="*/ 981419 w 1230742"/>
              <a:gd name="connsiteY1" fmla="*/ 285935 h 577822"/>
              <a:gd name="connsiteX2" fmla="*/ 1190827 w 1230742"/>
              <a:gd name="connsiteY2" fmla="*/ 577776 h 577822"/>
              <a:gd name="connsiteX3" fmla="*/ 10737 w 1230742"/>
              <a:gd name="connsiteY3" fmla="*/ 217445 h 577822"/>
              <a:gd name="connsiteX4" fmla="*/ 107378 w 1230742"/>
              <a:gd name="connsiteY4" fmla="*/ 133088 h 577822"/>
              <a:gd name="connsiteX5" fmla="*/ 0 w 1230742"/>
              <a:gd name="connsiteY5" fmla="*/ 37432 h 577822"/>
              <a:gd name="connsiteX0" fmla="*/ 735442 w 1190827"/>
              <a:gd name="connsiteY0" fmla="*/ 0 h 688911"/>
              <a:gd name="connsiteX1" fmla="*/ 981419 w 1190827"/>
              <a:gd name="connsiteY1" fmla="*/ 397056 h 688911"/>
              <a:gd name="connsiteX2" fmla="*/ 1190827 w 1190827"/>
              <a:gd name="connsiteY2" fmla="*/ 688897 h 688911"/>
              <a:gd name="connsiteX3" fmla="*/ 10737 w 1190827"/>
              <a:gd name="connsiteY3" fmla="*/ 328566 h 688911"/>
              <a:gd name="connsiteX4" fmla="*/ 107378 w 1190827"/>
              <a:gd name="connsiteY4" fmla="*/ 244209 h 688911"/>
              <a:gd name="connsiteX5" fmla="*/ 0 w 1190827"/>
              <a:gd name="connsiteY5" fmla="*/ 148553 h 688911"/>
              <a:gd name="connsiteX0" fmla="*/ 735442 w 1227575"/>
              <a:gd name="connsiteY0" fmla="*/ 0 h 689138"/>
              <a:gd name="connsiteX1" fmla="*/ 911569 w 1227575"/>
              <a:gd name="connsiteY1" fmla="*/ 378006 h 689138"/>
              <a:gd name="connsiteX2" fmla="*/ 1190827 w 1227575"/>
              <a:gd name="connsiteY2" fmla="*/ 688897 h 689138"/>
              <a:gd name="connsiteX3" fmla="*/ 10737 w 1227575"/>
              <a:gd name="connsiteY3" fmla="*/ 328566 h 689138"/>
              <a:gd name="connsiteX4" fmla="*/ 107378 w 1227575"/>
              <a:gd name="connsiteY4" fmla="*/ 244209 h 689138"/>
              <a:gd name="connsiteX5" fmla="*/ 0 w 1227575"/>
              <a:gd name="connsiteY5" fmla="*/ 148553 h 689138"/>
              <a:gd name="connsiteX0" fmla="*/ 753878 w 930051"/>
              <a:gd name="connsiteY0" fmla="*/ 0 h 784322"/>
              <a:gd name="connsiteX1" fmla="*/ 930005 w 930051"/>
              <a:gd name="connsiteY1" fmla="*/ 378006 h 784322"/>
              <a:gd name="connsiteX2" fmla="*/ 733013 w 930051"/>
              <a:gd name="connsiteY2" fmla="*/ 784147 h 784322"/>
              <a:gd name="connsiteX3" fmla="*/ 29173 w 930051"/>
              <a:gd name="connsiteY3" fmla="*/ 328566 h 784322"/>
              <a:gd name="connsiteX4" fmla="*/ 125814 w 930051"/>
              <a:gd name="connsiteY4" fmla="*/ 244209 h 784322"/>
              <a:gd name="connsiteX5" fmla="*/ 18436 w 930051"/>
              <a:gd name="connsiteY5" fmla="*/ 148553 h 784322"/>
              <a:gd name="connsiteX0" fmla="*/ 742647 w 918820"/>
              <a:gd name="connsiteY0" fmla="*/ 0 h 794022"/>
              <a:gd name="connsiteX1" fmla="*/ 918774 w 918820"/>
              <a:gd name="connsiteY1" fmla="*/ 378006 h 794022"/>
              <a:gd name="connsiteX2" fmla="*/ 721782 w 918820"/>
              <a:gd name="connsiteY2" fmla="*/ 784147 h 794022"/>
              <a:gd name="connsiteX3" fmla="*/ 30642 w 918820"/>
              <a:gd name="connsiteY3" fmla="*/ 633366 h 794022"/>
              <a:gd name="connsiteX4" fmla="*/ 114583 w 918820"/>
              <a:gd name="connsiteY4" fmla="*/ 244209 h 794022"/>
              <a:gd name="connsiteX5" fmla="*/ 7205 w 918820"/>
              <a:gd name="connsiteY5" fmla="*/ 148553 h 794022"/>
              <a:gd name="connsiteX0" fmla="*/ 739278 w 915451"/>
              <a:gd name="connsiteY0" fmla="*/ 0 h 792702"/>
              <a:gd name="connsiteX1" fmla="*/ 915405 w 915451"/>
              <a:gd name="connsiteY1" fmla="*/ 378006 h 792702"/>
              <a:gd name="connsiteX2" fmla="*/ 718413 w 915451"/>
              <a:gd name="connsiteY2" fmla="*/ 784147 h 792702"/>
              <a:gd name="connsiteX3" fmla="*/ 27273 w 915451"/>
              <a:gd name="connsiteY3" fmla="*/ 633366 h 792702"/>
              <a:gd name="connsiteX4" fmla="*/ 130264 w 915451"/>
              <a:gd name="connsiteY4" fmla="*/ 383909 h 792702"/>
              <a:gd name="connsiteX5" fmla="*/ 3836 w 915451"/>
              <a:gd name="connsiteY5" fmla="*/ 148553 h 792702"/>
              <a:gd name="connsiteX0" fmla="*/ 745628 w 915486"/>
              <a:gd name="connsiteY0" fmla="*/ 0 h 799052"/>
              <a:gd name="connsiteX1" fmla="*/ 915405 w 915486"/>
              <a:gd name="connsiteY1" fmla="*/ 384356 h 799052"/>
              <a:gd name="connsiteX2" fmla="*/ 718413 w 915486"/>
              <a:gd name="connsiteY2" fmla="*/ 790497 h 799052"/>
              <a:gd name="connsiteX3" fmla="*/ 27273 w 915486"/>
              <a:gd name="connsiteY3" fmla="*/ 639716 h 799052"/>
              <a:gd name="connsiteX4" fmla="*/ 130264 w 915486"/>
              <a:gd name="connsiteY4" fmla="*/ 390259 h 799052"/>
              <a:gd name="connsiteX5" fmla="*/ 3836 w 915486"/>
              <a:gd name="connsiteY5" fmla="*/ 154903 h 799052"/>
              <a:gd name="connsiteX0" fmla="*/ 745628 w 915412"/>
              <a:gd name="connsiteY0" fmla="*/ 16 h 799068"/>
              <a:gd name="connsiteX1" fmla="*/ 915405 w 915412"/>
              <a:gd name="connsiteY1" fmla="*/ 384372 h 799068"/>
              <a:gd name="connsiteX2" fmla="*/ 718413 w 915412"/>
              <a:gd name="connsiteY2" fmla="*/ 790513 h 799068"/>
              <a:gd name="connsiteX3" fmla="*/ 27273 w 915412"/>
              <a:gd name="connsiteY3" fmla="*/ 639732 h 799068"/>
              <a:gd name="connsiteX4" fmla="*/ 130264 w 915412"/>
              <a:gd name="connsiteY4" fmla="*/ 390275 h 799068"/>
              <a:gd name="connsiteX5" fmla="*/ 3836 w 915412"/>
              <a:gd name="connsiteY5" fmla="*/ 154919 h 799068"/>
              <a:gd name="connsiteX0" fmla="*/ 745628 w 915412"/>
              <a:gd name="connsiteY0" fmla="*/ 16 h 790581"/>
              <a:gd name="connsiteX1" fmla="*/ 915405 w 915412"/>
              <a:gd name="connsiteY1" fmla="*/ 384372 h 790581"/>
              <a:gd name="connsiteX2" fmla="*/ 718413 w 915412"/>
              <a:gd name="connsiteY2" fmla="*/ 790513 h 790581"/>
              <a:gd name="connsiteX3" fmla="*/ 27273 w 915412"/>
              <a:gd name="connsiteY3" fmla="*/ 639732 h 790581"/>
              <a:gd name="connsiteX4" fmla="*/ 130264 w 915412"/>
              <a:gd name="connsiteY4" fmla="*/ 390275 h 790581"/>
              <a:gd name="connsiteX5" fmla="*/ 3836 w 915412"/>
              <a:gd name="connsiteY5" fmla="*/ 154919 h 790581"/>
              <a:gd name="connsiteX0" fmla="*/ 741792 w 911576"/>
              <a:gd name="connsiteY0" fmla="*/ 16 h 790581"/>
              <a:gd name="connsiteX1" fmla="*/ 911569 w 911576"/>
              <a:gd name="connsiteY1" fmla="*/ 384372 h 790581"/>
              <a:gd name="connsiteX2" fmla="*/ 714577 w 911576"/>
              <a:gd name="connsiteY2" fmla="*/ 790513 h 790581"/>
              <a:gd name="connsiteX3" fmla="*/ 23437 w 911576"/>
              <a:gd name="connsiteY3" fmla="*/ 639732 h 790581"/>
              <a:gd name="connsiteX4" fmla="*/ 126428 w 911576"/>
              <a:gd name="connsiteY4" fmla="*/ 390275 h 790581"/>
              <a:gd name="connsiteX5" fmla="*/ 0 w 911576"/>
              <a:gd name="connsiteY5" fmla="*/ 154919 h 790581"/>
              <a:gd name="connsiteX0" fmla="*/ 741792 w 911576"/>
              <a:gd name="connsiteY0" fmla="*/ 16 h 790581"/>
              <a:gd name="connsiteX1" fmla="*/ 911569 w 911576"/>
              <a:gd name="connsiteY1" fmla="*/ 384372 h 790581"/>
              <a:gd name="connsiteX2" fmla="*/ 714577 w 911576"/>
              <a:gd name="connsiteY2" fmla="*/ 790513 h 790581"/>
              <a:gd name="connsiteX3" fmla="*/ 23437 w 911576"/>
              <a:gd name="connsiteY3" fmla="*/ 639732 h 790581"/>
              <a:gd name="connsiteX4" fmla="*/ 126428 w 911576"/>
              <a:gd name="connsiteY4" fmla="*/ 390275 h 790581"/>
              <a:gd name="connsiteX5" fmla="*/ 0 w 911576"/>
              <a:gd name="connsiteY5" fmla="*/ 154919 h 790581"/>
              <a:gd name="connsiteX0" fmla="*/ 746160 w 915944"/>
              <a:gd name="connsiteY0" fmla="*/ 16 h 790581"/>
              <a:gd name="connsiteX1" fmla="*/ 915937 w 915944"/>
              <a:gd name="connsiteY1" fmla="*/ 384372 h 790581"/>
              <a:gd name="connsiteX2" fmla="*/ 718945 w 915944"/>
              <a:gd name="connsiteY2" fmla="*/ 790513 h 790581"/>
              <a:gd name="connsiteX3" fmla="*/ 27805 w 915944"/>
              <a:gd name="connsiteY3" fmla="*/ 639732 h 790581"/>
              <a:gd name="connsiteX4" fmla="*/ 127621 w 915944"/>
              <a:gd name="connsiteY4" fmla="*/ 418850 h 790581"/>
              <a:gd name="connsiteX5" fmla="*/ 4368 w 915944"/>
              <a:gd name="connsiteY5" fmla="*/ 154919 h 790581"/>
              <a:gd name="connsiteX0" fmla="*/ 747115 w 916899"/>
              <a:gd name="connsiteY0" fmla="*/ 16 h 790581"/>
              <a:gd name="connsiteX1" fmla="*/ 916892 w 916899"/>
              <a:gd name="connsiteY1" fmla="*/ 384372 h 790581"/>
              <a:gd name="connsiteX2" fmla="*/ 719900 w 916899"/>
              <a:gd name="connsiteY2" fmla="*/ 790513 h 790581"/>
              <a:gd name="connsiteX3" fmla="*/ 28760 w 916899"/>
              <a:gd name="connsiteY3" fmla="*/ 639732 h 790581"/>
              <a:gd name="connsiteX4" fmla="*/ 128576 w 916899"/>
              <a:gd name="connsiteY4" fmla="*/ 418850 h 790581"/>
              <a:gd name="connsiteX5" fmla="*/ 5323 w 916899"/>
              <a:gd name="connsiteY5" fmla="*/ 154919 h 790581"/>
              <a:gd name="connsiteX0" fmla="*/ 747115 w 916899"/>
              <a:gd name="connsiteY0" fmla="*/ 16 h 790581"/>
              <a:gd name="connsiteX1" fmla="*/ 916892 w 916899"/>
              <a:gd name="connsiteY1" fmla="*/ 384372 h 790581"/>
              <a:gd name="connsiteX2" fmla="*/ 719900 w 916899"/>
              <a:gd name="connsiteY2" fmla="*/ 790513 h 790581"/>
              <a:gd name="connsiteX3" fmla="*/ 28760 w 916899"/>
              <a:gd name="connsiteY3" fmla="*/ 639732 h 790581"/>
              <a:gd name="connsiteX4" fmla="*/ 128576 w 916899"/>
              <a:gd name="connsiteY4" fmla="*/ 418850 h 790581"/>
              <a:gd name="connsiteX5" fmla="*/ 5323 w 916899"/>
              <a:gd name="connsiteY5" fmla="*/ 154919 h 790581"/>
              <a:gd name="connsiteX0" fmla="*/ 741792 w 911576"/>
              <a:gd name="connsiteY0" fmla="*/ 16 h 790581"/>
              <a:gd name="connsiteX1" fmla="*/ 911569 w 911576"/>
              <a:gd name="connsiteY1" fmla="*/ 384372 h 790581"/>
              <a:gd name="connsiteX2" fmla="*/ 714577 w 911576"/>
              <a:gd name="connsiteY2" fmla="*/ 790513 h 790581"/>
              <a:gd name="connsiteX3" fmla="*/ 23437 w 911576"/>
              <a:gd name="connsiteY3" fmla="*/ 639732 h 790581"/>
              <a:gd name="connsiteX4" fmla="*/ 123253 w 911576"/>
              <a:gd name="connsiteY4" fmla="*/ 418850 h 790581"/>
              <a:gd name="connsiteX5" fmla="*/ 0 w 911576"/>
              <a:gd name="connsiteY5" fmla="*/ 154919 h 79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576" h="790581">
                <a:moveTo>
                  <a:pt x="741792" y="16"/>
                </a:moveTo>
                <a:cubicBezTo>
                  <a:pt x="730212" y="-544"/>
                  <a:pt x="912930" y="11323"/>
                  <a:pt x="911569" y="384372"/>
                </a:cubicBezTo>
                <a:cubicBezTo>
                  <a:pt x="910208" y="757421"/>
                  <a:pt x="722899" y="792403"/>
                  <a:pt x="714577" y="790513"/>
                </a:cubicBezTo>
                <a:lnTo>
                  <a:pt x="23437" y="639732"/>
                </a:lnTo>
                <a:cubicBezTo>
                  <a:pt x="23308" y="641288"/>
                  <a:pt x="110179" y="632322"/>
                  <a:pt x="123253" y="418850"/>
                </a:cubicBezTo>
                <a:cubicBezTo>
                  <a:pt x="120452" y="202203"/>
                  <a:pt x="90581" y="162389"/>
                  <a:pt x="0" y="154919"/>
                </a:cubicBezTo>
              </a:path>
            </a:pathLst>
          </a:custGeom>
          <a:gradFill flip="none" rotWithShape="1">
            <a:gsLst>
              <a:gs pos="29000">
                <a:srgbClr val="D882FF"/>
              </a:gs>
              <a:gs pos="73000">
                <a:srgbClr val="D882FF"/>
              </a:gs>
              <a:gs pos="51000">
                <a:schemeClr val="bg1">
                  <a:lumMod val="9500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61" name="Rectangle 67"/>
          <p:cNvSpPr>
            <a:spLocks noChangeArrowheads="1"/>
          </p:cNvSpPr>
          <p:nvPr/>
        </p:nvSpPr>
        <p:spPr bwMode="auto">
          <a:xfrm>
            <a:off x="6526007" y="3269218"/>
            <a:ext cx="4898585" cy="14828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b="0">
              <a:solidFill>
                <a:schemeClr val="bg1"/>
              </a:solidFill>
              <a:latin typeface="Helvetica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>
                <a:solidFill>
                  <a:srgbClr val="FFFFFF"/>
                </a:solidFill>
                <a:latin typeface="Helvetica" charset="0"/>
              </a:rPr>
              <a:t>Fringes can be seen if</a:t>
            </a:r>
            <a:r>
              <a:rPr lang="en-US" sz="1000" b="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sz="2000" b="0" i="1">
                <a:solidFill>
                  <a:srgbClr val="FFFFFF"/>
                </a:solidFill>
                <a:latin typeface="Helvetica" charset="0"/>
              </a:rPr>
              <a:t>M</a:t>
            </a:r>
            <a:r>
              <a:rPr lang="en-US" sz="2000" b="0">
                <a:solidFill>
                  <a:srgbClr val="FFFFFF"/>
                </a:solidFill>
                <a:latin typeface="Helvetica" charset="0"/>
              </a:rPr>
              <a:t> ≤ </a:t>
            </a:r>
            <a:r>
              <a:rPr lang="en-US" sz="2000" b="0" i="1">
                <a:solidFill>
                  <a:srgbClr val="FFFFFF"/>
                </a:solidFill>
                <a:latin typeface="Helvetica" charset="0"/>
              </a:rPr>
              <a:t>x </a:t>
            </a:r>
            <a:r>
              <a:rPr lang="en-US" sz="2000" b="0">
                <a:solidFill>
                  <a:srgbClr val="FFFFFF"/>
                </a:solidFill>
                <a:latin typeface="Helvetica" charset="0"/>
              </a:rPr>
              <a:t>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 i="1">
                <a:solidFill>
                  <a:srgbClr val="FFFFFF"/>
                </a:solidFill>
                <a:latin typeface="Symbol" charset="0"/>
                <a:sym typeface="Symbol" charset="0"/>
              </a:rPr>
              <a:t>x </a:t>
            </a:r>
            <a:r>
              <a:rPr lang="en-US" sz="2000" b="0" i="1">
                <a:solidFill>
                  <a:srgbClr val="FFFFFF"/>
                </a:solidFill>
                <a:latin typeface="Helvetica" charset="0"/>
              </a:rPr>
              <a:t>H</a:t>
            </a:r>
            <a:r>
              <a:rPr lang="en-US" sz="2000" b="0">
                <a:solidFill>
                  <a:srgbClr val="FFFFFF"/>
                </a:solidFill>
                <a:latin typeface="Helvetica" charset="0"/>
              </a:rPr>
              <a:t>/</a:t>
            </a:r>
            <a:r>
              <a:rPr lang="en-US" sz="2000" b="0" i="1">
                <a:solidFill>
                  <a:srgbClr val="FFFFFF"/>
                </a:solidFill>
                <a:latin typeface="Helvetica" charset="0"/>
              </a:rPr>
              <a:t>D</a:t>
            </a:r>
            <a:r>
              <a:rPr lang="en-US" sz="2000" b="0">
                <a:solidFill>
                  <a:srgbClr val="FFFFFF"/>
                </a:solidFill>
                <a:latin typeface="Helvetica" charset="0"/>
              </a:rPr>
              <a:t> ≤ 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(</a:t>
            </a:r>
            <a:r>
              <a:rPr lang="en-US" sz="2000" b="0" i="1">
                <a:solidFill>
                  <a:srgbClr val="FFFF00"/>
                </a:solidFill>
                <a:latin typeface="Helvetica" charset="0"/>
              </a:rPr>
              <a:t>H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/</a:t>
            </a:r>
            <a:r>
              <a:rPr lang="en-US" sz="2000" b="0" i="1">
                <a:solidFill>
                  <a:srgbClr val="FFFF00"/>
                </a:solidFill>
                <a:latin typeface="Symbol" charset="0"/>
                <a:sym typeface="Symbol" charset="0"/>
              </a:rPr>
              <a:t>d</a:t>
            </a:r>
            <a:r>
              <a:rPr lang="en-US" sz="2000" b="0">
                <a:solidFill>
                  <a:srgbClr val="FFFF00"/>
                </a:solidFill>
                <a:latin typeface="Helvetica" charset="0"/>
                <a:sym typeface="Symbol" charset="0"/>
              </a:rPr>
              <a:t> 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)</a:t>
            </a:r>
            <a:r>
              <a:rPr lang="en-US" sz="2000" b="0" i="1">
                <a:solidFill>
                  <a:srgbClr val="FFFF00"/>
                </a:solidFill>
                <a:latin typeface="Symbol" charset="0"/>
                <a:sym typeface="Symbol" charset="0"/>
              </a:rPr>
              <a:t>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sz="2000" b="0">
                <a:solidFill>
                  <a:srgbClr val="FFFFFF"/>
                </a:solidFill>
                <a:latin typeface="Helvetica" charset="0"/>
              </a:rPr>
              <a:t> </a:t>
            </a:r>
            <a:r>
              <a:rPr lang="en-US" sz="2000" b="0" i="1">
                <a:solidFill>
                  <a:srgbClr val="FFFFFF"/>
                </a:solidFill>
                <a:latin typeface="Helvetica" charset="0"/>
              </a:rPr>
              <a:t>→  </a:t>
            </a:r>
            <a:r>
              <a:rPr lang="en-US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0"/>
                <a:sym typeface="Symbol" charset="0"/>
              </a:rPr>
              <a:t>d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≤ </a:t>
            </a:r>
            <a:r>
              <a:rPr lang="en-US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0"/>
                <a:sym typeface="Symbol" charset="0"/>
              </a:rPr>
              <a:t></a:t>
            </a:r>
            <a:r>
              <a:rPr lang="en-US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D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/</a:t>
            </a:r>
            <a:r>
              <a:rPr lang="en-US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0"/>
                <a:sym typeface="Symbol" charset="0"/>
              </a:rPr>
              <a:t>x</a:t>
            </a:r>
            <a:endParaRPr lang="en-US" sz="2800" b="0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</a:endParaRPr>
          </a:p>
        </p:txBody>
      </p:sp>
      <p:grpSp>
        <p:nvGrpSpPr>
          <p:cNvPr id="48" name="Grouper 47"/>
          <p:cNvGrpSpPr/>
          <p:nvPr/>
        </p:nvGrpSpPr>
        <p:grpSpPr>
          <a:xfrm>
            <a:off x="4767687" y="2899013"/>
            <a:ext cx="1009007" cy="461665"/>
            <a:chOff x="3145884" y="1449719"/>
            <a:chExt cx="1299772" cy="461665"/>
          </a:xfrm>
        </p:grpSpPr>
        <p:sp>
          <p:nvSpPr>
            <p:cNvPr id="50" name="Line 63"/>
            <p:cNvSpPr>
              <a:spLocks noChangeShapeType="1"/>
            </p:cNvSpPr>
            <p:nvPr/>
          </p:nvSpPr>
          <p:spPr bwMode="auto">
            <a:xfrm rot="5400000" flipH="1">
              <a:off x="3352884" y="1451417"/>
              <a:ext cx="0" cy="414000"/>
            </a:xfrm>
            <a:prstGeom prst="lin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round/>
              <a:headEnd type="none"/>
              <a:tailEnd type="arrow" w="sm" len="sm"/>
            </a:ln>
            <a:effectLst>
              <a:outerShdw dist="38099" dir="2700000" algn="ctr" rotWithShape="0">
                <a:schemeClr val="tx1"/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63"/>
            <p:cNvSpPr>
              <a:spLocks noChangeShapeType="1"/>
            </p:cNvSpPr>
            <p:nvPr/>
          </p:nvSpPr>
          <p:spPr bwMode="auto">
            <a:xfrm rot="16200000">
              <a:off x="4238656" y="1451417"/>
              <a:ext cx="0" cy="414000"/>
            </a:xfrm>
            <a:prstGeom prst="lin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  <a:round/>
              <a:headEnd type="none"/>
              <a:tailEnd type="arrow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465599" y="1449719"/>
              <a:ext cx="524908" cy="461665"/>
            </a:xfrm>
            <a:prstGeom prst="rect">
              <a:avLst/>
            </a:prstGeom>
            <a:noFill/>
            <a:effectLst>
              <a:outerShdw dist="38100" dir="2700000" algn="tl" rotWithShape="0">
                <a:prstClr val="black"/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b="0" i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H</a:t>
              </a:r>
              <a:endParaRPr lang="fr-FR" i="1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3" name="Grouper 52"/>
          <p:cNvGrpSpPr/>
          <p:nvPr/>
        </p:nvGrpSpPr>
        <p:grpSpPr>
          <a:xfrm>
            <a:off x="5235368" y="3337741"/>
            <a:ext cx="1292488" cy="152400"/>
            <a:chOff x="4427984" y="2716200"/>
            <a:chExt cx="918000" cy="152400"/>
          </a:xfrm>
        </p:grpSpPr>
        <p:sp>
          <p:nvSpPr>
            <p:cNvPr id="54" name="Line 63"/>
            <p:cNvSpPr>
              <a:spLocks noChangeShapeType="1"/>
            </p:cNvSpPr>
            <p:nvPr/>
          </p:nvSpPr>
          <p:spPr bwMode="auto">
            <a:xfrm rot="16200000">
              <a:off x="4886984" y="2257200"/>
              <a:ext cx="0" cy="918000"/>
            </a:xfrm>
            <a:prstGeom prst="line">
              <a:avLst/>
            </a:prstGeom>
            <a:noFill/>
            <a:ln w="19050" cmpd="sng">
              <a:solidFill>
                <a:srgbClr val="FFFFFF"/>
              </a:solidFill>
              <a:prstDash val="sysDash"/>
              <a:round/>
              <a:headEnd type="none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63"/>
            <p:cNvSpPr>
              <a:spLocks noChangeShapeType="1"/>
            </p:cNvSpPr>
            <p:nvPr/>
          </p:nvSpPr>
          <p:spPr bwMode="auto">
            <a:xfrm rot="16200000">
              <a:off x="4886984" y="2409600"/>
              <a:ext cx="0" cy="918000"/>
            </a:xfrm>
            <a:prstGeom prst="line">
              <a:avLst/>
            </a:prstGeom>
            <a:noFill/>
            <a:ln w="19050" cmpd="sng">
              <a:solidFill>
                <a:srgbClr val="FFFFFF"/>
              </a:solidFill>
              <a:prstDash val="sysDash"/>
              <a:round/>
              <a:headEnd type="none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" name="Rectangle 15"/>
          <p:cNvSpPr>
            <a:spLocks noChangeArrowheads="1"/>
          </p:cNvSpPr>
          <p:nvPr/>
        </p:nvSpPr>
        <p:spPr bwMode="auto">
          <a:xfrm>
            <a:off x="6648106" y="548680"/>
            <a:ext cx="5496566" cy="130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>
                <a:solidFill>
                  <a:schemeClr val="bg1"/>
                </a:solidFill>
                <a:latin typeface="Helvetica" charset="0"/>
              </a:rPr>
              <a:t>Each point of an </a:t>
            </a:r>
            <a:r>
              <a:rPr lang="en-US" b="0" u="sng">
                <a:solidFill>
                  <a:schemeClr val="bg1"/>
                </a:solidFill>
                <a:latin typeface="Helvetica" charset="0"/>
              </a:rPr>
              <a:t>extended source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 produces a diffraction pattern</a:t>
            </a:r>
            <a:endParaRPr lang="en-US" b="0">
              <a:solidFill>
                <a:srgbClr val="FFFF00"/>
              </a:solidFill>
              <a:latin typeface="Helvetica" charset="0"/>
            </a:endParaRPr>
          </a:p>
        </p:txBody>
      </p:sp>
      <p:grpSp>
        <p:nvGrpSpPr>
          <p:cNvPr id="28" name="Grouper 27"/>
          <p:cNvGrpSpPr/>
          <p:nvPr/>
        </p:nvGrpSpPr>
        <p:grpSpPr>
          <a:xfrm>
            <a:off x="3048749" y="1409496"/>
            <a:ext cx="3026895" cy="596852"/>
            <a:chOff x="1347847" y="1792602"/>
            <a:chExt cx="2458256" cy="484726"/>
          </a:xfrm>
        </p:grpSpPr>
        <p:grpSp>
          <p:nvGrpSpPr>
            <p:cNvPr id="27" name="Grouper 26"/>
            <p:cNvGrpSpPr/>
            <p:nvPr/>
          </p:nvGrpSpPr>
          <p:grpSpPr>
            <a:xfrm>
              <a:off x="3602811" y="1803600"/>
              <a:ext cx="203292" cy="473728"/>
              <a:chOff x="3602811" y="1772816"/>
              <a:chExt cx="203292" cy="473728"/>
            </a:xfrm>
          </p:grpSpPr>
          <p:sp>
            <p:nvSpPr>
              <p:cNvPr id="76" name="Oval 11"/>
              <p:cNvSpPr>
                <a:spLocks noChangeAspect="1" noChangeArrowheads="1"/>
              </p:cNvSpPr>
              <p:nvPr/>
            </p:nvSpPr>
            <p:spPr bwMode="auto">
              <a:xfrm>
                <a:off x="3602811" y="1772816"/>
                <a:ext cx="203292" cy="473728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Oval 12"/>
              <p:cNvSpPr>
                <a:spLocks noChangeArrowheads="1"/>
              </p:cNvSpPr>
              <p:nvPr/>
            </p:nvSpPr>
            <p:spPr bwMode="auto">
              <a:xfrm>
                <a:off x="3638248" y="1853014"/>
                <a:ext cx="134285" cy="313332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13"/>
              <p:cNvSpPr>
                <a:spLocks noChangeAspect="1" noChangeArrowheads="1"/>
              </p:cNvSpPr>
              <p:nvPr/>
            </p:nvSpPr>
            <p:spPr bwMode="auto">
              <a:xfrm>
                <a:off x="3670885" y="1930414"/>
                <a:ext cx="68075" cy="158531"/>
              </a:xfrm>
              <a:prstGeom prst="ellipse">
                <a:avLst/>
              </a:prstGeom>
              <a:solidFill>
                <a:srgbClr val="FFFF00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5" name="Oval 22"/>
            <p:cNvSpPr>
              <a:spLocks noChangeAspect="1" noChangeArrowheads="1"/>
            </p:cNvSpPr>
            <p:nvPr/>
          </p:nvSpPr>
          <p:spPr bwMode="auto">
            <a:xfrm>
              <a:off x="1347847" y="1792602"/>
              <a:ext cx="23313" cy="52222"/>
            </a:xfrm>
            <a:prstGeom prst="ellipse">
              <a:avLst/>
            </a:prstGeom>
            <a:solidFill>
              <a:srgbClr val="FF0000"/>
            </a:solidFill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4" name="Connecteur droit 23"/>
            <p:cNvCxnSpPr>
              <a:cxnSpLocks noChangeAspect="1"/>
            </p:cNvCxnSpPr>
            <p:nvPr/>
          </p:nvCxnSpPr>
          <p:spPr bwMode="auto">
            <a:xfrm>
              <a:off x="1425946" y="1823561"/>
              <a:ext cx="1510863" cy="1336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9" name="Connecteur droit 128"/>
            <p:cNvCxnSpPr>
              <a:cxnSpLocks noChangeAspect="1"/>
            </p:cNvCxnSpPr>
            <p:nvPr/>
          </p:nvCxnSpPr>
          <p:spPr bwMode="auto">
            <a:xfrm>
              <a:off x="3384013" y="2010986"/>
              <a:ext cx="316846" cy="2743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93920" name="Grouper 593919"/>
          <p:cNvGrpSpPr/>
          <p:nvPr/>
        </p:nvGrpSpPr>
        <p:grpSpPr>
          <a:xfrm>
            <a:off x="3032089" y="1276023"/>
            <a:ext cx="3064420" cy="583310"/>
            <a:chOff x="1340685" y="1659128"/>
            <a:chExt cx="2488731" cy="473728"/>
          </a:xfrm>
        </p:grpSpPr>
        <p:grpSp>
          <p:nvGrpSpPr>
            <p:cNvPr id="114" name="Grouper 113"/>
            <p:cNvGrpSpPr/>
            <p:nvPr/>
          </p:nvGrpSpPr>
          <p:grpSpPr>
            <a:xfrm flipV="1">
              <a:off x="1340685" y="1659128"/>
              <a:ext cx="2488731" cy="473728"/>
              <a:chOff x="804271" y="1772816"/>
              <a:chExt cx="2488731" cy="473728"/>
            </a:xfrm>
          </p:grpSpPr>
          <p:sp>
            <p:nvSpPr>
              <p:cNvPr id="116" name="Oval 11"/>
              <p:cNvSpPr>
                <a:spLocks noChangeAspect="1" noChangeArrowheads="1"/>
              </p:cNvSpPr>
              <p:nvPr/>
            </p:nvSpPr>
            <p:spPr bwMode="auto">
              <a:xfrm>
                <a:off x="3089710" y="1772816"/>
                <a:ext cx="203292" cy="473728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Oval 12"/>
              <p:cNvSpPr>
                <a:spLocks noChangeArrowheads="1"/>
              </p:cNvSpPr>
              <p:nvPr/>
            </p:nvSpPr>
            <p:spPr bwMode="auto">
              <a:xfrm>
                <a:off x="3125147" y="1853014"/>
                <a:ext cx="134285" cy="313332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Oval 13"/>
              <p:cNvSpPr>
                <a:spLocks noChangeAspect="1" noChangeArrowheads="1"/>
              </p:cNvSpPr>
              <p:nvPr/>
            </p:nvSpPr>
            <p:spPr bwMode="auto">
              <a:xfrm>
                <a:off x="3157784" y="1930414"/>
                <a:ext cx="68075" cy="158531"/>
              </a:xfrm>
              <a:prstGeom prst="ellipse">
                <a:avLst/>
              </a:prstGeom>
              <a:solidFill>
                <a:srgbClr val="FFFF00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Oval 22"/>
              <p:cNvSpPr>
                <a:spLocks noChangeAspect="1" noChangeArrowheads="1"/>
              </p:cNvSpPr>
              <p:nvPr/>
            </p:nvSpPr>
            <p:spPr bwMode="auto">
              <a:xfrm>
                <a:off x="804271" y="1792602"/>
                <a:ext cx="23313" cy="5222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130" name="Connecteur droit 129"/>
            <p:cNvCxnSpPr>
              <a:cxnSpLocks noChangeAspect="1"/>
            </p:cNvCxnSpPr>
            <p:nvPr/>
          </p:nvCxnSpPr>
          <p:spPr bwMode="auto">
            <a:xfrm flipV="1">
              <a:off x="1432314" y="1944000"/>
              <a:ext cx="1511296" cy="13135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1" name="Connecteur droit 130"/>
            <p:cNvCxnSpPr>
              <a:cxnSpLocks noChangeAspect="1"/>
            </p:cNvCxnSpPr>
            <p:nvPr/>
          </p:nvCxnSpPr>
          <p:spPr bwMode="auto">
            <a:xfrm flipV="1">
              <a:off x="3369600" y="1879200"/>
              <a:ext cx="316846" cy="2743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36" name="Rectangle 135"/>
          <p:cNvSpPr/>
          <p:nvPr/>
        </p:nvSpPr>
        <p:spPr>
          <a:xfrm>
            <a:off x="1176022" y="4084601"/>
            <a:ext cx="1440159" cy="69474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</a:pPr>
            <a:r>
              <a:rPr lang="en-US" b="0">
                <a:solidFill>
                  <a:srgbClr val="D882FF"/>
                </a:solidFill>
                <a:latin typeface="Helvetica" charset="0"/>
              </a:rPr>
              <a:t>solid angle </a:t>
            </a:r>
            <a:r>
              <a:rPr lang="en-US" b="0" i="1">
                <a:solidFill>
                  <a:srgbClr val="D882FF"/>
                </a:solidFill>
                <a:latin typeface="Symbol" charset="2"/>
                <a:cs typeface="Symbol" charset="2"/>
              </a:rPr>
              <a:t>W</a:t>
            </a:r>
            <a:endParaRPr lang="fr-FR">
              <a:solidFill>
                <a:srgbClr val="D882FF"/>
              </a:solidFill>
            </a:endParaRP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id="{0DB44AC2-DA2E-7ACD-2BA7-BB5518BB3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377" y="2515710"/>
            <a:ext cx="5713733" cy="83140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>
                <a:solidFill>
                  <a:schemeClr val="bg1"/>
                </a:solidFill>
                <a:latin typeface="Helvetica" charset="0"/>
              </a:rPr>
              <a:t>Maximum distance between centers of patterns produced by different source points: </a:t>
            </a:r>
            <a:r>
              <a:rPr lang="en-US" sz="2000" b="0" i="1">
                <a:solidFill>
                  <a:schemeClr val="bg1"/>
                </a:solidFill>
                <a:latin typeface="Helvetica" charset="0"/>
              </a:rPr>
              <a:t>M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 ≈ </a:t>
            </a:r>
            <a:r>
              <a:rPr lang="en-US" sz="2000" b="0" i="1">
                <a:solidFill>
                  <a:schemeClr val="bg1"/>
                </a:solidFill>
                <a:latin typeface="Symbol" charset="0"/>
                <a:sym typeface="Symbol" charset="0"/>
              </a:rPr>
              <a:t>x </a:t>
            </a:r>
            <a:r>
              <a:rPr lang="en-US" sz="2000" b="0" i="1">
                <a:solidFill>
                  <a:schemeClr val="bg1"/>
                </a:solidFill>
                <a:latin typeface="Helvetica" charset="0"/>
              </a:rPr>
              <a:t>H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/</a:t>
            </a:r>
            <a:r>
              <a:rPr lang="en-US" sz="2000" b="0" i="1">
                <a:solidFill>
                  <a:schemeClr val="bg1"/>
                </a:solidFill>
                <a:latin typeface="Helvetica" charset="0"/>
              </a:rPr>
              <a:t>D</a:t>
            </a:r>
            <a:r>
              <a:rPr lang="en-US" sz="2000" b="0">
                <a:solidFill>
                  <a:schemeClr val="bg1"/>
                </a:solidFill>
                <a:latin typeface="Helvetica" charset="0"/>
              </a:rPr>
              <a:t> </a:t>
            </a:r>
          </a:p>
        </p:txBody>
      </p:sp>
      <p:sp>
        <p:nvSpPr>
          <p:cNvPr id="8" name="Rectangle 67">
            <a:extLst>
              <a:ext uri="{FF2B5EF4-FFF2-40B4-BE49-F238E27FC236}">
                <a16:creationId xmlns:a16="http://schemas.microsoft.com/office/drawing/2014/main" id="{9E8BD872-79D9-FA5C-2728-EB23CBFBC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3215415"/>
            <a:ext cx="3736452" cy="44657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0">
                <a:solidFill>
                  <a:srgbClr val="FFFF00"/>
                </a:solidFill>
                <a:latin typeface="Helvetica" charset="0"/>
              </a:rPr>
              <a:t>Fringe spacing </a:t>
            </a:r>
            <a:r>
              <a:rPr lang="en-US" sz="2000" b="0" i="1">
                <a:solidFill>
                  <a:srgbClr val="FFFF00"/>
                </a:solidFill>
                <a:latin typeface="Helvetica" charset="0"/>
              </a:rPr>
              <a:t>x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 ≈ (</a:t>
            </a:r>
            <a:r>
              <a:rPr lang="en-US" sz="2000" b="0" i="1">
                <a:solidFill>
                  <a:srgbClr val="FFFF00"/>
                </a:solidFill>
                <a:latin typeface="Helvetica" charset="0"/>
              </a:rPr>
              <a:t>H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/</a:t>
            </a:r>
            <a:r>
              <a:rPr lang="en-US" sz="2000" b="0" i="1">
                <a:solidFill>
                  <a:srgbClr val="FFFF00"/>
                </a:solidFill>
                <a:latin typeface="Symbol" charset="0"/>
                <a:sym typeface="Symbol" charset="0"/>
              </a:rPr>
              <a:t>d</a:t>
            </a:r>
            <a:r>
              <a:rPr lang="en-US" sz="2000" b="0">
                <a:solidFill>
                  <a:srgbClr val="FFFF00"/>
                </a:solidFill>
                <a:latin typeface="Helvetica" charset="0"/>
                <a:sym typeface="Symbol" charset="0"/>
              </a:rPr>
              <a:t> </a:t>
            </a:r>
            <a:r>
              <a:rPr lang="en-US" sz="2000" b="0">
                <a:solidFill>
                  <a:srgbClr val="FFFF00"/>
                </a:solidFill>
                <a:latin typeface="Helvetica" charset="0"/>
              </a:rPr>
              <a:t>)</a:t>
            </a:r>
            <a:r>
              <a:rPr lang="en-US" sz="2000" b="0" i="1">
                <a:solidFill>
                  <a:srgbClr val="FFFF00"/>
                </a:solidFill>
                <a:latin typeface="Symbol" charset="0"/>
                <a:sym typeface="Symbol" charset="0"/>
              </a:rPr>
              <a:t></a:t>
            </a:r>
            <a:endParaRPr lang="en-US" sz="2000" b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43CD5DE-C58E-E040-9AE9-55A815EA67F7}"/>
              </a:ext>
            </a:extLst>
          </p:cNvPr>
          <p:cNvGrpSpPr/>
          <p:nvPr/>
        </p:nvGrpSpPr>
        <p:grpSpPr>
          <a:xfrm>
            <a:off x="6172713" y="3934379"/>
            <a:ext cx="5799042" cy="1019598"/>
            <a:chOff x="5772748" y="3740365"/>
            <a:chExt cx="5799042" cy="1019598"/>
          </a:xfrm>
        </p:grpSpPr>
        <p:sp>
          <p:nvSpPr>
            <p:cNvPr id="65" name="Rectangle 2">
              <a:extLst>
                <a:ext uri="{FF2B5EF4-FFF2-40B4-BE49-F238E27FC236}">
                  <a16:creationId xmlns:a16="http://schemas.microsoft.com/office/drawing/2014/main" id="{7B7094C8-0629-2248-A22B-F601E10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2748" y="4279632"/>
              <a:ext cx="5799042" cy="480331"/>
            </a:xfrm>
            <a:prstGeom prst="rect">
              <a:avLst/>
            </a:prstGeom>
            <a:noFill/>
            <a:ln w="28575" cmpd="sng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2860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743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200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657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algn="r">
                <a:lnSpc>
                  <a:spcPts val="2760"/>
                </a:lnSpc>
                <a:spcBef>
                  <a:spcPts val="0"/>
                </a:spcBef>
                <a:defRPr/>
              </a:pPr>
              <a:r>
                <a:rPr lang="en-US" sz="2800">
                  <a:solidFill>
                    <a:srgbClr val="FF0000"/>
                  </a:solidFill>
                  <a:effectLst>
                    <a:glow rad="101600">
                      <a:schemeClr val="accent3"/>
                    </a:glow>
                    <a:outerShdw blurRad="50800" dist="38100" dir="2700000" algn="tl" rotWithShape="0">
                      <a:schemeClr val="tx1"/>
                    </a:outerShdw>
                  </a:effectLst>
                  <a:ea typeface="ＭＳ Ｐゴシック" charset="0"/>
                  <a:cs typeface="Chalkboard"/>
                </a:rPr>
                <a:t>condition for spatial coherence</a:t>
              </a:r>
              <a:endParaRPr lang="en-US" sz="2800" u="sng">
                <a:solidFill>
                  <a:srgbClr val="FF0000"/>
                </a:solidFill>
                <a:effectLst>
                  <a:glow rad="101600">
                    <a:schemeClr val="accent3"/>
                  </a:glow>
                  <a:outerShdw blurRad="50800" dist="38100" dir="2700000" algn="tl" rotWithShape="0">
                    <a:schemeClr val="tx1"/>
                  </a:outerShdw>
                </a:effectLst>
                <a:ea typeface="ＭＳ Ｐゴシック" charset="0"/>
                <a:cs typeface="Chalkboard"/>
              </a:endParaRPr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37C90317-348D-AB40-8B14-2DBC9650A5FA}"/>
                </a:ext>
              </a:extLst>
            </p:cNvPr>
            <p:cNvSpPr/>
            <p:nvPr/>
          </p:nvSpPr>
          <p:spPr bwMode="auto">
            <a:xfrm>
              <a:off x="8317321" y="3740365"/>
              <a:ext cx="1555178" cy="453436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50800">
                <a:schemeClr val="tx1"/>
              </a:glo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74C443-F581-D74D-2820-0DD96A62E79E}"/>
              </a:ext>
            </a:extLst>
          </p:cNvPr>
          <p:cNvGrpSpPr/>
          <p:nvPr/>
        </p:nvGrpSpPr>
        <p:grpSpPr>
          <a:xfrm>
            <a:off x="2093749" y="3360678"/>
            <a:ext cx="358777" cy="782089"/>
            <a:chOff x="1515536" y="3366550"/>
            <a:chExt cx="358777" cy="782089"/>
          </a:xfrm>
        </p:grpSpPr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E9A41020-884B-35BE-A943-38864009833F}"/>
                </a:ext>
              </a:extLst>
            </p:cNvPr>
            <p:cNvSpPr/>
            <p:nvPr/>
          </p:nvSpPr>
          <p:spPr bwMode="auto">
            <a:xfrm>
              <a:off x="1540320" y="3366550"/>
              <a:ext cx="333993" cy="779318"/>
            </a:xfrm>
            <a:prstGeom prst="arc">
              <a:avLst>
                <a:gd name="adj1" fmla="val 16200000"/>
                <a:gd name="adj2" fmla="val 5524361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74993854-B498-FEDD-791A-B86AC99976A2}"/>
                </a:ext>
              </a:extLst>
            </p:cNvPr>
            <p:cNvSpPr/>
            <p:nvPr/>
          </p:nvSpPr>
          <p:spPr bwMode="auto">
            <a:xfrm flipH="1">
              <a:off x="1515536" y="3369321"/>
              <a:ext cx="333993" cy="779318"/>
            </a:xfrm>
            <a:prstGeom prst="arc">
              <a:avLst>
                <a:gd name="adj1" fmla="val 16200000"/>
                <a:gd name="adj2" fmla="val 5524361"/>
              </a:avLst>
            </a:prstGeom>
            <a:noFill/>
            <a:ln w="190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12" name="Oval 22">
            <a:extLst>
              <a:ext uri="{FF2B5EF4-FFF2-40B4-BE49-F238E27FC236}">
                <a16:creationId xmlns:a16="http://schemas.microsoft.com/office/drawing/2014/main" id="{42BA5FF8-BA31-A0E5-3A29-A888BD1C70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57150" y="3508933"/>
            <a:ext cx="215253" cy="48216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12700" algn="l" rotWithShape="0">
              <a:schemeClr val="tx1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er 593919">
            <a:extLst>
              <a:ext uri="{FF2B5EF4-FFF2-40B4-BE49-F238E27FC236}">
                <a16:creationId xmlns:a16="http://schemas.microsoft.com/office/drawing/2014/main" id="{B3383A1C-DC4C-AA91-288A-6882F8534FBF}"/>
              </a:ext>
            </a:extLst>
          </p:cNvPr>
          <p:cNvGrpSpPr/>
          <p:nvPr/>
        </p:nvGrpSpPr>
        <p:grpSpPr>
          <a:xfrm>
            <a:off x="3011224" y="1369525"/>
            <a:ext cx="2989853" cy="583311"/>
            <a:chOff x="1340685" y="1487916"/>
            <a:chExt cx="2428172" cy="473728"/>
          </a:xfrm>
        </p:grpSpPr>
        <p:grpSp>
          <p:nvGrpSpPr>
            <p:cNvPr id="15" name="Grouper 113">
              <a:extLst>
                <a:ext uri="{FF2B5EF4-FFF2-40B4-BE49-F238E27FC236}">
                  <a16:creationId xmlns:a16="http://schemas.microsoft.com/office/drawing/2014/main" id="{A68ADD71-AC9A-5993-6EF6-C4431AEBD124}"/>
                </a:ext>
              </a:extLst>
            </p:cNvPr>
            <p:cNvGrpSpPr/>
            <p:nvPr/>
          </p:nvGrpSpPr>
          <p:grpSpPr>
            <a:xfrm flipV="1">
              <a:off x="1340685" y="1487916"/>
              <a:ext cx="2428172" cy="473728"/>
              <a:chOff x="804271" y="1944028"/>
              <a:chExt cx="2428172" cy="473728"/>
            </a:xfrm>
          </p:grpSpPr>
          <p:sp>
            <p:nvSpPr>
              <p:cNvPr id="18" name="Oval 11">
                <a:extLst>
                  <a:ext uri="{FF2B5EF4-FFF2-40B4-BE49-F238E27FC236}">
                    <a16:creationId xmlns:a16="http://schemas.microsoft.com/office/drawing/2014/main" id="{BF08E2B3-E08F-2C6B-2F61-171B63E278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29151" y="1944028"/>
                <a:ext cx="203292" cy="473728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Oval 12">
                <a:extLst>
                  <a:ext uri="{FF2B5EF4-FFF2-40B4-BE49-F238E27FC236}">
                    <a16:creationId xmlns:a16="http://schemas.microsoft.com/office/drawing/2014/main" id="{9273E145-2CCC-5A2B-F356-D4BBA4CC4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4587" y="2024226"/>
                <a:ext cx="134285" cy="313332"/>
              </a:xfrm>
              <a:prstGeom prst="ellipse">
                <a:avLst/>
              </a:prstGeom>
              <a:solidFill>
                <a:srgbClr val="333308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13">
                <a:extLst>
                  <a:ext uri="{FF2B5EF4-FFF2-40B4-BE49-F238E27FC236}">
                    <a16:creationId xmlns:a16="http://schemas.microsoft.com/office/drawing/2014/main" id="{BC6E186D-3EA2-B09C-1FCE-65360FEDCC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097225" y="2101627"/>
                <a:ext cx="68075" cy="158531"/>
              </a:xfrm>
              <a:prstGeom prst="ellipse">
                <a:avLst/>
              </a:prstGeom>
              <a:solidFill>
                <a:srgbClr val="FFFF00"/>
              </a:solidFill>
              <a:ln w="19050" cmpd="sng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CA991BB-7CEA-280D-A514-350F1A8B643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804271" y="2232175"/>
                <a:ext cx="23313" cy="5222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16" name="Connecteur droit 129">
              <a:extLst>
                <a:ext uri="{FF2B5EF4-FFF2-40B4-BE49-F238E27FC236}">
                  <a16:creationId xmlns:a16="http://schemas.microsoft.com/office/drawing/2014/main" id="{E7DE8FA1-F687-52A3-165F-D5EFC0F42C4D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>
              <a:off x="1379352" y="1644899"/>
              <a:ext cx="1555483" cy="4619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Connecteur droit 130">
              <a:extLst>
                <a:ext uri="{FF2B5EF4-FFF2-40B4-BE49-F238E27FC236}">
                  <a16:creationId xmlns:a16="http://schemas.microsoft.com/office/drawing/2014/main" id="{8B3574C1-8402-42E9-3D00-5CB6E5088B38}"/>
                </a:ext>
              </a:extLst>
            </p:cNvPr>
            <p:cNvCxnSpPr>
              <a:cxnSpLocks noChangeAspect="1"/>
            </p:cNvCxnSpPr>
            <p:nvPr/>
          </p:nvCxnSpPr>
          <p:spPr bwMode="auto">
            <a:xfrm rot="360000" flipV="1">
              <a:off x="3399668" y="1701720"/>
              <a:ext cx="260492" cy="2255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B4FB83-C8C7-3088-EA97-4DB0024C07EC}"/>
              </a:ext>
            </a:extLst>
          </p:cNvPr>
          <p:cNvGrpSpPr/>
          <p:nvPr/>
        </p:nvGrpSpPr>
        <p:grpSpPr>
          <a:xfrm>
            <a:off x="5730348" y="1252321"/>
            <a:ext cx="452298" cy="788698"/>
            <a:chOff x="4120250" y="1764860"/>
            <a:chExt cx="452298" cy="788698"/>
          </a:xfrm>
        </p:grpSpPr>
        <p:sp>
          <p:nvSpPr>
            <p:cNvPr id="46" name="Oval 11">
              <a:extLst>
                <a:ext uri="{FF2B5EF4-FFF2-40B4-BE49-F238E27FC236}">
                  <a16:creationId xmlns:a16="http://schemas.microsoft.com/office/drawing/2014/main" id="{EDEB9252-6F73-EC1F-ED14-755EDDF4061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35235" y="1948882"/>
              <a:ext cx="250317" cy="583310"/>
            </a:xfrm>
            <a:prstGeom prst="ellipse">
              <a:avLst/>
            </a:prstGeom>
            <a:solidFill>
              <a:srgbClr val="333308">
                <a:alpha val="67000"/>
              </a:srgbClr>
            </a:solidFill>
            <a:ln w="38100" cmpd="sng">
              <a:solidFill>
                <a:srgbClr val="FFFF00">
                  <a:alpha val="81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12">
              <a:extLst>
                <a:ext uri="{FF2B5EF4-FFF2-40B4-BE49-F238E27FC236}">
                  <a16:creationId xmlns:a16="http://schemas.microsoft.com/office/drawing/2014/main" id="{9A2B96FE-3F17-C763-646F-A87C0D4FC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8869" y="2047631"/>
              <a:ext cx="165347" cy="385811"/>
            </a:xfrm>
            <a:prstGeom prst="ellipse">
              <a:avLst/>
            </a:prstGeom>
            <a:solidFill>
              <a:srgbClr val="333308">
                <a:alpha val="67000"/>
              </a:srgbClr>
            </a:solidFill>
            <a:ln w="38100" cmpd="sng">
              <a:solidFill>
                <a:srgbClr val="FFFF00">
                  <a:alpha val="81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13">
              <a:extLst>
                <a:ext uri="{FF2B5EF4-FFF2-40B4-BE49-F238E27FC236}">
                  <a16:creationId xmlns:a16="http://schemas.microsoft.com/office/drawing/2014/main" id="{B1127C9F-93DA-7493-631C-BCAA971BC09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19056" y="2142935"/>
              <a:ext cx="83822" cy="195202"/>
            </a:xfrm>
            <a:prstGeom prst="ellipse">
              <a:avLst/>
            </a:prstGeom>
            <a:solidFill>
              <a:srgbClr val="FFFF00">
                <a:alpha val="67000"/>
              </a:srgbClr>
            </a:solidFill>
            <a:ln w="38100" cmpd="sng">
              <a:solidFill>
                <a:srgbClr val="FFFF00">
                  <a:alpha val="81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11">
              <a:extLst>
                <a:ext uri="{FF2B5EF4-FFF2-40B4-BE49-F238E27FC236}">
                  <a16:creationId xmlns:a16="http://schemas.microsoft.com/office/drawing/2014/main" id="{17646673-80DD-328E-77C5-925D7AA6EC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256101" y="1801867"/>
              <a:ext cx="250317" cy="583310"/>
            </a:xfrm>
            <a:prstGeom prst="ellipse">
              <a:avLst/>
            </a:prstGeom>
            <a:solidFill>
              <a:srgbClr val="333308">
                <a:alpha val="67000"/>
              </a:srgbClr>
            </a:solidFill>
            <a:ln w="38100" cmpd="sng">
              <a:solidFill>
                <a:srgbClr val="FFFF00">
                  <a:alpha val="81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12">
              <a:extLst>
                <a:ext uri="{FF2B5EF4-FFF2-40B4-BE49-F238E27FC236}">
                  <a16:creationId xmlns:a16="http://schemas.microsoft.com/office/drawing/2014/main" id="{DC9B8354-FD82-9021-7814-A07EC361F96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299735" y="1900616"/>
              <a:ext cx="165348" cy="385811"/>
            </a:xfrm>
            <a:prstGeom prst="ellipse">
              <a:avLst/>
            </a:prstGeom>
            <a:solidFill>
              <a:srgbClr val="333308">
                <a:alpha val="67000"/>
              </a:srgbClr>
            </a:solidFill>
            <a:ln w="38100" cmpd="sng">
              <a:solidFill>
                <a:srgbClr val="FFFF00">
                  <a:alpha val="81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13">
              <a:extLst>
                <a:ext uri="{FF2B5EF4-FFF2-40B4-BE49-F238E27FC236}">
                  <a16:creationId xmlns:a16="http://schemas.microsoft.com/office/drawing/2014/main" id="{37E53A69-A745-1FA3-8E6C-09E8D308AAB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339922" y="1995922"/>
              <a:ext cx="83822" cy="195202"/>
            </a:xfrm>
            <a:prstGeom prst="ellipse">
              <a:avLst/>
            </a:prstGeom>
            <a:solidFill>
              <a:srgbClr val="FFFF00">
                <a:alpha val="67000"/>
              </a:srgbClr>
            </a:solidFill>
            <a:ln w="38100" cmpd="sng">
              <a:solidFill>
                <a:srgbClr val="FFFF00">
                  <a:alpha val="81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11">
              <a:extLst>
                <a:ext uri="{FF2B5EF4-FFF2-40B4-BE49-F238E27FC236}">
                  <a16:creationId xmlns:a16="http://schemas.microsoft.com/office/drawing/2014/main" id="{A18BF06B-96A3-8817-A886-E1FE3BA13B6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160668" y="1895368"/>
              <a:ext cx="250317" cy="583311"/>
            </a:xfrm>
            <a:prstGeom prst="ellipse">
              <a:avLst/>
            </a:prstGeom>
            <a:solidFill>
              <a:srgbClr val="333308">
                <a:alpha val="67000"/>
              </a:srgbClr>
            </a:solidFill>
            <a:ln w="38100" cmpd="sng">
              <a:solidFill>
                <a:srgbClr val="FFFF00">
                  <a:alpha val="81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12">
              <a:extLst>
                <a:ext uri="{FF2B5EF4-FFF2-40B4-BE49-F238E27FC236}">
                  <a16:creationId xmlns:a16="http://schemas.microsoft.com/office/drawing/2014/main" id="{1F066982-F376-9DA4-71A7-267403F3E01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204301" y="1994117"/>
              <a:ext cx="165348" cy="385812"/>
            </a:xfrm>
            <a:prstGeom prst="ellipse">
              <a:avLst/>
            </a:prstGeom>
            <a:solidFill>
              <a:srgbClr val="333308">
                <a:alpha val="67000"/>
              </a:srgbClr>
            </a:solidFill>
            <a:ln w="38100" cmpd="sng">
              <a:solidFill>
                <a:srgbClr val="FFFF00">
                  <a:alpha val="81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13">
              <a:extLst>
                <a:ext uri="{FF2B5EF4-FFF2-40B4-BE49-F238E27FC236}">
                  <a16:creationId xmlns:a16="http://schemas.microsoft.com/office/drawing/2014/main" id="{2C5C25F3-712A-32AB-1A12-ED8CFD51BA1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flipV="1">
              <a:off x="4244489" y="2089422"/>
              <a:ext cx="83822" cy="195202"/>
            </a:xfrm>
            <a:prstGeom prst="ellipse">
              <a:avLst/>
            </a:prstGeom>
            <a:solidFill>
              <a:srgbClr val="FFFF00">
                <a:alpha val="67000"/>
              </a:srgbClr>
            </a:solidFill>
            <a:ln w="38100" cmpd="sng">
              <a:solidFill>
                <a:srgbClr val="FFFF00">
                  <a:alpha val="81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1">
              <a:extLst>
                <a:ext uri="{FF2B5EF4-FFF2-40B4-BE49-F238E27FC236}">
                  <a16:creationId xmlns:a16="http://schemas.microsoft.com/office/drawing/2014/main" id="{CCABF535-6496-E664-29FB-75C146582A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20250" y="1764860"/>
              <a:ext cx="452298" cy="788698"/>
            </a:xfrm>
            <a:prstGeom prst="ellipse">
              <a:avLst/>
            </a:prstGeom>
            <a:gradFill flip="none" rotWithShape="1">
              <a:gsLst>
                <a:gs pos="72000">
                  <a:srgbClr val="FFFF00">
                    <a:alpha val="59000"/>
                  </a:srgbClr>
                </a:gs>
                <a:gs pos="100000">
                  <a:srgbClr val="333300"/>
                </a:gs>
              </a:gsLst>
              <a:path path="shape">
                <a:fillToRect l="50000" t="50000" r="50000" b="50000"/>
              </a:path>
              <a:tileRect/>
            </a:gradFill>
            <a:ln w="38100" cmpd="sng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Rectangle 15">
            <a:extLst>
              <a:ext uri="{FF2B5EF4-FFF2-40B4-BE49-F238E27FC236}">
                <a16:creationId xmlns:a16="http://schemas.microsoft.com/office/drawing/2014/main" id="{7E356E55-B0DA-54D9-2167-71D01E233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044" y="1268760"/>
            <a:ext cx="5569628" cy="52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 i="1">
                <a:solidFill>
                  <a:srgbClr val="FFFFFF"/>
                </a:solidFill>
                <a:latin typeface="Helvetica" charset="0"/>
              </a:rPr>
              <a:t>→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 whose superposition causes </a:t>
            </a:r>
            <a:r>
              <a:rPr lang="en-US" b="0" u="sng">
                <a:solidFill>
                  <a:srgbClr val="FFFF00"/>
                </a:solidFill>
                <a:latin typeface="Helvetica" charset="0"/>
              </a:rPr>
              <a:t>blurrin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1D844E-75FA-39EA-9A64-4C5EE2DD1CAD}"/>
              </a:ext>
            </a:extLst>
          </p:cNvPr>
          <p:cNvSpPr txBox="1"/>
          <p:nvPr/>
        </p:nvSpPr>
        <p:spPr>
          <a:xfrm>
            <a:off x="8612298" y="5406161"/>
            <a:ext cx="3172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≤ (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0"/>
                <a:sym typeface="Symbol" charset="0"/>
              </a:rPr>
              <a:t>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D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/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0"/>
                <a:sym typeface="Symbol" charset="0"/>
              </a:rPr>
              <a:t>x 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)</a:t>
            </a:r>
            <a:r>
              <a:rPr lang="en-US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2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/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D </a:t>
            </a:r>
            <a:r>
              <a:rPr lang="en-US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2  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= 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0"/>
                <a:sym typeface="Symbol" charset="0"/>
              </a:rPr>
              <a:t></a:t>
            </a:r>
            <a:r>
              <a:rPr lang="en-US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 2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/</a:t>
            </a:r>
            <a:r>
              <a:rPr lang="en-US" b="0" i="1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Symbol" charset="0"/>
                <a:sym typeface="Symbol" charset="0"/>
              </a:rPr>
              <a:t>x </a:t>
            </a:r>
            <a:r>
              <a:rPr lang="en-US" b="0" baseline="3000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2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, </a:t>
            </a:r>
            <a:endParaRPr lang="en-US" b="0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1F332F1-9480-DCC1-CFAF-433855187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6209362"/>
            <a:ext cx="10513168" cy="565581"/>
          </a:xfrm>
          <a:prstGeom prst="rect">
            <a:avLst/>
          </a:prstGeom>
          <a:noFill/>
          <a:ln w="28575" cmpd="sng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300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ea typeface="ＭＳ Ｐゴシック" charset="0"/>
                <a:cs typeface="Chalkboard"/>
              </a:rPr>
              <a:t>...“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ea typeface="ＭＳ Ｐゴシック" charset="0"/>
                <a:cs typeface="Chalkboard"/>
              </a:rPr>
              <a:t>coherent 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ea typeface="ＭＳ Ｐゴシック" charset="0"/>
                <a:cs typeface="Chalkboard"/>
              </a:rPr>
              <a:t>p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ea typeface="ＭＳ Ｐゴシック" charset="0"/>
                <a:cs typeface="Chalkboard"/>
              </a:rPr>
              <a:t>ower factor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schemeClr val="tx1"/>
                  </a:outerShdw>
                </a:effectLst>
                <a:ea typeface="ＭＳ Ｐゴシック" charset="0"/>
                <a:cs typeface="Chalkboard"/>
              </a:rPr>
              <a:t>”: its value measures spatial coherence</a:t>
            </a:r>
            <a:endParaRPr lang="en-US" sz="2800" b="0" u="sng">
              <a:solidFill>
                <a:srgbClr val="FFFF00"/>
              </a:solidFill>
              <a:effectLst>
                <a:outerShdw blurRad="50800" dist="38100" dir="2700000" algn="tl" rotWithShape="0">
                  <a:schemeClr val="tx1"/>
                </a:outerShdw>
              </a:effectLst>
              <a:ea typeface="ＭＳ Ｐゴシック" charset="0"/>
              <a:cs typeface="Chalkboard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0D8E9E-921B-2437-D09E-C9DDF7BF5723}"/>
              </a:ext>
            </a:extLst>
          </p:cNvPr>
          <p:cNvGrpSpPr/>
          <p:nvPr/>
        </p:nvGrpSpPr>
        <p:grpSpPr>
          <a:xfrm>
            <a:off x="8703995" y="4401752"/>
            <a:ext cx="2952328" cy="1433804"/>
            <a:chOff x="7914527" y="6557483"/>
            <a:chExt cx="2952328" cy="1433804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316E532-B1E3-4BD3-8658-A46B92A0482D}"/>
                </a:ext>
              </a:extLst>
            </p:cNvPr>
            <p:cNvSpPr/>
            <p:nvPr/>
          </p:nvSpPr>
          <p:spPr bwMode="auto">
            <a:xfrm rot="411791" flipV="1">
              <a:off x="8617831" y="6557483"/>
              <a:ext cx="421841" cy="991164"/>
            </a:xfrm>
            <a:custGeom>
              <a:avLst/>
              <a:gdLst>
                <a:gd name="connsiteX0" fmla="*/ 3710763 w 3710763"/>
                <a:gd name="connsiteY0" fmla="*/ 2276876 h 2276876"/>
                <a:gd name="connsiteX1" fmla="*/ 3285460 w 3710763"/>
                <a:gd name="connsiteY1" fmla="*/ 1064764 h 2276876"/>
                <a:gd name="connsiteX2" fmla="*/ 1424763 w 3710763"/>
                <a:gd name="connsiteY2" fmla="*/ 12141 h 2276876"/>
                <a:gd name="connsiteX3" fmla="*/ 0 w 3710763"/>
                <a:gd name="connsiteY3" fmla="*/ 586299 h 2276876"/>
                <a:gd name="connsiteX0" fmla="*/ 3710763 w 3710763"/>
                <a:gd name="connsiteY0" fmla="*/ 1818001 h 1818001"/>
                <a:gd name="connsiteX1" fmla="*/ 3285460 w 3710763"/>
                <a:gd name="connsiteY1" fmla="*/ 605889 h 1818001"/>
                <a:gd name="connsiteX2" fmla="*/ 1446028 w 3710763"/>
                <a:gd name="connsiteY2" fmla="*/ 276280 h 1818001"/>
                <a:gd name="connsiteX3" fmla="*/ 0 w 3710763"/>
                <a:gd name="connsiteY3" fmla="*/ 127424 h 1818001"/>
                <a:gd name="connsiteX0" fmla="*/ 3646967 w 3646967"/>
                <a:gd name="connsiteY0" fmla="*/ 1653016 h 1653016"/>
                <a:gd name="connsiteX1" fmla="*/ 3221664 w 3646967"/>
                <a:gd name="connsiteY1" fmla="*/ 440904 h 1653016"/>
                <a:gd name="connsiteX2" fmla="*/ 1382232 w 3646967"/>
                <a:gd name="connsiteY2" fmla="*/ 111295 h 1653016"/>
                <a:gd name="connsiteX3" fmla="*/ 0 w 3646967"/>
                <a:gd name="connsiteY3" fmla="*/ 196356 h 1653016"/>
                <a:gd name="connsiteX0" fmla="*/ 3646967 w 3646967"/>
                <a:gd name="connsiteY0" fmla="*/ 1653016 h 1653016"/>
                <a:gd name="connsiteX1" fmla="*/ 2764464 w 3646967"/>
                <a:gd name="connsiteY1" fmla="*/ 377108 h 1653016"/>
                <a:gd name="connsiteX2" fmla="*/ 1382232 w 3646967"/>
                <a:gd name="connsiteY2" fmla="*/ 111295 h 1653016"/>
                <a:gd name="connsiteX3" fmla="*/ 0 w 3646967"/>
                <a:gd name="connsiteY3" fmla="*/ 196356 h 1653016"/>
                <a:gd name="connsiteX0" fmla="*/ 3646967 w 3646967"/>
                <a:gd name="connsiteY0" fmla="*/ 1684200 h 1684200"/>
                <a:gd name="connsiteX1" fmla="*/ 2764464 w 3646967"/>
                <a:gd name="connsiteY1" fmla="*/ 408292 h 1684200"/>
                <a:gd name="connsiteX2" fmla="*/ 1382232 w 3646967"/>
                <a:gd name="connsiteY2" fmla="*/ 78684 h 1684200"/>
                <a:gd name="connsiteX3" fmla="*/ 0 w 3646967"/>
                <a:gd name="connsiteY3" fmla="*/ 227540 h 1684200"/>
                <a:gd name="connsiteX0" fmla="*/ 3615069 w 3615069"/>
                <a:gd name="connsiteY0" fmla="*/ 1722926 h 1722926"/>
                <a:gd name="connsiteX1" fmla="*/ 2732566 w 3615069"/>
                <a:gd name="connsiteY1" fmla="*/ 447018 h 1722926"/>
                <a:gd name="connsiteX2" fmla="*/ 1350334 w 3615069"/>
                <a:gd name="connsiteY2" fmla="*/ 117410 h 1722926"/>
                <a:gd name="connsiteX3" fmla="*/ 0 w 3615069"/>
                <a:gd name="connsiteY3" fmla="*/ 191838 h 1722926"/>
                <a:gd name="connsiteX0" fmla="*/ 3615069 w 3615069"/>
                <a:gd name="connsiteY0" fmla="*/ 1631725 h 1631725"/>
                <a:gd name="connsiteX1" fmla="*/ 2732566 w 3615069"/>
                <a:gd name="connsiteY1" fmla="*/ 355817 h 1631725"/>
                <a:gd name="connsiteX2" fmla="*/ 1350334 w 3615069"/>
                <a:gd name="connsiteY2" fmla="*/ 26209 h 1631725"/>
                <a:gd name="connsiteX3" fmla="*/ 0 w 3615069"/>
                <a:gd name="connsiteY3" fmla="*/ 100637 h 1631725"/>
                <a:gd name="connsiteX0" fmla="*/ 3615069 w 3615069"/>
                <a:gd name="connsiteY0" fmla="*/ 1581136 h 1581136"/>
                <a:gd name="connsiteX1" fmla="*/ 2732566 w 3615069"/>
                <a:gd name="connsiteY1" fmla="*/ 305228 h 1581136"/>
                <a:gd name="connsiteX2" fmla="*/ 1552352 w 3615069"/>
                <a:gd name="connsiteY2" fmla="*/ 39416 h 1581136"/>
                <a:gd name="connsiteX3" fmla="*/ 0 w 3615069"/>
                <a:gd name="connsiteY3" fmla="*/ 50048 h 1581136"/>
                <a:gd name="connsiteX0" fmla="*/ 3615069 w 3615069"/>
                <a:gd name="connsiteY0" fmla="*/ 1543306 h 1543306"/>
                <a:gd name="connsiteX1" fmla="*/ 2732566 w 3615069"/>
                <a:gd name="connsiteY1" fmla="*/ 267398 h 1543306"/>
                <a:gd name="connsiteX2" fmla="*/ 1552352 w 3615069"/>
                <a:gd name="connsiteY2" fmla="*/ 1586 h 1543306"/>
                <a:gd name="connsiteX3" fmla="*/ 0 w 3615069"/>
                <a:gd name="connsiteY3" fmla="*/ 12218 h 1543306"/>
                <a:gd name="connsiteX0" fmla="*/ 3615069 w 3615069"/>
                <a:gd name="connsiteY0" fmla="*/ 1543306 h 1543306"/>
                <a:gd name="connsiteX1" fmla="*/ 2732566 w 3615069"/>
                <a:gd name="connsiteY1" fmla="*/ 267398 h 1543306"/>
                <a:gd name="connsiteX2" fmla="*/ 1552352 w 3615069"/>
                <a:gd name="connsiteY2" fmla="*/ 1586 h 1543306"/>
                <a:gd name="connsiteX3" fmla="*/ 0 w 3615069"/>
                <a:gd name="connsiteY3" fmla="*/ 12218 h 1543306"/>
                <a:gd name="connsiteX0" fmla="*/ 3615069 w 3615069"/>
                <a:gd name="connsiteY0" fmla="*/ 1543306 h 1543306"/>
                <a:gd name="connsiteX1" fmla="*/ 2828259 w 3615069"/>
                <a:gd name="connsiteY1" fmla="*/ 299295 h 1543306"/>
                <a:gd name="connsiteX2" fmla="*/ 1552352 w 3615069"/>
                <a:gd name="connsiteY2" fmla="*/ 1586 h 1543306"/>
                <a:gd name="connsiteX3" fmla="*/ 0 w 3615069"/>
                <a:gd name="connsiteY3" fmla="*/ 12218 h 1543306"/>
                <a:gd name="connsiteX0" fmla="*/ 3636458 w 3636458"/>
                <a:gd name="connsiteY0" fmla="*/ 1816400 h 1816400"/>
                <a:gd name="connsiteX1" fmla="*/ 2849648 w 3636458"/>
                <a:gd name="connsiteY1" fmla="*/ 572389 h 1816400"/>
                <a:gd name="connsiteX2" fmla="*/ 1573741 w 3636458"/>
                <a:gd name="connsiteY2" fmla="*/ 274680 h 1816400"/>
                <a:gd name="connsiteX3" fmla="*/ 0 w 3636458"/>
                <a:gd name="connsiteY3" fmla="*/ 1901 h 1816400"/>
                <a:gd name="connsiteX0" fmla="*/ 444079 w 2874709"/>
                <a:gd name="connsiteY0" fmla="*/ 1677368 h 1677368"/>
                <a:gd name="connsiteX1" fmla="*/ 2849648 w 2874709"/>
                <a:gd name="connsiteY1" fmla="*/ 572389 h 1677368"/>
                <a:gd name="connsiteX2" fmla="*/ 1573741 w 2874709"/>
                <a:gd name="connsiteY2" fmla="*/ 274680 h 1677368"/>
                <a:gd name="connsiteX3" fmla="*/ 0 w 2874709"/>
                <a:gd name="connsiteY3" fmla="*/ 1901 h 1677368"/>
                <a:gd name="connsiteX0" fmla="*/ 444079 w 2851014"/>
                <a:gd name="connsiteY0" fmla="*/ 1677368 h 1677368"/>
                <a:gd name="connsiteX1" fmla="*/ 2849648 w 2851014"/>
                <a:gd name="connsiteY1" fmla="*/ 572389 h 1677368"/>
                <a:gd name="connsiteX2" fmla="*/ 800485 w 2851014"/>
                <a:gd name="connsiteY2" fmla="*/ 988934 h 1677368"/>
                <a:gd name="connsiteX3" fmla="*/ 1573741 w 2851014"/>
                <a:gd name="connsiteY3" fmla="*/ 274680 h 1677368"/>
                <a:gd name="connsiteX4" fmla="*/ 0 w 2851014"/>
                <a:gd name="connsiteY4" fmla="*/ 1901 h 1677368"/>
                <a:gd name="connsiteX0" fmla="*/ 444079 w 2851014"/>
                <a:gd name="connsiteY0" fmla="*/ 1676577 h 1676577"/>
                <a:gd name="connsiteX1" fmla="*/ 2849648 w 2851014"/>
                <a:gd name="connsiteY1" fmla="*/ 571598 h 1676577"/>
                <a:gd name="connsiteX2" fmla="*/ 800485 w 2851014"/>
                <a:gd name="connsiteY2" fmla="*/ 988143 h 1676577"/>
                <a:gd name="connsiteX3" fmla="*/ 653994 w 2851014"/>
                <a:gd name="connsiteY3" fmla="*/ 514521 h 1676577"/>
                <a:gd name="connsiteX4" fmla="*/ 0 w 2851014"/>
                <a:gd name="connsiteY4" fmla="*/ 1110 h 1676577"/>
                <a:gd name="connsiteX0" fmla="*/ 444079 w 2851226"/>
                <a:gd name="connsiteY0" fmla="*/ 1675467 h 1675467"/>
                <a:gd name="connsiteX1" fmla="*/ 2849648 w 2851226"/>
                <a:gd name="connsiteY1" fmla="*/ 570488 h 1675467"/>
                <a:gd name="connsiteX2" fmla="*/ 800485 w 2851226"/>
                <a:gd name="connsiteY2" fmla="*/ 987033 h 1675467"/>
                <a:gd name="connsiteX3" fmla="*/ 0 w 2851226"/>
                <a:gd name="connsiteY3" fmla="*/ 0 h 1675467"/>
                <a:gd name="connsiteX0" fmla="*/ 444079 w 2851258"/>
                <a:gd name="connsiteY0" fmla="*/ 1675467 h 1675467"/>
                <a:gd name="connsiteX1" fmla="*/ 2849648 w 2851258"/>
                <a:gd name="connsiteY1" fmla="*/ 570488 h 1675467"/>
                <a:gd name="connsiteX2" fmla="*/ 0 w 2851258"/>
                <a:gd name="connsiteY2" fmla="*/ 0 h 1675467"/>
                <a:gd name="connsiteX0" fmla="*/ 123 w 2956574"/>
                <a:gd name="connsiteY0" fmla="*/ 1670120 h 1670120"/>
                <a:gd name="connsiteX1" fmla="*/ 2956471 w 2956574"/>
                <a:gd name="connsiteY1" fmla="*/ 570488 h 1670120"/>
                <a:gd name="connsiteX2" fmla="*/ 106823 w 2956574"/>
                <a:gd name="connsiteY2" fmla="*/ 0 h 1670120"/>
                <a:gd name="connsiteX0" fmla="*/ 0 w 2956451"/>
                <a:gd name="connsiteY0" fmla="*/ 1670120 h 1670340"/>
                <a:gd name="connsiteX1" fmla="*/ 2956348 w 2956451"/>
                <a:gd name="connsiteY1" fmla="*/ 570488 h 1670340"/>
                <a:gd name="connsiteX2" fmla="*/ 106700 w 2956451"/>
                <a:gd name="connsiteY2" fmla="*/ 0 h 1670340"/>
                <a:gd name="connsiteX0" fmla="*/ 0 w 2977887"/>
                <a:gd name="connsiteY0" fmla="*/ 1696857 h 1697072"/>
                <a:gd name="connsiteX1" fmla="*/ 2977738 w 2977887"/>
                <a:gd name="connsiteY1" fmla="*/ 570488 h 1697072"/>
                <a:gd name="connsiteX2" fmla="*/ 128090 w 2977887"/>
                <a:gd name="connsiteY2" fmla="*/ 0 h 1697072"/>
                <a:gd name="connsiteX0" fmla="*/ 0 w 2977887"/>
                <a:gd name="connsiteY0" fmla="*/ 1696857 h 1697072"/>
                <a:gd name="connsiteX1" fmla="*/ 2977738 w 2977887"/>
                <a:gd name="connsiteY1" fmla="*/ 570488 h 1697072"/>
                <a:gd name="connsiteX2" fmla="*/ 128090 w 2977887"/>
                <a:gd name="connsiteY2" fmla="*/ 0 h 1697072"/>
                <a:gd name="connsiteX0" fmla="*/ 0 w 676749"/>
                <a:gd name="connsiteY0" fmla="*/ 1696857 h 1697230"/>
                <a:gd name="connsiteX1" fmla="*/ 667675 w 676749"/>
                <a:gd name="connsiteY1" fmla="*/ 939457 h 1697230"/>
                <a:gd name="connsiteX2" fmla="*/ 128090 w 676749"/>
                <a:gd name="connsiteY2" fmla="*/ 0 h 1697230"/>
                <a:gd name="connsiteX0" fmla="*/ 0 w 667954"/>
                <a:gd name="connsiteY0" fmla="*/ 1696857 h 1697238"/>
                <a:gd name="connsiteX1" fmla="*/ 667675 w 667954"/>
                <a:gd name="connsiteY1" fmla="*/ 939457 h 1697238"/>
                <a:gd name="connsiteX2" fmla="*/ 128090 w 667954"/>
                <a:gd name="connsiteY2" fmla="*/ 0 h 1697238"/>
                <a:gd name="connsiteX0" fmla="*/ 21636 w 689343"/>
                <a:gd name="connsiteY0" fmla="*/ 1744983 h 1745362"/>
                <a:gd name="connsiteX1" fmla="*/ 689311 w 689343"/>
                <a:gd name="connsiteY1" fmla="*/ 987583 h 1745362"/>
                <a:gd name="connsiteX2" fmla="*/ 0 w 689343"/>
                <a:gd name="connsiteY2" fmla="*/ 0 h 1745362"/>
                <a:gd name="connsiteX0" fmla="*/ 0 w 936176"/>
                <a:gd name="connsiteY0" fmla="*/ 1819846 h 1820182"/>
                <a:gd name="connsiteX1" fmla="*/ 929696 w 936176"/>
                <a:gd name="connsiteY1" fmla="*/ 987583 h 1820182"/>
                <a:gd name="connsiteX2" fmla="*/ 240385 w 936176"/>
                <a:gd name="connsiteY2" fmla="*/ 0 h 1820182"/>
                <a:gd name="connsiteX0" fmla="*/ 0 w 951755"/>
                <a:gd name="connsiteY0" fmla="*/ 1819846 h 1820248"/>
                <a:gd name="connsiteX1" fmla="*/ 945738 w 951755"/>
                <a:gd name="connsiteY1" fmla="*/ 1078488 h 1820248"/>
                <a:gd name="connsiteX2" fmla="*/ 240385 w 951755"/>
                <a:gd name="connsiteY2" fmla="*/ 0 h 1820248"/>
                <a:gd name="connsiteX0" fmla="*/ 0 w 946666"/>
                <a:gd name="connsiteY0" fmla="*/ 1819846 h 1820415"/>
                <a:gd name="connsiteX1" fmla="*/ 945738 w 946666"/>
                <a:gd name="connsiteY1" fmla="*/ 1078488 h 1820415"/>
                <a:gd name="connsiteX2" fmla="*/ 240385 w 946666"/>
                <a:gd name="connsiteY2" fmla="*/ 0 h 1820415"/>
                <a:gd name="connsiteX0" fmla="*/ 0 w 946666"/>
                <a:gd name="connsiteY0" fmla="*/ 1819846 h 1820311"/>
                <a:gd name="connsiteX1" fmla="*/ 945738 w 946666"/>
                <a:gd name="connsiteY1" fmla="*/ 1078488 h 1820311"/>
                <a:gd name="connsiteX2" fmla="*/ 240385 w 946666"/>
                <a:gd name="connsiteY2" fmla="*/ 0 h 1820311"/>
                <a:gd name="connsiteX0" fmla="*/ 0 w 941353"/>
                <a:gd name="connsiteY0" fmla="*/ 1819846 h 1820243"/>
                <a:gd name="connsiteX1" fmla="*/ 940391 w 941353"/>
                <a:gd name="connsiteY1" fmla="*/ 1008973 h 1820243"/>
                <a:gd name="connsiteX2" fmla="*/ 240385 w 941353"/>
                <a:gd name="connsiteY2" fmla="*/ 0 h 1820243"/>
                <a:gd name="connsiteX0" fmla="*/ 0 w 940769"/>
                <a:gd name="connsiteY0" fmla="*/ 1819846 h 1820372"/>
                <a:gd name="connsiteX1" fmla="*/ 940391 w 940769"/>
                <a:gd name="connsiteY1" fmla="*/ 1008973 h 1820372"/>
                <a:gd name="connsiteX2" fmla="*/ 240385 w 940769"/>
                <a:gd name="connsiteY2" fmla="*/ 0 h 1820372"/>
                <a:gd name="connsiteX0" fmla="*/ 0 w 1017541"/>
                <a:gd name="connsiteY0" fmla="*/ 1819846 h 1820389"/>
                <a:gd name="connsiteX1" fmla="*/ 1017303 w 1017541"/>
                <a:gd name="connsiteY1" fmla="*/ 1019892 h 1820389"/>
                <a:gd name="connsiteX2" fmla="*/ 240385 w 1017541"/>
                <a:gd name="connsiteY2" fmla="*/ 0 h 1820389"/>
                <a:gd name="connsiteX0" fmla="*/ 0 w 1017541"/>
                <a:gd name="connsiteY0" fmla="*/ 1819846 h 1820260"/>
                <a:gd name="connsiteX1" fmla="*/ 1017303 w 1017541"/>
                <a:gd name="connsiteY1" fmla="*/ 1019892 h 1820260"/>
                <a:gd name="connsiteX2" fmla="*/ 240385 w 1017541"/>
                <a:gd name="connsiteY2" fmla="*/ 0 h 1820260"/>
                <a:gd name="connsiteX0" fmla="*/ 0 w 1018240"/>
                <a:gd name="connsiteY0" fmla="*/ 1819846 h 1820631"/>
                <a:gd name="connsiteX1" fmla="*/ 1017303 w 1018240"/>
                <a:gd name="connsiteY1" fmla="*/ 1019892 h 1820631"/>
                <a:gd name="connsiteX2" fmla="*/ 240385 w 1018240"/>
                <a:gd name="connsiteY2" fmla="*/ 0 h 1820631"/>
                <a:gd name="connsiteX0" fmla="*/ 0 w 1086388"/>
                <a:gd name="connsiteY0" fmla="*/ 1819846 h 1820667"/>
                <a:gd name="connsiteX1" fmla="*/ 1085670 w 1086388"/>
                <a:gd name="connsiteY1" fmla="*/ 1030811 h 1820667"/>
                <a:gd name="connsiteX2" fmla="*/ 240385 w 1086388"/>
                <a:gd name="connsiteY2" fmla="*/ 0 h 1820667"/>
                <a:gd name="connsiteX0" fmla="*/ 0 w 1245793"/>
                <a:gd name="connsiteY0" fmla="*/ 1824976 h 1825336"/>
                <a:gd name="connsiteX1" fmla="*/ 1237350 w 1245793"/>
                <a:gd name="connsiteY1" fmla="*/ 1030811 h 1825336"/>
                <a:gd name="connsiteX2" fmla="*/ 392065 w 1245793"/>
                <a:gd name="connsiteY2" fmla="*/ 0 h 1825336"/>
                <a:gd name="connsiteX0" fmla="*/ 0 w 1243919"/>
                <a:gd name="connsiteY0" fmla="*/ 1819846 h 1820208"/>
                <a:gd name="connsiteX1" fmla="*/ 1237350 w 1243919"/>
                <a:gd name="connsiteY1" fmla="*/ 1025681 h 1820208"/>
                <a:gd name="connsiteX2" fmla="*/ 356141 w 1243919"/>
                <a:gd name="connsiteY2" fmla="*/ 0 h 1820208"/>
                <a:gd name="connsiteX0" fmla="*/ 0 w 1237667"/>
                <a:gd name="connsiteY0" fmla="*/ 1819846 h 1820324"/>
                <a:gd name="connsiteX1" fmla="*/ 1237350 w 1237667"/>
                <a:gd name="connsiteY1" fmla="*/ 1025681 h 1820324"/>
                <a:gd name="connsiteX2" fmla="*/ 356141 w 1237667"/>
                <a:gd name="connsiteY2" fmla="*/ 0 h 1820324"/>
                <a:gd name="connsiteX0" fmla="*/ 0 w 1185839"/>
                <a:gd name="connsiteY0" fmla="*/ 1819846 h 1820343"/>
                <a:gd name="connsiteX1" fmla="*/ 1185460 w 1185839"/>
                <a:gd name="connsiteY1" fmla="*/ 1041070 h 1820343"/>
                <a:gd name="connsiteX2" fmla="*/ 356141 w 1185839"/>
                <a:gd name="connsiteY2" fmla="*/ 0 h 1820343"/>
                <a:gd name="connsiteX0" fmla="*/ 0 w 1185839"/>
                <a:gd name="connsiteY0" fmla="*/ 1819846 h 1820283"/>
                <a:gd name="connsiteX1" fmla="*/ 1185460 w 1185839"/>
                <a:gd name="connsiteY1" fmla="*/ 1041070 h 1820283"/>
                <a:gd name="connsiteX2" fmla="*/ 356141 w 1185839"/>
                <a:gd name="connsiteY2" fmla="*/ 0 h 1820283"/>
                <a:gd name="connsiteX0" fmla="*/ 0 w 1185839"/>
                <a:gd name="connsiteY0" fmla="*/ 1819846 h 1820887"/>
                <a:gd name="connsiteX1" fmla="*/ 1185460 w 1185839"/>
                <a:gd name="connsiteY1" fmla="*/ 1041070 h 1820887"/>
                <a:gd name="connsiteX2" fmla="*/ 356141 w 1185839"/>
                <a:gd name="connsiteY2" fmla="*/ 0 h 1820887"/>
                <a:gd name="connsiteX0" fmla="*/ 0 w 1216091"/>
                <a:gd name="connsiteY0" fmla="*/ 2156789 h 2157382"/>
                <a:gd name="connsiteX1" fmla="*/ 1215712 w 1216091"/>
                <a:gd name="connsiteY1" fmla="*/ 1041070 h 2157382"/>
                <a:gd name="connsiteX2" fmla="*/ 386393 w 1216091"/>
                <a:gd name="connsiteY2" fmla="*/ 0 h 2157382"/>
                <a:gd name="connsiteX0" fmla="*/ 0 w 1246304"/>
                <a:gd name="connsiteY0" fmla="*/ 2156789 h 2157721"/>
                <a:gd name="connsiteX1" fmla="*/ 1245964 w 1246304"/>
                <a:gd name="connsiteY1" fmla="*/ 1326175 h 2157721"/>
                <a:gd name="connsiteX2" fmla="*/ 386393 w 1246304"/>
                <a:gd name="connsiteY2" fmla="*/ 0 h 2157721"/>
                <a:gd name="connsiteX0" fmla="*/ 0 w 1246304"/>
                <a:gd name="connsiteY0" fmla="*/ 2156789 h 2157723"/>
                <a:gd name="connsiteX1" fmla="*/ 1245964 w 1246304"/>
                <a:gd name="connsiteY1" fmla="*/ 1326175 h 2157723"/>
                <a:gd name="connsiteX2" fmla="*/ 386393 w 1246304"/>
                <a:gd name="connsiteY2" fmla="*/ 0 h 2157723"/>
                <a:gd name="connsiteX0" fmla="*/ 0 w 1246304"/>
                <a:gd name="connsiteY0" fmla="*/ 2156789 h 2158364"/>
                <a:gd name="connsiteX1" fmla="*/ 1245964 w 1246304"/>
                <a:gd name="connsiteY1" fmla="*/ 1326175 h 2158364"/>
                <a:gd name="connsiteX2" fmla="*/ 386393 w 1246304"/>
                <a:gd name="connsiteY2" fmla="*/ 0 h 2158364"/>
                <a:gd name="connsiteX0" fmla="*/ 0 w 923358"/>
                <a:gd name="connsiteY0" fmla="*/ 2156789 h 2158214"/>
                <a:gd name="connsiteX1" fmla="*/ 917165 w 923358"/>
                <a:gd name="connsiteY1" fmla="*/ 1294175 h 2158214"/>
                <a:gd name="connsiteX2" fmla="*/ 386393 w 923358"/>
                <a:gd name="connsiteY2" fmla="*/ 0 h 2158214"/>
                <a:gd name="connsiteX0" fmla="*/ 0 w 918425"/>
                <a:gd name="connsiteY0" fmla="*/ 2156789 h 2158212"/>
                <a:gd name="connsiteX1" fmla="*/ 917165 w 918425"/>
                <a:gd name="connsiteY1" fmla="*/ 1294175 h 2158212"/>
                <a:gd name="connsiteX2" fmla="*/ 386393 w 918425"/>
                <a:gd name="connsiteY2" fmla="*/ 0 h 2158212"/>
                <a:gd name="connsiteX0" fmla="*/ 0 w 918425"/>
                <a:gd name="connsiteY0" fmla="*/ 2156789 h 2156789"/>
                <a:gd name="connsiteX1" fmla="*/ 917165 w 918425"/>
                <a:gd name="connsiteY1" fmla="*/ 1294175 h 2156789"/>
                <a:gd name="connsiteX2" fmla="*/ 386393 w 918425"/>
                <a:gd name="connsiteY2" fmla="*/ 0 h 2156789"/>
                <a:gd name="connsiteX0" fmla="*/ 0 w 922893"/>
                <a:gd name="connsiteY0" fmla="*/ 1964785 h 1964785"/>
                <a:gd name="connsiteX1" fmla="*/ 917165 w 922893"/>
                <a:gd name="connsiteY1" fmla="*/ 1102171 h 1964785"/>
                <a:gd name="connsiteX2" fmla="*/ 483099 w 922893"/>
                <a:gd name="connsiteY2" fmla="*/ 0 h 1964785"/>
                <a:gd name="connsiteX0" fmla="*/ 0 w 884212"/>
                <a:gd name="connsiteY0" fmla="*/ 1932785 h 1932785"/>
                <a:gd name="connsiteX1" fmla="*/ 878484 w 884212"/>
                <a:gd name="connsiteY1" fmla="*/ 1102171 h 1932785"/>
                <a:gd name="connsiteX2" fmla="*/ 444418 w 884212"/>
                <a:gd name="connsiteY2" fmla="*/ 0 h 1932785"/>
                <a:gd name="connsiteX0" fmla="*/ 0 w 938589"/>
                <a:gd name="connsiteY0" fmla="*/ 1932785 h 1932785"/>
                <a:gd name="connsiteX1" fmla="*/ 936506 w 938589"/>
                <a:gd name="connsiteY1" fmla="*/ 1107506 h 1932785"/>
                <a:gd name="connsiteX2" fmla="*/ 444418 w 938589"/>
                <a:gd name="connsiteY2" fmla="*/ 0 h 1932785"/>
                <a:gd name="connsiteX0" fmla="*/ 0 w 938591"/>
                <a:gd name="connsiteY0" fmla="*/ 1932785 h 1932785"/>
                <a:gd name="connsiteX1" fmla="*/ 936506 w 938591"/>
                <a:gd name="connsiteY1" fmla="*/ 1107506 h 1932785"/>
                <a:gd name="connsiteX2" fmla="*/ 444418 w 938591"/>
                <a:gd name="connsiteY2" fmla="*/ 0 h 1932785"/>
                <a:gd name="connsiteX0" fmla="*/ 0 w 936505"/>
                <a:gd name="connsiteY0" fmla="*/ 1932785 h 1932785"/>
                <a:gd name="connsiteX1" fmla="*/ 936506 w 936505"/>
                <a:gd name="connsiteY1" fmla="*/ 1107506 h 1932785"/>
                <a:gd name="connsiteX2" fmla="*/ 444418 w 936505"/>
                <a:gd name="connsiteY2" fmla="*/ 0 h 1932785"/>
                <a:gd name="connsiteX0" fmla="*/ 0 w 949642"/>
                <a:gd name="connsiteY0" fmla="*/ 1932785 h 1932785"/>
                <a:gd name="connsiteX1" fmla="*/ 936506 w 949642"/>
                <a:gd name="connsiteY1" fmla="*/ 1107506 h 1932785"/>
                <a:gd name="connsiteX2" fmla="*/ 444418 w 949642"/>
                <a:gd name="connsiteY2" fmla="*/ 0 h 1932785"/>
                <a:gd name="connsiteX0" fmla="*/ 0 w 949642"/>
                <a:gd name="connsiteY0" fmla="*/ 1932785 h 1932785"/>
                <a:gd name="connsiteX1" fmla="*/ 936506 w 949642"/>
                <a:gd name="connsiteY1" fmla="*/ 1107506 h 1932785"/>
                <a:gd name="connsiteX2" fmla="*/ 444418 w 949642"/>
                <a:gd name="connsiteY2" fmla="*/ 0 h 1932785"/>
                <a:gd name="connsiteX0" fmla="*/ 0 w 940116"/>
                <a:gd name="connsiteY0" fmla="*/ 2104478 h 2104478"/>
                <a:gd name="connsiteX1" fmla="*/ 936506 w 940116"/>
                <a:gd name="connsiteY1" fmla="*/ 1279199 h 2104478"/>
                <a:gd name="connsiteX2" fmla="*/ 101423 w 940116"/>
                <a:gd name="connsiteY2" fmla="*/ 0 h 2104478"/>
                <a:gd name="connsiteX0" fmla="*/ 0 w 1042525"/>
                <a:gd name="connsiteY0" fmla="*/ 2182830 h 2182830"/>
                <a:gd name="connsiteX1" fmla="*/ 1038915 w 1042525"/>
                <a:gd name="connsiteY1" fmla="*/ 1279199 h 2182830"/>
                <a:gd name="connsiteX2" fmla="*/ 203832 w 1042525"/>
                <a:gd name="connsiteY2" fmla="*/ 0 h 2182830"/>
                <a:gd name="connsiteX0" fmla="*/ 0 w 1260979"/>
                <a:gd name="connsiteY0" fmla="*/ 2124305 h 2124305"/>
                <a:gd name="connsiteX1" fmla="*/ 1257369 w 1260979"/>
                <a:gd name="connsiteY1" fmla="*/ 1279199 h 2124305"/>
                <a:gd name="connsiteX2" fmla="*/ 422286 w 1260979"/>
                <a:gd name="connsiteY2" fmla="*/ 0 h 2124305"/>
                <a:gd name="connsiteX0" fmla="*/ 0 w 1275099"/>
                <a:gd name="connsiteY0" fmla="*/ 2152922 h 2152922"/>
                <a:gd name="connsiteX1" fmla="*/ 1271489 w 1275099"/>
                <a:gd name="connsiteY1" fmla="*/ 1279199 h 2152922"/>
                <a:gd name="connsiteX2" fmla="*/ 436406 w 1275099"/>
                <a:gd name="connsiteY2" fmla="*/ 0 h 2152922"/>
                <a:gd name="connsiteX0" fmla="*/ 142411 w 838692"/>
                <a:gd name="connsiteY0" fmla="*/ 2265869 h 2265869"/>
                <a:gd name="connsiteX1" fmla="*/ 835082 w 838692"/>
                <a:gd name="connsiteY1" fmla="*/ 1279199 h 2265869"/>
                <a:gd name="connsiteX2" fmla="*/ -1 w 838692"/>
                <a:gd name="connsiteY2" fmla="*/ 0 h 2265869"/>
                <a:gd name="connsiteX0" fmla="*/ 142413 w 842417"/>
                <a:gd name="connsiteY0" fmla="*/ 2265869 h 2265869"/>
                <a:gd name="connsiteX1" fmla="*/ 838837 w 842417"/>
                <a:gd name="connsiteY1" fmla="*/ 1117270 h 2265869"/>
                <a:gd name="connsiteX2" fmla="*/ 1 w 842417"/>
                <a:gd name="connsiteY2" fmla="*/ 0 h 2265869"/>
                <a:gd name="connsiteX0" fmla="*/ 142411 w 838835"/>
                <a:gd name="connsiteY0" fmla="*/ 2265869 h 2265869"/>
                <a:gd name="connsiteX1" fmla="*/ 838835 w 838835"/>
                <a:gd name="connsiteY1" fmla="*/ 1117270 h 2265869"/>
                <a:gd name="connsiteX2" fmla="*/ -1 w 838835"/>
                <a:gd name="connsiteY2" fmla="*/ 0 h 2265869"/>
                <a:gd name="connsiteX0" fmla="*/ 142413 w 849635"/>
                <a:gd name="connsiteY0" fmla="*/ 2265869 h 2265869"/>
                <a:gd name="connsiteX1" fmla="*/ 838837 w 849635"/>
                <a:gd name="connsiteY1" fmla="*/ 1117270 h 2265869"/>
                <a:gd name="connsiteX2" fmla="*/ 1 w 849635"/>
                <a:gd name="connsiteY2" fmla="*/ 0 h 2265869"/>
                <a:gd name="connsiteX0" fmla="*/ 87771 w 848223"/>
                <a:gd name="connsiteY0" fmla="*/ 2299446 h 2299446"/>
                <a:gd name="connsiteX1" fmla="*/ 838835 w 848223"/>
                <a:gd name="connsiteY1" fmla="*/ 1117270 h 2299446"/>
                <a:gd name="connsiteX2" fmla="*/ -1 w 848223"/>
                <a:gd name="connsiteY2" fmla="*/ 0 h 2299446"/>
                <a:gd name="connsiteX0" fmla="*/ 54672 w 815124"/>
                <a:gd name="connsiteY0" fmla="*/ 2237928 h 2237928"/>
                <a:gd name="connsiteX1" fmla="*/ 805736 w 815124"/>
                <a:gd name="connsiteY1" fmla="*/ 1055752 h 2237928"/>
                <a:gd name="connsiteX2" fmla="*/ 0 w 815124"/>
                <a:gd name="connsiteY2" fmla="*/ -1 h 2237928"/>
                <a:gd name="connsiteX0" fmla="*/ 54672 w 786097"/>
                <a:gd name="connsiteY0" fmla="*/ 2237929 h 2237929"/>
                <a:gd name="connsiteX1" fmla="*/ 775989 w 786097"/>
                <a:gd name="connsiteY1" fmla="*/ 730228 h 2237929"/>
                <a:gd name="connsiteX2" fmla="*/ 0 w 786097"/>
                <a:gd name="connsiteY2" fmla="*/ 0 h 2237929"/>
                <a:gd name="connsiteX0" fmla="*/ 298234 w 800223"/>
                <a:gd name="connsiteY0" fmla="*/ 2335878 h 2335877"/>
                <a:gd name="connsiteX1" fmla="*/ 775989 w 800223"/>
                <a:gd name="connsiteY1" fmla="*/ 730228 h 2335877"/>
                <a:gd name="connsiteX2" fmla="*/ 0 w 800223"/>
                <a:gd name="connsiteY2" fmla="*/ 0 h 2335877"/>
                <a:gd name="connsiteX0" fmla="*/ 298234 w 945378"/>
                <a:gd name="connsiteY0" fmla="*/ 2335878 h 2335878"/>
                <a:gd name="connsiteX1" fmla="*/ 932404 w 945378"/>
                <a:gd name="connsiteY1" fmla="*/ 953356 h 2335878"/>
                <a:gd name="connsiteX2" fmla="*/ 0 w 945378"/>
                <a:gd name="connsiteY2" fmla="*/ 0 h 2335878"/>
                <a:gd name="connsiteX0" fmla="*/ 298234 w 932404"/>
                <a:gd name="connsiteY0" fmla="*/ 2335878 h 2335878"/>
                <a:gd name="connsiteX1" fmla="*/ 932404 w 932404"/>
                <a:gd name="connsiteY1" fmla="*/ 953356 h 2335878"/>
                <a:gd name="connsiteX2" fmla="*/ 0 w 932404"/>
                <a:gd name="connsiteY2" fmla="*/ 0 h 2335878"/>
                <a:gd name="connsiteX0" fmla="*/ 298234 w 1208671"/>
                <a:gd name="connsiteY0" fmla="*/ 2335878 h 2335878"/>
                <a:gd name="connsiteX1" fmla="*/ 1208671 w 1208671"/>
                <a:gd name="connsiteY1" fmla="*/ 1010742 h 2335878"/>
                <a:gd name="connsiteX2" fmla="*/ 0 w 1208671"/>
                <a:gd name="connsiteY2" fmla="*/ 0 h 2335878"/>
                <a:gd name="connsiteX0" fmla="*/ 298234 w 1216257"/>
                <a:gd name="connsiteY0" fmla="*/ 2335878 h 2335878"/>
                <a:gd name="connsiteX1" fmla="*/ 1208671 w 1216257"/>
                <a:gd name="connsiteY1" fmla="*/ 1010742 h 2335878"/>
                <a:gd name="connsiteX2" fmla="*/ 0 w 1216257"/>
                <a:gd name="connsiteY2" fmla="*/ 0 h 2335878"/>
                <a:gd name="connsiteX0" fmla="*/ 298234 w 1216257"/>
                <a:gd name="connsiteY0" fmla="*/ 2335878 h 2335878"/>
                <a:gd name="connsiteX1" fmla="*/ 1208671 w 1216257"/>
                <a:gd name="connsiteY1" fmla="*/ 1010742 h 2335878"/>
                <a:gd name="connsiteX2" fmla="*/ 0 w 1216257"/>
                <a:gd name="connsiteY2" fmla="*/ 0 h 2335878"/>
                <a:gd name="connsiteX0" fmla="*/ 298234 w 1216257"/>
                <a:gd name="connsiteY0" fmla="*/ 2335878 h 2335878"/>
                <a:gd name="connsiteX1" fmla="*/ 1208671 w 1216257"/>
                <a:gd name="connsiteY1" fmla="*/ 1010742 h 2335878"/>
                <a:gd name="connsiteX2" fmla="*/ 0 w 1216257"/>
                <a:gd name="connsiteY2" fmla="*/ 0 h 2335878"/>
                <a:gd name="connsiteX0" fmla="*/ 298234 w 1227670"/>
                <a:gd name="connsiteY0" fmla="*/ 2335878 h 2335878"/>
                <a:gd name="connsiteX1" fmla="*/ 1220235 w 1227670"/>
                <a:gd name="connsiteY1" fmla="*/ 1167353 h 2335878"/>
                <a:gd name="connsiteX2" fmla="*/ 0 w 1227670"/>
                <a:gd name="connsiteY2" fmla="*/ 0 h 2335878"/>
                <a:gd name="connsiteX0" fmla="*/ 298234 w 1227139"/>
                <a:gd name="connsiteY0" fmla="*/ 2335878 h 2335878"/>
                <a:gd name="connsiteX1" fmla="*/ 1220235 w 1227139"/>
                <a:gd name="connsiteY1" fmla="*/ 1167353 h 2335878"/>
                <a:gd name="connsiteX2" fmla="*/ 0 w 1227139"/>
                <a:gd name="connsiteY2" fmla="*/ 0 h 2335878"/>
                <a:gd name="connsiteX0" fmla="*/ 298234 w 1235345"/>
                <a:gd name="connsiteY0" fmla="*/ 2335878 h 2335878"/>
                <a:gd name="connsiteX1" fmla="*/ 1228532 w 1235345"/>
                <a:gd name="connsiteY1" fmla="*/ 1047653 h 2335878"/>
                <a:gd name="connsiteX2" fmla="*/ 0 w 1235345"/>
                <a:gd name="connsiteY2" fmla="*/ 0 h 2335878"/>
                <a:gd name="connsiteX0" fmla="*/ 1078396 w 1347423"/>
                <a:gd name="connsiteY0" fmla="*/ 2718008 h 2718008"/>
                <a:gd name="connsiteX1" fmla="*/ 1228532 w 1347423"/>
                <a:gd name="connsiteY1" fmla="*/ 1047653 h 2718008"/>
                <a:gd name="connsiteX2" fmla="*/ 0 w 1347423"/>
                <a:gd name="connsiteY2" fmla="*/ 0 h 2718008"/>
                <a:gd name="connsiteX0" fmla="*/ 1078396 w 1253686"/>
                <a:gd name="connsiteY0" fmla="*/ 2718008 h 2718008"/>
                <a:gd name="connsiteX1" fmla="*/ 1228532 w 1253686"/>
                <a:gd name="connsiteY1" fmla="*/ 1047653 h 2718008"/>
                <a:gd name="connsiteX2" fmla="*/ 0 w 1253686"/>
                <a:gd name="connsiteY2" fmla="*/ 0 h 2718008"/>
                <a:gd name="connsiteX0" fmla="*/ 1078396 w 1184995"/>
                <a:gd name="connsiteY0" fmla="*/ 2718008 h 2718008"/>
                <a:gd name="connsiteX1" fmla="*/ 1139962 w 1184995"/>
                <a:gd name="connsiteY1" fmla="*/ 1086333 h 2718008"/>
                <a:gd name="connsiteX2" fmla="*/ 0 w 1184995"/>
                <a:gd name="connsiteY2" fmla="*/ 0 h 2718008"/>
                <a:gd name="connsiteX0" fmla="*/ 1078396 w 1191647"/>
                <a:gd name="connsiteY0" fmla="*/ 2718008 h 2718008"/>
                <a:gd name="connsiteX1" fmla="*/ 1139962 w 1191647"/>
                <a:gd name="connsiteY1" fmla="*/ 1086333 h 2718008"/>
                <a:gd name="connsiteX2" fmla="*/ 0 w 1191647"/>
                <a:gd name="connsiteY2" fmla="*/ 0 h 2718008"/>
                <a:gd name="connsiteX0" fmla="*/ 571534 w 684785"/>
                <a:gd name="connsiteY0" fmla="*/ 2972614 h 2972614"/>
                <a:gd name="connsiteX1" fmla="*/ 633100 w 684785"/>
                <a:gd name="connsiteY1" fmla="*/ 1340939 h 2972614"/>
                <a:gd name="connsiteX2" fmla="*/ 1 w 684785"/>
                <a:gd name="connsiteY2" fmla="*/ 0 h 2972614"/>
                <a:gd name="connsiteX0" fmla="*/ 571533 w 765008"/>
                <a:gd name="connsiteY0" fmla="*/ 2972614 h 2972614"/>
                <a:gd name="connsiteX1" fmla="*/ 735446 w 765008"/>
                <a:gd name="connsiteY1" fmla="*/ 1207501 h 2972614"/>
                <a:gd name="connsiteX2" fmla="*/ 0 w 765008"/>
                <a:gd name="connsiteY2" fmla="*/ 0 h 2972614"/>
                <a:gd name="connsiteX0" fmla="*/ 571533 w 772006"/>
                <a:gd name="connsiteY0" fmla="*/ 2972614 h 2972614"/>
                <a:gd name="connsiteX1" fmla="*/ 735446 w 772006"/>
                <a:gd name="connsiteY1" fmla="*/ 1207501 h 2972614"/>
                <a:gd name="connsiteX2" fmla="*/ 0 w 772006"/>
                <a:gd name="connsiteY2" fmla="*/ 0 h 2972614"/>
                <a:gd name="connsiteX0" fmla="*/ 571533 w 772007"/>
                <a:gd name="connsiteY0" fmla="*/ 2972614 h 2972614"/>
                <a:gd name="connsiteX1" fmla="*/ 735446 w 772007"/>
                <a:gd name="connsiteY1" fmla="*/ 1207501 h 2972614"/>
                <a:gd name="connsiteX2" fmla="*/ 0 w 772007"/>
                <a:gd name="connsiteY2" fmla="*/ 0 h 2972614"/>
                <a:gd name="connsiteX0" fmla="*/ 571533 w 772007"/>
                <a:gd name="connsiteY0" fmla="*/ 2972614 h 2972614"/>
                <a:gd name="connsiteX1" fmla="*/ 735446 w 772007"/>
                <a:gd name="connsiteY1" fmla="*/ 1207501 h 2972614"/>
                <a:gd name="connsiteX2" fmla="*/ 0 w 772007"/>
                <a:gd name="connsiteY2" fmla="*/ 0 h 2972614"/>
                <a:gd name="connsiteX0" fmla="*/ 571533 w 758656"/>
                <a:gd name="connsiteY0" fmla="*/ 2972614 h 2972614"/>
                <a:gd name="connsiteX1" fmla="*/ 735446 w 758656"/>
                <a:gd name="connsiteY1" fmla="*/ 1207501 h 2972614"/>
                <a:gd name="connsiteX2" fmla="*/ 0 w 758656"/>
                <a:gd name="connsiteY2" fmla="*/ 0 h 2972614"/>
                <a:gd name="connsiteX0" fmla="*/ 571533 w 758655"/>
                <a:gd name="connsiteY0" fmla="*/ 2972614 h 2972614"/>
                <a:gd name="connsiteX1" fmla="*/ 735446 w 758655"/>
                <a:gd name="connsiteY1" fmla="*/ 1207501 h 2972614"/>
                <a:gd name="connsiteX2" fmla="*/ 0 w 758655"/>
                <a:gd name="connsiteY2" fmla="*/ 0 h 2972614"/>
                <a:gd name="connsiteX0" fmla="*/ 571533 w 768279"/>
                <a:gd name="connsiteY0" fmla="*/ 2972614 h 2972614"/>
                <a:gd name="connsiteX1" fmla="*/ 735446 w 768279"/>
                <a:gd name="connsiteY1" fmla="*/ 1207501 h 2972614"/>
                <a:gd name="connsiteX2" fmla="*/ 0 w 768279"/>
                <a:gd name="connsiteY2" fmla="*/ 0 h 2972614"/>
                <a:gd name="connsiteX0" fmla="*/ 571533 w 1116801"/>
                <a:gd name="connsiteY0" fmla="*/ 2972614 h 2972614"/>
                <a:gd name="connsiteX1" fmla="*/ 1108046 w 1116801"/>
                <a:gd name="connsiteY1" fmla="*/ 2137527 h 2972614"/>
                <a:gd name="connsiteX2" fmla="*/ 0 w 1116801"/>
                <a:gd name="connsiteY2" fmla="*/ 0 h 2972614"/>
                <a:gd name="connsiteX0" fmla="*/ 0 w 1303381"/>
                <a:gd name="connsiteY0" fmla="*/ 3278677 h 3278677"/>
                <a:gd name="connsiteX1" fmla="*/ 536513 w 1303381"/>
                <a:gd name="connsiteY1" fmla="*/ 2443590 h 3278677"/>
                <a:gd name="connsiteX2" fmla="*/ 1195328 w 1303381"/>
                <a:gd name="connsiteY2" fmla="*/ 1 h 3278677"/>
                <a:gd name="connsiteX0" fmla="*/ 0 w 1303382"/>
                <a:gd name="connsiteY0" fmla="*/ 3278677 h 3278677"/>
                <a:gd name="connsiteX1" fmla="*/ 536513 w 1303382"/>
                <a:gd name="connsiteY1" fmla="*/ 2443590 h 3278677"/>
                <a:gd name="connsiteX2" fmla="*/ 1195328 w 1303382"/>
                <a:gd name="connsiteY2" fmla="*/ 1 h 3278677"/>
                <a:gd name="connsiteX0" fmla="*/ 0 w 1357181"/>
                <a:gd name="connsiteY0" fmla="*/ 3278677 h 3278677"/>
                <a:gd name="connsiteX1" fmla="*/ 1042274 w 1357181"/>
                <a:gd name="connsiteY1" fmla="*/ 1760497 h 3278677"/>
                <a:gd name="connsiteX2" fmla="*/ 1195328 w 1357181"/>
                <a:gd name="connsiteY2" fmla="*/ 1 h 3278677"/>
                <a:gd name="connsiteX0" fmla="*/ 0 w 1357182"/>
                <a:gd name="connsiteY0" fmla="*/ 3278677 h 3278677"/>
                <a:gd name="connsiteX1" fmla="*/ 1042274 w 1357182"/>
                <a:gd name="connsiteY1" fmla="*/ 1760497 h 3278677"/>
                <a:gd name="connsiteX2" fmla="*/ 1195328 w 1357182"/>
                <a:gd name="connsiteY2" fmla="*/ 1 h 3278677"/>
                <a:gd name="connsiteX0" fmla="*/ 0 w 1397199"/>
                <a:gd name="connsiteY0" fmla="*/ 3278677 h 3278677"/>
                <a:gd name="connsiteX1" fmla="*/ 1042274 w 1397199"/>
                <a:gd name="connsiteY1" fmla="*/ 1760497 h 3278677"/>
                <a:gd name="connsiteX2" fmla="*/ 1195328 w 1397199"/>
                <a:gd name="connsiteY2" fmla="*/ 1 h 3278677"/>
                <a:gd name="connsiteX0" fmla="*/ 0 w 2004381"/>
                <a:gd name="connsiteY0" fmla="*/ 3221840 h 3221840"/>
                <a:gd name="connsiteX1" fmla="*/ 1042274 w 2004381"/>
                <a:gd name="connsiteY1" fmla="*/ 1703660 h 3221840"/>
                <a:gd name="connsiteX2" fmla="*/ 1894560 w 2004381"/>
                <a:gd name="connsiteY2" fmla="*/ 0 h 3221840"/>
                <a:gd name="connsiteX0" fmla="*/ 0 w 1894560"/>
                <a:gd name="connsiteY0" fmla="*/ 3221840 h 3221840"/>
                <a:gd name="connsiteX1" fmla="*/ 1042274 w 1894560"/>
                <a:gd name="connsiteY1" fmla="*/ 1703660 h 3221840"/>
                <a:gd name="connsiteX2" fmla="*/ 1894560 w 1894560"/>
                <a:gd name="connsiteY2" fmla="*/ 0 h 3221840"/>
                <a:gd name="connsiteX0" fmla="*/ 0 w 3070066"/>
                <a:gd name="connsiteY0" fmla="*/ 3571122 h 3571122"/>
                <a:gd name="connsiteX1" fmla="*/ 1042274 w 3070066"/>
                <a:gd name="connsiteY1" fmla="*/ 2052942 h 3571122"/>
                <a:gd name="connsiteX2" fmla="*/ 3070066 w 3070066"/>
                <a:gd name="connsiteY2" fmla="*/ 1 h 3571122"/>
                <a:gd name="connsiteX0" fmla="*/ 0 w 3070066"/>
                <a:gd name="connsiteY0" fmla="*/ 3571122 h 3571122"/>
                <a:gd name="connsiteX1" fmla="*/ 1958609 w 3070066"/>
                <a:gd name="connsiteY1" fmla="*/ 2265357 h 3571122"/>
                <a:gd name="connsiteX2" fmla="*/ 3070066 w 3070066"/>
                <a:gd name="connsiteY2" fmla="*/ 1 h 3571122"/>
                <a:gd name="connsiteX0" fmla="*/ 0 w 3070066"/>
                <a:gd name="connsiteY0" fmla="*/ 3571122 h 3571122"/>
                <a:gd name="connsiteX1" fmla="*/ 1958609 w 3070066"/>
                <a:gd name="connsiteY1" fmla="*/ 2265357 h 3571122"/>
                <a:gd name="connsiteX2" fmla="*/ 3070066 w 3070066"/>
                <a:gd name="connsiteY2" fmla="*/ 1 h 3571122"/>
                <a:gd name="connsiteX0" fmla="*/ 0 w 3070066"/>
                <a:gd name="connsiteY0" fmla="*/ 3571122 h 3571122"/>
                <a:gd name="connsiteX1" fmla="*/ 1958609 w 3070066"/>
                <a:gd name="connsiteY1" fmla="*/ 2265357 h 3571122"/>
                <a:gd name="connsiteX2" fmla="*/ 3070066 w 3070066"/>
                <a:gd name="connsiteY2" fmla="*/ 1 h 3571122"/>
                <a:gd name="connsiteX0" fmla="*/ 0 w 2994650"/>
                <a:gd name="connsiteY0" fmla="*/ 3730333 h 3730334"/>
                <a:gd name="connsiteX1" fmla="*/ 1883193 w 2994650"/>
                <a:gd name="connsiteY1" fmla="*/ 2265357 h 3730334"/>
                <a:gd name="connsiteX2" fmla="*/ 2994650 w 2994650"/>
                <a:gd name="connsiteY2" fmla="*/ 1 h 3730334"/>
                <a:gd name="connsiteX0" fmla="*/ 0 w 2994650"/>
                <a:gd name="connsiteY0" fmla="*/ 3730333 h 3730334"/>
                <a:gd name="connsiteX1" fmla="*/ 1883193 w 2994650"/>
                <a:gd name="connsiteY1" fmla="*/ 2265357 h 3730334"/>
                <a:gd name="connsiteX2" fmla="*/ 2994650 w 2994650"/>
                <a:gd name="connsiteY2" fmla="*/ 1 h 3730334"/>
                <a:gd name="connsiteX0" fmla="*/ 0 w 2994650"/>
                <a:gd name="connsiteY0" fmla="*/ 3730333 h 3730334"/>
                <a:gd name="connsiteX1" fmla="*/ 2994650 w 2994650"/>
                <a:gd name="connsiteY1" fmla="*/ 1 h 3730334"/>
                <a:gd name="connsiteX0" fmla="*/ 0 w 658850"/>
                <a:gd name="connsiteY0" fmla="*/ 3086824 h 3086825"/>
                <a:gd name="connsiteX1" fmla="*/ 658850 w 658850"/>
                <a:gd name="connsiteY1" fmla="*/ 0 h 3086825"/>
                <a:gd name="connsiteX0" fmla="*/ 0 w 677379"/>
                <a:gd name="connsiteY0" fmla="*/ 3208856 h 3208857"/>
                <a:gd name="connsiteX1" fmla="*/ 677380 w 677379"/>
                <a:gd name="connsiteY1" fmla="*/ 1 h 3208857"/>
                <a:gd name="connsiteX0" fmla="*/ 0 w 665026"/>
                <a:gd name="connsiteY0" fmla="*/ 3127499 h 3127500"/>
                <a:gd name="connsiteX1" fmla="*/ 665027 w 665026"/>
                <a:gd name="connsiteY1" fmla="*/ 0 h 312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5026" h="3127500">
                  <a:moveTo>
                    <a:pt x="0" y="3127499"/>
                  </a:moveTo>
                  <a:lnTo>
                    <a:pt x="665027" y="0"/>
                  </a:lnTo>
                </a:path>
              </a:pathLst>
            </a:custGeom>
            <a:noFill/>
            <a:ln w="444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lg" len="lg"/>
            </a:ln>
            <a:effectLst>
              <a:glow rad="50800">
                <a:schemeClr val="tx1"/>
              </a:glo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4" name="Rettangolo 2">
              <a:extLst>
                <a:ext uri="{FF2B5EF4-FFF2-40B4-BE49-F238E27FC236}">
                  <a16:creationId xmlns:a16="http://schemas.microsoft.com/office/drawing/2014/main" id="{4E77E324-2725-D77E-5183-A6C1DE86790A}"/>
                </a:ext>
              </a:extLst>
            </p:cNvPr>
            <p:cNvSpPr/>
            <p:nvPr/>
          </p:nvSpPr>
          <p:spPr bwMode="auto">
            <a:xfrm>
              <a:off x="7914527" y="7598918"/>
              <a:ext cx="2952328" cy="392369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50800">
                <a:schemeClr val="tx1"/>
              </a:glow>
            </a:effectLst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814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9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93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1000"/>
                                        <p:tgtEl>
                                          <p:spTgt spid="593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93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93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35" grpId="0" autoUpdateAnimBg="0"/>
      <p:bldP spid="593921" grpId="0" animBg="1"/>
      <p:bldP spid="31" grpId="0"/>
      <p:bldP spid="6" grpId="0" animBg="1"/>
      <p:bldP spid="593922" grpId="0" autoUpdateAnimBg="0"/>
      <p:bldP spid="5" grpId="0" animBg="1"/>
      <p:bldP spid="61" grpId="0"/>
      <p:bldP spid="56" grpId="0" autoUpdateAnimBg="0"/>
      <p:bldP spid="136" grpId="0"/>
      <p:bldP spid="7" grpId="0" animBg="1"/>
      <p:bldP spid="8" grpId="0" animBg="1"/>
      <p:bldP spid="12" grpId="0" animBg="1"/>
      <p:bldP spid="26" grpId="0" autoUpdateAnimBg="0"/>
      <p:bldP spid="45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E58C2B-1FBD-AE06-22C4-0044DCFB0F8D}"/>
              </a:ext>
            </a:extLst>
          </p:cNvPr>
          <p:cNvGrpSpPr/>
          <p:nvPr/>
        </p:nvGrpSpPr>
        <p:grpSpPr>
          <a:xfrm>
            <a:off x="2423592" y="1156890"/>
            <a:ext cx="3934407" cy="2481391"/>
            <a:chOff x="5396920" y="418436"/>
            <a:chExt cx="3934407" cy="248139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5FD1656-9E31-5650-5F92-334D47AD9F33}"/>
                </a:ext>
              </a:extLst>
            </p:cNvPr>
            <p:cNvSpPr/>
            <p:nvPr/>
          </p:nvSpPr>
          <p:spPr bwMode="auto">
            <a:xfrm rot="20302651">
              <a:off x="6660718" y="418436"/>
              <a:ext cx="1718146" cy="2465760"/>
            </a:xfrm>
            <a:custGeom>
              <a:avLst/>
              <a:gdLst>
                <a:gd name="connsiteX0" fmla="*/ 3710763 w 3710763"/>
                <a:gd name="connsiteY0" fmla="*/ 2276876 h 2276876"/>
                <a:gd name="connsiteX1" fmla="*/ 3285460 w 3710763"/>
                <a:gd name="connsiteY1" fmla="*/ 1064764 h 2276876"/>
                <a:gd name="connsiteX2" fmla="*/ 1424763 w 3710763"/>
                <a:gd name="connsiteY2" fmla="*/ 12141 h 2276876"/>
                <a:gd name="connsiteX3" fmla="*/ 0 w 3710763"/>
                <a:gd name="connsiteY3" fmla="*/ 586299 h 2276876"/>
                <a:gd name="connsiteX0" fmla="*/ 3710763 w 3710763"/>
                <a:gd name="connsiteY0" fmla="*/ 1818001 h 1818001"/>
                <a:gd name="connsiteX1" fmla="*/ 3285460 w 3710763"/>
                <a:gd name="connsiteY1" fmla="*/ 605889 h 1818001"/>
                <a:gd name="connsiteX2" fmla="*/ 1446028 w 3710763"/>
                <a:gd name="connsiteY2" fmla="*/ 276280 h 1818001"/>
                <a:gd name="connsiteX3" fmla="*/ 0 w 3710763"/>
                <a:gd name="connsiteY3" fmla="*/ 127424 h 1818001"/>
                <a:gd name="connsiteX0" fmla="*/ 3646967 w 3646967"/>
                <a:gd name="connsiteY0" fmla="*/ 1653016 h 1653016"/>
                <a:gd name="connsiteX1" fmla="*/ 3221664 w 3646967"/>
                <a:gd name="connsiteY1" fmla="*/ 440904 h 1653016"/>
                <a:gd name="connsiteX2" fmla="*/ 1382232 w 3646967"/>
                <a:gd name="connsiteY2" fmla="*/ 111295 h 1653016"/>
                <a:gd name="connsiteX3" fmla="*/ 0 w 3646967"/>
                <a:gd name="connsiteY3" fmla="*/ 196356 h 1653016"/>
                <a:gd name="connsiteX0" fmla="*/ 3646967 w 3646967"/>
                <a:gd name="connsiteY0" fmla="*/ 1653016 h 1653016"/>
                <a:gd name="connsiteX1" fmla="*/ 2764464 w 3646967"/>
                <a:gd name="connsiteY1" fmla="*/ 377108 h 1653016"/>
                <a:gd name="connsiteX2" fmla="*/ 1382232 w 3646967"/>
                <a:gd name="connsiteY2" fmla="*/ 111295 h 1653016"/>
                <a:gd name="connsiteX3" fmla="*/ 0 w 3646967"/>
                <a:gd name="connsiteY3" fmla="*/ 196356 h 1653016"/>
                <a:gd name="connsiteX0" fmla="*/ 3646967 w 3646967"/>
                <a:gd name="connsiteY0" fmla="*/ 1684200 h 1684200"/>
                <a:gd name="connsiteX1" fmla="*/ 2764464 w 3646967"/>
                <a:gd name="connsiteY1" fmla="*/ 408292 h 1684200"/>
                <a:gd name="connsiteX2" fmla="*/ 1382232 w 3646967"/>
                <a:gd name="connsiteY2" fmla="*/ 78684 h 1684200"/>
                <a:gd name="connsiteX3" fmla="*/ 0 w 3646967"/>
                <a:gd name="connsiteY3" fmla="*/ 227540 h 1684200"/>
                <a:gd name="connsiteX0" fmla="*/ 3615069 w 3615069"/>
                <a:gd name="connsiteY0" fmla="*/ 1722926 h 1722926"/>
                <a:gd name="connsiteX1" fmla="*/ 2732566 w 3615069"/>
                <a:gd name="connsiteY1" fmla="*/ 447018 h 1722926"/>
                <a:gd name="connsiteX2" fmla="*/ 1350334 w 3615069"/>
                <a:gd name="connsiteY2" fmla="*/ 117410 h 1722926"/>
                <a:gd name="connsiteX3" fmla="*/ 0 w 3615069"/>
                <a:gd name="connsiteY3" fmla="*/ 191838 h 1722926"/>
                <a:gd name="connsiteX0" fmla="*/ 3615069 w 3615069"/>
                <a:gd name="connsiteY0" fmla="*/ 1631725 h 1631725"/>
                <a:gd name="connsiteX1" fmla="*/ 2732566 w 3615069"/>
                <a:gd name="connsiteY1" fmla="*/ 355817 h 1631725"/>
                <a:gd name="connsiteX2" fmla="*/ 1350334 w 3615069"/>
                <a:gd name="connsiteY2" fmla="*/ 26209 h 1631725"/>
                <a:gd name="connsiteX3" fmla="*/ 0 w 3615069"/>
                <a:gd name="connsiteY3" fmla="*/ 100637 h 1631725"/>
                <a:gd name="connsiteX0" fmla="*/ 3615069 w 3615069"/>
                <a:gd name="connsiteY0" fmla="*/ 1581136 h 1581136"/>
                <a:gd name="connsiteX1" fmla="*/ 2732566 w 3615069"/>
                <a:gd name="connsiteY1" fmla="*/ 305228 h 1581136"/>
                <a:gd name="connsiteX2" fmla="*/ 1552352 w 3615069"/>
                <a:gd name="connsiteY2" fmla="*/ 39416 h 1581136"/>
                <a:gd name="connsiteX3" fmla="*/ 0 w 3615069"/>
                <a:gd name="connsiteY3" fmla="*/ 50048 h 1581136"/>
                <a:gd name="connsiteX0" fmla="*/ 3615069 w 3615069"/>
                <a:gd name="connsiteY0" fmla="*/ 1543306 h 1543306"/>
                <a:gd name="connsiteX1" fmla="*/ 2732566 w 3615069"/>
                <a:gd name="connsiteY1" fmla="*/ 267398 h 1543306"/>
                <a:gd name="connsiteX2" fmla="*/ 1552352 w 3615069"/>
                <a:gd name="connsiteY2" fmla="*/ 1586 h 1543306"/>
                <a:gd name="connsiteX3" fmla="*/ 0 w 3615069"/>
                <a:gd name="connsiteY3" fmla="*/ 12218 h 1543306"/>
                <a:gd name="connsiteX0" fmla="*/ 3615069 w 3615069"/>
                <a:gd name="connsiteY0" fmla="*/ 1543306 h 1543306"/>
                <a:gd name="connsiteX1" fmla="*/ 2732566 w 3615069"/>
                <a:gd name="connsiteY1" fmla="*/ 267398 h 1543306"/>
                <a:gd name="connsiteX2" fmla="*/ 1552352 w 3615069"/>
                <a:gd name="connsiteY2" fmla="*/ 1586 h 1543306"/>
                <a:gd name="connsiteX3" fmla="*/ 0 w 3615069"/>
                <a:gd name="connsiteY3" fmla="*/ 12218 h 1543306"/>
                <a:gd name="connsiteX0" fmla="*/ 3615069 w 3615069"/>
                <a:gd name="connsiteY0" fmla="*/ 1543306 h 1543306"/>
                <a:gd name="connsiteX1" fmla="*/ 2828259 w 3615069"/>
                <a:gd name="connsiteY1" fmla="*/ 299295 h 1543306"/>
                <a:gd name="connsiteX2" fmla="*/ 1552352 w 3615069"/>
                <a:gd name="connsiteY2" fmla="*/ 1586 h 1543306"/>
                <a:gd name="connsiteX3" fmla="*/ 0 w 3615069"/>
                <a:gd name="connsiteY3" fmla="*/ 12218 h 1543306"/>
                <a:gd name="connsiteX0" fmla="*/ 3636458 w 3636458"/>
                <a:gd name="connsiteY0" fmla="*/ 1816400 h 1816400"/>
                <a:gd name="connsiteX1" fmla="*/ 2849648 w 3636458"/>
                <a:gd name="connsiteY1" fmla="*/ 572389 h 1816400"/>
                <a:gd name="connsiteX2" fmla="*/ 1573741 w 3636458"/>
                <a:gd name="connsiteY2" fmla="*/ 274680 h 1816400"/>
                <a:gd name="connsiteX3" fmla="*/ 0 w 3636458"/>
                <a:gd name="connsiteY3" fmla="*/ 1901 h 1816400"/>
                <a:gd name="connsiteX0" fmla="*/ 444079 w 2874709"/>
                <a:gd name="connsiteY0" fmla="*/ 1677368 h 1677368"/>
                <a:gd name="connsiteX1" fmla="*/ 2849648 w 2874709"/>
                <a:gd name="connsiteY1" fmla="*/ 572389 h 1677368"/>
                <a:gd name="connsiteX2" fmla="*/ 1573741 w 2874709"/>
                <a:gd name="connsiteY2" fmla="*/ 274680 h 1677368"/>
                <a:gd name="connsiteX3" fmla="*/ 0 w 2874709"/>
                <a:gd name="connsiteY3" fmla="*/ 1901 h 1677368"/>
                <a:gd name="connsiteX0" fmla="*/ 444079 w 2851014"/>
                <a:gd name="connsiteY0" fmla="*/ 1677368 h 1677368"/>
                <a:gd name="connsiteX1" fmla="*/ 2849648 w 2851014"/>
                <a:gd name="connsiteY1" fmla="*/ 572389 h 1677368"/>
                <a:gd name="connsiteX2" fmla="*/ 800485 w 2851014"/>
                <a:gd name="connsiteY2" fmla="*/ 988934 h 1677368"/>
                <a:gd name="connsiteX3" fmla="*/ 1573741 w 2851014"/>
                <a:gd name="connsiteY3" fmla="*/ 274680 h 1677368"/>
                <a:gd name="connsiteX4" fmla="*/ 0 w 2851014"/>
                <a:gd name="connsiteY4" fmla="*/ 1901 h 1677368"/>
                <a:gd name="connsiteX0" fmla="*/ 444079 w 2851014"/>
                <a:gd name="connsiteY0" fmla="*/ 1676577 h 1676577"/>
                <a:gd name="connsiteX1" fmla="*/ 2849648 w 2851014"/>
                <a:gd name="connsiteY1" fmla="*/ 571598 h 1676577"/>
                <a:gd name="connsiteX2" fmla="*/ 800485 w 2851014"/>
                <a:gd name="connsiteY2" fmla="*/ 988143 h 1676577"/>
                <a:gd name="connsiteX3" fmla="*/ 653994 w 2851014"/>
                <a:gd name="connsiteY3" fmla="*/ 514521 h 1676577"/>
                <a:gd name="connsiteX4" fmla="*/ 0 w 2851014"/>
                <a:gd name="connsiteY4" fmla="*/ 1110 h 1676577"/>
                <a:gd name="connsiteX0" fmla="*/ 444079 w 2851226"/>
                <a:gd name="connsiteY0" fmla="*/ 1675467 h 1675467"/>
                <a:gd name="connsiteX1" fmla="*/ 2849648 w 2851226"/>
                <a:gd name="connsiteY1" fmla="*/ 570488 h 1675467"/>
                <a:gd name="connsiteX2" fmla="*/ 800485 w 2851226"/>
                <a:gd name="connsiteY2" fmla="*/ 987033 h 1675467"/>
                <a:gd name="connsiteX3" fmla="*/ 0 w 2851226"/>
                <a:gd name="connsiteY3" fmla="*/ 0 h 1675467"/>
                <a:gd name="connsiteX0" fmla="*/ 444079 w 2851258"/>
                <a:gd name="connsiteY0" fmla="*/ 1675467 h 1675467"/>
                <a:gd name="connsiteX1" fmla="*/ 2849648 w 2851258"/>
                <a:gd name="connsiteY1" fmla="*/ 570488 h 1675467"/>
                <a:gd name="connsiteX2" fmla="*/ 0 w 2851258"/>
                <a:gd name="connsiteY2" fmla="*/ 0 h 1675467"/>
                <a:gd name="connsiteX0" fmla="*/ 123 w 2956574"/>
                <a:gd name="connsiteY0" fmla="*/ 1670120 h 1670120"/>
                <a:gd name="connsiteX1" fmla="*/ 2956471 w 2956574"/>
                <a:gd name="connsiteY1" fmla="*/ 570488 h 1670120"/>
                <a:gd name="connsiteX2" fmla="*/ 106823 w 2956574"/>
                <a:gd name="connsiteY2" fmla="*/ 0 h 1670120"/>
                <a:gd name="connsiteX0" fmla="*/ 0 w 2956451"/>
                <a:gd name="connsiteY0" fmla="*/ 1670120 h 1670340"/>
                <a:gd name="connsiteX1" fmla="*/ 2956348 w 2956451"/>
                <a:gd name="connsiteY1" fmla="*/ 570488 h 1670340"/>
                <a:gd name="connsiteX2" fmla="*/ 106700 w 2956451"/>
                <a:gd name="connsiteY2" fmla="*/ 0 h 1670340"/>
                <a:gd name="connsiteX0" fmla="*/ 0 w 2977887"/>
                <a:gd name="connsiteY0" fmla="*/ 1696857 h 1697072"/>
                <a:gd name="connsiteX1" fmla="*/ 2977738 w 2977887"/>
                <a:gd name="connsiteY1" fmla="*/ 570488 h 1697072"/>
                <a:gd name="connsiteX2" fmla="*/ 128090 w 2977887"/>
                <a:gd name="connsiteY2" fmla="*/ 0 h 1697072"/>
                <a:gd name="connsiteX0" fmla="*/ 0 w 2977887"/>
                <a:gd name="connsiteY0" fmla="*/ 1696857 h 1697072"/>
                <a:gd name="connsiteX1" fmla="*/ 2977738 w 2977887"/>
                <a:gd name="connsiteY1" fmla="*/ 570488 h 1697072"/>
                <a:gd name="connsiteX2" fmla="*/ 128090 w 2977887"/>
                <a:gd name="connsiteY2" fmla="*/ 0 h 1697072"/>
                <a:gd name="connsiteX0" fmla="*/ 0 w 676749"/>
                <a:gd name="connsiteY0" fmla="*/ 1696857 h 1697230"/>
                <a:gd name="connsiteX1" fmla="*/ 667675 w 676749"/>
                <a:gd name="connsiteY1" fmla="*/ 939457 h 1697230"/>
                <a:gd name="connsiteX2" fmla="*/ 128090 w 676749"/>
                <a:gd name="connsiteY2" fmla="*/ 0 h 1697230"/>
                <a:gd name="connsiteX0" fmla="*/ 0 w 667954"/>
                <a:gd name="connsiteY0" fmla="*/ 1696857 h 1697238"/>
                <a:gd name="connsiteX1" fmla="*/ 667675 w 667954"/>
                <a:gd name="connsiteY1" fmla="*/ 939457 h 1697238"/>
                <a:gd name="connsiteX2" fmla="*/ 128090 w 667954"/>
                <a:gd name="connsiteY2" fmla="*/ 0 h 1697238"/>
                <a:gd name="connsiteX0" fmla="*/ 21636 w 689343"/>
                <a:gd name="connsiteY0" fmla="*/ 1744983 h 1745362"/>
                <a:gd name="connsiteX1" fmla="*/ 689311 w 689343"/>
                <a:gd name="connsiteY1" fmla="*/ 987583 h 1745362"/>
                <a:gd name="connsiteX2" fmla="*/ 0 w 689343"/>
                <a:gd name="connsiteY2" fmla="*/ 0 h 1745362"/>
                <a:gd name="connsiteX0" fmla="*/ 0 w 936176"/>
                <a:gd name="connsiteY0" fmla="*/ 1819846 h 1820182"/>
                <a:gd name="connsiteX1" fmla="*/ 929696 w 936176"/>
                <a:gd name="connsiteY1" fmla="*/ 987583 h 1820182"/>
                <a:gd name="connsiteX2" fmla="*/ 240385 w 936176"/>
                <a:gd name="connsiteY2" fmla="*/ 0 h 1820182"/>
                <a:gd name="connsiteX0" fmla="*/ 0 w 951755"/>
                <a:gd name="connsiteY0" fmla="*/ 1819846 h 1820248"/>
                <a:gd name="connsiteX1" fmla="*/ 945738 w 951755"/>
                <a:gd name="connsiteY1" fmla="*/ 1078488 h 1820248"/>
                <a:gd name="connsiteX2" fmla="*/ 240385 w 951755"/>
                <a:gd name="connsiteY2" fmla="*/ 0 h 1820248"/>
                <a:gd name="connsiteX0" fmla="*/ 0 w 946666"/>
                <a:gd name="connsiteY0" fmla="*/ 1819846 h 1820415"/>
                <a:gd name="connsiteX1" fmla="*/ 945738 w 946666"/>
                <a:gd name="connsiteY1" fmla="*/ 1078488 h 1820415"/>
                <a:gd name="connsiteX2" fmla="*/ 240385 w 946666"/>
                <a:gd name="connsiteY2" fmla="*/ 0 h 1820415"/>
                <a:gd name="connsiteX0" fmla="*/ 0 w 946666"/>
                <a:gd name="connsiteY0" fmla="*/ 1819846 h 1820311"/>
                <a:gd name="connsiteX1" fmla="*/ 945738 w 946666"/>
                <a:gd name="connsiteY1" fmla="*/ 1078488 h 1820311"/>
                <a:gd name="connsiteX2" fmla="*/ 240385 w 946666"/>
                <a:gd name="connsiteY2" fmla="*/ 0 h 1820311"/>
                <a:gd name="connsiteX0" fmla="*/ 0 w 941353"/>
                <a:gd name="connsiteY0" fmla="*/ 1819846 h 1820243"/>
                <a:gd name="connsiteX1" fmla="*/ 940391 w 941353"/>
                <a:gd name="connsiteY1" fmla="*/ 1008973 h 1820243"/>
                <a:gd name="connsiteX2" fmla="*/ 240385 w 941353"/>
                <a:gd name="connsiteY2" fmla="*/ 0 h 1820243"/>
                <a:gd name="connsiteX0" fmla="*/ 0 w 940769"/>
                <a:gd name="connsiteY0" fmla="*/ 1819846 h 1820372"/>
                <a:gd name="connsiteX1" fmla="*/ 940391 w 940769"/>
                <a:gd name="connsiteY1" fmla="*/ 1008973 h 1820372"/>
                <a:gd name="connsiteX2" fmla="*/ 240385 w 940769"/>
                <a:gd name="connsiteY2" fmla="*/ 0 h 1820372"/>
                <a:gd name="connsiteX0" fmla="*/ 0 w 1017541"/>
                <a:gd name="connsiteY0" fmla="*/ 1819846 h 1820389"/>
                <a:gd name="connsiteX1" fmla="*/ 1017303 w 1017541"/>
                <a:gd name="connsiteY1" fmla="*/ 1019892 h 1820389"/>
                <a:gd name="connsiteX2" fmla="*/ 240385 w 1017541"/>
                <a:gd name="connsiteY2" fmla="*/ 0 h 1820389"/>
                <a:gd name="connsiteX0" fmla="*/ 0 w 1017541"/>
                <a:gd name="connsiteY0" fmla="*/ 1819846 h 1820260"/>
                <a:gd name="connsiteX1" fmla="*/ 1017303 w 1017541"/>
                <a:gd name="connsiteY1" fmla="*/ 1019892 h 1820260"/>
                <a:gd name="connsiteX2" fmla="*/ 240385 w 1017541"/>
                <a:gd name="connsiteY2" fmla="*/ 0 h 1820260"/>
                <a:gd name="connsiteX0" fmla="*/ 0 w 1018240"/>
                <a:gd name="connsiteY0" fmla="*/ 1819846 h 1820631"/>
                <a:gd name="connsiteX1" fmla="*/ 1017303 w 1018240"/>
                <a:gd name="connsiteY1" fmla="*/ 1019892 h 1820631"/>
                <a:gd name="connsiteX2" fmla="*/ 240385 w 1018240"/>
                <a:gd name="connsiteY2" fmla="*/ 0 h 1820631"/>
                <a:gd name="connsiteX0" fmla="*/ 0 w 1086388"/>
                <a:gd name="connsiteY0" fmla="*/ 1819846 h 1820667"/>
                <a:gd name="connsiteX1" fmla="*/ 1085670 w 1086388"/>
                <a:gd name="connsiteY1" fmla="*/ 1030811 h 1820667"/>
                <a:gd name="connsiteX2" fmla="*/ 240385 w 1086388"/>
                <a:gd name="connsiteY2" fmla="*/ 0 h 1820667"/>
                <a:gd name="connsiteX0" fmla="*/ 0 w 1245793"/>
                <a:gd name="connsiteY0" fmla="*/ 1824976 h 1825336"/>
                <a:gd name="connsiteX1" fmla="*/ 1237350 w 1245793"/>
                <a:gd name="connsiteY1" fmla="*/ 1030811 h 1825336"/>
                <a:gd name="connsiteX2" fmla="*/ 392065 w 1245793"/>
                <a:gd name="connsiteY2" fmla="*/ 0 h 1825336"/>
                <a:gd name="connsiteX0" fmla="*/ 0 w 1243919"/>
                <a:gd name="connsiteY0" fmla="*/ 1819846 h 1820208"/>
                <a:gd name="connsiteX1" fmla="*/ 1237350 w 1243919"/>
                <a:gd name="connsiteY1" fmla="*/ 1025681 h 1820208"/>
                <a:gd name="connsiteX2" fmla="*/ 356141 w 1243919"/>
                <a:gd name="connsiteY2" fmla="*/ 0 h 1820208"/>
                <a:gd name="connsiteX0" fmla="*/ 0 w 1237667"/>
                <a:gd name="connsiteY0" fmla="*/ 1819846 h 1820324"/>
                <a:gd name="connsiteX1" fmla="*/ 1237350 w 1237667"/>
                <a:gd name="connsiteY1" fmla="*/ 1025681 h 1820324"/>
                <a:gd name="connsiteX2" fmla="*/ 356141 w 1237667"/>
                <a:gd name="connsiteY2" fmla="*/ 0 h 1820324"/>
                <a:gd name="connsiteX0" fmla="*/ 0 w 1185839"/>
                <a:gd name="connsiteY0" fmla="*/ 1819846 h 1820343"/>
                <a:gd name="connsiteX1" fmla="*/ 1185460 w 1185839"/>
                <a:gd name="connsiteY1" fmla="*/ 1041070 h 1820343"/>
                <a:gd name="connsiteX2" fmla="*/ 356141 w 1185839"/>
                <a:gd name="connsiteY2" fmla="*/ 0 h 1820343"/>
                <a:gd name="connsiteX0" fmla="*/ 0 w 1185839"/>
                <a:gd name="connsiteY0" fmla="*/ 1819846 h 1820283"/>
                <a:gd name="connsiteX1" fmla="*/ 1185460 w 1185839"/>
                <a:gd name="connsiteY1" fmla="*/ 1041070 h 1820283"/>
                <a:gd name="connsiteX2" fmla="*/ 356141 w 1185839"/>
                <a:gd name="connsiteY2" fmla="*/ 0 h 1820283"/>
                <a:gd name="connsiteX0" fmla="*/ 0 w 1185839"/>
                <a:gd name="connsiteY0" fmla="*/ 1819846 h 1820887"/>
                <a:gd name="connsiteX1" fmla="*/ 1185460 w 1185839"/>
                <a:gd name="connsiteY1" fmla="*/ 1041070 h 1820887"/>
                <a:gd name="connsiteX2" fmla="*/ 356141 w 1185839"/>
                <a:gd name="connsiteY2" fmla="*/ 0 h 1820887"/>
                <a:gd name="connsiteX0" fmla="*/ 0 w 1216091"/>
                <a:gd name="connsiteY0" fmla="*/ 2156789 h 2157382"/>
                <a:gd name="connsiteX1" fmla="*/ 1215712 w 1216091"/>
                <a:gd name="connsiteY1" fmla="*/ 1041070 h 2157382"/>
                <a:gd name="connsiteX2" fmla="*/ 386393 w 1216091"/>
                <a:gd name="connsiteY2" fmla="*/ 0 h 2157382"/>
                <a:gd name="connsiteX0" fmla="*/ 0 w 1246304"/>
                <a:gd name="connsiteY0" fmla="*/ 2156789 h 2157721"/>
                <a:gd name="connsiteX1" fmla="*/ 1245964 w 1246304"/>
                <a:gd name="connsiteY1" fmla="*/ 1326175 h 2157721"/>
                <a:gd name="connsiteX2" fmla="*/ 386393 w 1246304"/>
                <a:gd name="connsiteY2" fmla="*/ 0 h 2157721"/>
                <a:gd name="connsiteX0" fmla="*/ 0 w 1246304"/>
                <a:gd name="connsiteY0" fmla="*/ 2156789 h 2157723"/>
                <a:gd name="connsiteX1" fmla="*/ 1245964 w 1246304"/>
                <a:gd name="connsiteY1" fmla="*/ 1326175 h 2157723"/>
                <a:gd name="connsiteX2" fmla="*/ 386393 w 1246304"/>
                <a:gd name="connsiteY2" fmla="*/ 0 h 2157723"/>
                <a:gd name="connsiteX0" fmla="*/ 0 w 1246304"/>
                <a:gd name="connsiteY0" fmla="*/ 2156789 h 2158364"/>
                <a:gd name="connsiteX1" fmla="*/ 1245964 w 1246304"/>
                <a:gd name="connsiteY1" fmla="*/ 1326175 h 2158364"/>
                <a:gd name="connsiteX2" fmla="*/ 386393 w 1246304"/>
                <a:gd name="connsiteY2" fmla="*/ 0 h 2158364"/>
                <a:gd name="connsiteX0" fmla="*/ 0 w 923358"/>
                <a:gd name="connsiteY0" fmla="*/ 2156789 h 2158214"/>
                <a:gd name="connsiteX1" fmla="*/ 917165 w 923358"/>
                <a:gd name="connsiteY1" fmla="*/ 1294175 h 2158214"/>
                <a:gd name="connsiteX2" fmla="*/ 386393 w 923358"/>
                <a:gd name="connsiteY2" fmla="*/ 0 h 2158214"/>
                <a:gd name="connsiteX0" fmla="*/ 0 w 918425"/>
                <a:gd name="connsiteY0" fmla="*/ 2156789 h 2158212"/>
                <a:gd name="connsiteX1" fmla="*/ 917165 w 918425"/>
                <a:gd name="connsiteY1" fmla="*/ 1294175 h 2158212"/>
                <a:gd name="connsiteX2" fmla="*/ 386393 w 918425"/>
                <a:gd name="connsiteY2" fmla="*/ 0 h 2158212"/>
                <a:gd name="connsiteX0" fmla="*/ 0 w 918425"/>
                <a:gd name="connsiteY0" fmla="*/ 2156789 h 2156789"/>
                <a:gd name="connsiteX1" fmla="*/ 917165 w 918425"/>
                <a:gd name="connsiteY1" fmla="*/ 1294175 h 2156789"/>
                <a:gd name="connsiteX2" fmla="*/ 386393 w 918425"/>
                <a:gd name="connsiteY2" fmla="*/ 0 h 2156789"/>
                <a:gd name="connsiteX0" fmla="*/ 0 w 922893"/>
                <a:gd name="connsiteY0" fmla="*/ 1964785 h 1964785"/>
                <a:gd name="connsiteX1" fmla="*/ 917165 w 922893"/>
                <a:gd name="connsiteY1" fmla="*/ 1102171 h 1964785"/>
                <a:gd name="connsiteX2" fmla="*/ 483099 w 922893"/>
                <a:gd name="connsiteY2" fmla="*/ 0 h 1964785"/>
                <a:gd name="connsiteX0" fmla="*/ 0 w 884212"/>
                <a:gd name="connsiteY0" fmla="*/ 1932785 h 1932785"/>
                <a:gd name="connsiteX1" fmla="*/ 878484 w 884212"/>
                <a:gd name="connsiteY1" fmla="*/ 1102171 h 1932785"/>
                <a:gd name="connsiteX2" fmla="*/ 444418 w 884212"/>
                <a:gd name="connsiteY2" fmla="*/ 0 h 1932785"/>
                <a:gd name="connsiteX0" fmla="*/ 0 w 938589"/>
                <a:gd name="connsiteY0" fmla="*/ 1932785 h 1932785"/>
                <a:gd name="connsiteX1" fmla="*/ 936506 w 938589"/>
                <a:gd name="connsiteY1" fmla="*/ 1107506 h 1932785"/>
                <a:gd name="connsiteX2" fmla="*/ 444418 w 938589"/>
                <a:gd name="connsiteY2" fmla="*/ 0 h 1932785"/>
                <a:gd name="connsiteX0" fmla="*/ 0 w 938591"/>
                <a:gd name="connsiteY0" fmla="*/ 1932785 h 1932785"/>
                <a:gd name="connsiteX1" fmla="*/ 936506 w 938591"/>
                <a:gd name="connsiteY1" fmla="*/ 1107506 h 1932785"/>
                <a:gd name="connsiteX2" fmla="*/ 444418 w 938591"/>
                <a:gd name="connsiteY2" fmla="*/ 0 h 1932785"/>
                <a:gd name="connsiteX0" fmla="*/ 0 w 936505"/>
                <a:gd name="connsiteY0" fmla="*/ 1932785 h 1932785"/>
                <a:gd name="connsiteX1" fmla="*/ 936506 w 936505"/>
                <a:gd name="connsiteY1" fmla="*/ 1107506 h 1932785"/>
                <a:gd name="connsiteX2" fmla="*/ 444418 w 936505"/>
                <a:gd name="connsiteY2" fmla="*/ 0 h 1932785"/>
                <a:gd name="connsiteX0" fmla="*/ 0 w 949642"/>
                <a:gd name="connsiteY0" fmla="*/ 1932785 h 1932785"/>
                <a:gd name="connsiteX1" fmla="*/ 936506 w 949642"/>
                <a:gd name="connsiteY1" fmla="*/ 1107506 h 1932785"/>
                <a:gd name="connsiteX2" fmla="*/ 444418 w 949642"/>
                <a:gd name="connsiteY2" fmla="*/ 0 h 1932785"/>
                <a:gd name="connsiteX0" fmla="*/ 0 w 949642"/>
                <a:gd name="connsiteY0" fmla="*/ 1932785 h 1932785"/>
                <a:gd name="connsiteX1" fmla="*/ 936506 w 949642"/>
                <a:gd name="connsiteY1" fmla="*/ 1107506 h 1932785"/>
                <a:gd name="connsiteX2" fmla="*/ 444418 w 949642"/>
                <a:gd name="connsiteY2" fmla="*/ 0 h 1932785"/>
                <a:gd name="connsiteX0" fmla="*/ 0 w 940116"/>
                <a:gd name="connsiteY0" fmla="*/ 2104478 h 2104478"/>
                <a:gd name="connsiteX1" fmla="*/ 936506 w 940116"/>
                <a:gd name="connsiteY1" fmla="*/ 1279199 h 2104478"/>
                <a:gd name="connsiteX2" fmla="*/ 101423 w 940116"/>
                <a:gd name="connsiteY2" fmla="*/ 0 h 2104478"/>
                <a:gd name="connsiteX0" fmla="*/ 0 w 1042525"/>
                <a:gd name="connsiteY0" fmla="*/ 2182830 h 2182830"/>
                <a:gd name="connsiteX1" fmla="*/ 1038915 w 1042525"/>
                <a:gd name="connsiteY1" fmla="*/ 1279199 h 2182830"/>
                <a:gd name="connsiteX2" fmla="*/ 203832 w 1042525"/>
                <a:gd name="connsiteY2" fmla="*/ 0 h 2182830"/>
                <a:gd name="connsiteX0" fmla="*/ 0 w 1260979"/>
                <a:gd name="connsiteY0" fmla="*/ 2124305 h 2124305"/>
                <a:gd name="connsiteX1" fmla="*/ 1257369 w 1260979"/>
                <a:gd name="connsiteY1" fmla="*/ 1279199 h 2124305"/>
                <a:gd name="connsiteX2" fmla="*/ 422286 w 1260979"/>
                <a:gd name="connsiteY2" fmla="*/ 0 h 2124305"/>
                <a:gd name="connsiteX0" fmla="*/ 0 w 1275099"/>
                <a:gd name="connsiteY0" fmla="*/ 2152922 h 2152922"/>
                <a:gd name="connsiteX1" fmla="*/ 1271489 w 1275099"/>
                <a:gd name="connsiteY1" fmla="*/ 1279199 h 2152922"/>
                <a:gd name="connsiteX2" fmla="*/ 436406 w 1275099"/>
                <a:gd name="connsiteY2" fmla="*/ 0 h 2152922"/>
                <a:gd name="connsiteX0" fmla="*/ 142411 w 838692"/>
                <a:gd name="connsiteY0" fmla="*/ 2265869 h 2265869"/>
                <a:gd name="connsiteX1" fmla="*/ 835082 w 838692"/>
                <a:gd name="connsiteY1" fmla="*/ 1279199 h 2265869"/>
                <a:gd name="connsiteX2" fmla="*/ -1 w 838692"/>
                <a:gd name="connsiteY2" fmla="*/ 0 h 2265869"/>
                <a:gd name="connsiteX0" fmla="*/ 142413 w 842417"/>
                <a:gd name="connsiteY0" fmla="*/ 2265869 h 2265869"/>
                <a:gd name="connsiteX1" fmla="*/ 838837 w 842417"/>
                <a:gd name="connsiteY1" fmla="*/ 1117270 h 2265869"/>
                <a:gd name="connsiteX2" fmla="*/ 1 w 842417"/>
                <a:gd name="connsiteY2" fmla="*/ 0 h 2265869"/>
                <a:gd name="connsiteX0" fmla="*/ 142411 w 838835"/>
                <a:gd name="connsiteY0" fmla="*/ 2265869 h 2265869"/>
                <a:gd name="connsiteX1" fmla="*/ 838835 w 838835"/>
                <a:gd name="connsiteY1" fmla="*/ 1117270 h 2265869"/>
                <a:gd name="connsiteX2" fmla="*/ -1 w 838835"/>
                <a:gd name="connsiteY2" fmla="*/ 0 h 2265869"/>
                <a:gd name="connsiteX0" fmla="*/ 142413 w 849635"/>
                <a:gd name="connsiteY0" fmla="*/ 2265869 h 2265869"/>
                <a:gd name="connsiteX1" fmla="*/ 838837 w 849635"/>
                <a:gd name="connsiteY1" fmla="*/ 1117270 h 2265869"/>
                <a:gd name="connsiteX2" fmla="*/ 1 w 849635"/>
                <a:gd name="connsiteY2" fmla="*/ 0 h 2265869"/>
                <a:gd name="connsiteX0" fmla="*/ 87771 w 848223"/>
                <a:gd name="connsiteY0" fmla="*/ 2299446 h 2299446"/>
                <a:gd name="connsiteX1" fmla="*/ 838835 w 848223"/>
                <a:gd name="connsiteY1" fmla="*/ 1117270 h 2299446"/>
                <a:gd name="connsiteX2" fmla="*/ -1 w 848223"/>
                <a:gd name="connsiteY2" fmla="*/ 0 h 2299446"/>
                <a:gd name="connsiteX0" fmla="*/ 54672 w 815124"/>
                <a:gd name="connsiteY0" fmla="*/ 2237928 h 2237928"/>
                <a:gd name="connsiteX1" fmla="*/ 805736 w 815124"/>
                <a:gd name="connsiteY1" fmla="*/ 1055752 h 2237928"/>
                <a:gd name="connsiteX2" fmla="*/ 0 w 815124"/>
                <a:gd name="connsiteY2" fmla="*/ -1 h 2237928"/>
                <a:gd name="connsiteX0" fmla="*/ 54672 w 786097"/>
                <a:gd name="connsiteY0" fmla="*/ 2237929 h 2237929"/>
                <a:gd name="connsiteX1" fmla="*/ 775989 w 786097"/>
                <a:gd name="connsiteY1" fmla="*/ 730228 h 2237929"/>
                <a:gd name="connsiteX2" fmla="*/ 0 w 786097"/>
                <a:gd name="connsiteY2" fmla="*/ 0 h 2237929"/>
                <a:gd name="connsiteX0" fmla="*/ 298234 w 800223"/>
                <a:gd name="connsiteY0" fmla="*/ 2335878 h 2335877"/>
                <a:gd name="connsiteX1" fmla="*/ 775989 w 800223"/>
                <a:gd name="connsiteY1" fmla="*/ 730228 h 2335877"/>
                <a:gd name="connsiteX2" fmla="*/ 0 w 800223"/>
                <a:gd name="connsiteY2" fmla="*/ 0 h 2335877"/>
                <a:gd name="connsiteX0" fmla="*/ 298234 w 945378"/>
                <a:gd name="connsiteY0" fmla="*/ 2335878 h 2335878"/>
                <a:gd name="connsiteX1" fmla="*/ 932404 w 945378"/>
                <a:gd name="connsiteY1" fmla="*/ 953356 h 2335878"/>
                <a:gd name="connsiteX2" fmla="*/ 0 w 945378"/>
                <a:gd name="connsiteY2" fmla="*/ 0 h 2335878"/>
                <a:gd name="connsiteX0" fmla="*/ 298234 w 932404"/>
                <a:gd name="connsiteY0" fmla="*/ 2335878 h 2335878"/>
                <a:gd name="connsiteX1" fmla="*/ 932404 w 932404"/>
                <a:gd name="connsiteY1" fmla="*/ 953356 h 2335878"/>
                <a:gd name="connsiteX2" fmla="*/ 0 w 932404"/>
                <a:gd name="connsiteY2" fmla="*/ 0 h 2335878"/>
                <a:gd name="connsiteX0" fmla="*/ 298234 w 1208671"/>
                <a:gd name="connsiteY0" fmla="*/ 2335878 h 2335878"/>
                <a:gd name="connsiteX1" fmla="*/ 1208671 w 1208671"/>
                <a:gd name="connsiteY1" fmla="*/ 1010742 h 2335878"/>
                <a:gd name="connsiteX2" fmla="*/ 0 w 1208671"/>
                <a:gd name="connsiteY2" fmla="*/ 0 h 2335878"/>
                <a:gd name="connsiteX0" fmla="*/ 298234 w 1216257"/>
                <a:gd name="connsiteY0" fmla="*/ 2335878 h 2335878"/>
                <a:gd name="connsiteX1" fmla="*/ 1208671 w 1216257"/>
                <a:gd name="connsiteY1" fmla="*/ 1010742 h 2335878"/>
                <a:gd name="connsiteX2" fmla="*/ 0 w 1216257"/>
                <a:gd name="connsiteY2" fmla="*/ 0 h 2335878"/>
                <a:gd name="connsiteX0" fmla="*/ 298234 w 1216257"/>
                <a:gd name="connsiteY0" fmla="*/ 2335878 h 2335878"/>
                <a:gd name="connsiteX1" fmla="*/ 1208671 w 1216257"/>
                <a:gd name="connsiteY1" fmla="*/ 1010742 h 2335878"/>
                <a:gd name="connsiteX2" fmla="*/ 0 w 1216257"/>
                <a:gd name="connsiteY2" fmla="*/ 0 h 2335878"/>
                <a:gd name="connsiteX0" fmla="*/ 298234 w 1216257"/>
                <a:gd name="connsiteY0" fmla="*/ 2335878 h 2335878"/>
                <a:gd name="connsiteX1" fmla="*/ 1208671 w 1216257"/>
                <a:gd name="connsiteY1" fmla="*/ 1010742 h 2335878"/>
                <a:gd name="connsiteX2" fmla="*/ 0 w 1216257"/>
                <a:gd name="connsiteY2" fmla="*/ 0 h 2335878"/>
                <a:gd name="connsiteX0" fmla="*/ 298234 w 1227670"/>
                <a:gd name="connsiteY0" fmla="*/ 2335878 h 2335878"/>
                <a:gd name="connsiteX1" fmla="*/ 1220235 w 1227670"/>
                <a:gd name="connsiteY1" fmla="*/ 1167353 h 2335878"/>
                <a:gd name="connsiteX2" fmla="*/ 0 w 1227670"/>
                <a:gd name="connsiteY2" fmla="*/ 0 h 2335878"/>
                <a:gd name="connsiteX0" fmla="*/ 298234 w 1227139"/>
                <a:gd name="connsiteY0" fmla="*/ 2335878 h 2335878"/>
                <a:gd name="connsiteX1" fmla="*/ 1220235 w 1227139"/>
                <a:gd name="connsiteY1" fmla="*/ 1167353 h 2335878"/>
                <a:gd name="connsiteX2" fmla="*/ 0 w 1227139"/>
                <a:gd name="connsiteY2" fmla="*/ 0 h 2335878"/>
                <a:gd name="connsiteX0" fmla="*/ 298234 w 1235345"/>
                <a:gd name="connsiteY0" fmla="*/ 2335878 h 2335878"/>
                <a:gd name="connsiteX1" fmla="*/ 1228532 w 1235345"/>
                <a:gd name="connsiteY1" fmla="*/ 1047653 h 2335878"/>
                <a:gd name="connsiteX2" fmla="*/ 0 w 1235345"/>
                <a:gd name="connsiteY2" fmla="*/ 0 h 2335878"/>
                <a:gd name="connsiteX0" fmla="*/ 1078396 w 1347423"/>
                <a:gd name="connsiteY0" fmla="*/ 2718008 h 2718008"/>
                <a:gd name="connsiteX1" fmla="*/ 1228532 w 1347423"/>
                <a:gd name="connsiteY1" fmla="*/ 1047653 h 2718008"/>
                <a:gd name="connsiteX2" fmla="*/ 0 w 1347423"/>
                <a:gd name="connsiteY2" fmla="*/ 0 h 2718008"/>
                <a:gd name="connsiteX0" fmla="*/ 1078396 w 1253686"/>
                <a:gd name="connsiteY0" fmla="*/ 2718008 h 2718008"/>
                <a:gd name="connsiteX1" fmla="*/ 1228532 w 1253686"/>
                <a:gd name="connsiteY1" fmla="*/ 1047653 h 2718008"/>
                <a:gd name="connsiteX2" fmla="*/ 0 w 1253686"/>
                <a:gd name="connsiteY2" fmla="*/ 0 h 2718008"/>
                <a:gd name="connsiteX0" fmla="*/ 1078396 w 1184995"/>
                <a:gd name="connsiteY0" fmla="*/ 2718008 h 2718008"/>
                <a:gd name="connsiteX1" fmla="*/ 1139962 w 1184995"/>
                <a:gd name="connsiteY1" fmla="*/ 1086333 h 2718008"/>
                <a:gd name="connsiteX2" fmla="*/ 0 w 1184995"/>
                <a:gd name="connsiteY2" fmla="*/ 0 h 2718008"/>
                <a:gd name="connsiteX0" fmla="*/ 1078396 w 1191647"/>
                <a:gd name="connsiteY0" fmla="*/ 2718008 h 2718008"/>
                <a:gd name="connsiteX1" fmla="*/ 1139962 w 1191647"/>
                <a:gd name="connsiteY1" fmla="*/ 1086333 h 2718008"/>
                <a:gd name="connsiteX2" fmla="*/ 0 w 1191647"/>
                <a:gd name="connsiteY2" fmla="*/ 0 h 2718008"/>
                <a:gd name="connsiteX0" fmla="*/ 1662903 w 1679530"/>
                <a:gd name="connsiteY0" fmla="*/ 3230681 h 3230680"/>
                <a:gd name="connsiteX1" fmla="*/ 1139962 w 1679530"/>
                <a:gd name="connsiteY1" fmla="*/ 1086333 h 3230680"/>
                <a:gd name="connsiteX2" fmla="*/ 0 w 1679530"/>
                <a:gd name="connsiteY2" fmla="*/ 0 h 3230680"/>
                <a:gd name="connsiteX0" fmla="*/ 1662903 w 1662903"/>
                <a:gd name="connsiteY0" fmla="*/ 3230681 h 3230681"/>
                <a:gd name="connsiteX1" fmla="*/ 1139962 w 1662903"/>
                <a:gd name="connsiteY1" fmla="*/ 1086333 h 3230681"/>
                <a:gd name="connsiteX2" fmla="*/ 0 w 1662903"/>
                <a:gd name="connsiteY2" fmla="*/ 0 h 3230681"/>
                <a:gd name="connsiteX0" fmla="*/ 1662903 w 1662903"/>
                <a:gd name="connsiteY0" fmla="*/ 3230681 h 3230681"/>
                <a:gd name="connsiteX1" fmla="*/ 1139962 w 1662903"/>
                <a:gd name="connsiteY1" fmla="*/ 1086333 h 3230681"/>
                <a:gd name="connsiteX2" fmla="*/ 0 w 1662903"/>
                <a:gd name="connsiteY2" fmla="*/ 0 h 3230681"/>
                <a:gd name="connsiteX0" fmla="*/ 1662903 w 1662903"/>
                <a:gd name="connsiteY0" fmla="*/ 3230681 h 3230681"/>
                <a:gd name="connsiteX1" fmla="*/ 1139962 w 1662903"/>
                <a:gd name="connsiteY1" fmla="*/ 1086333 h 3230681"/>
                <a:gd name="connsiteX2" fmla="*/ 0 w 1662903"/>
                <a:gd name="connsiteY2" fmla="*/ 0 h 3230681"/>
                <a:gd name="connsiteX0" fmla="*/ 1638749 w 1638749"/>
                <a:gd name="connsiteY0" fmla="*/ 3188338 h 3188338"/>
                <a:gd name="connsiteX1" fmla="*/ 1115808 w 1638749"/>
                <a:gd name="connsiteY1" fmla="*/ 1043990 h 3188338"/>
                <a:gd name="connsiteX2" fmla="*/ 0 w 1638749"/>
                <a:gd name="connsiteY2" fmla="*/ 0 h 3188338"/>
                <a:gd name="connsiteX0" fmla="*/ 1638749 w 1638749"/>
                <a:gd name="connsiteY0" fmla="*/ 3188338 h 3188338"/>
                <a:gd name="connsiteX1" fmla="*/ 1290814 w 1638749"/>
                <a:gd name="connsiteY1" fmla="*/ 1314511 h 3188338"/>
                <a:gd name="connsiteX2" fmla="*/ 0 w 1638749"/>
                <a:gd name="connsiteY2" fmla="*/ 0 h 3188338"/>
                <a:gd name="connsiteX0" fmla="*/ 1638749 w 1638749"/>
                <a:gd name="connsiteY0" fmla="*/ 3188338 h 3188338"/>
                <a:gd name="connsiteX1" fmla="*/ 1290814 w 1638749"/>
                <a:gd name="connsiteY1" fmla="*/ 1314511 h 3188338"/>
                <a:gd name="connsiteX2" fmla="*/ 0 w 1638749"/>
                <a:gd name="connsiteY2" fmla="*/ 0 h 3188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38749" h="3188338">
                  <a:moveTo>
                    <a:pt x="1638749" y="3188338"/>
                  </a:moveTo>
                  <a:cubicBezTo>
                    <a:pt x="1575170" y="2485330"/>
                    <a:pt x="1454932" y="1725043"/>
                    <a:pt x="1290814" y="1314511"/>
                  </a:cubicBezTo>
                  <a:cubicBezTo>
                    <a:pt x="1081591" y="904849"/>
                    <a:pt x="654222" y="296351"/>
                    <a:pt x="0" y="0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F484CA49-16D1-793E-5DC8-329711600A6D}"/>
                </a:ext>
              </a:extLst>
            </p:cNvPr>
            <p:cNvSpPr/>
            <p:nvPr/>
          </p:nvSpPr>
          <p:spPr bwMode="auto">
            <a:xfrm>
              <a:off x="8205232" y="2535253"/>
              <a:ext cx="1126095" cy="364574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1749ACA-B7EB-8F42-5190-EBB6A9F07FD0}"/>
                </a:ext>
              </a:extLst>
            </p:cNvPr>
            <p:cNvSpPr/>
            <p:nvPr/>
          </p:nvSpPr>
          <p:spPr bwMode="auto">
            <a:xfrm>
              <a:off x="5396920" y="628817"/>
              <a:ext cx="870333" cy="364574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1D56066F-E079-AFE2-CB95-1506644D8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2468677"/>
            <a:ext cx="12000656" cy="98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…And </a:t>
            </a:r>
            <a:r>
              <a:rPr lang="en-US" b="0" i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0"/>
              </a:rPr>
              <a:t>l</a:t>
            </a:r>
            <a:r>
              <a:rPr lang="en-US" b="0" baseline="3000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2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is also present in the (time) </a:t>
            </a:r>
            <a:r>
              <a:rPr lang="en-US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coherence len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g</a:t>
            </a:r>
            <a:r>
              <a:rPr lang="en-US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th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, causing a similar problem for time coherence!</a:t>
            </a:r>
            <a:endParaRPr lang="en-US" b="0">
              <a:solidFill>
                <a:schemeClr val="accent1">
                  <a:lumMod val="60000"/>
                  <a:lumOff val="40000"/>
                </a:schemeClr>
              </a:solidFill>
              <a:latin typeface="Symbol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679B4314-4ED3-72F8-C3F5-692254269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16" y="1721025"/>
            <a:ext cx="11784632" cy="115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Note, however: the </a:t>
            </a:r>
            <a:r>
              <a:rPr lang="en-US" b="0" i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0"/>
              </a:rPr>
              <a:t>l</a:t>
            </a:r>
            <a:r>
              <a:rPr lang="en-US" b="0" baseline="3000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2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term in this factor makes spatial coherence </a:t>
            </a:r>
            <a:r>
              <a:rPr lang="en-US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ver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y difficult to obtain for the short </a:t>
            </a:r>
            <a:r>
              <a:rPr lang="en-US" b="0" i="1">
                <a:solidFill>
                  <a:schemeClr val="accent1">
                    <a:lumMod val="60000"/>
                    <a:lumOff val="40000"/>
                  </a:schemeClr>
                </a:solidFill>
                <a:latin typeface="Symbol" charset="0"/>
              </a:rPr>
              <a:t>l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’s of x-rays: 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synchrotron sources are required to keep </a:t>
            </a:r>
            <a:r>
              <a:rPr lang="en-US" b="0" i="1">
                <a:solidFill>
                  <a:schemeClr val="bg1">
                    <a:lumMod val="95000"/>
                  </a:schemeClr>
                </a:solidFill>
                <a:latin typeface="Symbol" charset="0"/>
              </a:rPr>
              <a:t>x</a:t>
            </a:r>
            <a:r>
              <a:rPr lang="en-US" b="0" baseline="3000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 2</a:t>
            </a:r>
            <a:r>
              <a:rPr lang="en-US" b="0" i="1">
                <a:solidFill>
                  <a:schemeClr val="bg1">
                    <a:lumMod val="95000"/>
                  </a:schemeClr>
                </a:solidFill>
                <a:latin typeface="Symbol" charset="0"/>
              </a:rPr>
              <a:t>W  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small!</a:t>
            </a:r>
            <a:endParaRPr lang="en-US" b="0">
              <a:solidFill>
                <a:schemeClr val="bg1"/>
              </a:solidFill>
              <a:latin typeface="Symbol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89001" y="2562544"/>
            <a:ext cx="8964488" cy="93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endParaRPr lang="en-US" b="0"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63500" dir="2700000" algn="tl" rotWithShape="0">
                  <a:prstClr val="black"/>
                </a:outerShdw>
              </a:effectLst>
              <a:latin typeface="Symbol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70940D5-0CA0-531C-922C-A4BADC4A5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4509120"/>
            <a:ext cx="5662276" cy="2095890"/>
          </a:xfrm>
          <a:prstGeom prst="rect">
            <a:avLst/>
          </a:prstGeom>
          <a:solidFill>
            <a:srgbClr val="000090">
              <a:alpha val="53000"/>
            </a:srgbClr>
          </a:solidFill>
          <a:ln w="19050" cmpd="sng">
            <a:solidFill>
              <a:srgbClr val="47FFD1"/>
            </a:solidFill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r">
              <a:spcBef>
                <a:spcPts val="0"/>
              </a:spcBef>
              <a:defRPr/>
            </a:pPr>
            <a:r>
              <a:rPr lang="en-US" sz="26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The spatial coherence of synchrotron x-rays is very good for imaging: it notably produces </a:t>
            </a:r>
            <a:r>
              <a:rPr lang="en-US" sz="26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0" u="sng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hase-contrast radio</a:t>
            </a:r>
            <a:r>
              <a:rPr lang="en-US" sz="26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600" b="0" u="sng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ra</a:t>
            </a:r>
            <a:r>
              <a:rPr lang="en-US" sz="26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600" b="0" u="sng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hs</a:t>
            </a:r>
            <a:r>
              <a:rPr lang="en-US" sz="26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26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with sharp features and very small details -- we shall see how</a:t>
            </a:r>
          </a:p>
        </p:txBody>
      </p:sp>
      <p:grpSp>
        <p:nvGrpSpPr>
          <p:cNvPr id="13" name="Grouper 4">
            <a:extLst>
              <a:ext uri="{FF2B5EF4-FFF2-40B4-BE49-F238E27FC236}">
                <a16:creationId xmlns:a16="http://schemas.microsoft.com/office/drawing/2014/main" id="{D8040624-0A7A-32D3-A17C-F22EC4973F48}"/>
              </a:ext>
            </a:extLst>
          </p:cNvPr>
          <p:cNvGrpSpPr/>
          <p:nvPr/>
        </p:nvGrpSpPr>
        <p:grpSpPr>
          <a:xfrm>
            <a:off x="9912425" y="3293021"/>
            <a:ext cx="2088232" cy="3448347"/>
            <a:chOff x="6939656" y="3193223"/>
            <a:chExt cx="2088232" cy="3448347"/>
          </a:xfrm>
        </p:grpSpPr>
        <p:pic>
          <p:nvPicPr>
            <p:cNvPr id="14" name="Image 2">
              <a:extLst>
                <a:ext uri="{FF2B5EF4-FFF2-40B4-BE49-F238E27FC236}">
                  <a16:creationId xmlns:a16="http://schemas.microsoft.com/office/drawing/2014/main" id="{0DF9A6DA-DE62-9832-59DF-C12345CA5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4789" y="3193223"/>
              <a:ext cx="1493099" cy="3448347"/>
            </a:xfrm>
            <a:prstGeom prst="rect">
              <a:avLst/>
            </a:prstGeom>
          </p:spPr>
        </p:pic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9161C110-4B55-552F-2CAD-876D1A985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9656" y="6137514"/>
              <a:ext cx="1853029" cy="401025"/>
            </a:xfrm>
            <a:prstGeom prst="rect">
              <a:avLst/>
            </a:prstGeom>
            <a:solidFill>
              <a:srgbClr val="000090">
                <a:alpha val="53000"/>
              </a:srgbClr>
            </a:solidFill>
            <a:ln w="19050" cmpd="sng">
              <a:solidFill>
                <a:srgbClr val="47FFD1"/>
              </a:solidFill>
            </a:ln>
            <a:effectLst>
              <a:outerShdw blurRad="63500" dist="45791" dir="3378596" algn="ctr" rotWithShape="0">
                <a:srgbClr val="000000">
                  <a:alpha val="74998"/>
                </a:srgbClr>
              </a:outerShdw>
            </a:effectLst>
          </p:spPr>
          <p:txBody>
            <a:bodyPr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4763" indent="0" algn="r">
                <a:defRPr/>
              </a:pPr>
              <a:r>
                <a:rPr lang="en-US" sz="2000" b="0">
                  <a:solidFill>
                    <a:schemeClr val="bg1">
                      <a:lumMod val="95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body of an ant </a:t>
              </a:r>
            </a:p>
          </p:txBody>
        </p:sp>
      </p:grpSp>
      <p:grpSp>
        <p:nvGrpSpPr>
          <p:cNvPr id="16" name="Grouper 7">
            <a:extLst>
              <a:ext uri="{FF2B5EF4-FFF2-40B4-BE49-F238E27FC236}">
                <a16:creationId xmlns:a16="http://schemas.microsoft.com/office/drawing/2014/main" id="{361FA680-6E6F-409A-078E-AEA233B1A8D4}"/>
              </a:ext>
            </a:extLst>
          </p:cNvPr>
          <p:cNvGrpSpPr/>
          <p:nvPr/>
        </p:nvGrpSpPr>
        <p:grpSpPr>
          <a:xfrm>
            <a:off x="5899156" y="5193226"/>
            <a:ext cx="3941261" cy="1520077"/>
            <a:chOff x="4461654" y="6311765"/>
            <a:chExt cx="5310279" cy="2048084"/>
          </a:xfrm>
        </p:grpSpPr>
        <p:pic>
          <p:nvPicPr>
            <p:cNvPr id="17" name="Image 3">
              <a:extLst>
                <a:ext uri="{FF2B5EF4-FFF2-40B4-BE49-F238E27FC236}">
                  <a16:creationId xmlns:a16="http://schemas.microsoft.com/office/drawing/2014/main" id="{715D18F3-8358-DC7A-8F60-9E81EB6D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61654" y="6311765"/>
              <a:ext cx="2496689" cy="2048084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8AE58AB3-0546-DD74-AC9D-90BB038536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2991" y="7225435"/>
              <a:ext cx="3008942" cy="978187"/>
            </a:xfrm>
            <a:prstGeom prst="rect">
              <a:avLst/>
            </a:prstGeom>
            <a:solidFill>
              <a:srgbClr val="000090">
                <a:alpha val="53000"/>
              </a:srgbClr>
            </a:solidFill>
            <a:ln w="19050" cmpd="sng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63500" dist="45791" dir="3378596" algn="ctr" rotWithShape="0">
                <a:srgbClr val="000000">
                  <a:alpha val="74998"/>
                </a:srgbClr>
              </a:outerShdw>
            </a:effectLst>
          </p:spPr>
          <p:txBody>
            <a:bodyPr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4763" indent="0">
                <a:spcBef>
                  <a:spcPts val="0"/>
                </a:spcBef>
                <a:defRPr/>
              </a:pPr>
              <a:r>
                <a:rPr lang="en-US" sz="2000" b="0">
                  <a:solidFill>
                    <a:schemeClr val="bg1">
                      <a:lumMod val="95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cancer-related </a:t>
              </a:r>
            </a:p>
            <a:p>
              <a:pPr marL="4763" indent="0">
                <a:spcBef>
                  <a:spcPts val="0"/>
                </a:spcBef>
                <a:defRPr/>
              </a:pPr>
              <a:r>
                <a:rPr lang="en-US" sz="2000" b="0">
                  <a:solidFill>
                    <a:schemeClr val="bg1">
                      <a:lumMod val="95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microvasculature</a:t>
              </a:r>
            </a:p>
          </p:txBody>
        </p:sp>
      </p:grpSp>
      <p:sp>
        <p:nvSpPr>
          <p:cNvPr id="595970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0" y="276797"/>
            <a:ext cx="12192000" cy="658726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4000" b="0">
                <a:solidFill>
                  <a:srgbClr val="88FFDC"/>
                </a:solidFill>
                <a:latin typeface="Chalkboard"/>
                <a:ea typeface="ＭＳ Ｐゴシック" charset="0"/>
                <a:cs typeface="Chalkboard"/>
              </a:rPr>
              <a:t>Are synchrotron sources spatially coherent? </a:t>
            </a:r>
            <a:endParaRPr lang="en-US" sz="4000" b="0" u="sng">
              <a:solidFill>
                <a:srgbClr val="88FFDC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595971" name="Rectangle 3"/>
          <p:cNvSpPr>
            <a:spLocks noChangeArrowheads="1"/>
          </p:cNvSpPr>
          <p:nvPr/>
        </p:nvSpPr>
        <p:spPr bwMode="auto">
          <a:xfrm>
            <a:off x="191344" y="930639"/>
            <a:ext cx="11593289" cy="78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sz="3200" b="0">
                <a:solidFill>
                  <a:srgbClr val="FFFF00"/>
                </a:solidFill>
                <a:latin typeface="Helvetica" charset="0"/>
              </a:rPr>
              <a:t>YEEES! 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Their small size </a:t>
            </a:r>
            <a:r>
              <a:rPr lang="en-US" b="0" i="1">
                <a:solidFill>
                  <a:srgbClr val="FFFF00"/>
                </a:solidFill>
                <a:latin typeface="Symbol" charset="0"/>
              </a:rPr>
              <a:t>x</a:t>
            </a:r>
            <a:r>
              <a:rPr lang="en-US" b="0" baseline="3000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 and small angular spread </a:t>
            </a:r>
            <a:r>
              <a:rPr lang="en-US" b="0" i="1">
                <a:solidFill>
                  <a:srgbClr val="FFFF00"/>
                </a:solidFill>
                <a:latin typeface="Symbol" charset="0"/>
              </a:rPr>
              <a:t>W </a:t>
            </a:r>
            <a:r>
              <a:rPr lang="en-US" b="0">
                <a:solidFill>
                  <a:srgbClr val="FFFF00"/>
                </a:solidFill>
                <a:latin typeface="+mn-lt"/>
              </a:rPr>
              <a:t> enhance the </a:t>
            </a:r>
            <a:r>
              <a:rPr lang="en-US" b="0">
                <a:solidFill>
                  <a:schemeClr val="bg1"/>
                </a:solidFill>
                <a:latin typeface="+mn-lt"/>
              </a:rPr>
              <a:t>coherent power factor </a:t>
            </a:r>
            <a:r>
              <a:rPr lang="en-US" b="0" i="1">
                <a:solidFill>
                  <a:schemeClr val="bg1">
                    <a:lumMod val="95000"/>
                  </a:schemeClr>
                </a:solidFill>
                <a:latin typeface="Symbol" charset="0"/>
              </a:rPr>
              <a:t>l</a:t>
            </a:r>
            <a:r>
              <a:rPr lang="en-US" b="0" baseline="3000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2</a:t>
            </a:r>
            <a:r>
              <a:rPr lang="en-US" b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/</a:t>
            </a:r>
            <a:r>
              <a:rPr lang="en-US" sz="1000" b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 </a:t>
            </a:r>
            <a:r>
              <a:rPr lang="en-US" b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(</a:t>
            </a:r>
            <a:r>
              <a:rPr lang="en-US" b="0" i="1">
                <a:solidFill>
                  <a:schemeClr val="bg1">
                    <a:lumMod val="95000"/>
                  </a:schemeClr>
                </a:solidFill>
                <a:latin typeface="Symbol" charset="0"/>
              </a:rPr>
              <a:t>x</a:t>
            </a:r>
            <a:r>
              <a:rPr lang="en-US" b="0" baseline="3000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 2</a:t>
            </a:r>
            <a:r>
              <a:rPr lang="en-US" b="0" i="1">
                <a:solidFill>
                  <a:schemeClr val="bg1">
                    <a:lumMod val="95000"/>
                  </a:schemeClr>
                </a:solidFill>
                <a:latin typeface="Symbol" charset="0"/>
              </a:rPr>
              <a:t>W </a:t>
            </a:r>
            <a:r>
              <a:rPr lang="en-US" b="0">
                <a:solidFill>
                  <a:schemeClr val="bg1">
                    <a:lumMod val="95000"/>
                  </a:schemeClr>
                </a:solidFill>
                <a:latin typeface="Helvetica" charset="0"/>
              </a:rPr>
              <a:t>) </a:t>
            </a:r>
            <a:endParaRPr lang="en-US" b="0">
              <a:solidFill>
                <a:schemeClr val="bg1">
                  <a:lumMod val="95000"/>
                </a:schemeClr>
              </a:solidFill>
              <a:latin typeface="Symbol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595EAE0-53C6-9046-83B5-728578B7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3219335"/>
            <a:ext cx="11953329" cy="128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>
                <a:solidFill>
                  <a:schemeClr val="bg1"/>
                </a:solidFill>
                <a:latin typeface="Helvetica" charset="0"/>
              </a:rPr>
              <a:t>And: the </a:t>
            </a:r>
            <a:r>
              <a:rPr lang="en-US" b="0" u="sng">
                <a:solidFill>
                  <a:schemeClr val="bg1"/>
                </a:solidFill>
                <a:latin typeface="Helvetica" charset="0"/>
              </a:rPr>
              <a:t>bri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g</a:t>
            </a:r>
            <a:r>
              <a:rPr lang="en-US" b="0" u="sng">
                <a:solidFill>
                  <a:schemeClr val="bg1"/>
                </a:solidFill>
                <a:latin typeface="Helvetica" charset="0"/>
              </a:rPr>
              <a:t>htness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 is proportional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to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1/</a:t>
            </a:r>
            <a:r>
              <a:rPr lang="en-US" sz="1000" b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(</a:t>
            </a:r>
            <a:r>
              <a:rPr lang="en-US" b="0" i="1">
                <a:solidFill>
                  <a:srgbClr val="FFFF00"/>
                </a:solidFill>
                <a:latin typeface="Symbol" charset="0"/>
              </a:rPr>
              <a:t>x</a:t>
            </a:r>
            <a:r>
              <a:rPr lang="en-US" b="0" baseline="30000">
                <a:solidFill>
                  <a:srgbClr val="FFFF00"/>
                </a:solidFill>
                <a:latin typeface="Helvetica" charset="0"/>
              </a:rPr>
              <a:t> 2</a:t>
            </a:r>
            <a:r>
              <a:rPr lang="en-US" b="0" i="1">
                <a:solidFill>
                  <a:srgbClr val="FFFF00"/>
                </a:solidFill>
                <a:latin typeface="Symbol" charset="0"/>
              </a:rPr>
              <a:t>W</a:t>
            </a:r>
            <a:r>
              <a:rPr lang="en-US" sz="1000" b="0" i="1">
                <a:solidFill>
                  <a:srgbClr val="FFFF00"/>
                </a:solidFill>
                <a:latin typeface="Symbol" charset="0"/>
              </a:rPr>
              <a:t> </a:t>
            </a:r>
            <a:r>
              <a:rPr lang="en-US" b="0">
                <a:solidFill>
                  <a:srgbClr val="FFFF00"/>
                </a:solidFill>
                <a:latin typeface="+mn-lt"/>
              </a:rPr>
              <a:t>) </a:t>
            </a:r>
            <a:r>
              <a:rPr lang="en-US" b="0" u="sng">
                <a:solidFill>
                  <a:schemeClr val="bg1"/>
                </a:solidFill>
                <a:latin typeface="+mn-lt"/>
              </a:rPr>
              <a:t>like the 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coherent power factor</a:t>
            </a:r>
            <a:endParaRPr lang="en-US" b="0">
              <a:solidFill>
                <a:schemeClr val="bg1"/>
              </a:solidFill>
              <a:latin typeface="Symbol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C324818-0F47-45F8-EB67-2315A91AE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5" y="3605772"/>
            <a:ext cx="11161240" cy="94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The historical efforts to enhance the brightness by lowering </a:t>
            </a:r>
          </a:p>
          <a:p>
            <a:pPr>
              <a:spcBef>
                <a:spcPts val="0"/>
              </a:spcBef>
            </a:pPr>
            <a:r>
              <a:rPr lang="en-US" b="0" i="1">
                <a:solidFill>
                  <a:schemeClr val="bg1"/>
                </a:solidFill>
                <a:latin typeface="Symbol" charset="0"/>
              </a:rPr>
              <a:t>x</a:t>
            </a:r>
            <a:r>
              <a:rPr lang="en-US" b="0" baseline="30000">
                <a:solidFill>
                  <a:schemeClr val="bg1"/>
                </a:solidFill>
                <a:latin typeface="Helvetica" charset="0"/>
              </a:rPr>
              <a:t> 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 and </a:t>
            </a:r>
            <a:r>
              <a:rPr lang="en-US" b="0" i="1">
                <a:solidFill>
                  <a:schemeClr val="bg1"/>
                </a:solidFill>
                <a:latin typeface="Symbol" charset="0"/>
              </a:rPr>
              <a:t>W  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also </a:t>
            </a:r>
            <a:r>
              <a:rPr lang="en-US" b="0" u="sng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boosted s</a:t>
            </a:r>
            <a:r>
              <a:rPr lang="en-US" b="0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p</a:t>
            </a:r>
            <a:r>
              <a:rPr lang="en-US" b="0" u="sng"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Helvetica" charset="0"/>
              </a:rPr>
              <a:t>atial coherence</a:t>
            </a:r>
            <a:endParaRPr lang="en-US" b="0" u="sng">
              <a:solidFill>
                <a:schemeClr val="bg1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Symbol" charset="0"/>
            </a:endParaRPr>
          </a:p>
          <a:p>
            <a:pPr marL="184150" indent="-184150">
              <a:spcBef>
                <a:spcPts val="0"/>
              </a:spcBef>
              <a:buFontTx/>
              <a:buChar char="•"/>
            </a:pPr>
            <a:endParaRPr lang="en-US" b="0">
              <a:solidFill>
                <a:srgbClr val="FFFFFF"/>
              </a:solidFill>
              <a:latin typeface="Symbol" charset="0"/>
            </a:endParaRPr>
          </a:p>
        </p:txBody>
      </p:sp>
      <p:grpSp>
        <p:nvGrpSpPr>
          <p:cNvPr id="20" name="Grouper 1">
            <a:extLst>
              <a:ext uri="{FF2B5EF4-FFF2-40B4-BE49-F238E27FC236}">
                <a16:creationId xmlns:a16="http://schemas.microsoft.com/office/drawing/2014/main" id="{03F10B7E-411E-115C-C36C-D25F400AF22E}"/>
              </a:ext>
            </a:extLst>
          </p:cNvPr>
          <p:cNvGrpSpPr/>
          <p:nvPr/>
        </p:nvGrpSpPr>
        <p:grpSpPr>
          <a:xfrm>
            <a:off x="5879976" y="3717032"/>
            <a:ext cx="4536505" cy="2016224"/>
            <a:chOff x="3821882" y="5373613"/>
            <a:chExt cx="4536505" cy="2016224"/>
          </a:xfrm>
        </p:grpSpPr>
        <p:pic>
          <p:nvPicPr>
            <p:cNvPr id="21" name="Image 10">
              <a:extLst>
                <a:ext uri="{FF2B5EF4-FFF2-40B4-BE49-F238E27FC236}">
                  <a16:creationId xmlns:a16="http://schemas.microsoft.com/office/drawing/2014/main" id="{53F7F532-E9C3-2902-BA31-EFC1C10C7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28980" y="5373613"/>
              <a:ext cx="2129407" cy="2016224"/>
            </a:xfrm>
            <a:prstGeom prst="rect">
              <a:avLst/>
            </a:prstGeom>
          </p:spPr>
        </p:pic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3DFFC224-5A23-4053-AC68-9726D03D8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1882" y="5771728"/>
              <a:ext cx="2595517" cy="986757"/>
            </a:xfrm>
            <a:prstGeom prst="rect">
              <a:avLst/>
            </a:prstGeom>
            <a:solidFill>
              <a:srgbClr val="000090">
                <a:alpha val="53000"/>
              </a:srgbClr>
            </a:solidFill>
            <a:ln w="19050" cmpd="sng">
              <a:solidFill>
                <a:srgbClr val="47FFD1"/>
              </a:solidFill>
            </a:ln>
            <a:effectLst>
              <a:outerShdw blurRad="63500" dist="45791" dir="3378596" algn="ctr" rotWithShape="0">
                <a:srgbClr val="000000">
                  <a:alpha val="74998"/>
                </a:srgbClr>
              </a:outerShdw>
            </a:effectLst>
          </p:spPr>
          <p:txBody>
            <a:bodyPr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0" algn="r">
                <a:spcBef>
                  <a:spcPts val="0"/>
                </a:spcBef>
                <a:defRPr/>
              </a:pPr>
              <a:r>
                <a:rPr lang="en-US" sz="2000" b="0">
                  <a:solidFill>
                    <a:schemeClr val="bg1">
                      <a:lumMod val="95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radiograph of a neuron: world record spatial resolution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08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95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95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6" grpId="0" autoUpdateAnimBg="0"/>
      <p:bldP spid="12" grpId="0" animBg="1"/>
      <p:bldP spid="595970" grpId="0" build="p" autoUpdateAnimBg="0" advAuto="0"/>
      <p:bldP spid="595971" grpId="0" build="p" autoUpdateAnimBg="0"/>
      <p:bldP spid="9" grpId="0" build="p" autoUpdateAnimBg="0"/>
      <p:bldP spid="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7328" y="547779"/>
            <a:ext cx="12192000" cy="1108453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ts val="382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rgbClr val="47FFD1"/>
                </a:solidFill>
                <a:latin typeface="Chalkboard"/>
                <a:cs typeface="Chalkboard"/>
              </a:rPr>
              <a:t>…in conclusion, we explained key synchrotron radiation properties with simple arguments, mostly from relativity:</a:t>
            </a:r>
            <a:endParaRPr lang="en-US" sz="3600" b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209954" y="2028529"/>
            <a:ext cx="6457056" cy="53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>
              <a:spcBef>
                <a:spcPts val="0"/>
              </a:spcBef>
            </a:pPr>
            <a:r>
              <a:rPr lang="en-US" sz="3600" b="0">
                <a:solidFill>
                  <a:schemeClr val="bg1"/>
                </a:solidFill>
                <a:latin typeface="Helvetica" charset="0"/>
                <a:sym typeface="Symbol" charset="0"/>
              </a:rPr>
              <a:t>Emission of short wavelengths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B065ED3-112A-2642-4851-679B79F73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2999152"/>
            <a:ext cx="5902672" cy="716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>
              <a:spcBef>
                <a:spcPts val="0"/>
              </a:spcBef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Huge emitted power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8EC1E5-4B29-3A4B-8182-A1743BA89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008" y="2628064"/>
            <a:ext cx="5046136" cy="57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algn="r">
              <a:spcBef>
                <a:spcPts val="0"/>
              </a:spcBef>
            </a:pPr>
            <a:r>
              <a:rPr lang="en-US" sz="3600" b="0">
                <a:solidFill>
                  <a:srgbClr val="FFFF00"/>
                </a:solidFill>
                <a:latin typeface="Helvetica" charset="0"/>
                <a:sym typeface="Symbol" charset="0"/>
              </a:rPr>
              <a:t>Angular collimation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E83A915-CBE6-BA45-B4BA-0BF972C99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651" y="3712345"/>
            <a:ext cx="6113744" cy="73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algn="r">
              <a:spcBef>
                <a:spcPts val="0"/>
              </a:spcBef>
            </a:pPr>
            <a:r>
              <a:rPr lang="en-US" sz="3600" b="0">
                <a:solidFill>
                  <a:schemeClr val="bg1"/>
                </a:solidFill>
                <a:latin typeface="Helvetica" charset="0"/>
                <a:sym typeface="Symbol" charset="0"/>
              </a:rPr>
              <a:t>Very high brightness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E2D6255-E0BB-0643-7A14-4C7A8143D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34" y="3896633"/>
            <a:ext cx="6833824" cy="121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>
              <a:spcBef>
                <a:spcPts val="0"/>
              </a:spcBef>
            </a:pPr>
            <a:r>
              <a:rPr lang="en-US" sz="3600" b="0">
                <a:solidFill>
                  <a:srgbClr val="FFFF00"/>
                </a:solidFill>
                <a:latin typeface="Helvetica" charset="0"/>
                <a:sym typeface="Symbol" charset="0"/>
              </a:rPr>
              <a:t>Spectra of undulators, wigglers </a:t>
            </a:r>
          </a:p>
          <a:p>
            <a:pPr marL="11113">
              <a:spcBef>
                <a:spcPts val="0"/>
              </a:spcBef>
            </a:pPr>
            <a:r>
              <a:rPr lang="en-US" sz="3600" b="0">
                <a:solidFill>
                  <a:srgbClr val="FFFF00"/>
                </a:solidFill>
                <a:latin typeface="Helvetica" charset="0"/>
                <a:sym typeface="Symbol" charset="0"/>
              </a:rPr>
              <a:t>and bending magnets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D91E72C-DB72-7ACE-A114-511EB46B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064" y="4956037"/>
            <a:ext cx="4886637" cy="63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algn="r">
              <a:spcBef>
                <a:spcPts val="0"/>
              </a:spcBef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Pulsed time structure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09206288-34F4-5D71-5BE4-18785FD6E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63" y="5352707"/>
            <a:ext cx="6833824" cy="49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>
              <a:spcBef>
                <a:spcPts val="0"/>
              </a:spcBef>
            </a:pPr>
            <a:r>
              <a:rPr lang="en-US" sz="3600" b="0">
                <a:solidFill>
                  <a:schemeClr val="bg1"/>
                </a:solidFill>
                <a:latin typeface="Helvetica" charset="0"/>
                <a:sym typeface="Symbol" charset="0"/>
              </a:rPr>
              <a:t>Polarization, linear of elliptical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5B70FABA-64F5-C883-AD1A-F1945C42C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797" y="5959052"/>
            <a:ext cx="6331451" cy="49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algn="r">
              <a:spcBef>
                <a:spcPts val="0"/>
              </a:spcBef>
            </a:pPr>
            <a:r>
              <a:rPr lang="en-US" sz="3600" b="0">
                <a:solidFill>
                  <a:srgbClr val="FFFF00"/>
                </a:solidFill>
                <a:latin typeface="Helvetica" charset="0"/>
                <a:sym typeface="Symbol" charset="0"/>
              </a:rPr>
              <a:t>Time and spatial oherence</a:t>
            </a:r>
          </a:p>
        </p:txBody>
      </p:sp>
    </p:spTree>
    <p:extLst>
      <p:ext uri="{BB962C8B-B14F-4D97-AF65-F5344CB8AC3E}">
        <p14:creationId xmlns:p14="http://schemas.microsoft.com/office/powerpoint/2010/main" val="306875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56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1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1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1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54" grpId="0" autoUpdateAnimBg="0"/>
      <p:bldP spid="561155" grpId="0"/>
      <p:bldP spid="2" grpId="0"/>
      <p:bldP spid="4" grpId="0"/>
      <p:bldP spid="13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89ABBDF-5587-1940-B8E8-BB54F94EE259}"/>
              </a:ext>
            </a:extLst>
          </p:cNvPr>
          <p:cNvGrpSpPr/>
          <p:nvPr/>
        </p:nvGrpSpPr>
        <p:grpSpPr>
          <a:xfrm>
            <a:off x="4946603" y="5132746"/>
            <a:ext cx="2187568" cy="1598129"/>
            <a:chOff x="6974345" y="4018084"/>
            <a:chExt cx="2531032" cy="1849047"/>
          </a:xfrm>
        </p:grpSpPr>
        <p:pic>
          <p:nvPicPr>
            <p:cNvPr id="1032" name="Picture 8" descr="Past Aerial Photographs — SPring-8 Web Site">
              <a:extLst>
                <a:ext uri="{FF2B5EF4-FFF2-40B4-BE49-F238E27FC236}">
                  <a16:creationId xmlns:a16="http://schemas.microsoft.com/office/drawing/2014/main" id="{8B6A8DE2-0B2C-A440-B62E-6746D29482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345" y="4034836"/>
              <a:ext cx="2477878" cy="1832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8FF677-AA20-6342-9BB7-AB0206D2C2AD}"/>
                </a:ext>
              </a:extLst>
            </p:cNvPr>
            <p:cNvSpPr/>
            <p:nvPr/>
          </p:nvSpPr>
          <p:spPr>
            <a:xfrm>
              <a:off x="7016225" y="4018084"/>
              <a:ext cx="2489152" cy="828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400"/>
                </a:lnSpc>
              </a:pPr>
              <a:r>
                <a:rPr lang="en-US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Spring-8, Japan</a:t>
              </a:r>
              <a:endParaRPr lang="en-CH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9C171C-EB06-1746-9E04-D99BA61C05DF}"/>
              </a:ext>
            </a:extLst>
          </p:cNvPr>
          <p:cNvGrpSpPr/>
          <p:nvPr/>
        </p:nvGrpSpPr>
        <p:grpSpPr>
          <a:xfrm>
            <a:off x="2879563" y="1916832"/>
            <a:ext cx="2647474" cy="1621135"/>
            <a:chOff x="-6427203" y="2925000"/>
            <a:chExt cx="3358954" cy="2056798"/>
          </a:xfrm>
        </p:grpSpPr>
        <p:pic>
          <p:nvPicPr>
            <p:cNvPr id="1030" name="Picture 6" descr="Swiss photon community adopts formal structure">
              <a:extLst>
                <a:ext uri="{FF2B5EF4-FFF2-40B4-BE49-F238E27FC236}">
                  <a16:creationId xmlns:a16="http://schemas.microsoft.com/office/drawing/2014/main" id="{A4E5D947-E6C1-1B43-8AF9-D566F5469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18961" y="2926336"/>
              <a:ext cx="3083197" cy="2055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0E5E171-7927-FF4D-BC6F-58CC0AA4129E}"/>
                </a:ext>
              </a:extLst>
            </p:cNvPr>
            <p:cNvSpPr/>
            <p:nvPr/>
          </p:nvSpPr>
          <p:spPr>
            <a:xfrm>
              <a:off x="-6427203" y="2925000"/>
              <a:ext cx="3358954" cy="9082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SLS, </a:t>
              </a:r>
            </a:p>
            <a:p>
              <a:pPr>
                <a:lnSpc>
                  <a:spcPts val="2400"/>
                </a:lnSpc>
              </a:pPr>
              <a:r>
                <a:rPr lang="en-US"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Switzerland</a:t>
              </a:r>
              <a:endParaRPr lang="en-CH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76E157-E853-FF4D-9EC5-6602898C17AC}"/>
              </a:ext>
            </a:extLst>
          </p:cNvPr>
          <p:cNvGrpSpPr/>
          <p:nvPr/>
        </p:nvGrpSpPr>
        <p:grpSpPr>
          <a:xfrm>
            <a:off x="2326603" y="3663179"/>
            <a:ext cx="2675599" cy="1360652"/>
            <a:chOff x="129699" y="6443256"/>
            <a:chExt cx="4082427" cy="2076082"/>
          </a:xfrm>
        </p:grpSpPr>
        <p:pic>
          <p:nvPicPr>
            <p:cNvPr id="1038" name="Picture 14" descr="SESAME for science and peace | Nature Photonics">
              <a:extLst>
                <a:ext uri="{FF2B5EF4-FFF2-40B4-BE49-F238E27FC236}">
                  <a16:creationId xmlns:a16="http://schemas.microsoft.com/office/drawing/2014/main" id="{6CD54C71-EB24-2743-B65F-7DCE56BD71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66" y="6443256"/>
              <a:ext cx="3694235" cy="2076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3C2C90-2EC6-8C42-9989-0520EA2FE4EC}"/>
                </a:ext>
              </a:extLst>
            </p:cNvPr>
            <p:cNvSpPr/>
            <p:nvPr/>
          </p:nvSpPr>
          <p:spPr>
            <a:xfrm>
              <a:off x="129699" y="6511583"/>
              <a:ext cx="4082427" cy="1092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SESAME, </a:t>
              </a:r>
            </a:p>
            <a:p>
              <a:pPr>
                <a:lnSpc>
                  <a:spcPts val="2400"/>
                </a:lnSpc>
              </a:pPr>
              <a:r>
                <a:rPr lang="en-US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Jordan</a:t>
              </a:r>
              <a:endParaRPr lang="en-CH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53B45B9-FAA0-7480-1EAA-2E9C0A7E5443}"/>
              </a:ext>
            </a:extLst>
          </p:cNvPr>
          <p:cNvGrpSpPr/>
          <p:nvPr/>
        </p:nvGrpSpPr>
        <p:grpSpPr>
          <a:xfrm>
            <a:off x="6888088" y="3732103"/>
            <a:ext cx="2148481" cy="1360997"/>
            <a:chOff x="5957327" y="7728077"/>
            <a:chExt cx="2148481" cy="1360997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1216921-1BFE-40BA-2EB1-728E3AE90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57327" y="7772777"/>
              <a:ext cx="2017368" cy="131629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8711403-4503-6046-F1E5-121267E83E47}"/>
                </a:ext>
              </a:extLst>
            </p:cNvPr>
            <p:cNvSpPr/>
            <p:nvPr/>
          </p:nvSpPr>
          <p:spPr>
            <a:xfrm>
              <a:off x="6017578" y="7728077"/>
              <a:ext cx="208823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PAL, Korea</a:t>
              </a:r>
              <a:endParaRPr lang="en-CH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5627F03-1CBF-024B-8FB0-04FE43D322C7}"/>
              </a:ext>
            </a:extLst>
          </p:cNvPr>
          <p:cNvGrpSpPr/>
          <p:nvPr/>
        </p:nvGrpSpPr>
        <p:grpSpPr>
          <a:xfrm>
            <a:off x="2318306" y="5135037"/>
            <a:ext cx="2409543" cy="1606331"/>
            <a:chOff x="5451108" y="5586778"/>
            <a:chExt cx="2787857" cy="1858534"/>
          </a:xfrm>
        </p:grpSpPr>
        <p:pic>
          <p:nvPicPr>
            <p:cNvPr id="1040" name="Picture 16" descr="Visitez en groupe le Synchrotron Soleil à Saint-Aubin">
              <a:extLst>
                <a:ext uri="{FF2B5EF4-FFF2-40B4-BE49-F238E27FC236}">
                  <a16:creationId xmlns:a16="http://schemas.microsoft.com/office/drawing/2014/main" id="{830B97C2-79C3-E448-8B37-12B077053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933" y="5586778"/>
              <a:ext cx="2755032" cy="1836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BCD6109-A0A8-3049-AEDF-61962ECBD50C}"/>
                </a:ext>
              </a:extLst>
            </p:cNvPr>
            <p:cNvSpPr/>
            <p:nvPr/>
          </p:nvSpPr>
          <p:spPr>
            <a:xfrm>
              <a:off x="5451108" y="6911163"/>
              <a:ext cx="2526451" cy="534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Soleil, France</a:t>
              </a:r>
              <a:endParaRPr lang="en-CH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15C4017-59AC-101F-D355-EEA121D99605}"/>
              </a:ext>
            </a:extLst>
          </p:cNvPr>
          <p:cNvGrpSpPr/>
          <p:nvPr/>
        </p:nvGrpSpPr>
        <p:grpSpPr>
          <a:xfrm>
            <a:off x="9615203" y="5053071"/>
            <a:ext cx="2543871" cy="1616289"/>
            <a:chOff x="9528600" y="5055431"/>
            <a:chExt cx="2543871" cy="161628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7F77E1D-3B4F-522E-C118-EB02E1212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545290" y="5055431"/>
              <a:ext cx="2391534" cy="157998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4168547-B170-3AD4-D358-A0669994893E}"/>
                </a:ext>
              </a:extLst>
            </p:cNvPr>
            <p:cNvSpPr/>
            <p:nvPr/>
          </p:nvSpPr>
          <p:spPr>
            <a:xfrm>
              <a:off x="9528600" y="6210055"/>
              <a:ext cx="254387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DESY, Germany</a:t>
              </a:r>
              <a:endParaRPr lang="en-CH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9440CDC-BCD0-7F46-B988-20AA6625FC6B}"/>
              </a:ext>
            </a:extLst>
          </p:cNvPr>
          <p:cNvGrpSpPr/>
          <p:nvPr/>
        </p:nvGrpSpPr>
        <p:grpSpPr>
          <a:xfrm>
            <a:off x="8899127" y="495534"/>
            <a:ext cx="3893619" cy="1492516"/>
            <a:chOff x="10293013" y="-2806783"/>
            <a:chExt cx="5079369" cy="1947045"/>
          </a:xfrm>
        </p:grpSpPr>
        <p:pic>
          <p:nvPicPr>
            <p:cNvPr id="1034" name="Picture 10" descr="Advanced Light Source « BER Structural Biology and Imaging Resources">
              <a:extLst>
                <a:ext uri="{FF2B5EF4-FFF2-40B4-BE49-F238E27FC236}">
                  <a16:creationId xmlns:a16="http://schemas.microsoft.com/office/drawing/2014/main" id="{21F76A31-E02E-2443-9F0E-9CF4FE920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3013" y="-2806783"/>
              <a:ext cx="3995380" cy="1947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2FDA761-4B70-2440-B266-917EE4C1400E}"/>
                </a:ext>
              </a:extLst>
            </p:cNvPr>
            <p:cNvSpPr/>
            <p:nvPr/>
          </p:nvSpPr>
          <p:spPr>
            <a:xfrm>
              <a:off x="12163299" y="-2776089"/>
              <a:ext cx="3209083" cy="602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ALS, USA</a:t>
              </a:r>
              <a:endParaRPr lang="en-CH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5B0706-262C-3846-A66D-0AB6DB905CF6}"/>
              </a:ext>
            </a:extLst>
          </p:cNvPr>
          <p:cNvGrpSpPr/>
          <p:nvPr/>
        </p:nvGrpSpPr>
        <p:grpSpPr>
          <a:xfrm>
            <a:off x="191344" y="3572722"/>
            <a:ext cx="2223318" cy="2915590"/>
            <a:chOff x="-4553046" y="4916832"/>
            <a:chExt cx="1827427" cy="2396427"/>
          </a:xfrm>
        </p:grpSpPr>
        <p:pic>
          <p:nvPicPr>
            <p:cNvPr id="1036" name="Picture 12" descr="Shanghai Synchrotron Radiation Facility Look Down | Explorest">
              <a:extLst>
                <a:ext uri="{FF2B5EF4-FFF2-40B4-BE49-F238E27FC236}">
                  <a16:creationId xmlns:a16="http://schemas.microsoft.com/office/drawing/2014/main" id="{C477659E-9EB3-2045-A404-114E9FFB3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8371" y="4916832"/>
              <a:ext cx="1595953" cy="2396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F0F2B3-C249-BA4E-8574-DACB5A8E73E7}"/>
                </a:ext>
              </a:extLst>
            </p:cNvPr>
            <p:cNvSpPr/>
            <p:nvPr/>
          </p:nvSpPr>
          <p:spPr>
            <a:xfrm>
              <a:off x="-4553046" y="4989372"/>
              <a:ext cx="1827427" cy="303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SSRF, China</a:t>
              </a:r>
              <a:endParaRPr lang="en-CH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681E17E-67D7-431C-315E-304777C184EB}"/>
              </a:ext>
            </a:extLst>
          </p:cNvPr>
          <p:cNvGrpSpPr/>
          <p:nvPr/>
        </p:nvGrpSpPr>
        <p:grpSpPr>
          <a:xfrm>
            <a:off x="8705854" y="2089729"/>
            <a:ext cx="3294802" cy="1541785"/>
            <a:chOff x="8596136" y="2089729"/>
            <a:chExt cx="3294802" cy="15417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698499A-5007-3A4A-A539-1B2A0A243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596136" y="2089729"/>
              <a:ext cx="3294802" cy="1492516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1F07B55-CFCB-73C7-5801-1716EC031931}"/>
                </a:ext>
              </a:extLst>
            </p:cNvPr>
            <p:cNvSpPr/>
            <p:nvPr/>
          </p:nvSpPr>
          <p:spPr>
            <a:xfrm>
              <a:off x="8742376" y="3169849"/>
              <a:ext cx="27687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SIRIUS, Brazil</a:t>
              </a:r>
              <a:endParaRPr lang="en-CH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0BB339-8203-5A44-BE03-BFC0C7725772}"/>
              </a:ext>
            </a:extLst>
          </p:cNvPr>
          <p:cNvGrpSpPr/>
          <p:nvPr/>
        </p:nvGrpSpPr>
        <p:grpSpPr>
          <a:xfrm>
            <a:off x="5502873" y="1794777"/>
            <a:ext cx="3054328" cy="1820629"/>
            <a:chOff x="7378544" y="1727558"/>
            <a:chExt cx="3533876" cy="21064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6D56DB-CD59-1F4A-BE73-D0F144947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378544" y="1727558"/>
              <a:ext cx="3533876" cy="204989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78C402-608C-4344-AF07-CA39B250512A}"/>
                </a:ext>
              </a:extLst>
            </p:cNvPr>
            <p:cNvSpPr/>
            <p:nvPr/>
          </p:nvSpPr>
          <p:spPr>
            <a:xfrm>
              <a:off x="7434459" y="3299889"/>
              <a:ext cx="2231556" cy="5341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err="1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Elettra</a:t>
              </a:r>
              <a:r>
                <a:rPr lang="en-US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, Italy</a:t>
              </a:r>
              <a:endParaRPr lang="en-CH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89E1D5-6B63-BC5A-FCEB-B11EBDAD63C7}"/>
              </a:ext>
            </a:extLst>
          </p:cNvPr>
          <p:cNvGrpSpPr/>
          <p:nvPr/>
        </p:nvGrpSpPr>
        <p:grpSpPr>
          <a:xfrm>
            <a:off x="4871864" y="3720455"/>
            <a:ext cx="2096163" cy="1340992"/>
            <a:chOff x="2561700" y="3378021"/>
            <a:chExt cx="2459940" cy="1573713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DC13587-276B-5888-4EFB-BA34CFC18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5664" y="3378021"/>
              <a:ext cx="2086994" cy="1566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D2901A6-266B-9C15-1C5E-234768DF2136}"/>
                </a:ext>
              </a:extLst>
            </p:cNvPr>
            <p:cNvSpPr/>
            <p:nvPr/>
          </p:nvSpPr>
          <p:spPr>
            <a:xfrm>
              <a:off x="2561700" y="4409948"/>
              <a:ext cx="2459940" cy="5417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Alba, Spain</a:t>
              </a:r>
              <a:endParaRPr lang="en-CH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1C12ABC-EBD6-9D6D-745D-09A566718938}"/>
              </a:ext>
            </a:extLst>
          </p:cNvPr>
          <p:cNvGrpSpPr/>
          <p:nvPr/>
        </p:nvGrpSpPr>
        <p:grpSpPr>
          <a:xfrm>
            <a:off x="9182817" y="3691805"/>
            <a:ext cx="2961855" cy="1249363"/>
            <a:chOff x="9122965" y="3691805"/>
            <a:chExt cx="2961855" cy="1249363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B11E475-7322-0BDB-8EC7-0431DADFE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184359" y="3691805"/>
              <a:ext cx="2839068" cy="1234378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BAE160C-F4D0-6C02-52D7-FF71B1B81150}"/>
                </a:ext>
              </a:extLst>
            </p:cNvPr>
            <p:cNvSpPr/>
            <p:nvPr/>
          </p:nvSpPr>
          <p:spPr>
            <a:xfrm>
              <a:off x="9122965" y="4571515"/>
              <a:ext cx="2961855" cy="3696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en-US"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BESSY II, Germany</a:t>
              </a:r>
              <a:endParaRPr lang="en-CH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1BC279A-B59A-1F2A-A9EC-AA540CBA7617}"/>
              </a:ext>
            </a:extLst>
          </p:cNvPr>
          <p:cNvGrpSpPr/>
          <p:nvPr/>
        </p:nvGrpSpPr>
        <p:grpSpPr>
          <a:xfrm>
            <a:off x="191344" y="1844824"/>
            <a:ext cx="2469527" cy="1606379"/>
            <a:chOff x="191344" y="2068262"/>
            <a:chExt cx="2469527" cy="1606379"/>
          </a:xfrm>
        </p:grpSpPr>
        <p:pic>
          <p:nvPicPr>
            <p:cNvPr id="43" name="Picture 2" descr="MAX IV Laboratory Landscape Park « Landezine International Landscape Award  LILA">
              <a:extLst>
                <a:ext uri="{FF2B5EF4-FFF2-40B4-BE49-F238E27FC236}">
                  <a16:creationId xmlns:a16="http://schemas.microsoft.com/office/drawing/2014/main" id="{A60D3A0D-E479-01D0-7629-352820F83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29" y="2068262"/>
              <a:ext cx="2365873" cy="157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7F58C1A-4FF2-9676-1A9A-EE94A4532B24}"/>
                </a:ext>
              </a:extLst>
            </p:cNvPr>
            <p:cNvSpPr/>
            <p:nvPr/>
          </p:nvSpPr>
          <p:spPr>
            <a:xfrm>
              <a:off x="191344" y="3212976"/>
              <a:ext cx="246952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Max-IV, Sweden</a:t>
              </a:r>
              <a:endParaRPr lang="en-CH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7AE704A-AE91-8D42-8EBE-4D5C0738DD2E}"/>
              </a:ext>
            </a:extLst>
          </p:cNvPr>
          <p:cNvGrpSpPr/>
          <p:nvPr/>
        </p:nvGrpSpPr>
        <p:grpSpPr>
          <a:xfrm>
            <a:off x="7242978" y="5199437"/>
            <a:ext cx="2293999" cy="1501953"/>
            <a:chOff x="-666685" y="8825302"/>
            <a:chExt cx="3286865" cy="215201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386192E-87CB-0445-8CC8-A34A86A5E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8053" y="8853665"/>
              <a:ext cx="3187134" cy="2123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190161-7CAC-DE45-AD55-BDD9432E5B45}"/>
                </a:ext>
              </a:extLst>
            </p:cNvPr>
            <p:cNvSpPr/>
            <p:nvPr/>
          </p:nvSpPr>
          <p:spPr>
            <a:xfrm>
              <a:off x="-666685" y="8825302"/>
              <a:ext cx="3286865" cy="6614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  <a:cs typeface="Chalkboard"/>
                </a:rPr>
                <a:t>DIAMOND, UK</a:t>
              </a:r>
              <a:endParaRPr lang="en-CH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47328" y="404664"/>
            <a:ext cx="8840774" cy="1275209"/>
          </a:xfrm>
          <a:prstGeom prst="rect">
            <a:avLst/>
          </a:prstGeom>
          <a:noFill/>
          <a:ln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800"/>
              </a:lnSpc>
              <a:spcBef>
                <a:spcPts val="0"/>
              </a:spcBef>
              <a:defRPr/>
            </a:pPr>
            <a:r>
              <a:rPr lang="en-US" sz="400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ea typeface="ＭＳ Ｐゴシック" charset="0"/>
                <a:cs typeface="Chalkboard"/>
              </a:rPr>
              <a:t>Facts about synchrotron radiation, the world largest research network!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A4900B-B682-7951-581C-1715895B5D77}"/>
              </a:ext>
            </a:extLst>
          </p:cNvPr>
          <p:cNvSpPr/>
          <p:nvPr/>
        </p:nvSpPr>
        <p:spPr bwMode="auto">
          <a:xfrm>
            <a:off x="1127448" y="1796347"/>
            <a:ext cx="10042272" cy="4758614"/>
          </a:xfrm>
          <a:prstGeom prst="rect">
            <a:avLst/>
          </a:prstGeom>
          <a:solidFill>
            <a:srgbClr val="02664C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5C1DCB00-29BB-1D00-7009-B886664D4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7114" y="4397736"/>
            <a:ext cx="9864243" cy="2199616"/>
          </a:xfrm>
          <a:prstGeom prst="rect">
            <a:avLst/>
          </a:prstGeom>
          <a:noFill/>
          <a:ln w="28575">
            <a:noFill/>
          </a:ln>
          <a:effectLst/>
        </p:spPr>
        <p:txBody>
          <a:bodyPr/>
          <a:lstStyle/>
          <a:p>
            <a:pPr marL="61913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In recent years, a 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factor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y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 of Nobel 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p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rizes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: </a:t>
            </a:r>
            <a:r>
              <a:rPr lang="en-GB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Agostini, </a:t>
            </a:r>
            <a:r>
              <a:rPr lang="en-GB" sz="3600" b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Agre</a:t>
            </a:r>
            <a:r>
              <a:rPr lang="en-GB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, 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Baker, </a:t>
            </a:r>
            <a:r>
              <a:rPr lang="en-GB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Boyer, Huillier, Kobilka, Kornberg, Krausz, L'Huillier, Mackinnon, Ramakrishnan, </a:t>
            </a:r>
            <a:r>
              <a:rPr lang="en-GB" sz="3600" b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Steitz</a:t>
            </a:r>
            <a:r>
              <a:rPr lang="en-GB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, </a:t>
            </a:r>
            <a:r>
              <a:rPr lang="en-GB" sz="3600" b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Yonath</a:t>
            </a:r>
            <a:r>
              <a:rPr lang="en-GB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, Walker…</a:t>
            </a:r>
            <a:endParaRPr lang="en-US" sz="3600" b="0">
              <a:solidFill>
                <a:schemeClr val="accent1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</a:schemeClr>
                </a:glow>
              </a:effectLst>
              <a:latin typeface="+mn-lt"/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D7249DE2-277F-C553-87DD-21CF4405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523" y="1832881"/>
            <a:ext cx="8346680" cy="1236079"/>
          </a:xfrm>
          <a:prstGeom prst="rect">
            <a:avLst/>
          </a:prstGeom>
          <a:noFill/>
          <a:ln w="28575">
            <a:noFill/>
          </a:ln>
          <a:effectLst>
            <a:outerShdw blurRad="63500" dist="45847" dir="2700000"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pPr marL="234950" lvl="2" indent="-234950">
              <a:lnSpc>
                <a:spcPts val="4000"/>
              </a:lnSpc>
              <a:spcBef>
                <a:spcPts val="0"/>
              </a:spcBef>
              <a:defRPr/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 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Hundreds of thousands of users</a:t>
            </a:r>
          </a:p>
          <a:p>
            <a:pPr marL="61913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Over 60 active centers, more underway</a:t>
            </a:r>
          </a:p>
        </p:txBody>
      </p:sp>
      <p:sp>
        <p:nvSpPr>
          <p:cNvPr id="38" name="Rectangle 2">
            <a:extLst>
              <a:ext uri="{FF2B5EF4-FFF2-40B4-BE49-F238E27FC236}">
                <a16:creationId xmlns:a16="http://schemas.microsoft.com/office/drawing/2014/main" id="{BAE798AA-400A-2D26-45EE-4D21D8BFF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867" y="2873470"/>
            <a:ext cx="9890335" cy="1635650"/>
          </a:xfrm>
          <a:prstGeom prst="rect">
            <a:avLst/>
          </a:prstGeom>
          <a:noFill/>
          <a:ln w="28575">
            <a:noFill/>
          </a:ln>
          <a:effectLst/>
        </p:spPr>
        <p:txBody>
          <a:bodyPr/>
          <a:lstStyle/>
          <a:p>
            <a:pPr marL="61913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Investments of 35 billion dollars, total expenditures of over 100 billion dollars</a:t>
            </a:r>
          </a:p>
          <a:p>
            <a:pPr marL="61913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Literature: &gt;1,250,000 Google Scholar citations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07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888">
        <p:fade/>
      </p:transition>
    </mc:Choice>
    <mc:Fallback xmlns="">
      <p:transition spd="med" advTm="49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5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 animBg="1"/>
      <p:bldP spid="39" grpId="0"/>
      <p:bldP spid="31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176120" y="2132856"/>
            <a:ext cx="7691276" cy="2171151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defRPr/>
            </a:pPr>
            <a:r>
              <a:rPr lang="en-US" sz="48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(1) Fundamentals of Synchrotron Radiation from Storage Rings</a:t>
            </a:r>
            <a:endParaRPr lang="en-US" sz="4800" b="0" u="sng">
              <a:solidFill>
                <a:schemeClr val="bg1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5FACA41-EF71-7F5D-DA39-5679FC59A29F}"/>
              </a:ext>
            </a:extLst>
          </p:cNvPr>
          <p:cNvGrpSpPr/>
          <p:nvPr/>
        </p:nvGrpSpPr>
        <p:grpSpPr>
          <a:xfrm>
            <a:off x="228192" y="732692"/>
            <a:ext cx="8460096" cy="1264794"/>
            <a:chOff x="263352" y="649548"/>
            <a:chExt cx="9949073" cy="14873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4B096C-ED93-E0C5-7D05-7AE0BD977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1904" y="649548"/>
              <a:ext cx="4980521" cy="1477230"/>
            </a:xfrm>
            <a:prstGeom prst="rect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7682A8F-01DB-8E0F-EE1E-B21C6EEB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352" y="656159"/>
              <a:ext cx="4752528" cy="1480788"/>
            </a:xfrm>
            <a:prstGeom prst="rect">
              <a:avLst/>
            </a:prstGeom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179E9E13-7E6C-9BC9-8B61-355827BBE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25" y="4052519"/>
            <a:ext cx="7691275" cy="1370745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defRPr/>
            </a:pPr>
            <a:r>
              <a:rPr lang="en-US" sz="48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(2) Fundamentals of X-ray Interaction with Matter</a:t>
            </a:r>
            <a:endParaRPr lang="en-US" sz="4800" b="0" u="sng">
              <a:solidFill>
                <a:schemeClr val="accent1">
                  <a:lumMod val="60000"/>
                  <a:lumOff val="40000"/>
                </a:schemeClr>
              </a:solidFill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E6F69E-3187-2575-6845-7912911BA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21" y="5298615"/>
            <a:ext cx="6999999" cy="1442753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defRPr/>
            </a:pPr>
            <a:r>
              <a:rPr lang="en-US" sz="48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(3) Bonus: Free Electron Lasers, a short primer</a:t>
            </a:r>
            <a:endParaRPr lang="en-US" sz="4800" b="0" u="sng">
              <a:solidFill>
                <a:schemeClr val="bg1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pic>
        <p:nvPicPr>
          <p:cNvPr id="6" name="vheer">
            <a:hlinkClick r:id="" action="ppaction://media"/>
            <a:extLst>
              <a:ext uri="{FF2B5EF4-FFF2-40B4-BE49-F238E27FC236}">
                <a16:creationId xmlns:a16="http://schemas.microsoft.com/office/drawing/2014/main" id="{F4093F2C-CEF6-786F-9849-B633F3B91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8955" y="2229578"/>
            <a:ext cx="3081661" cy="3215646"/>
          </a:xfrm>
          <a:prstGeom prst="rect">
            <a:avLst/>
          </a:prstGeom>
        </p:spPr>
      </p:pic>
      <p:sp>
        <p:nvSpPr>
          <p:cNvPr id="48" name="Rectangle 2">
            <a:extLst>
              <a:ext uri="{FF2B5EF4-FFF2-40B4-BE49-F238E27FC236}">
                <a16:creationId xmlns:a16="http://schemas.microsoft.com/office/drawing/2014/main" id="{73FCAD89-19D3-D358-0726-7D26F28D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84" y="4646981"/>
            <a:ext cx="5281690" cy="1878363"/>
          </a:xfrm>
          <a:prstGeom prst="rect">
            <a:avLst/>
          </a:prstGeom>
          <a:noFill/>
          <a:ln w="38100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endParaRPr lang="en-US" sz="3200" b="0">
              <a:solidFill>
                <a:srgbClr val="FFFF00"/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ea typeface="ＭＳ Ｐゴシック" charset="0"/>
              <a:cs typeface="Chalkboard"/>
            </a:endParaRPr>
          </a:p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3200" b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ea typeface="ＭＳ Ｐゴシック" charset="0"/>
                <a:cs typeface="Chalkboard"/>
              </a:rPr>
              <a:t>Giorgio </a:t>
            </a:r>
            <a:r>
              <a:rPr lang="en-US" sz="3200" b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ea typeface="ＭＳ Ｐゴシック" charset="0"/>
                <a:cs typeface="Chalkboard"/>
              </a:rPr>
              <a:t>Margaritondo</a:t>
            </a:r>
            <a:endParaRPr lang="en-US" sz="3200" b="0">
              <a:solidFill>
                <a:srgbClr val="FFFF00"/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ea typeface="ＭＳ Ｐゴシック" charset="0"/>
              <a:cs typeface="Chalkboard"/>
            </a:endParaRPr>
          </a:p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Ecole Polytechnique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Fédérale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de Lausanne (EPFL)</a:t>
            </a:r>
          </a:p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and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Istituto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Italiano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di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Tecnologia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(IIT)</a:t>
            </a:r>
          </a:p>
          <a:p>
            <a:pPr marL="0" indent="0" algn="ctr">
              <a:lnSpc>
                <a:spcPts val="2400"/>
              </a:lnSpc>
              <a:spcBef>
                <a:spcPts val="600"/>
              </a:spcBef>
              <a:defRPr/>
            </a:pPr>
            <a:endParaRPr lang="en-US" sz="2000" b="0">
              <a:solidFill>
                <a:srgbClr val="FFFF00"/>
              </a:solidFill>
              <a:ea typeface="ＭＳ Ｐゴシック" charset="0"/>
              <a:cs typeface="Chalkboard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6A69980-9FB2-8249-67E4-5FB562C87123}"/>
              </a:ext>
            </a:extLst>
          </p:cNvPr>
          <p:cNvGrpSpPr/>
          <p:nvPr/>
        </p:nvGrpSpPr>
        <p:grpSpPr>
          <a:xfrm>
            <a:off x="8826519" y="1111619"/>
            <a:ext cx="2814097" cy="877221"/>
            <a:chOff x="8826519" y="1111619"/>
            <a:chExt cx="2814097" cy="8772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C6D0AC-0C35-1CDC-00FC-E9DFCE233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26519" y="1236995"/>
              <a:ext cx="1601489" cy="5199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EE83E0-23CF-D1D4-D5BC-69F1B8BEC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50206" y="1111619"/>
              <a:ext cx="990410" cy="877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3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7" grpId="0"/>
      <p:bldP spid="2" grpId="0"/>
      <p:bldP spid="3" grpId="0"/>
      <p:bldP spid="4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59161" y="1949068"/>
            <a:ext cx="2708277" cy="685800"/>
            <a:chOff x="-74" y="758"/>
            <a:chExt cx="1706" cy="432"/>
          </a:xfrm>
        </p:grpSpPr>
        <p:sp>
          <p:nvSpPr>
            <p:cNvPr id="24662" name="Rectangle 3"/>
            <p:cNvSpPr>
              <a:spLocks noChangeArrowheads="1"/>
            </p:cNvSpPr>
            <p:nvPr/>
          </p:nvSpPr>
          <p:spPr bwMode="auto">
            <a:xfrm>
              <a:off x="-74" y="758"/>
              <a:ext cx="100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95263" indent="-195263">
                <a:spcBef>
                  <a:spcPct val="20000"/>
                </a:spcBef>
              </a:pPr>
              <a:r>
                <a:rPr lang="en-US" sz="2800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X-rays</a:t>
              </a:r>
            </a:p>
          </p:txBody>
        </p:sp>
        <p:sp>
          <p:nvSpPr>
            <p:cNvPr id="24663" name="AutoShape 4"/>
            <p:cNvSpPr>
              <a:spLocks noChangeArrowheads="1"/>
            </p:cNvSpPr>
            <p:nvPr/>
          </p:nvSpPr>
          <p:spPr bwMode="auto">
            <a:xfrm>
              <a:off x="672" y="864"/>
              <a:ext cx="960" cy="144"/>
            </a:xfrm>
            <a:prstGeom prst="rightArrow">
              <a:avLst>
                <a:gd name="adj1" fmla="val 50000"/>
                <a:gd name="adj2" fmla="val 166667"/>
              </a:avLst>
            </a:prstGeom>
            <a:gradFill flip="none" rotWithShape="1">
              <a:gsLst>
                <a:gs pos="30000">
                  <a:schemeClr val="accent1">
                    <a:lumMod val="60000"/>
                    <a:lumOff val="40000"/>
                  </a:schemeClr>
                </a:gs>
                <a:gs pos="0">
                  <a:srgbClr val="001F6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15555" y="1436305"/>
            <a:ext cx="1600200" cy="958850"/>
            <a:chOff x="1100" y="435"/>
            <a:chExt cx="1008" cy="604"/>
          </a:xfrm>
        </p:grpSpPr>
        <p:sp>
          <p:nvSpPr>
            <p:cNvPr id="24660" name="Oval 6"/>
            <p:cNvSpPr>
              <a:spLocks noChangeArrowheads="1"/>
            </p:cNvSpPr>
            <p:nvPr/>
          </p:nvSpPr>
          <p:spPr bwMode="auto">
            <a:xfrm>
              <a:off x="1754" y="834"/>
              <a:ext cx="205" cy="205"/>
            </a:xfrm>
            <a:prstGeom prst="ellipse">
              <a:avLst/>
            </a:prstGeom>
            <a:gradFill flip="none" rotWithShape="1">
              <a:gsLst>
                <a:gs pos="76000">
                  <a:schemeClr val="tx1">
                    <a:lumMod val="75000"/>
                    <a:lumOff val="25000"/>
                  </a:schemeClr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661" name="Rectangle 7"/>
            <p:cNvSpPr>
              <a:spLocks noChangeArrowheads="1"/>
            </p:cNvSpPr>
            <p:nvPr/>
          </p:nvSpPr>
          <p:spPr bwMode="auto">
            <a:xfrm>
              <a:off x="1100" y="435"/>
              <a:ext cx="1008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95263" indent="-195263">
                <a:lnSpc>
                  <a:spcPts val="2200"/>
                </a:lnSpc>
                <a:spcBef>
                  <a:spcPts val="0"/>
                </a:spcBef>
              </a:pPr>
              <a:r>
                <a:rPr lang="en-US">
                  <a:solidFill>
                    <a:srgbClr val="FF0000"/>
                  </a:solidFill>
                  <a:effectLst>
                    <a:glow rad="1016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atom or</a:t>
              </a:r>
            </a:p>
            <a:p>
              <a:pPr marL="195263" indent="-195263">
                <a:lnSpc>
                  <a:spcPts val="2200"/>
                </a:lnSpc>
                <a:spcBef>
                  <a:spcPts val="0"/>
                </a:spcBef>
              </a:pPr>
              <a:r>
                <a:rPr lang="en-US">
                  <a:solidFill>
                    <a:srgbClr val="FF0000"/>
                  </a:solidFill>
                  <a:effectLst>
                    <a:glow rad="1016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molecule</a:t>
              </a:r>
            </a:p>
          </p:txBody>
        </p:sp>
      </p:grpSp>
      <p:sp>
        <p:nvSpPr>
          <p:cNvPr id="189480" name="AutoShape 40"/>
          <p:cNvSpPr>
            <a:spLocks noChangeArrowheads="1"/>
          </p:cNvSpPr>
          <p:nvPr/>
        </p:nvSpPr>
        <p:spPr bwMode="auto">
          <a:xfrm>
            <a:off x="2927647" y="4544651"/>
            <a:ext cx="1524000" cy="228600"/>
          </a:xfrm>
          <a:prstGeom prst="rightArrow">
            <a:avLst>
              <a:gd name="adj1" fmla="val 50000"/>
              <a:gd name="adj2" fmla="val 166667"/>
            </a:avLst>
          </a:prstGeom>
          <a:gradFill>
            <a:gsLst>
              <a:gs pos="30000">
                <a:srgbClr val="47FFD1"/>
              </a:gs>
              <a:gs pos="0">
                <a:srgbClr val="001F6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644307" y="1307718"/>
            <a:ext cx="5211763" cy="885825"/>
            <a:chOff x="2000" y="354"/>
            <a:chExt cx="3283" cy="558"/>
          </a:xfrm>
        </p:grpSpPr>
        <p:sp>
          <p:nvSpPr>
            <p:cNvPr id="24652" name="AutoShape 9"/>
            <p:cNvSpPr>
              <a:spLocks noChangeArrowheads="1"/>
            </p:cNvSpPr>
            <p:nvPr/>
          </p:nvSpPr>
          <p:spPr bwMode="auto">
            <a:xfrm rot="20653022">
              <a:off x="2000" y="655"/>
              <a:ext cx="720" cy="192"/>
            </a:xfrm>
            <a:prstGeom prst="rightArrow">
              <a:avLst>
                <a:gd name="adj1" fmla="val 38315"/>
                <a:gd name="adj2" fmla="val 89809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653" name="Rectangle 10"/>
            <p:cNvSpPr>
              <a:spLocks noChangeArrowheads="1"/>
            </p:cNvSpPr>
            <p:nvPr/>
          </p:nvSpPr>
          <p:spPr bwMode="auto">
            <a:xfrm>
              <a:off x="2688" y="354"/>
              <a:ext cx="1056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1800"/>
                </a:lnSpc>
                <a:spcBef>
                  <a:spcPct val="2000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scattered photons, fluorescence</a:t>
              </a:r>
            </a:p>
          </p:txBody>
        </p:sp>
        <p:grpSp>
          <p:nvGrpSpPr>
            <p:cNvPr id="24654" name="Group 11"/>
            <p:cNvGrpSpPr>
              <a:grpSpLocks/>
            </p:cNvGrpSpPr>
            <p:nvPr/>
          </p:nvGrpSpPr>
          <p:grpSpPr bwMode="auto">
            <a:xfrm>
              <a:off x="3413" y="384"/>
              <a:ext cx="1392" cy="240"/>
              <a:chOff x="3413" y="384"/>
              <a:chExt cx="1392" cy="240"/>
            </a:xfrm>
          </p:grpSpPr>
          <p:sp>
            <p:nvSpPr>
              <p:cNvPr id="24658" name="Rectangle 12"/>
              <p:cNvSpPr>
                <a:spLocks noChangeArrowheads="1"/>
              </p:cNvSpPr>
              <p:nvPr/>
            </p:nvSpPr>
            <p:spPr bwMode="auto">
              <a:xfrm>
                <a:off x="3421" y="384"/>
                <a:ext cx="1384" cy="207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59" name="Rectangle 13"/>
              <p:cNvSpPr>
                <a:spLocks noChangeArrowheads="1"/>
              </p:cNvSpPr>
              <p:nvPr/>
            </p:nvSpPr>
            <p:spPr bwMode="auto">
              <a:xfrm>
                <a:off x="3413" y="384"/>
                <a:ext cx="1392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small-angle scattering</a:t>
                </a:r>
              </a:p>
            </p:txBody>
          </p:sp>
        </p:grpSp>
        <p:grpSp>
          <p:nvGrpSpPr>
            <p:cNvPr id="24655" name="Group 14"/>
            <p:cNvGrpSpPr>
              <a:grpSpLocks/>
            </p:cNvGrpSpPr>
            <p:nvPr/>
          </p:nvGrpSpPr>
          <p:grpSpPr bwMode="auto">
            <a:xfrm>
              <a:off x="3651" y="672"/>
              <a:ext cx="1632" cy="240"/>
              <a:chOff x="3651" y="672"/>
              <a:chExt cx="1632" cy="240"/>
            </a:xfrm>
          </p:grpSpPr>
          <p:sp>
            <p:nvSpPr>
              <p:cNvPr id="24656" name="Rectangle 15"/>
              <p:cNvSpPr>
                <a:spLocks noChangeArrowheads="1"/>
              </p:cNvSpPr>
              <p:nvPr/>
            </p:nvSpPr>
            <p:spPr bwMode="auto">
              <a:xfrm>
                <a:off x="3651" y="672"/>
                <a:ext cx="1632" cy="231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57" name="Rectangle 16"/>
              <p:cNvSpPr>
                <a:spLocks noChangeArrowheads="1"/>
              </p:cNvSpPr>
              <p:nvPr/>
            </p:nvSpPr>
            <p:spPr bwMode="auto">
              <a:xfrm>
                <a:off x="3651" y="672"/>
                <a:ext cx="1632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fluorescence spectroscopy</a:t>
                </a:r>
              </a:p>
            </p:txBody>
          </p:sp>
        </p:grpSp>
      </p:grpSp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4674468" y="2225294"/>
            <a:ext cx="5165725" cy="677863"/>
            <a:chOff x="2019" y="932"/>
            <a:chExt cx="3254" cy="427"/>
          </a:xfrm>
        </p:grpSpPr>
        <p:sp>
          <p:nvSpPr>
            <p:cNvPr id="24647" name="Rectangle 18"/>
            <p:cNvSpPr>
              <a:spLocks noChangeArrowheads="1"/>
            </p:cNvSpPr>
            <p:nvPr/>
          </p:nvSpPr>
          <p:spPr bwMode="auto">
            <a:xfrm>
              <a:off x="2705" y="932"/>
              <a:ext cx="129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1800"/>
                </a:lnSpc>
                <a:spcBef>
                  <a:spcPct val="2000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photoelectrons, Auger electrons</a:t>
              </a:r>
            </a:p>
          </p:txBody>
        </p:sp>
        <p:sp>
          <p:nvSpPr>
            <p:cNvPr id="24648" name="AutoShape 19"/>
            <p:cNvSpPr>
              <a:spLocks noChangeArrowheads="1"/>
            </p:cNvSpPr>
            <p:nvPr/>
          </p:nvSpPr>
          <p:spPr bwMode="auto">
            <a:xfrm rot="543942">
              <a:off x="2019" y="942"/>
              <a:ext cx="720" cy="192"/>
            </a:xfrm>
            <a:prstGeom prst="rightArrow">
              <a:avLst>
                <a:gd name="adj1" fmla="val 38315"/>
                <a:gd name="adj2" fmla="val 89809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grpSp>
          <p:nvGrpSpPr>
            <p:cNvPr id="24649" name="Group 20"/>
            <p:cNvGrpSpPr>
              <a:grpSpLocks/>
            </p:cNvGrpSpPr>
            <p:nvPr/>
          </p:nvGrpSpPr>
          <p:grpSpPr bwMode="auto">
            <a:xfrm>
              <a:off x="3856" y="975"/>
              <a:ext cx="1417" cy="384"/>
              <a:chOff x="3904" y="1071"/>
              <a:chExt cx="1417" cy="384"/>
            </a:xfrm>
          </p:grpSpPr>
          <p:sp>
            <p:nvSpPr>
              <p:cNvPr id="24650" name="Rectangle 21"/>
              <p:cNvSpPr>
                <a:spLocks noChangeArrowheads="1"/>
              </p:cNvSpPr>
              <p:nvPr/>
            </p:nvSpPr>
            <p:spPr bwMode="auto">
              <a:xfrm>
                <a:off x="3904" y="1071"/>
                <a:ext cx="1225" cy="346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51" name="Rectangle 22"/>
              <p:cNvSpPr>
                <a:spLocks noChangeArrowheads="1"/>
              </p:cNvSpPr>
              <p:nvPr/>
            </p:nvSpPr>
            <p:spPr bwMode="auto">
              <a:xfrm>
                <a:off x="3929" y="1071"/>
                <a:ext cx="139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ts val="1800"/>
                  </a:lnSpc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photoelectron and Auger spectroscopy</a:t>
                </a:r>
              </a:p>
            </p:txBody>
          </p:sp>
        </p:grp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4472856" y="2638047"/>
            <a:ext cx="5511802" cy="852489"/>
            <a:chOff x="1892" y="1192"/>
            <a:chExt cx="3472" cy="537"/>
          </a:xfrm>
        </p:grpSpPr>
        <p:sp>
          <p:nvSpPr>
            <p:cNvPr id="24640" name="AutoShape 25"/>
            <p:cNvSpPr>
              <a:spLocks noChangeArrowheads="1"/>
            </p:cNvSpPr>
            <p:nvPr/>
          </p:nvSpPr>
          <p:spPr bwMode="auto">
            <a:xfrm rot="2140961">
              <a:off x="1892" y="1192"/>
              <a:ext cx="720" cy="192"/>
            </a:xfrm>
            <a:prstGeom prst="rightArrow">
              <a:avLst>
                <a:gd name="adj1" fmla="val 38315"/>
                <a:gd name="adj2" fmla="val 89809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21594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grpSp>
          <p:nvGrpSpPr>
            <p:cNvPr id="24641" name="Group 26"/>
            <p:cNvGrpSpPr>
              <a:grpSpLocks/>
            </p:cNvGrpSpPr>
            <p:nvPr/>
          </p:nvGrpSpPr>
          <p:grpSpPr bwMode="auto">
            <a:xfrm>
              <a:off x="3368" y="1440"/>
              <a:ext cx="1996" cy="240"/>
              <a:chOff x="3368" y="1440"/>
              <a:chExt cx="1996" cy="240"/>
            </a:xfrm>
          </p:grpSpPr>
          <p:sp>
            <p:nvSpPr>
              <p:cNvPr id="24645" name="Rectangle 27"/>
              <p:cNvSpPr>
                <a:spLocks noChangeArrowheads="1"/>
              </p:cNvSpPr>
              <p:nvPr/>
            </p:nvSpPr>
            <p:spPr bwMode="auto">
              <a:xfrm>
                <a:off x="3368" y="1440"/>
                <a:ext cx="1986" cy="22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46" name="Rectangle 28"/>
              <p:cNvSpPr>
                <a:spLocks noChangeArrowheads="1"/>
              </p:cNvSpPr>
              <p:nvPr/>
            </p:nvSpPr>
            <p:spPr bwMode="auto">
              <a:xfrm>
                <a:off x="3369" y="1440"/>
                <a:ext cx="1995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absorption spectroscopy, EXAFS</a:t>
                </a:r>
              </a:p>
            </p:txBody>
          </p:sp>
        </p:grpSp>
        <p:sp>
          <p:nvSpPr>
            <p:cNvPr id="24639" name="Rectangle 24"/>
            <p:cNvSpPr>
              <a:spLocks noChangeArrowheads="1"/>
            </p:cNvSpPr>
            <p:nvPr/>
          </p:nvSpPr>
          <p:spPr bwMode="auto">
            <a:xfrm>
              <a:off x="2523" y="1345"/>
              <a:ext cx="10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1800"/>
                </a:lnSpc>
                <a:spcBef>
                  <a:spcPct val="2000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transmitted photons</a:t>
              </a:r>
            </a:p>
          </p:txBody>
        </p:sp>
      </p:grp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2544044" y="2490407"/>
            <a:ext cx="2828926" cy="1173164"/>
            <a:chOff x="677" y="1099"/>
            <a:chExt cx="1782" cy="739"/>
          </a:xfrm>
        </p:grpSpPr>
        <p:sp>
          <p:nvSpPr>
            <p:cNvPr id="24632" name="AutoShape 33"/>
            <p:cNvSpPr>
              <a:spLocks noChangeArrowheads="1"/>
            </p:cNvSpPr>
            <p:nvPr/>
          </p:nvSpPr>
          <p:spPr bwMode="auto">
            <a:xfrm rot="5500819">
              <a:off x="1688" y="1198"/>
              <a:ext cx="341" cy="144"/>
            </a:xfrm>
            <a:prstGeom prst="rightArrow">
              <a:avLst>
                <a:gd name="adj1" fmla="val 51675"/>
                <a:gd name="adj2" fmla="val 133110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21594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633" name="Oval 34"/>
            <p:cNvSpPr>
              <a:spLocks noChangeArrowheads="1"/>
            </p:cNvSpPr>
            <p:nvPr/>
          </p:nvSpPr>
          <p:spPr bwMode="auto">
            <a:xfrm>
              <a:off x="1887" y="1380"/>
              <a:ext cx="176" cy="176"/>
            </a:xfrm>
            <a:prstGeom prst="ellipse">
              <a:avLst/>
            </a:prstGeom>
            <a:gradFill flip="none" rotWithShape="1">
              <a:gsLst>
                <a:gs pos="75000">
                  <a:schemeClr val="tx1">
                    <a:lumMod val="75000"/>
                    <a:lumOff val="25000"/>
                  </a:schemeClr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634" name="Oval 35"/>
            <p:cNvSpPr>
              <a:spLocks noChangeArrowheads="1"/>
            </p:cNvSpPr>
            <p:nvPr/>
          </p:nvSpPr>
          <p:spPr bwMode="auto">
            <a:xfrm>
              <a:off x="1657" y="1373"/>
              <a:ext cx="144" cy="144"/>
            </a:xfrm>
            <a:prstGeom prst="ellipse">
              <a:avLst/>
            </a:prstGeom>
            <a:gradFill flip="none" rotWithShape="1">
              <a:gsLst>
                <a:gs pos="75000">
                  <a:schemeClr val="tx1">
                    <a:lumMod val="75000"/>
                    <a:lumOff val="25000"/>
                  </a:schemeClr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635" name="Rectangle 36"/>
            <p:cNvSpPr>
              <a:spLocks noChangeArrowheads="1"/>
            </p:cNvSpPr>
            <p:nvPr/>
          </p:nvSpPr>
          <p:spPr bwMode="auto">
            <a:xfrm>
              <a:off x="677" y="1237"/>
              <a:ext cx="100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95263" indent="-195263" algn="r">
                <a:lnSpc>
                  <a:spcPts val="1800"/>
                </a:lnSpc>
                <a:spcBef>
                  <a:spcPts val="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molecular</a:t>
              </a:r>
            </a:p>
            <a:p>
              <a:pPr marL="195263" indent="-195263" algn="r">
                <a:lnSpc>
                  <a:spcPts val="1800"/>
                </a:lnSpc>
                <a:spcBef>
                  <a:spcPts val="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fragments</a:t>
              </a:r>
            </a:p>
          </p:txBody>
        </p:sp>
        <p:grpSp>
          <p:nvGrpSpPr>
            <p:cNvPr id="24636" name="Group 37"/>
            <p:cNvGrpSpPr>
              <a:grpSpLocks/>
            </p:cNvGrpSpPr>
            <p:nvPr/>
          </p:nvGrpSpPr>
          <p:grpSpPr bwMode="auto">
            <a:xfrm>
              <a:off x="731" y="1585"/>
              <a:ext cx="1728" cy="253"/>
              <a:chOff x="1739" y="1825"/>
              <a:chExt cx="1728" cy="253"/>
            </a:xfrm>
          </p:grpSpPr>
          <p:sp>
            <p:nvSpPr>
              <p:cNvPr id="24637" name="Rectangle 38"/>
              <p:cNvSpPr>
                <a:spLocks noChangeArrowheads="1"/>
              </p:cNvSpPr>
              <p:nvPr/>
            </p:nvSpPr>
            <p:spPr bwMode="auto">
              <a:xfrm>
                <a:off x="1739" y="1825"/>
                <a:ext cx="1680" cy="240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38" name="Rectangle 39"/>
              <p:cNvSpPr>
                <a:spLocks noChangeArrowheads="1"/>
              </p:cNvSpPr>
              <p:nvPr/>
            </p:nvSpPr>
            <p:spPr bwMode="auto">
              <a:xfrm>
                <a:off x="1739" y="1838"/>
                <a:ext cx="172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fragmentation spectroscopy</a:t>
                </a:r>
              </a:p>
            </p:txBody>
          </p:sp>
        </p:grp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5196208" y="3909655"/>
            <a:ext cx="4789488" cy="550863"/>
            <a:chOff x="1995" y="2192"/>
            <a:chExt cx="3017" cy="347"/>
          </a:xfrm>
        </p:grpSpPr>
        <p:sp>
          <p:nvSpPr>
            <p:cNvPr id="24625" name="AutoShape 45"/>
            <p:cNvSpPr>
              <a:spLocks noChangeArrowheads="1"/>
            </p:cNvSpPr>
            <p:nvPr/>
          </p:nvSpPr>
          <p:spPr bwMode="auto">
            <a:xfrm rot="20381480">
              <a:off x="1995" y="2347"/>
              <a:ext cx="692" cy="192"/>
            </a:xfrm>
            <a:prstGeom prst="rightArrow">
              <a:avLst>
                <a:gd name="adj1" fmla="val 38315"/>
                <a:gd name="adj2" fmla="val 89809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626" name="Rectangle 46"/>
            <p:cNvSpPr>
              <a:spLocks noChangeArrowheads="1"/>
            </p:cNvSpPr>
            <p:nvPr/>
          </p:nvSpPr>
          <p:spPr bwMode="auto">
            <a:xfrm>
              <a:off x="2640" y="2192"/>
              <a:ext cx="15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scattered photons</a:t>
              </a:r>
            </a:p>
          </p:txBody>
        </p:sp>
        <p:grpSp>
          <p:nvGrpSpPr>
            <p:cNvPr id="24627" name="Group 47"/>
            <p:cNvGrpSpPr>
              <a:grpSpLocks/>
            </p:cNvGrpSpPr>
            <p:nvPr/>
          </p:nvGrpSpPr>
          <p:grpSpPr bwMode="auto">
            <a:xfrm>
              <a:off x="3923" y="2208"/>
              <a:ext cx="1089" cy="240"/>
              <a:chOff x="3923" y="2160"/>
              <a:chExt cx="1089" cy="240"/>
            </a:xfrm>
          </p:grpSpPr>
          <p:sp>
            <p:nvSpPr>
              <p:cNvPr id="24628" name="Rectangle 48"/>
              <p:cNvSpPr>
                <a:spLocks noChangeArrowheads="1"/>
              </p:cNvSpPr>
              <p:nvPr/>
            </p:nvSpPr>
            <p:spPr bwMode="auto">
              <a:xfrm>
                <a:off x="3931" y="2175"/>
                <a:ext cx="999" cy="205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29" name="Rectangle 49"/>
              <p:cNvSpPr>
                <a:spLocks noChangeArrowheads="1"/>
              </p:cNvSpPr>
              <p:nvPr/>
            </p:nvSpPr>
            <p:spPr bwMode="auto">
              <a:xfrm>
                <a:off x="3923" y="2160"/>
                <a:ext cx="1089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X-ray scattering</a:t>
                </a:r>
              </a:p>
            </p:txBody>
          </p:sp>
        </p:grpSp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3057847" y="5137127"/>
            <a:ext cx="2071688" cy="1387476"/>
            <a:chOff x="648" y="2948"/>
            <a:chExt cx="1305" cy="874"/>
          </a:xfrm>
        </p:grpSpPr>
        <p:sp>
          <p:nvSpPr>
            <p:cNvPr id="24620" name="Rectangle 51"/>
            <p:cNvSpPr>
              <a:spLocks noChangeArrowheads="1"/>
            </p:cNvSpPr>
            <p:nvPr/>
          </p:nvSpPr>
          <p:spPr bwMode="auto">
            <a:xfrm>
              <a:off x="657" y="3272"/>
              <a:ext cx="129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1800"/>
                </a:lnSpc>
                <a:spcBef>
                  <a:spcPct val="2000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Auger electrons</a:t>
              </a:r>
            </a:p>
          </p:txBody>
        </p:sp>
        <p:sp>
          <p:nvSpPr>
            <p:cNvPr id="24621" name="AutoShape 52"/>
            <p:cNvSpPr>
              <a:spLocks noChangeArrowheads="1"/>
            </p:cNvSpPr>
            <p:nvPr/>
          </p:nvSpPr>
          <p:spPr bwMode="auto">
            <a:xfrm rot="6764310">
              <a:off x="1429" y="3041"/>
              <a:ext cx="377" cy="192"/>
            </a:xfrm>
            <a:prstGeom prst="rightArrow">
              <a:avLst>
                <a:gd name="adj1" fmla="val 38315"/>
                <a:gd name="adj2" fmla="val 89809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grpSp>
          <p:nvGrpSpPr>
            <p:cNvPr id="24622" name="Group 53"/>
            <p:cNvGrpSpPr>
              <a:grpSpLocks/>
            </p:cNvGrpSpPr>
            <p:nvPr/>
          </p:nvGrpSpPr>
          <p:grpSpPr bwMode="auto">
            <a:xfrm>
              <a:off x="648" y="3459"/>
              <a:ext cx="1121" cy="363"/>
              <a:chOff x="648" y="3459"/>
              <a:chExt cx="1121" cy="363"/>
            </a:xfrm>
          </p:grpSpPr>
          <p:sp>
            <p:nvSpPr>
              <p:cNvPr id="24623" name="Rectangle 54"/>
              <p:cNvSpPr>
                <a:spLocks noChangeArrowheads="1"/>
              </p:cNvSpPr>
              <p:nvPr/>
            </p:nvSpPr>
            <p:spPr bwMode="auto">
              <a:xfrm>
                <a:off x="810" y="3465"/>
                <a:ext cx="851" cy="34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24" name="Rectangle 55"/>
              <p:cNvSpPr>
                <a:spLocks noChangeArrowheads="1"/>
              </p:cNvSpPr>
              <p:nvPr/>
            </p:nvSpPr>
            <p:spPr bwMode="auto">
              <a:xfrm>
                <a:off x="648" y="3459"/>
                <a:ext cx="1121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ts val="1800"/>
                  </a:lnSpc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Auger spectroscopy</a:t>
                </a:r>
              </a:p>
            </p:txBody>
          </p:sp>
        </p:grpSp>
      </p:grp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5023172" y="5236804"/>
            <a:ext cx="4632325" cy="858838"/>
            <a:chOff x="1886" y="3028"/>
            <a:chExt cx="2918" cy="541"/>
          </a:xfrm>
        </p:grpSpPr>
        <p:sp>
          <p:nvSpPr>
            <p:cNvPr id="24612" name="Rectangle 57"/>
            <p:cNvSpPr>
              <a:spLocks noChangeArrowheads="1"/>
            </p:cNvSpPr>
            <p:nvPr/>
          </p:nvSpPr>
          <p:spPr bwMode="auto">
            <a:xfrm>
              <a:off x="2494" y="3185"/>
              <a:ext cx="1056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1800"/>
                </a:lnSpc>
                <a:spcBef>
                  <a:spcPct val="2000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transmitted photons</a:t>
              </a:r>
            </a:p>
          </p:txBody>
        </p:sp>
        <p:sp>
          <p:nvSpPr>
            <p:cNvPr id="24613" name="AutoShape 58"/>
            <p:cNvSpPr>
              <a:spLocks noChangeArrowheads="1"/>
            </p:cNvSpPr>
            <p:nvPr/>
          </p:nvSpPr>
          <p:spPr bwMode="auto">
            <a:xfrm rot="2140961">
              <a:off x="1886" y="3028"/>
              <a:ext cx="705" cy="192"/>
            </a:xfrm>
            <a:prstGeom prst="rightArrow">
              <a:avLst>
                <a:gd name="adj1" fmla="val 38315"/>
                <a:gd name="adj2" fmla="val 89809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grpSp>
          <p:nvGrpSpPr>
            <p:cNvPr id="24614" name="Group 59"/>
            <p:cNvGrpSpPr>
              <a:grpSpLocks/>
            </p:cNvGrpSpPr>
            <p:nvPr/>
          </p:nvGrpSpPr>
          <p:grpSpPr bwMode="auto">
            <a:xfrm>
              <a:off x="3318" y="3165"/>
              <a:ext cx="1486" cy="343"/>
              <a:chOff x="3366" y="1533"/>
              <a:chExt cx="1486" cy="343"/>
            </a:xfrm>
          </p:grpSpPr>
          <p:sp>
            <p:nvSpPr>
              <p:cNvPr id="24618" name="Rectangle 60"/>
              <p:cNvSpPr>
                <a:spLocks noChangeArrowheads="1"/>
              </p:cNvSpPr>
              <p:nvPr/>
            </p:nvSpPr>
            <p:spPr bwMode="auto">
              <a:xfrm>
                <a:off x="3366" y="1553"/>
                <a:ext cx="1358" cy="323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19" name="Rectangle 61"/>
              <p:cNvSpPr>
                <a:spLocks noChangeArrowheads="1"/>
              </p:cNvSpPr>
              <p:nvPr/>
            </p:nvSpPr>
            <p:spPr bwMode="auto">
              <a:xfrm>
                <a:off x="3382" y="1533"/>
                <a:ext cx="1470" cy="3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lnSpc>
                    <a:spcPts val="1800"/>
                  </a:lnSpc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imaging, absorption spectroscopy, EXAFS</a:t>
                </a:r>
              </a:p>
            </p:txBody>
          </p:sp>
        </p:grpSp>
      </p:grpSp>
      <p:grpSp>
        <p:nvGrpSpPr>
          <p:cNvPr id="22" name="Group 65"/>
          <p:cNvGrpSpPr>
            <a:grpSpLocks/>
          </p:cNvGrpSpPr>
          <p:nvPr/>
        </p:nvGrpSpPr>
        <p:grpSpPr bwMode="auto">
          <a:xfrm>
            <a:off x="5205734" y="4392251"/>
            <a:ext cx="4678366" cy="381000"/>
            <a:chOff x="2001" y="2496"/>
            <a:chExt cx="2947" cy="240"/>
          </a:xfrm>
          <a:gradFill>
            <a:gsLst>
              <a:gs pos="30000">
                <a:srgbClr val="FFFF00"/>
              </a:gs>
              <a:gs pos="0">
                <a:srgbClr val="001F60"/>
              </a:gs>
            </a:gsLst>
            <a:lin ang="0" scaled="1"/>
          </a:gradFill>
        </p:grpSpPr>
        <p:sp>
          <p:nvSpPr>
            <p:cNvPr id="24611" name="Rectangle 68"/>
            <p:cNvSpPr>
              <a:spLocks noChangeArrowheads="1"/>
            </p:cNvSpPr>
            <p:nvPr/>
          </p:nvSpPr>
          <p:spPr bwMode="auto">
            <a:xfrm>
              <a:off x="3968" y="2496"/>
              <a:ext cx="980" cy="218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600" b="0">
                  <a:latin typeface="+mn-lt"/>
                </a:rPr>
                <a:t>crystallography</a:t>
              </a:r>
            </a:p>
          </p:txBody>
        </p:sp>
        <p:sp>
          <p:nvSpPr>
            <p:cNvPr id="24608" name="Rectangle 69"/>
            <p:cNvSpPr>
              <a:spLocks noChangeArrowheads="1"/>
            </p:cNvSpPr>
            <p:nvPr/>
          </p:nvSpPr>
          <p:spPr bwMode="auto">
            <a:xfrm>
              <a:off x="2688" y="2496"/>
              <a:ext cx="1325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sx="1000" sy="1000" algn="tl" rotWithShape="0">
                      <a:prstClr val="black"/>
                    </a:outerShdw>
                  </a:effectLst>
                  <a:latin typeface="+mn-lt"/>
                </a:rPr>
                <a:t>diffracted photons</a:t>
              </a:r>
            </a:p>
          </p:txBody>
        </p:sp>
        <p:sp>
          <p:nvSpPr>
            <p:cNvPr id="24609" name="AutoShape 70"/>
            <p:cNvSpPr>
              <a:spLocks noChangeArrowheads="1"/>
            </p:cNvSpPr>
            <p:nvPr/>
          </p:nvSpPr>
          <p:spPr bwMode="auto">
            <a:xfrm rot="20984374">
              <a:off x="2001" y="2541"/>
              <a:ext cx="687" cy="192"/>
            </a:xfrm>
            <a:prstGeom prst="rightArrow">
              <a:avLst>
                <a:gd name="adj1" fmla="val 38315"/>
                <a:gd name="adj2" fmla="val 89809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</p:grpSp>
      <p:grpSp>
        <p:nvGrpSpPr>
          <p:cNvPr id="24" name="Group 71"/>
          <p:cNvGrpSpPr>
            <a:grpSpLocks/>
          </p:cNvGrpSpPr>
          <p:nvPr/>
        </p:nvGrpSpPr>
        <p:grpSpPr bwMode="auto">
          <a:xfrm>
            <a:off x="5232722" y="4855802"/>
            <a:ext cx="5113339" cy="482600"/>
            <a:chOff x="2018" y="2788"/>
            <a:chExt cx="3221" cy="304"/>
          </a:xfrm>
        </p:grpSpPr>
        <p:sp>
          <p:nvSpPr>
            <p:cNvPr id="24602" name="AutoShape 72"/>
            <p:cNvSpPr>
              <a:spLocks noChangeArrowheads="1"/>
            </p:cNvSpPr>
            <p:nvPr/>
          </p:nvSpPr>
          <p:spPr bwMode="auto">
            <a:xfrm rot="615626" flipV="1">
              <a:off x="2018" y="2788"/>
              <a:ext cx="670" cy="192"/>
            </a:xfrm>
            <a:prstGeom prst="rightArrow">
              <a:avLst>
                <a:gd name="adj1" fmla="val 38315"/>
                <a:gd name="adj2" fmla="val 89809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603" name="Rectangle 73"/>
            <p:cNvSpPr>
              <a:spLocks noChangeArrowheads="1"/>
            </p:cNvSpPr>
            <p:nvPr/>
          </p:nvSpPr>
          <p:spPr bwMode="auto">
            <a:xfrm>
              <a:off x="2640" y="2832"/>
              <a:ext cx="1536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sx="1000" sy="1000" algn="tl" rotWithShape="0">
                      <a:prstClr val="black"/>
                    </a:outerShdw>
                  </a:effectLst>
                  <a:latin typeface="+mn-lt"/>
                </a:rPr>
                <a:t>fluorescence</a:t>
              </a:r>
            </a:p>
          </p:txBody>
        </p:sp>
        <p:grpSp>
          <p:nvGrpSpPr>
            <p:cNvPr id="24604" name="Group 74"/>
            <p:cNvGrpSpPr>
              <a:grpSpLocks/>
            </p:cNvGrpSpPr>
            <p:nvPr/>
          </p:nvGrpSpPr>
          <p:grpSpPr bwMode="auto">
            <a:xfrm>
              <a:off x="3581" y="2836"/>
              <a:ext cx="1658" cy="256"/>
              <a:chOff x="3581" y="2212"/>
              <a:chExt cx="1658" cy="256"/>
            </a:xfrm>
          </p:grpSpPr>
          <p:sp>
            <p:nvSpPr>
              <p:cNvPr id="24605" name="Rectangle 75"/>
              <p:cNvSpPr>
                <a:spLocks noChangeArrowheads="1"/>
              </p:cNvSpPr>
              <p:nvPr/>
            </p:nvSpPr>
            <p:spPr bwMode="auto">
              <a:xfrm>
                <a:off x="3602" y="2212"/>
                <a:ext cx="1591" cy="244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06" name="Rectangle 76"/>
              <p:cNvSpPr>
                <a:spLocks noChangeArrowheads="1"/>
              </p:cNvSpPr>
              <p:nvPr/>
            </p:nvSpPr>
            <p:spPr bwMode="auto">
              <a:xfrm>
                <a:off x="3581" y="2228"/>
                <a:ext cx="1658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fluorescence spectroscopy</a:t>
                </a:r>
              </a:p>
            </p:txBody>
          </p:sp>
        </p:grpSp>
      </p:grp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4796160" y="5137831"/>
            <a:ext cx="3859214" cy="1444626"/>
            <a:chOff x="1743" y="2997"/>
            <a:chExt cx="2431" cy="910"/>
          </a:xfrm>
        </p:grpSpPr>
        <p:sp>
          <p:nvSpPr>
            <p:cNvPr id="24594" name="AutoShape 78"/>
            <p:cNvSpPr>
              <a:spLocks noChangeArrowheads="1"/>
            </p:cNvSpPr>
            <p:nvPr/>
          </p:nvSpPr>
          <p:spPr bwMode="auto">
            <a:xfrm rot="4525066">
              <a:off x="1594" y="3198"/>
              <a:ext cx="593" cy="191"/>
            </a:xfrm>
            <a:prstGeom prst="rightArrow">
              <a:avLst>
                <a:gd name="adj1" fmla="val 43065"/>
                <a:gd name="adj2" fmla="val 96610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595" name="Oval 79"/>
            <p:cNvSpPr>
              <a:spLocks noChangeArrowheads="1"/>
            </p:cNvSpPr>
            <p:nvPr/>
          </p:nvSpPr>
          <p:spPr bwMode="auto">
            <a:xfrm>
              <a:off x="2029" y="3403"/>
              <a:ext cx="192" cy="192"/>
            </a:xfrm>
            <a:prstGeom prst="ellipse">
              <a:avLst/>
            </a:prstGeom>
            <a:gradFill flip="none" rotWithShape="1">
              <a:gsLst>
                <a:gs pos="76000">
                  <a:schemeClr val="tx1"/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596" name="Oval 80"/>
            <p:cNvSpPr>
              <a:spLocks noChangeArrowheads="1"/>
            </p:cNvSpPr>
            <p:nvPr/>
          </p:nvSpPr>
          <p:spPr bwMode="auto">
            <a:xfrm>
              <a:off x="1743" y="3506"/>
              <a:ext cx="144" cy="144"/>
            </a:xfrm>
            <a:prstGeom prst="ellipse">
              <a:avLst/>
            </a:prstGeom>
            <a:gradFill flip="none" rotWithShape="1">
              <a:gsLst>
                <a:gs pos="76000">
                  <a:schemeClr val="tx1"/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24597" name="Rectangle 81"/>
            <p:cNvSpPr>
              <a:spLocks noChangeArrowheads="1"/>
            </p:cNvSpPr>
            <p:nvPr/>
          </p:nvSpPr>
          <p:spPr bwMode="auto">
            <a:xfrm>
              <a:off x="1878" y="3581"/>
              <a:ext cx="771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lnSpc>
                  <a:spcPts val="1800"/>
                </a:lnSpc>
                <a:spcBef>
                  <a:spcPts val="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atoms,</a:t>
              </a:r>
            </a:p>
            <a:p>
              <a:pPr algn="r">
                <a:lnSpc>
                  <a:spcPts val="1800"/>
                </a:lnSpc>
                <a:spcBef>
                  <a:spcPts val="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molecules</a:t>
              </a:r>
            </a:p>
          </p:txBody>
        </p:sp>
        <p:grpSp>
          <p:nvGrpSpPr>
            <p:cNvPr id="24598" name="Group 82"/>
            <p:cNvGrpSpPr>
              <a:grpSpLocks/>
            </p:cNvGrpSpPr>
            <p:nvPr/>
          </p:nvGrpSpPr>
          <p:grpSpPr bwMode="auto">
            <a:xfrm>
              <a:off x="2632" y="3644"/>
              <a:ext cx="1542" cy="240"/>
              <a:chOff x="2632" y="3644"/>
              <a:chExt cx="1542" cy="240"/>
            </a:xfrm>
          </p:grpSpPr>
          <p:sp>
            <p:nvSpPr>
              <p:cNvPr id="24600" name="Rectangle 83"/>
              <p:cNvSpPr>
                <a:spLocks noChangeArrowheads="1"/>
              </p:cNvSpPr>
              <p:nvPr/>
            </p:nvSpPr>
            <p:spPr bwMode="auto">
              <a:xfrm>
                <a:off x="2632" y="3646"/>
                <a:ext cx="1497" cy="225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4601" name="Rectangle 84"/>
              <p:cNvSpPr>
                <a:spLocks noChangeArrowheads="1"/>
              </p:cNvSpPr>
              <p:nvPr/>
            </p:nvSpPr>
            <p:spPr bwMode="auto">
              <a:xfrm>
                <a:off x="2632" y="3644"/>
                <a:ext cx="1542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desorption spectroscopy</a:t>
                </a:r>
              </a:p>
            </p:txBody>
          </p:sp>
        </p:grpSp>
        <p:sp>
          <p:nvSpPr>
            <p:cNvPr id="24599" name="Oval 85"/>
            <p:cNvSpPr>
              <a:spLocks noChangeArrowheads="1"/>
            </p:cNvSpPr>
            <p:nvPr/>
          </p:nvSpPr>
          <p:spPr bwMode="auto">
            <a:xfrm>
              <a:off x="1932" y="3600"/>
              <a:ext cx="144" cy="144"/>
            </a:xfrm>
            <a:prstGeom prst="ellipse">
              <a:avLst/>
            </a:prstGeom>
            <a:gradFill flip="none" rotWithShape="1">
              <a:gsLst>
                <a:gs pos="76000">
                  <a:schemeClr val="tx1"/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</p:grpSp>
      <p:sp>
        <p:nvSpPr>
          <p:cNvPr id="88" name="Rectangle 2"/>
          <p:cNvSpPr txBox="1">
            <a:spLocks noChangeArrowheads="1"/>
          </p:cNvSpPr>
          <p:nvPr/>
        </p:nvSpPr>
        <p:spPr bwMode="auto">
          <a:xfrm>
            <a:off x="0" y="323861"/>
            <a:ext cx="12192000" cy="872891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Using synchrotron x-rays: different interactions with matter, mostly involving electrons, lead to many experimental techniques</a:t>
            </a:r>
            <a:endParaRPr lang="en-US" sz="3200" b="0" u="sng">
              <a:solidFill>
                <a:schemeClr val="hlink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3719736" y="4077210"/>
            <a:ext cx="1434429" cy="1029079"/>
            <a:chOff x="1690589" y="4210745"/>
            <a:chExt cx="1434429" cy="1029079"/>
          </a:xfrm>
        </p:grpSpPr>
        <p:sp>
          <p:nvSpPr>
            <p:cNvPr id="24631" name="Rectangle 43"/>
            <p:cNvSpPr>
              <a:spLocks noChangeArrowheads="1"/>
            </p:cNvSpPr>
            <p:nvPr/>
          </p:nvSpPr>
          <p:spPr bwMode="auto">
            <a:xfrm>
              <a:off x="1690589" y="4210745"/>
              <a:ext cx="99628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195263" indent="-195263">
                <a:spcBef>
                  <a:spcPct val="20000"/>
                </a:spcBef>
              </a:pPr>
              <a:r>
                <a:rPr lang="en-US">
                  <a:solidFill>
                    <a:srgbClr val="FF00FF"/>
                  </a:solidFill>
                  <a:effectLst>
                    <a:glow rad="1016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solid</a:t>
              </a:r>
            </a:p>
          </p:txBody>
        </p:sp>
        <p:sp>
          <p:nvSpPr>
            <p:cNvPr id="5" name="Cube 4"/>
            <p:cNvSpPr/>
            <p:nvPr/>
          </p:nvSpPr>
          <p:spPr bwMode="auto">
            <a:xfrm>
              <a:off x="2494301" y="4482963"/>
              <a:ext cx="630717" cy="756861"/>
            </a:xfrm>
            <a:prstGeom prst="cube">
              <a:avLst/>
            </a:prstGeom>
            <a:solidFill>
              <a:srgbClr val="FF00FF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sp>
        <p:nvSpPr>
          <p:cNvPr id="11" name="Rectangle 3">
            <a:extLst>
              <a:ext uri="{FF2B5EF4-FFF2-40B4-BE49-F238E27FC236}">
                <a16:creationId xmlns:a16="http://schemas.microsoft.com/office/drawing/2014/main" id="{39F69BE3-52C8-9499-3406-A83513E73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349" y="4358621"/>
            <a:ext cx="1600201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95263" indent="-195263">
              <a:spcBef>
                <a:spcPct val="20000"/>
              </a:spcBef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X-rays</a:t>
            </a:r>
          </a:p>
        </p:txBody>
      </p:sp>
      <p:grpSp>
        <p:nvGrpSpPr>
          <p:cNvPr id="10" name="Group 50">
            <a:extLst>
              <a:ext uri="{FF2B5EF4-FFF2-40B4-BE49-F238E27FC236}">
                <a16:creationId xmlns:a16="http://schemas.microsoft.com/office/drawing/2014/main" id="{D803786B-298F-7744-882E-B8DD24C8D7DC}"/>
              </a:ext>
            </a:extLst>
          </p:cNvPr>
          <p:cNvGrpSpPr>
            <a:grpSpLocks/>
          </p:cNvGrpSpPr>
          <p:nvPr/>
        </p:nvGrpSpPr>
        <p:grpSpPr bwMode="auto">
          <a:xfrm>
            <a:off x="1212349" y="5161788"/>
            <a:ext cx="3322639" cy="1247775"/>
            <a:chOff x="121" y="3010"/>
            <a:chExt cx="2093" cy="786"/>
          </a:xfrm>
        </p:grpSpPr>
        <p:sp>
          <p:nvSpPr>
            <p:cNvPr id="13" name="Rectangle 51">
              <a:extLst>
                <a:ext uri="{FF2B5EF4-FFF2-40B4-BE49-F238E27FC236}">
                  <a16:creationId xmlns:a16="http://schemas.microsoft.com/office/drawing/2014/main" id="{85DBE26E-29C9-6EDA-DC13-E9C146DA56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" y="3244"/>
              <a:ext cx="10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1800"/>
                </a:lnSpc>
                <a:spcBef>
                  <a:spcPct val="20000"/>
                </a:spcBef>
              </a:pPr>
              <a:r>
                <a:rPr lang="en-US" sz="1800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photoelectrons</a:t>
              </a:r>
            </a:p>
          </p:txBody>
        </p:sp>
        <p:sp>
          <p:nvSpPr>
            <p:cNvPr id="14" name="AutoShape 52">
              <a:extLst>
                <a:ext uri="{FF2B5EF4-FFF2-40B4-BE49-F238E27FC236}">
                  <a16:creationId xmlns:a16="http://schemas.microsoft.com/office/drawing/2014/main" id="{30DB3885-3EA7-A83B-8886-BD65DFAA10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05558">
              <a:off x="1093" y="3010"/>
              <a:ext cx="1121" cy="192"/>
            </a:xfrm>
            <a:prstGeom prst="rightArrow">
              <a:avLst>
                <a:gd name="adj1" fmla="val 38315"/>
                <a:gd name="adj2" fmla="val 89809"/>
              </a:avLst>
            </a:prstGeom>
            <a:gradFill>
              <a:gsLst>
                <a:gs pos="30000">
                  <a:srgbClr val="FFFF00"/>
                </a:gs>
                <a:gs pos="0">
                  <a:srgbClr val="001F6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grpSp>
          <p:nvGrpSpPr>
            <p:cNvPr id="16" name="Group 53">
              <a:extLst>
                <a:ext uri="{FF2B5EF4-FFF2-40B4-BE49-F238E27FC236}">
                  <a16:creationId xmlns:a16="http://schemas.microsoft.com/office/drawing/2014/main" id="{AF68477A-CF2D-38C1-FBCE-1A06C1DC38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" y="3433"/>
              <a:ext cx="974" cy="363"/>
              <a:chOff x="182" y="3433"/>
              <a:chExt cx="974" cy="363"/>
            </a:xfrm>
          </p:grpSpPr>
          <p:sp>
            <p:nvSpPr>
              <p:cNvPr id="18" name="Rectangle 54">
                <a:extLst>
                  <a:ext uri="{FF2B5EF4-FFF2-40B4-BE49-F238E27FC236}">
                    <a16:creationId xmlns:a16="http://schemas.microsoft.com/office/drawing/2014/main" id="{00812257-9E76-9612-2290-474366359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" y="3444"/>
                <a:ext cx="887" cy="342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b="0">
                  <a:latin typeface="+mn-lt"/>
                </a:endParaRPr>
              </a:p>
            </p:txBody>
          </p:sp>
          <p:sp>
            <p:nvSpPr>
              <p:cNvPr id="20" name="Rectangle 55">
                <a:extLst>
                  <a:ext uri="{FF2B5EF4-FFF2-40B4-BE49-F238E27FC236}">
                    <a16:creationId xmlns:a16="http://schemas.microsoft.com/office/drawing/2014/main" id="{DC29996E-8352-D920-3670-53967704E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" y="3433"/>
                <a:ext cx="974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lnSpc>
                    <a:spcPts val="1800"/>
                  </a:lnSpc>
                  <a:spcBef>
                    <a:spcPct val="20000"/>
                  </a:spcBef>
                </a:pPr>
                <a:r>
                  <a:rPr lang="en-US" sz="1600" b="0">
                    <a:latin typeface="+mn-lt"/>
                  </a:rPr>
                  <a:t>photoemission spectroscopy</a:t>
                </a:r>
              </a:p>
            </p:txBody>
          </p:sp>
        </p:grpSp>
      </p:grpSp>
      <p:sp>
        <p:nvSpPr>
          <p:cNvPr id="87" name="Rectangle 2">
            <a:extLst>
              <a:ext uri="{FF2B5EF4-FFF2-40B4-BE49-F238E27FC236}">
                <a16:creationId xmlns:a16="http://schemas.microsoft.com/office/drawing/2014/main" id="{AB5F30E5-69B9-9F53-55DB-10C75757B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535" y="2041230"/>
            <a:ext cx="7243881" cy="3259978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  <a:effectLst>
            <a:outerShdw blurRad="63500" dist="45847" dir="2700000"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pPr marL="61913"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120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  <a:p>
            <a:pPr marL="61913"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Synchrotrons sources are </a:t>
            </a:r>
            <a:r>
              <a:rPr lang="en-US" sz="3600" u="sng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NOT</a:t>
            </a:r>
            <a:r>
              <a:rPr lang="en-US" sz="360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 narrowly specialized tools, but versatile facilities serving in parallel many different applications and many users, thus spreading the costs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F02921B-EF81-787F-3962-D9C97F20D434}"/>
              </a:ext>
            </a:extLst>
          </p:cNvPr>
          <p:cNvGrpSpPr/>
          <p:nvPr/>
        </p:nvGrpSpPr>
        <p:grpSpPr>
          <a:xfrm>
            <a:off x="-240704" y="44624"/>
            <a:ext cx="12504712" cy="6858000"/>
            <a:chOff x="-600744" y="0"/>
            <a:chExt cx="12504712" cy="6858000"/>
          </a:xfrm>
        </p:grpSpPr>
        <p:pic>
          <p:nvPicPr>
            <p:cNvPr id="24642" name="Picture 24641">
              <a:extLst>
                <a:ext uri="{FF2B5EF4-FFF2-40B4-BE49-F238E27FC236}">
                  <a16:creationId xmlns:a16="http://schemas.microsoft.com/office/drawing/2014/main" id="{49E655CB-36E3-9217-336A-85E0C5BA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00744" y="0"/>
              <a:ext cx="12432704" cy="6858000"/>
            </a:xfrm>
            <a:prstGeom prst="rect">
              <a:avLst/>
            </a:prstGeom>
          </p:spPr>
        </p:pic>
        <p:grpSp>
          <p:nvGrpSpPr>
            <p:cNvPr id="24664" name="Group 24663">
              <a:extLst>
                <a:ext uri="{FF2B5EF4-FFF2-40B4-BE49-F238E27FC236}">
                  <a16:creationId xmlns:a16="http://schemas.microsoft.com/office/drawing/2014/main" id="{D7B0BABE-1C29-8765-EE2B-69894BD22A98}"/>
                </a:ext>
              </a:extLst>
            </p:cNvPr>
            <p:cNvGrpSpPr/>
            <p:nvPr/>
          </p:nvGrpSpPr>
          <p:grpSpPr>
            <a:xfrm>
              <a:off x="-528736" y="1340768"/>
              <a:ext cx="12432704" cy="4104456"/>
              <a:chOff x="-528736" y="2384884"/>
              <a:chExt cx="12432704" cy="4104456"/>
            </a:xfrm>
          </p:grpSpPr>
          <p:sp>
            <p:nvSpPr>
              <p:cNvPr id="24665" name="Rectangle 2">
                <a:extLst>
                  <a:ext uri="{FF2B5EF4-FFF2-40B4-BE49-F238E27FC236}">
                    <a16:creationId xmlns:a16="http://schemas.microsoft.com/office/drawing/2014/main" id="{98A92CA9-8A84-9DCE-7CD1-88DFDB815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28736" y="2384884"/>
                <a:ext cx="12432704" cy="4104456"/>
              </a:xfrm>
              <a:prstGeom prst="rect">
                <a:avLst/>
              </a:prstGeom>
              <a:noFill/>
              <a:ln w="28575">
                <a:noFill/>
              </a:ln>
              <a:effectLst>
                <a:outerShdw blurRad="63500" dist="45847" dir="2700000" algn="ctr" rotWithShape="0">
                  <a:schemeClr val="tx1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 marL="61913" algn="ctr">
                  <a:lnSpc>
                    <a:spcPct val="90000"/>
                  </a:lnSpc>
                  <a:spcBef>
                    <a:spcPts val="0"/>
                  </a:spcBef>
                  <a:defRPr/>
                </a:pPr>
                <a:r>
                  <a:rPr lang="en-US" sz="4000" b="0">
                    <a:solidFill>
                      <a:schemeClr val="bg1"/>
                    </a:solidFill>
                    <a:effectLst>
                      <a:glow rad="139700">
                        <a:schemeClr val="accent4">
                          <a:satMod val="175000"/>
                        </a:schemeClr>
                      </a:glow>
                    </a:effectLst>
                    <a:latin typeface="Chalkboard" panose="03050602040202020205" pitchFamily="66" charset="77"/>
                  </a:rPr>
                  <a:t>…in this lecture, we focus our attention on the </a:t>
                </a:r>
              </a:p>
              <a:p>
                <a:pPr marL="61913" algn="ctr">
                  <a:lnSpc>
                    <a:spcPct val="90000"/>
                  </a:lnSpc>
                  <a:spcBef>
                    <a:spcPts val="0"/>
                  </a:spcBef>
                  <a:defRPr/>
                </a:pPr>
                <a:r>
                  <a:rPr lang="en-US" sz="4000" b="0">
                    <a:solidFill>
                      <a:schemeClr val="bg1"/>
                    </a:solidFill>
                    <a:effectLst>
                      <a:glow rad="139700">
                        <a:schemeClr val="accent4">
                          <a:satMod val="175000"/>
                        </a:schemeClr>
                      </a:glow>
                    </a:effectLst>
                    <a:latin typeface="Chalkboard" panose="03050602040202020205" pitchFamily="66" charset="77"/>
                  </a:rPr>
                  <a:t>most widely used solid-state synchrotron techniques</a:t>
                </a:r>
              </a:p>
            </p:txBody>
          </p:sp>
          <p:grpSp>
            <p:nvGrpSpPr>
              <p:cNvPr id="24666" name="Group 24665">
                <a:extLst>
                  <a:ext uri="{FF2B5EF4-FFF2-40B4-BE49-F238E27FC236}">
                    <a16:creationId xmlns:a16="http://schemas.microsoft.com/office/drawing/2014/main" id="{25350D3C-08A0-3A93-869B-C5F51C8DDFEA}"/>
                  </a:ext>
                </a:extLst>
              </p:cNvPr>
              <p:cNvGrpSpPr/>
              <p:nvPr/>
            </p:nvGrpSpPr>
            <p:grpSpPr>
              <a:xfrm>
                <a:off x="407368" y="3501008"/>
                <a:ext cx="11377263" cy="2764539"/>
                <a:chOff x="407368" y="3645024"/>
                <a:chExt cx="11377263" cy="2764539"/>
              </a:xfrm>
            </p:grpSpPr>
            <p:sp>
              <p:nvSpPr>
                <p:cNvPr id="24667" name="AutoShape 40">
                  <a:extLst>
                    <a:ext uri="{FF2B5EF4-FFF2-40B4-BE49-F238E27FC236}">
                      <a16:creationId xmlns:a16="http://schemas.microsoft.com/office/drawing/2014/main" id="{7DBB5B6C-E99D-1CA6-75DE-B639DF4E28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7647" y="4544651"/>
                  <a:ext cx="1524000" cy="228600"/>
                </a:xfrm>
                <a:prstGeom prst="rightArrow">
                  <a:avLst>
                    <a:gd name="adj1" fmla="val 50000"/>
                    <a:gd name="adj2" fmla="val 166667"/>
                  </a:avLst>
                </a:prstGeom>
                <a:gradFill>
                  <a:gsLst>
                    <a:gs pos="30000">
                      <a:srgbClr val="47FFD1"/>
                    </a:gs>
                    <a:gs pos="0">
                      <a:srgbClr val="001F60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 b="0">
                    <a:latin typeface="+mn-lt"/>
                  </a:endParaRPr>
                </a:p>
              </p:txBody>
            </p:sp>
            <p:grpSp>
              <p:nvGrpSpPr>
                <p:cNvPr id="24668" name="Group 44">
                  <a:extLst>
                    <a:ext uri="{FF2B5EF4-FFF2-40B4-BE49-F238E27FC236}">
                      <a16:creationId xmlns:a16="http://schemas.microsoft.com/office/drawing/2014/main" id="{98AE251B-C329-DA3F-D14D-5F1DF066EC5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196208" y="3909655"/>
                  <a:ext cx="4789488" cy="550863"/>
                  <a:chOff x="1995" y="2192"/>
                  <a:chExt cx="3017" cy="347"/>
                </a:xfrm>
              </p:grpSpPr>
              <p:sp>
                <p:nvSpPr>
                  <p:cNvPr id="24696" name="AutoShape 45">
                    <a:extLst>
                      <a:ext uri="{FF2B5EF4-FFF2-40B4-BE49-F238E27FC236}">
                        <a16:creationId xmlns:a16="http://schemas.microsoft.com/office/drawing/2014/main" id="{9883F6F8-DA3F-088D-43F0-DC88C69089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0381480">
                    <a:off x="1995" y="2347"/>
                    <a:ext cx="692" cy="192"/>
                  </a:xfrm>
                  <a:prstGeom prst="rightArrow">
                    <a:avLst>
                      <a:gd name="adj1" fmla="val 38315"/>
                      <a:gd name="adj2" fmla="val 89809"/>
                    </a:avLst>
                  </a:prstGeom>
                  <a:gradFill>
                    <a:gsLst>
                      <a:gs pos="30000">
                        <a:srgbClr val="FFFF00"/>
                      </a:gs>
                      <a:gs pos="0">
                        <a:srgbClr val="001F6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b="0">
                      <a:latin typeface="+mn-lt"/>
                    </a:endParaRPr>
                  </a:p>
                </p:txBody>
              </p:sp>
              <p:sp>
                <p:nvSpPr>
                  <p:cNvPr id="24697" name="Rectangle 46">
                    <a:extLst>
                      <a:ext uri="{FF2B5EF4-FFF2-40B4-BE49-F238E27FC236}">
                        <a16:creationId xmlns:a16="http://schemas.microsoft.com/office/drawing/2014/main" id="{C8F6958C-26E3-1853-5ED7-4E2C0E1696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192"/>
                    <a:ext cx="153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spcBef>
                        <a:spcPct val="20000"/>
                      </a:spcBef>
                    </a:pPr>
                    <a:r>
                      <a:rPr lang="en-US" sz="1800" b="0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/>
                          </a:outerShdw>
                        </a:effectLst>
                        <a:latin typeface="+mn-lt"/>
                      </a:rPr>
                      <a:t>scattered photons</a:t>
                    </a:r>
                  </a:p>
                </p:txBody>
              </p:sp>
              <p:grpSp>
                <p:nvGrpSpPr>
                  <p:cNvPr id="24698" name="Group 47">
                    <a:extLst>
                      <a:ext uri="{FF2B5EF4-FFF2-40B4-BE49-F238E27FC236}">
                        <a16:creationId xmlns:a16="http://schemas.microsoft.com/office/drawing/2014/main" id="{37AE0188-A99C-CD76-11DA-254DC09B562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923" y="2208"/>
                    <a:ext cx="1089" cy="240"/>
                    <a:chOff x="3923" y="2160"/>
                    <a:chExt cx="1089" cy="240"/>
                  </a:xfrm>
                </p:grpSpPr>
                <p:sp>
                  <p:nvSpPr>
                    <p:cNvPr id="24699" name="Rectangle 48">
                      <a:extLst>
                        <a:ext uri="{FF2B5EF4-FFF2-40B4-BE49-F238E27FC236}">
                          <a16:creationId xmlns:a16="http://schemas.microsoft.com/office/drawing/2014/main" id="{238204E9-C49B-D8C9-F52D-569006E45F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31" y="2175"/>
                      <a:ext cx="999" cy="205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b="0">
                        <a:latin typeface="+mn-lt"/>
                      </a:endParaRPr>
                    </a:p>
                  </p:txBody>
                </p:sp>
                <p:sp>
                  <p:nvSpPr>
                    <p:cNvPr id="24700" name="Rectangle 49">
                      <a:extLst>
                        <a:ext uri="{FF2B5EF4-FFF2-40B4-BE49-F238E27FC236}">
                          <a16:creationId xmlns:a16="http://schemas.microsoft.com/office/drawing/2014/main" id="{7FC77E81-47F2-B6AB-0CFE-73F3109AFD6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23" y="2160"/>
                      <a:ext cx="1089" cy="2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r>
                        <a:rPr lang="en-US" sz="1600" b="0">
                          <a:latin typeface="+mn-lt"/>
                        </a:rPr>
                        <a:t>X-ray scattering</a:t>
                      </a:r>
                    </a:p>
                  </p:txBody>
                </p:sp>
              </p:grpSp>
            </p:grpSp>
            <p:grpSp>
              <p:nvGrpSpPr>
                <p:cNvPr id="24669" name="Group 56">
                  <a:extLst>
                    <a:ext uri="{FF2B5EF4-FFF2-40B4-BE49-F238E27FC236}">
                      <a16:creationId xmlns:a16="http://schemas.microsoft.com/office/drawing/2014/main" id="{F585903D-91F1-C653-7F6B-DDBECCBB78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3172" y="5236804"/>
                  <a:ext cx="4632325" cy="858838"/>
                  <a:chOff x="1886" y="3028"/>
                  <a:chExt cx="2918" cy="541"/>
                </a:xfrm>
              </p:grpSpPr>
              <p:sp>
                <p:nvSpPr>
                  <p:cNvPr id="24691" name="Rectangle 57">
                    <a:extLst>
                      <a:ext uri="{FF2B5EF4-FFF2-40B4-BE49-F238E27FC236}">
                        <a16:creationId xmlns:a16="http://schemas.microsoft.com/office/drawing/2014/main" id="{A6DE2F94-A9F6-302E-A2FF-63A3A8531F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94" y="3185"/>
                    <a:ext cx="1056" cy="38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lnSpc>
                        <a:spcPts val="1800"/>
                      </a:lnSpc>
                      <a:spcBef>
                        <a:spcPct val="20000"/>
                      </a:spcBef>
                    </a:pPr>
                    <a:r>
                      <a:rPr lang="en-US" sz="1800" b="0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/>
                          </a:outerShdw>
                        </a:effectLst>
                        <a:latin typeface="+mn-lt"/>
                      </a:rPr>
                      <a:t>transmitted photons</a:t>
                    </a:r>
                  </a:p>
                </p:txBody>
              </p:sp>
              <p:sp>
                <p:nvSpPr>
                  <p:cNvPr id="24692" name="AutoShape 58">
                    <a:extLst>
                      <a:ext uri="{FF2B5EF4-FFF2-40B4-BE49-F238E27FC236}">
                        <a16:creationId xmlns:a16="http://schemas.microsoft.com/office/drawing/2014/main" id="{F1275B4C-E676-2BBA-EEA0-3256FFB88B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140961">
                    <a:off x="1886" y="3028"/>
                    <a:ext cx="705" cy="192"/>
                  </a:xfrm>
                  <a:prstGeom prst="rightArrow">
                    <a:avLst>
                      <a:gd name="adj1" fmla="val 38315"/>
                      <a:gd name="adj2" fmla="val 89809"/>
                    </a:avLst>
                  </a:prstGeom>
                  <a:gradFill>
                    <a:gsLst>
                      <a:gs pos="30000">
                        <a:srgbClr val="FFFF00"/>
                      </a:gs>
                      <a:gs pos="0">
                        <a:srgbClr val="001F6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b="0">
                      <a:latin typeface="+mn-lt"/>
                    </a:endParaRPr>
                  </a:p>
                </p:txBody>
              </p:sp>
              <p:grpSp>
                <p:nvGrpSpPr>
                  <p:cNvPr id="24693" name="Group 59">
                    <a:extLst>
                      <a:ext uri="{FF2B5EF4-FFF2-40B4-BE49-F238E27FC236}">
                        <a16:creationId xmlns:a16="http://schemas.microsoft.com/office/drawing/2014/main" id="{01F12E50-D231-1416-0A5B-BC4BB03673A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318" y="3165"/>
                    <a:ext cx="1486" cy="343"/>
                    <a:chOff x="3366" y="1533"/>
                    <a:chExt cx="1486" cy="343"/>
                  </a:xfrm>
                </p:grpSpPr>
                <p:sp>
                  <p:nvSpPr>
                    <p:cNvPr id="24694" name="Rectangle 60">
                      <a:extLst>
                        <a:ext uri="{FF2B5EF4-FFF2-40B4-BE49-F238E27FC236}">
                          <a16:creationId xmlns:a16="http://schemas.microsoft.com/office/drawing/2014/main" id="{C63A5E7E-2B01-EC64-F252-F080F35C148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66" y="1553"/>
                      <a:ext cx="1358" cy="323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b="0">
                        <a:latin typeface="+mn-lt"/>
                      </a:endParaRPr>
                    </a:p>
                  </p:txBody>
                </p:sp>
                <p:sp>
                  <p:nvSpPr>
                    <p:cNvPr id="24695" name="Rectangle 61">
                      <a:extLst>
                        <a:ext uri="{FF2B5EF4-FFF2-40B4-BE49-F238E27FC236}">
                          <a16:creationId xmlns:a16="http://schemas.microsoft.com/office/drawing/2014/main" id="{7A5E536A-2838-E657-22E1-306FDF755E4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2" y="1533"/>
                      <a:ext cx="1470" cy="34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>
                        <a:lnSpc>
                          <a:spcPts val="1800"/>
                        </a:lnSpc>
                        <a:spcBef>
                          <a:spcPct val="20000"/>
                        </a:spcBef>
                      </a:pPr>
                      <a:r>
                        <a:rPr lang="en-US" sz="1600" b="0">
                          <a:latin typeface="+mn-lt"/>
                        </a:rPr>
                        <a:t>imaging, absorption spectroscopy, EXAFS</a:t>
                      </a:r>
                    </a:p>
                  </p:txBody>
                </p:sp>
              </p:grpSp>
            </p:grpSp>
            <p:grpSp>
              <p:nvGrpSpPr>
                <p:cNvPr id="24670" name="Group 65">
                  <a:extLst>
                    <a:ext uri="{FF2B5EF4-FFF2-40B4-BE49-F238E27FC236}">
                      <a16:creationId xmlns:a16="http://schemas.microsoft.com/office/drawing/2014/main" id="{619112BA-DA8D-E0F0-AA4B-AA69519E1C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05734" y="4392251"/>
                  <a:ext cx="4560890" cy="381000"/>
                  <a:chOff x="2001" y="2496"/>
                  <a:chExt cx="2873" cy="240"/>
                </a:xfrm>
                <a:gradFill>
                  <a:gsLst>
                    <a:gs pos="30000">
                      <a:srgbClr val="FFFF00"/>
                    </a:gs>
                    <a:gs pos="0">
                      <a:srgbClr val="001F60"/>
                    </a:gs>
                  </a:gsLst>
                  <a:lin ang="0" scaled="1"/>
                </a:gradFill>
              </p:grpSpPr>
              <p:sp>
                <p:nvSpPr>
                  <p:cNvPr id="24688" name="Rectangle 68">
                    <a:extLst>
                      <a:ext uri="{FF2B5EF4-FFF2-40B4-BE49-F238E27FC236}">
                        <a16:creationId xmlns:a16="http://schemas.microsoft.com/office/drawing/2014/main" id="{8BBFAACD-D5F5-76F7-2CE6-80DB5A2329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23" y="2510"/>
                    <a:ext cx="951" cy="218"/>
                  </a:xfrm>
                  <a:prstGeom prst="rect">
                    <a:avLst/>
                  </a:prstGeom>
                  <a:solidFill>
                    <a:srgbClr val="CCCCFF"/>
                  </a:solidFill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spcBef>
                        <a:spcPct val="20000"/>
                      </a:spcBef>
                    </a:pPr>
                    <a:r>
                      <a:rPr lang="en-US" sz="1600" b="0">
                        <a:latin typeface="+mn-lt"/>
                      </a:rPr>
                      <a:t>crystallography</a:t>
                    </a:r>
                  </a:p>
                </p:txBody>
              </p:sp>
              <p:sp>
                <p:nvSpPr>
                  <p:cNvPr id="24689" name="Rectangle 69">
                    <a:extLst>
                      <a:ext uri="{FF2B5EF4-FFF2-40B4-BE49-F238E27FC236}">
                        <a16:creationId xmlns:a16="http://schemas.microsoft.com/office/drawing/2014/main" id="{087265D4-927F-BB14-CC37-2EA416E636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88" y="2496"/>
                    <a:ext cx="1280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spcBef>
                        <a:spcPct val="20000"/>
                      </a:spcBef>
                    </a:pPr>
                    <a:r>
                      <a:rPr lang="en-US" sz="1800" b="0">
                        <a:solidFill>
                          <a:srgbClr val="FFFF00"/>
                        </a:solidFill>
                        <a:effectLst>
                          <a:outerShdw blurRad="50800" dist="38100" dir="2700000" sx="1000" sy="1000" algn="tl" rotWithShape="0">
                            <a:prstClr val="black"/>
                          </a:outerShdw>
                        </a:effectLst>
                        <a:latin typeface="+mn-lt"/>
                      </a:rPr>
                      <a:t>diffracted photons</a:t>
                    </a:r>
                  </a:p>
                </p:txBody>
              </p:sp>
              <p:sp>
                <p:nvSpPr>
                  <p:cNvPr id="24690" name="AutoShape 70">
                    <a:extLst>
                      <a:ext uri="{FF2B5EF4-FFF2-40B4-BE49-F238E27FC236}">
                        <a16:creationId xmlns:a16="http://schemas.microsoft.com/office/drawing/2014/main" id="{4308EFC2-F09B-2BCA-9FA7-3C3DAC965C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20984374">
                    <a:off x="2001" y="2541"/>
                    <a:ext cx="687" cy="192"/>
                  </a:xfrm>
                  <a:prstGeom prst="rightArrow">
                    <a:avLst>
                      <a:gd name="adj1" fmla="val 38315"/>
                      <a:gd name="adj2" fmla="val 89809"/>
                    </a:avLst>
                  </a:prstGeom>
                  <a:gradFill>
                    <a:gsLst>
                      <a:gs pos="30000">
                        <a:srgbClr val="FFFF00"/>
                      </a:gs>
                      <a:gs pos="0">
                        <a:srgbClr val="001F6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b="0">
                      <a:latin typeface="+mn-lt"/>
                    </a:endParaRPr>
                  </a:p>
                </p:txBody>
              </p:sp>
            </p:grpSp>
            <p:grpSp>
              <p:nvGrpSpPr>
                <p:cNvPr id="24671" name="Group 71">
                  <a:extLst>
                    <a:ext uri="{FF2B5EF4-FFF2-40B4-BE49-F238E27FC236}">
                      <a16:creationId xmlns:a16="http://schemas.microsoft.com/office/drawing/2014/main" id="{6A790F56-96CA-3822-1257-8092801C8A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32722" y="4855802"/>
                  <a:ext cx="5103813" cy="454025"/>
                  <a:chOff x="2018" y="2788"/>
                  <a:chExt cx="3215" cy="286"/>
                </a:xfrm>
              </p:grpSpPr>
              <p:sp>
                <p:nvSpPr>
                  <p:cNvPr id="24683" name="AutoShape 72">
                    <a:extLst>
                      <a:ext uri="{FF2B5EF4-FFF2-40B4-BE49-F238E27FC236}">
                        <a16:creationId xmlns:a16="http://schemas.microsoft.com/office/drawing/2014/main" id="{5C8312BB-DFA0-4798-757E-982E4D8549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615626" flipV="1">
                    <a:off x="2018" y="2788"/>
                    <a:ext cx="670" cy="192"/>
                  </a:xfrm>
                  <a:prstGeom prst="rightArrow">
                    <a:avLst>
                      <a:gd name="adj1" fmla="val 38315"/>
                      <a:gd name="adj2" fmla="val 89809"/>
                    </a:avLst>
                  </a:prstGeom>
                  <a:gradFill>
                    <a:gsLst>
                      <a:gs pos="30000">
                        <a:srgbClr val="FFFF00"/>
                      </a:gs>
                      <a:gs pos="0">
                        <a:srgbClr val="001F6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b="0">
                      <a:latin typeface="+mn-lt"/>
                    </a:endParaRPr>
                  </a:p>
                </p:txBody>
              </p:sp>
              <p:sp>
                <p:nvSpPr>
                  <p:cNvPr id="24684" name="Rectangle 73">
                    <a:extLst>
                      <a:ext uri="{FF2B5EF4-FFF2-40B4-BE49-F238E27FC236}">
                        <a16:creationId xmlns:a16="http://schemas.microsoft.com/office/drawing/2014/main" id="{788C19FD-A67A-6831-D99D-48A416B41B5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2832"/>
                    <a:ext cx="153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spcBef>
                        <a:spcPct val="20000"/>
                      </a:spcBef>
                    </a:pPr>
                    <a:r>
                      <a:rPr lang="en-US" sz="1800" b="0">
                        <a:solidFill>
                          <a:srgbClr val="FFFF00"/>
                        </a:solidFill>
                        <a:effectLst>
                          <a:outerShdw blurRad="50800" dist="38100" dir="2700000" sx="1000" sy="1000" algn="tl" rotWithShape="0">
                            <a:prstClr val="black"/>
                          </a:outerShdw>
                        </a:effectLst>
                        <a:latin typeface="+mn-lt"/>
                      </a:rPr>
                      <a:t>fluorescence</a:t>
                    </a:r>
                  </a:p>
                  <a:p>
                    <a:pPr>
                      <a:spcBef>
                        <a:spcPct val="20000"/>
                      </a:spcBef>
                    </a:pPr>
                    <a:endParaRPr lang="en-US" sz="1800" b="0">
                      <a:solidFill>
                        <a:srgbClr val="FFFF00"/>
                      </a:solidFill>
                      <a:effectLst>
                        <a:outerShdw blurRad="50800" dist="38100" dir="2700000" sx="1000" sy="1000" algn="tl" rotWithShape="0">
                          <a:prstClr val="black"/>
                        </a:outerShdw>
                      </a:effectLst>
                      <a:latin typeface="+mn-lt"/>
                    </a:endParaRPr>
                  </a:p>
                </p:txBody>
              </p:sp>
              <p:grpSp>
                <p:nvGrpSpPr>
                  <p:cNvPr id="24685" name="Group 74">
                    <a:extLst>
                      <a:ext uri="{FF2B5EF4-FFF2-40B4-BE49-F238E27FC236}">
                        <a16:creationId xmlns:a16="http://schemas.microsoft.com/office/drawing/2014/main" id="{3778B306-28E4-3E30-3492-FD792667435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560" y="2827"/>
                    <a:ext cx="1673" cy="247"/>
                    <a:chOff x="3560" y="2203"/>
                    <a:chExt cx="1673" cy="247"/>
                  </a:xfrm>
                </p:grpSpPr>
                <p:sp>
                  <p:nvSpPr>
                    <p:cNvPr id="24686" name="Rectangle 75">
                      <a:extLst>
                        <a:ext uri="{FF2B5EF4-FFF2-40B4-BE49-F238E27FC236}">
                          <a16:creationId xmlns:a16="http://schemas.microsoft.com/office/drawing/2014/main" id="{DD1B2050-686A-3688-5A36-042FF32B3AF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60" y="2203"/>
                      <a:ext cx="1632" cy="244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b="0">
                        <a:latin typeface="+mn-lt"/>
                      </a:endParaRPr>
                    </a:p>
                  </p:txBody>
                </p:sp>
                <p:sp>
                  <p:nvSpPr>
                    <p:cNvPr id="24687" name="Rectangle 76">
                      <a:extLst>
                        <a:ext uri="{FF2B5EF4-FFF2-40B4-BE49-F238E27FC236}">
                          <a16:creationId xmlns:a16="http://schemas.microsoft.com/office/drawing/2014/main" id="{E058CAF5-01AB-FAD8-EDF7-934F7CF040E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78" y="2210"/>
                      <a:ext cx="1655" cy="2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>
                        <a:spcBef>
                          <a:spcPct val="20000"/>
                        </a:spcBef>
                      </a:pPr>
                      <a:r>
                        <a:rPr lang="en-US" sz="1600" b="0">
                          <a:latin typeface="+mn-lt"/>
                        </a:rPr>
                        <a:t>fluorescence spectroscopy</a:t>
                      </a:r>
                    </a:p>
                  </p:txBody>
                </p:sp>
              </p:grpSp>
            </p:grpSp>
            <p:grpSp>
              <p:nvGrpSpPr>
                <p:cNvPr id="24672" name="Grouper 5">
                  <a:extLst>
                    <a:ext uri="{FF2B5EF4-FFF2-40B4-BE49-F238E27FC236}">
                      <a16:creationId xmlns:a16="http://schemas.microsoft.com/office/drawing/2014/main" id="{FE998226-68EC-94B0-25DA-D63334A19523}"/>
                    </a:ext>
                  </a:extLst>
                </p:cNvPr>
                <p:cNvGrpSpPr/>
                <p:nvPr/>
              </p:nvGrpSpPr>
              <p:grpSpPr>
                <a:xfrm>
                  <a:off x="3719736" y="4077210"/>
                  <a:ext cx="1434429" cy="1029079"/>
                  <a:chOff x="1690589" y="4210745"/>
                  <a:chExt cx="1434429" cy="1029079"/>
                </a:xfrm>
              </p:grpSpPr>
              <p:sp>
                <p:nvSpPr>
                  <p:cNvPr id="24681" name="Rectangle 43">
                    <a:extLst>
                      <a:ext uri="{FF2B5EF4-FFF2-40B4-BE49-F238E27FC236}">
                        <a16:creationId xmlns:a16="http://schemas.microsoft.com/office/drawing/2014/main" id="{7C910D0D-32BE-D327-19EA-5D74892FEB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90589" y="4210745"/>
                    <a:ext cx="996280" cy="3810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195263" indent="-195263">
                      <a:spcBef>
                        <a:spcPct val="20000"/>
                      </a:spcBef>
                    </a:pPr>
                    <a:r>
                      <a:rPr lang="en-US">
                        <a:solidFill>
                          <a:srgbClr val="FF00FF"/>
                        </a:solidFill>
                        <a:effectLst>
                          <a:glow rad="101600">
                            <a:schemeClr val="accent4">
                              <a:satMod val="175000"/>
                            </a:schemeClr>
                          </a:glow>
                        </a:effectLst>
                        <a:latin typeface="+mn-lt"/>
                      </a:rPr>
                      <a:t>solid</a:t>
                    </a:r>
                  </a:p>
                </p:txBody>
              </p:sp>
              <p:sp>
                <p:nvSpPr>
                  <p:cNvPr id="24682" name="Cube 24681">
                    <a:extLst>
                      <a:ext uri="{FF2B5EF4-FFF2-40B4-BE49-F238E27FC236}">
                        <a16:creationId xmlns:a16="http://schemas.microsoft.com/office/drawing/2014/main" id="{B3B3DB96-1013-8088-942F-1C3AFFFF9C9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494301" y="4482963"/>
                    <a:ext cx="630717" cy="756861"/>
                  </a:xfrm>
                  <a:prstGeom prst="cube">
                    <a:avLst/>
                  </a:prstGeom>
                  <a:solidFill>
                    <a:srgbClr val="FF00FF"/>
                  </a:solidFill>
                  <a:ln w="19050" cap="flat" cmpd="sng" algn="ctr">
                    <a:solidFill>
                      <a:srgbClr val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  <p:sp>
              <p:nvSpPr>
                <p:cNvPr id="24673" name="Rectangle 3">
                  <a:extLst>
                    <a:ext uri="{FF2B5EF4-FFF2-40B4-BE49-F238E27FC236}">
                      <a16:creationId xmlns:a16="http://schemas.microsoft.com/office/drawing/2014/main" id="{D339F22E-0DD1-68D8-530D-83D36BAA68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40349" y="4358621"/>
                  <a:ext cx="1600201" cy="6858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195263" indent="-195263">
                    <a:spcBef>
                      <a:spcPct val="20000"/>
                    </a:spcBef>
                  </a:pPr>
                  <a:r>
                    <a:rPr lang="en-US" sz="2800" b="0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atin typeface="+mn-lt"/>
                    </a:rPr>
                    <a:t>X-rays</a:t>
                  </a:r>
                </a:p>
              </p:txBody>
            </p:sp>
            <p:grpSp>
              <p:nvGrpSpPr>
                <p:cNvPr id="24674" name="Group 50">
                  <a:extLst>
                    <a:ext uri="{FF2B5EF4-FFF2-40B4-BE49-F238E27FC236}">
                      <a16:creationId xmlns:a16="http://schemas.microsoft.com/office/drawing/2014/main" id="{02648EFE-C960-F8F9-E393-6BC3C45724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12349" y="5161788"/>
                  <a:ext cx="3322639" cy="1247775"/>
                  <a:chOff x="121" y="3010"/>
                  <a:chExt cx="2093" cy="786"/>
                </a:xfrm>
              </p:grpSpPr>
              <p:sp>
                <p:nvSpPr>
                  <p:cNvPr id="24676" name="Rectangle 51">
                    <a:extLst>
                      <a:ext uri="{FF2B5EF4-FFF2-40B4-BE49-F238E27FC236}">
                        <a16:creationId xmlns:a16="http://schemas.microsoft.com/office/drawing/2014/main" id="{62882F57-87EF-01FD-DBC1-56B37E42CD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1" y="3244"/>
                    <a:ext cx="1077" cy="20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>
                      <a:lnSpc>
                        <a:spcPts val="1800"/>
                      </a:lnSpc>
                      <a:spcBef>
                        <a:spcPct val="20000"/>
                      </a:spcBef>
                    </a:pPr>
                    <a:r>
                      <a:rPr lang="en-US" sz="1800" b="0">
                        <a:solidFill>
                          <a:srgbClr val="FFFF00"/>
                        </a:solidFill>
                        <a:effectLst>
                          <a:outerShdw blurRad="50800" dist="38100" dir="2700000" algn="tl" rotWithShape="0">
                            <a:prstClr val="black"/>
                          </a:outerShdw>
                        </a:effectLst>
                        <a:latin typeface="+mn-lt"/>
                      </a:rPr>
                      <a:t>photoelectrons</a:t>
                    </a:r>
                  </a:p>
                </p:txBody>
              </p:sp>
              <p:sp>
                <p:nvSpPr>
                  <p:cNvPr id="24677" name="AutoShape 52">
                    <a:extLst>
                      <a:ext uri="{FF2B5EF4-FFF2-40B4-BE49-F238E27FC236}">
                        <a16:creationId xmlns:a16="http://schemas.microsoft.com/office/drawing/2014/main" id="{7B8E30BE-2B65-FF19-5235-237DD7233FB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rot="9405558">
                    <a:off x="1093" y="3010"/>
                    <a:ext cx="1121" cy="192"/>
                  </a:xfrm>
                  <a:prstGeom prst="rightArrow">
                    <a:avLst>
                      <a:gd name="adj1" fmla="val 38315"/>
                      <a:gd name="adj2" fmla="val 89809"/>
                    </a:avLst>
                  </a:prstGeom>
                  <a:gradFill>
                    <a:gsLst>
                      <a:gs pos="30000">
                        <a:srgbClr val="FFFF00"/>
                      </a:gs>
                      <a:gs pos="0">
                        <a:srgbClr val="001F60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 b="0">
                      <a:latin typeface="+mn-lt"/>
                    </a:endParaRPr>
                  </a:p>
                </p:txBody>
              </p:sp>
              <p:grpSp>
                <p:nvGrpSpPr>
                  <p:cNvPr id="24678" name="Group 53">
                    <a:extLst>
                      <a:ext uri="{FF2B5EF4-FFF2-40B4-BE49-F238E27FC236}">
                        <a16:creationId xmlns:a16="http://schemas.microsoft.com/office/drawing/2014/main" id="{9F2C7A2F-F1CA-3D36-1F0D-2BADB1FC8DD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2" y="3433"/>
                    <a:ext cx="974" cy="363"/>
                    <a:chOff x="182" y="3433"/>
                    <a:chExt cx="974" cy="363"/>
                  </a:xfrm>
                </p:grpSpPr>
                <p:sp>
                  <p:nvSpPr>
                    <p:cNvPr id="24679" name="Rectangle 54">
                      <a:extLst>
                        <a:ext uri="{FF2B5EF4-FFF2-40B4-BE49-F238E27FC236}">
                          <a16:creationId xmlns:a16="http://schemas.microsoft.com/office/drawing/2014/main" id="{579F6D2E-8BDC-964F-D088-90BFBD41E7D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" y="3444"/>
                      <a:ext cx="887" cy="342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b="0">
                        <a:latin typeface="+mn-lt"/>
                      </a:endParaRPr>
                    </a:p>
                  </p:txBody>
                </p:sp>
                <p:sp>
                  <p:nvSpPr>
                    <p:cNvPr id="24680" name="Rectangle 55">
                      <a:extLst>
                        <a:ext uri="{FF2B5EF4-FFF2-40B4-BE49-F238E27FC236}">
                          <a16:creationId xmlns:a16="http://schemas.microsoft.com/office/drawing/2014/main" id="{33175C6F-AC45-AC89-5A70-3DC9B9E5988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2" y="3433"/>
                      <a:ext cx="974" cy="36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Bef>
                          <a:spcPct val="20000"/>
                        </a:spcBef>
                      </a:pPr>
                      <a:r>
                        <a:rPr lang="en-US" sz="1600" b="0">
                          <a:latin typeface="+mn-lt"/>
                        </a:rPr>
                        <a:t>photoemission spectroscopy</a:t>
                      </a:r>
                    </a:p>
                  </p:txBody>
                </p:sp>
              </p:grpSp>
            </p:grpSp>
            <p:sp>
              <p:nvSpPr>
                <p:cNvPr id="24675" name="Rectangle 2">
                  <a:extLst>
                    <a:ext uri="{FF2B5EF4-FFF2-40B4-BE49-F238E27FC236}">
                      <a16:creationId xmlns:a16="http://schemas.microsoft.com/office/drawing/2014/main" id="{B6B74D5A-708E-01D8-E707-85204C211B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7368" y="3645024"/>
                  <a:ext cx="11377263" cy="1572730"/>
                </a:xfrm>
                <a:prstGeom prst="rect">
                  <a:avLst/>
                </a:prstGeom>
                <a:noFill/>
                <a:ln w="28575">
                  <a:noFill/>
                </a:ln>
                <a:effectLst>
                  <a:outerShdw blurRad="63500" dist="45847" dir="2700000" algn="ctr" rotWithShape="0">
                    <a:schemeClr val="tx1">
                      <a:alpha val="75000"/>
                    </a:schemeClr>
                  </a:outerShdw>
                </a:effectLst>
              </p:spPr>
              <p:txBody>
                <a:bodyPr/>
                <a:lstStyle/>
                <a:p>
                  <a:pPr marL="61913" algn="ctr">
                    <a:lnSpc>
                      <a:spcPct val="90000"/>
                    </a:lnSpc>
                    <a:spcBef>
                      <a:spcPts val="0"/>
                    </a:spcBef>
                    <a:defRPr/>
                  </a:pPr>
                  <a:endParaRPr lang="en-US" sz="3600">
                    <a:solidFill>
                      <a:schemeClr val="bg1"/>
                    </a:solidFill>
                    <a:effectLst>
                      <a:glow rad="139700">
                        <a:schemeClr val="accent4">
                          <a:satMod val="175000"/>
                        </a:schemeClr>
                      </a:glow>
                    </a:effectLst>
                    <a:latin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5924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6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800"/>
                            </p:stCondLst>
                            <p:childTnLst>
                              <p:par>
                                <p:cTn id="3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8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8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80" grpId="0" animBg="1"/>
      <p:bldP spid="88" grpId="0"/>
      <p:bldP spid="11" grpId="0"/>
      <p:bldP spid="8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Wave in vacuum: sin(kx - ωt) → exp[i(kx - ωt)]">
            <a:extLst>
              <a:ext uri="{FF2B5EF4-FFF2-40B4-BE49-F238E27FC236}">
                <a16:creationId xmlns:a16="http://schemas.microsoft.com/office/drawing/2014/main" id="{8615298A-E0F0-005C-5BE2-89007ED4A7CD}"/>
              </a:ext>
            </a:extLst>
          </p:cNvPr>
          <p:cNvSpPr txBox="1"/>
          <p:nvPr/>
        </p:nvSpPr>
        <p:spPr>
          <a:xfrm>
            <a:off x="47328" y="1628800"/>
            <a:ext cx="11953328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 algn="ctr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fr-CH" sz="2800" b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Wave function in vacuum: we could use a sine function, </a:t>
            </a:r>
            <a:r>
              <a:rPr lang="fr-CH" sz="2800" b="0" i="1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lang="en-GB" sz="2800" b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sin(</a:t>
            </a:r>
            <a:r>
              <a:rPr lang="en-GB" sz="280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</a:t>
            </a:r>
            <a:r>
              <a:rPr lang="en-GB" sz="2800" b="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•</a:t>
            </a:r>
            <a:r>
              <a:rPr lang="en-GB" sz="2800" i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lang="en-GB" sz="2800" b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– </a:t>
            </a:r>
            <a:r>
              <a:rPr lang="en-GB" sz="2800" b="0" i="1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w</a:t>
            </a:r>
            <a:r>
              <a:rPr lang="en-GB" sz="2800" b="0" i="1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t </a:t>
            </a:r>
            <a:r>
              <a:rPr lang="en-GB" sz="2800" b="0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)</a:t>
            </a:r>
            <a:r>
              <a:rPr lang="fr-CH" sz="2800" b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; </a:t>
            </a:r>
          </a:p>
          <a:p>
            <a:pPr marL="40640" algn="ctr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fr-CH" sz="2800" b="0">
                <a:solidFill>
                  <a:schemeClr val="bg1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but for effetive math it is better to adopt an </a:t>
            </a:r>
            <a:r>
              <a:rPr lang="fr-CH" sz="2800" b="0" u="sng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ima</a:t>
            </a:r>
            <a:r>
              <a:rPr lang="fr-CH" sz="2800" b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g</a:t>
            </a:r>
            <a:r>
              <a:rPr lang="fr-CH" sz="2800" b="0" u="sng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inar</a:t>
            </a:r>
            <a:r>
              <a:rPr lang="fr-CH" sz="2800" b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y</a:t>
            </a:r>
            <a:r>
              <a:rPr lang="fr-CH" sz="2800" b="0" u="sng">
                <a:solidFill>
                  <a:schemeClr val="bg1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fr-CH" sz="2800" b="0" u="sng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ex</a:t>
            </a:r>
            <a:r>
              <a:rPr lang="fr-CH" sz="2800" b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 lang="fr-CH" sz="2800" b="0" u="sng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onential:</a:t>
            </a:r>
            <a:r>
              <a:rPr lang="fr-CH" sz="2800" b="0">
                <a:solidFill>
                  <a:schemeClr val="bg1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40640" algn="ctr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fr-CH" sz="2800" b="0" i="1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lang="fr-CH" sz="2800" b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exp[</a:t>
            </a:r>
            <a:r>
              <a:rPr lang="fr-CH" sz="2800" b="0" i="1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lang="fr-CH" sz="2800" b="0" i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fr-CH" sz="2800" b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lang="en-GB" sz="280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</a:t>
            </a:r>
            <a:r>
              <a:rPr lang="en-GB" sz="2800" b="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•</a:t>
            </a:r>
            <a:r>
              <a:rPr lang="en-GB" sz="2800" i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lang="fr-CH" sz="2800" b="0" i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– </a:t>
            </a:r>
            <a:r>
              <a:rPr lang="fr-CH" sz="2800" b="0" i="1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w</a:t>
            </a:r>
            <a:r>
              <a:rPr lang="fr-CH" sz="2800" b="0" i="1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lang="fr-CH" sz="2800" b="0" i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fr-CH" sz="2800" b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)</a:t>
            </a:r>
            <a:r>
              <a:rPr lang="fr-CH"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]</a:t>
            </a:r>
            <a:endParaRPr sz="2800" b="0" u="sng">
              <a:solidFill>
                <a:schemeClr val="bg1"/>
              </a:solidFill>
              <a:uFill>
                <a:solidFill>
                  <a:srgbClr val="FFFB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5" name="Wave in vacuum: sin(kx - ωt) → exp[i(kx - ωt)]">
            <a:extLst>
              <a:ext uri="{FF2B5EF4-FFF2-40B4-BE49-F238E27FC236}">
                <a16:creationId xmlns:a16="http://schemas.microsoft.com/office/drawing/2014/main" id="{08B06FDB-736F-F521-64B9-DB91F1360C6E}"/>
              </a:ext>
            </a:extLst>
          </p:cNvPr>
          <p:cNvSpPr txBox="1"/>
          <p:nvPr/>
        </p:nvSpPr>
        <p:spPr>
          <a:xfrm>
            <a:off x="7979805" y="1602859"/>
            <a:ext cx="415260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fr-CH" sz="2800" b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Then, traveling in the solid, its intensity  can be progresively decreased by </a:t>
            </a:r>
            <a:r>
              <a:rPr lang="fr-CH" sz="2800" b="0" u="sng" err="1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absorption</a:t>
            </a:r>
            <a:endParaRPr sz="2800" b="0" u="sng">
              <a:solidFill>
                <a:schemeClr val="bg1"/>
              </a:solidFill>
              <a:uFill>
                <a:solidFill>
                  <a:schemeClr val="bg1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2" name="Interaction between photons and matter -- a more formal approach:">
            <a:extLst>
              <a:ext uri="{FF2B5EF4-FFF2-40B4-BE49-F238E27FC236}">
                <a16:creationId xmlns:a16="http://schemas.microsoft.com/office/drawing/2014/main" id="{D90CF859-783E-B948-8A38-F103CA500E78}"/>
              </a:ext>
            </a:extLst>
          </p:cNvPr>
          <p:cNvSpPr txBox="1">
            <a:spLocks/>
          </p:cNvSpPr>
          <p:nvPr/>
        </p:nvSpPr>
        <p:spPr>
          <a:xfrm>
            <a:off x="47329" y="476672"/>
            <a:ext cx="12123030" cy="1134167"/>
          </a:xfrm>
          <a:prstGeom prst="rect">
            <a:avLst/>
          </a:prstGeom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40639" indent="0" algn="ctr">
              <a:lnSpc>
                <a:spcPts val="3620"/>
              </a:lnSpc>
              <a:spcBef>
                <a:spcPts val="0"/>
              </a:spcBef>
            </a:pPr>
            <a:r>
              <a:rPr lang="en-GB" sz="3600" b="0" kern="0">
                <a:latin typeface="Chalkboard" panose="03050602040202020205" pitchFamily="66" charset="77"/>
              </a:rPr>
              <a:t>Interactions of x-rays with solids: </a:t>
            </a:r>
          </a:p>
          <a:p>
            <a:pPr marL="40639" indent="0" algn="ctr">
              <a:lnSpc>
                <a:spcPts val="3620"/>
              </a:lnSpc>
              <a:spcBef>
                <a:spcPts val="0"/>
              </a:spcBef>
            </a:pPr>
            <a:r>
              <a:rPr lang="en-GB" sz="3600" b="0" kern="0">
                <a:latin typeface="Chalkboard" panose="03050602040202020205" pitchFamily="66" charset="77"/>
              </a:rPr>
              <a:t>general picture and formal 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09FC41-F439-DF41-AE74-C0A67198D991}"/>
              </a:ext>
            </a:extLst>
          </p:cNvPr>
          <p:cNvSpPr/>
          <p:nvPr/>
        </p:nvSpPr>
        <p:spPr bwMode="auto">
          <a:xfrm>
            <a:off x="5325004" y="1942676"/>
            <a:ext cx="2599325" cy="27452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4" name="exp(-nIkx) → attenuation factor → absorption…">
            <a:extLst>
              <a:ext uri="{FF2B5EF4-FFF2-40B4-BE49-F238E27FC236}">
                <a16:creationId xmlns:a16="http://schemas.microsoft.com/office/drawing/2014/main" id="{94405861-E59C-1A04-8A0D-ACDD046D5B47}"/>
              </a:ext>
            </a:extLst>
          </p:cNvPr>
          <p:cNvSpPr txBox="1"/>
          <p:nvPr/>
        </p:nvSpPr>
        <p:spPr>
          <a:xfrm>
            <a:off x="5936099" y="4079378"/>
            <a:ext cx="141249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 algn="r">
              <a:spcBef>
                <a:spcPts val="0"/>
              </a:spcBef>
              <a:buClr>
                <a:srgbClr val="FFFB00"/>
              </a:buClr>
              <a:buSzPct val="100000"/>
            </a:pPr>
            <a:r>
              <a:rPr lang="en-US" sz="3200" err="1"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SOLID</a:t>
            </a:r>
            <a:endParaRPr lang="en-US" sz="3200">
              <a:uFill>
                <a:solidFill>
                  <a:srgbClr val="FFFFFF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2" name="Wave in vacuum: sin(kx - ωt) → exp[i(kx - ωt)]">
            <a:extLst>
              <a:ext uri="{FF2B5EF4-FFF2-40B4-BE49-F238E27FC236}">
                <a16:creationId xmlns:a16="http://schemas.microsoft.com/office/drawing/2014/main" id="{EA19047C-BBF9-5A97-4BE0-A29DD0DC8437}"/>
              </a:ext>
            </a:extLst>
          </p:cNvPr>
          <p:cNvSpPr txBox="1"/>
          <p:nvPr/>
        </p:nvSpPr>
        <p:spPr>
          <a:xfrm>
            <a:off x="47328" y="1779478"/>
            <a:ext cx="4884095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 algn="r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fr-CH" sz="2800" b="0" err="1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In vacuum, a wave propagates with constant intensity at the speed of light </a:t>
            </a:r>
            <a:endParaRPr sz="2800" b="0" u="sng">
              <a:solidFill>
                <a:schemeClr val="accent1">
                  <a:lumMod val="60000"/>
                  <a:lumOff val="40000"/>
                </a:schemeClr>
              </a:solidFill>
              <a:uFill>
                <a:solidFill>
                  <a:srgbClr val="FFFB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3" name="Wave in vacuum: sin(kx - ωt) → exp[i(kx - ωt)]">
            <a:extLst>
              <a:ext uri="{FF2B5EF4-FFF2-40B4-BE49-F238E27FC236}">
                <a16:creationId xmlns:a16="http://schemas.microsoft.com/office/drawing/2014/main" id="{E34BA735-80A1-A76F-1B51-33ED7ABD1AF3}"/>
              </a:ext>
            </a:extLst>
          </p:cNvPr>
          <p:cNvSpPr txBox="1"/>
          <p:nvPr/>
        </p:nvSpPr>
        <p:spPr>
          <a:xfrm>
            <a:off x="911424" y="4149080"/>
            <a:ext cx="4321299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 algn="r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fr-CH" sz="2800" b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When it passes the vacuum-solid interface, it changes its direction due to </a:t>
            </a:r>
            <a:r>
              <a:rPr lang="fr-CH" sz="2800" b="0" u="sng" err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refraction</a:t>
            </a:r>
            <a:endParaRPr sz="2800" b="0" u="sng">
              <a:solidFill>
                <a:srgbClr val="FFFF00"/>
              </a:solidFill>
              <a:uFill>
                <a:solidFill>
                  <a:srgbClr val="FFFF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7" name="Wave in vacuum: sin(kx - ωt) → exp[i(kx - ωt)]">
            <a:extLst>
              <a:ext uri="{FF2B5EF4-FFF2-40B4-BE49-F238E27FC236}">
                <a16:creationId xmlns:a16="http://schemas.microsoft.com/office/drawing/2014/main" id="{8228E268-4451-959E-BA91-5FB049AB4D0E}"/>
              </a:ext>
            </a:extLst>
          </p:cNvPr>
          <p:cNvSpPr txBox="1"/>
          <p:nvPr/>
        </p:nvSpPr>
        <p:spPr>
          <a:xfrm>
            <a:off x="7956934" y="3790813"/>
            <a:ext cx="3755690" cy="230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fr-CH" sz="2800" b="0" err="1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And it can be affected by other "phase effects" such as </a:t>
            </a:r>
            <a:r>
              <a:rPr lang="fr-CH" sz="2800" b="0" u="sng" err="1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interference</a:t>
            </a:r>
            <a:r>
              <a:rPr lang="fr-CH" sz="2800" b="0" err="1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or </a:t>
            </a:r>
            <a:r>
              <a:rPr lang="fr-CH" sz="2800" b="0" u="sng" err="1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diffraction</a:t>
            </a:r>
            <a:endParaRPr sz="2800" b="0" u="sng">
              <a:solidFill>
                <a:schemeClr val="accent1">
                  <a:lumMod val="60000"/>
                  <a:lumOff val="40000"/>
                </a:schemeClr>
              </a:solidFill>
              <a:uFill>
                <a:solidFill>
                  <a:schemeClr val="accent1">
                    <a:lumMod val="60000"/>
                    <a:lumOff val="40000"/>
                  </a:schemeClr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D49671A-9C1E-E1F2-DDF9-C88BC47E5B11}"/>
              </a:ext>
            </a:extLst>
          </p:cNvPr>
          <p:cNvGrpSpPr/>
          <p:nvPr/>
        </p:nvGrpSpPr>
        <p:grpSpPr>
          <a:xfrm>
            <a:off x="6999385" y="3785906"/>
            <a:ext cx="5170974" cy="2481284"/>
            <a:chOff x="5189895" y="2471367"/>
            <a:chExt cx="5170974" cy="2481284"/>
          </a:xfrm>
        </p:grpSpPr>
        <p:sp>
          <p:nvSpPr>
            <p:cNvPr id="88" name="exp(-nIkx) → attenuation factor → absorption…">
              <a:extLst>
                <a:ext uri="{FF2B5EF4-FFF2-40B4-BE49-F238E27FC236}">
                  <a16:creationId xmlns:a16="http://schemas.microsoft.com/office/drawing/2014/main" id="{6037EFCF-D1A5-6A94-9086-3B6D9135130A}"/>
                </a:ext>
              </a:extLst>
            </p:cNvPr>
            <p:cNvSpPr txBox="1"/>
            <p:nvPr/>
          </p:nvSpPr>
          <p:spPr>
            <a:xfrm>
              <a:off x="5189895" y="3126510"/>
              <a:ext cx="5170974" cy="18261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marL="40640" algn="r">
                <a:spcBef>
                  <a:spcPts val="0"/>
                </a:spcBef>
                <a:buClr>
                  <a:srgbClr val="FFFB00"/>
                </a:buClr>
                <a:buSzPct val="100000"/>
              </a:pPr>
              <a:r>
                <a:rPr lang="en-US" sz="2800" b="0" i="1" err="1">
                  <a:solidFill>
                    <a:srgbClr val="ED91FF"/>
                  </a:solidFill>
                  <a:uFill>
                    <a:solidFill>
                      <a:srgbClr val="FFFB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n</a:t>
              </a:r>
              <a:r>
                <a:rPr lang="en-US" sz="2800" b="0" baseline="-25000" err="1">
                  <a:solidFill>
                    <a:srgbClr val="ED91FF"/>
                  </a:solidFill>
                  <a:uFill>
                    <a:solidFill>
                      <a:srgbClr val="FFFB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R</a:t>
              </a:r>
              <a:r>
                <a:rPr lang="en-US" sz="2800" i="1" err="1">
                  <a:solidFill>
                    <a:srgbClr val="ED91FF"/>
                  </a:solidFill>
                  <a:uFill>
                    <a:solidFill>
                      <a:srgbClr val="FFFB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k</a:t>
              </a:r>
              <a:r>
                <a:rPr lang="en-US" sz="2800" b="0">
                  <a:solidFill>
                    <a:srgbClr val="ED91FF"/>
                  </a:solidFill>
                  <a:uFill>
                    <a:solidFill>
                      <a:srgbClr val="FFFB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 </a:t>
              </a:r>
              <a:r>
                <a:rPr lang="en-US" sz="2800" b="0">
                  <a:solidFill>
                    <a:srgbClr val="ED91FF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determines the "phase", affecting refraction and other </a:t>
              </a:r>
              <a:r>
                <a:rPr lang="en-US" sz="2800" b="0">
                  <a:solidFill>
                    <a:srgbClr val="ED91FF"/>
                  </a:solidFill>
                  <a:uFill>
                    <a:solidFill>
                      <a:srgbClr val="EB90FE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p</a:t>
              </a:r>
              <a:r>
                <a:rPr lang="en-US" sz="2800" b="0" u="sng">
                  <a:solidFill>
                    <a:srgbClr val="ED91FF"/>
                  </a:solidFill>
                  <a:uFill>
                    <a:solidFill>
                      <a:srgbClr val="EB90FE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hase effects</a:t>
              </a:r>
              <a:r>
                <a:rPr lang="en-US" sz="2800" b="0">
                  <a:solidFill>
                    <a:srgbClr val="ED91FF"/>
                  </a:solidFill>
                  <a:uFill>
                    <a:solidFill>
                      <a:srgbClr val="EB90FE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: </a:t>
              </a:r>
              <a:r>
                <a:rPr lang="en-US" sz="2800" b="0">
                  <a:solidFill>
                    <a:srgbClr val="ED91FF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diffraction,</a:t>
              </a:r>
            </a:p>
            <a:p>
              <a:pPr marL="40640" algn="r">
                <a:spcBef>
                  <a:spcPts val="0"/>
                </a:spcBef>
                <a:buClr>
                  <a:srgbClr val="FFFB00"/>
                </a:buClr>
                <a:buSzPct val="100000"/>
              </a:pPr>
              <a:r>
                <a:rPr lang="en-US" sz="2800" b="0">
                  <a:solidFill>
                    <a:srgbClr val="ED91FF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interference…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22811B8-C059-F75A-0E06-5B7D9081BAF9}"/>
                </a:ext>
              </a:extLst>
            </p:cNvPr>
            <p:cNvSpPr/>
            <p:nvPr/>
          </p:nvSpPr>
          <p:spPr bwMode="auto">
            <a:xfrm>
              <a:off x="8080638" y="2471367"/>
              <a:ext cx="1894504" cy="414699"/>
            </a:xfrm>
            <a:prstGeom prst="rect">
              <a:avLst/>
            </a:prstGeom>
            <a:noFill/>
            <a:ln w="28575" cap="flat" cmpd="sng" algn="ctr">
              <a:solidFill>
                <a:srgbClr val="ED91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587DB192-EEE9-F8E4-9D24-1B7B2800FFF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247603" y="2903106"/>
              <a:ext cx="223483" cy="3466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ED91FF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63E7BC3-01AA-D6A9-2042-7A48CD4210F7}"/>
              </a:ext>
            </a:extLst>
          </p:cNvPr>
          <p:cNvGrpSpPr/>
          <p:nvPr/>
        </p:nvGrpSpPr>
        <p:grpSpPr>
          <a:xfrm>
            <a:off x="1775520" y="3765618"/>
            <a:ext cx="7249684" cy="1976310"/>
            <a:chOff x="-5758189" y="3152726"/>
            <a:chExt cx="7249684" cy="197631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1A7A5BC-99AB-4555-A86D-1EF65FDD996A}"/>
                </a:ext>
              </a:extLst>
            </p:cNvPr>
            <p:cNvGrpSpPr/>
            <p:nvPr/>
          </p:nvGrpSpPr>
          <p:grpSpPr>
            <a:xfrm>
              <a:off x="-5758189" y="3152726"/>
              <a:ext cx="7249684" cy="1976310"/>
              <a:chOff x="-5758189" y="3152726"/>
              <a:chExt cx="7249684" cy="1976310"/>
            </a:xfrm>
          </p:grpSpPr>
          <p:sp>
            <p:nvSpPr>
              <p:cNvPr id="100" name="exp(-nIkx) → attenuation factor → absorption…">
                <a:extLst>
                  <a:ext uri="{FF2B5EF4-FFF2-40B4-BE49-F238E27FC236}">
                    <a16:creationId xmlns:a16="http://schemas.microsoft.com/office/drawing/2014/main" id="{34901111-FE28-A8F7-B4F4-EB9C45424C4F}"/>
                  </a:ext>
                </a:extLst>
              </p:cNvPr>
              <p:cNvSpPr txBox="1"/>
              <p:nvPr/>
            </p:nvSpPr>
            <p:spPr>
              <a:xfrm>
                <a:off x="-5758189" y="3733782"/>
                <a:ext cx="5659642" cy="139525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/>
              <a:p>
                <a:pPr marL="40640">
                  <a:spcBef>
                    <a:spcPts val="0"/>
                  </a:spcBef>
                  <a:buClr>
                    <a:srgbClr val="FFFB00"/>
                  </a:buClr>
                  <a:buSzPct val="100000"/>
                </a:pPr>
                <a:r>
                  <a:rPr lang="en-US" sz="2800" b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uFill>
                      <a:solidFill>
                        <a:srgbClr val="FFFFFF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rPr>
                  <a:t>Exponential with negative real argument: it decreases with the distance and describes </a:t>
                </a:r>
                <a:r>
                  <a:rPr lang="en-US" sz="2800" b="0" u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uFill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rPr>
                  <a:t>absor</a:t>
                </a:r>
                <a:r>
                  <a:rPr lang="en-US" sz="2800" b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uFill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rPr>
                  <a:t>p</a:t>
                </a:r>
                <a:r>
                  <a:rPr lang="en-US" sz="2800" b="0" u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uFill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rPr>
                  <a:t>tion</a:t>
                </a: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12CE71B-DF2B-11F2-10D3-A38D4470C009}"/>
                  </a:ext>
                </a:extLst>
              </p:cNvPr>
              <p:cNvSpPr/>
              <p:nvPr/>
            </p:nvSpPr>
            <p:spPr bwMode="auto">
              <a:xfrm>
                <a:off x="-285581" y="3152726"/>
                <a:ext cx="1777076" cy="432048"/>
              </a:xfrm>
              <a:prstGeom prst="rect">
                <a:avLst/>
              </a:prstGeom>
              <a:noFill/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AAB54E7-351C-C528-28A2-D006C72266A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789637" y="3598222"/>
              <a:ext cx="737698" cy="58603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47FFD1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E768A9D-5628-AE8C-675E-FEC704F6DCA8}"/>
              </a:ext>
            </a:extLst>
          </p:cNvPr>
          <p:cNvGrpSpPr/>
          <p:nvPr/>
        </p:nvGrpSpPr>
        <p:grpSpPr>
          <a:xfrm>
            <a:off x="5782871" y="2572470"/>
            <a:ext cx="3625497" cy="622284"/>
            <a:chOff x="2097605" y="2801349"/>
            <a:chExt cx="3625497" cy="622284"/>
          </a:xfrm>
        </p:grpSpPr>
        <p:sp>
          <p:nvSpPr>
            <p:cNvPr id="104" name="Wave in vacuum: sin(kx - ωt) → exp[i(kx - ωt)]">
              <a:extLst>
                <a:ext uri="{FF2B5EF4-FFF2-40B4-BE49-F238E27FC236}">
                  <a16:creationId xmlns:a16="http://schemas.microsoft.com/office/drawing/2014/main" id="{F2C62F0A-9C4F-9E00-CF1A-C84A2A7D7774}"/>
                </a:ext>
              </a:extLst>
            </p:cNvPr>
            <p:cNvSpPr txBox="1"/>
            <p:nvPr/>
          </p:nvSpPr>
          <p:spPr>
            <a:xfrm>
              <a:off x="4116113" y="2890154"/>
              <a:ext cx="1606989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marL="40640">
                <a:spcBef>
                  <a:spcPts val="600"/>
                </a:spcBef>
                <a:buClr>
                  <a:srgbClr val="FFFFFF"/>
                </a:buClr>
                <a:buSzPct val="100000"/>
              </a:pPr>
              <a:r>
                <a:rPr lang="en-US" sz="2800" b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“PHASE”</a:t>
              </a:r>
              <a:endParaRPr lang="en-US" sz="2800" b="0">
                <a:solidFill>
                  <a:srgbClr val="FF00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2EFBB27-311A-6089-4AA3-EACE582C68B0}"/>
                </a:ext>
              </a:extLst>
            </p:cNvPr>
            <p:cNvSpPr/>
            <p:nvPr/>
          </p:nvSpPr>
          <p:spPr bwMode="auto">
            <a:xfrm>
              <a:off x="2097605" y="2801349"/>
              <a:ext cx="1487422" cy="35977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2A0F6E0C-5B46-4139-BFC0-A18FCA02D2A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590864" y="2957735"/>
              <a:ext cx="591363" cy="15919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7" name="Wave in a material:…">
            <a:extLst>
              <a:ext uri="{FF2B5EF4-FFF2-40B4-BE49-F238E27FC236}">
                <a16:creationId xmlns:a16="http://schemas.microsoft.com/office/drawing/2014/main" id="{D0F7F407-9EE8-1822-9F3C-2FB10664D6D1}"/>
              </a:ext>
            </a:extLst>
          </p:cNvPr>
          <p:cNvSpPr txBox="1"/>
          <p:nvPr/>
        </p:nvSpPr>
        <p:spPr>
          <a:xfrm>
            <a:off x="0" y="3132450"/>
            <a:ext cx="1219200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14288" indent="25400" algn="ctr">
              <a:spcBef>
                <a:spcPts val="0"/>
              </a:spcBef>
              <a:buClr>
                <a:srgbClr val="FFFFFF"/>
              </a:buClr>
              <a:buSzPct val="100000"/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sz="2800" b="0">
                <a:solidFill>
                  <a:schemeClr val="accent1">
                    <a:lumMod val="40000"/>
                    <a:lumOff val="60000"/>
                  </a:schemeClr>
                </a:solidFill>
              </a:rPr>
              <a:t>I</a:t>
            </a:r>
            <a:r>
              <a:rPr sz="2800" b="0">
                <a:solidFill>
                  <a:schemeClr val="accent1">
                    <a:lumMod val="40000"/>
                    <a:lumOff val="60000"/>
                  </a:schemeClr>
                </a:solidFill>
              </a:rPr>
              <a:t>n</a:t>
            </a:r>
            <a:r>
              <a:rPr lang="fr-CH" sz="2800" b="0">
                <a:solidFill>
                  <a:schemeClr val="accent1">
                    <a:lumMod val="40000"/>
                    <a:lumOff val="60000"/>
                  </a:schemeClr>
                </a:solidFill>
              </a:rPr>
              <a:t>side</a:t>
            </a:r>
            <a:r>
              <a:rPr sz="2800" b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fr-CH" sz="2800" b="0">
                <a:solidFill>
                  <a:schemeClr val="accent1">
                    <a:lumMod val="40000"/>
                    <a:lumOff val="60000"/>
                  </a:schemeClr>
                </a:solidFill>
              </a:rPr>
              <a:t>the </a:t>
            </a:r>
            <a:r>
              <a:rPr lang="fr-CH" sz="2800" b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solid</a:t>
            </a:r>
            <a:r>
              <a:rPr lang="fr-CH" sz="2800" b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fr-CH" sz="2800" i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</a:t>
            </a:r>
            <a:r>
              <a:rPr lang="fr-CH" sz="2800" b="0" i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GB" sz="2800" b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+mn-lt"/>
                <a:ea typeface="Symbol"/>
                <a:cs typeface="Symbol"/>
                <a:sym typeface="Symbol"/>
              </a:rPr>
              <a:t>changes to </a:t>
            </a:r>
            <a:r>
              <a:rPr lang="en-GB" sz="2800" b="0" i="1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lang="en-GB" sz="2800" i="1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</a:t>
            </a:r>
            <a:r>
              <a:rPr lang="en-GB" sz="2800" b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, with </a:t>
            </a:r>
            <a:r>
              <a:rPr sz="2800" b="0" i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sz="2800" b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sz="2800" b="0" i="1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sz="2800" b="0" baseline="-2500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sz="2800" b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+ </a:t>
            </a:r>
            <a:r>
              <a:rPr sz="2800" b="0" i="1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in</a:t>
            </a:r>
            <a:r>
              <a:rPr sz="2800" b="0" baseline="-25000" err="1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sz="2800" b="0" baseline="-2500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800" b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2800" b="0" u="sng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com</a:t>
            </a:r>
            <a:r>
              <a:rPr sz="2800" b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p</a:t>
            </a:r>
            <a:r>
              <a:rPr sz="2800" b="0" u="sng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lex</a:t>
            </a:r>
            <a:r>
              <a:rPr sz="2800" b="0">
                <a:solidFill>
                  <a:schemeClr val="accent1">
                    <a:lumMod val="40000"/>
                    <a:lumOff val="60000"/>
                  </a:schemeClr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refractive index)</a:t>
            </a:r>
            <a:endParaRPr lang="fr-CH" sz="1200" b="0">
              <a:solidFill>
                <a:schemeClr val="accent1">
                  <a:lumMod val="40000"/>
                  <a:lumOff val="60000"/>
                </a:schemeClr>
              </a:solidFill>
              <a:uFill>
                <a:solidFill>
                  <a:srgbClr val="FFFB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  <a:p>
            <a:pPr marL="14288" indent="25400">
              <a:spcBef>
                <a:spcPts val="0"/>
              </a:spcBef>
              <a:buClr>
                <a:srgbClr val="FFFFFF"/>
              </a:buClr>
              <a:buSzPct val="100000"/>
              <a:defRPr sz="2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 sz="1200" b="0" baseline="-25000">
              <a:solidFill>
                <a:srgbClr val="FFFB00"/>
              </a:solidFill>
              <a:uFill>
                <a:solidFill>
                  <a:srgbClr val="FFFB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85" name="Interaction between photons and matter -- a more formal approach:">
            <a:extLst>
              <a:ext uri="{FF2B5EF4-FFF2-40B4-BE49-F238E27FC236}">
                <a16:creationId xmlns:a16="http://schemas.microsoft.com/office/drawing/2014/main" id="{2CB08BF2-8C41-DB5B-4481-5900433BA6ED}"/>
              </a:ext>
            </a:extLst>
          </p:cNvPr>
          <p:cNvSpPr txBox="1">
            <a:spLocks/>
          </p:cNvSpPr>
          <p:nvPr/>
        </p:nvSpPr>
        <p:spPr>
          <a:xfrm>
            <a:off x="47328" y="5823225"/>
            <a:ext cx="12601400" cy="1134167"/>
          </a:xfrm>
          <a:prstGeom prst="rect">
            <a:avLst/>
          </a:prstGeom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40639" indent="0">
              <a:lnSpc>
                <a:spcPts val="3600"/>
              </a:lnSpc>
              <a:spcBef>
                <a:spcPts val="0"/>
              </a:spcBef>
            </a:pPr>
            <a:r>
              <a:rPr lang="en-GB" sz="3600" b="0" kern="0">
                <a:latin typeface="Chalkboard" panose="03050602040202020205" pitchFamily="66" charset="77"/>
              </a:rPr>
              <a:t>Synchrotron radiation techniques can be </a:t>
            </a:r>
          </a:p>
          <a:p>
            <a:pPr marL="40639" indent="0">
              <a:lnSpc>
                <a:spcPts val="3600"/>
              </a:lnSpc>
              <a:spcBef>
                <a:spcPts val="0"/>
              </a:spcBef>
            </a:pPr>
            <a:r>
              <a:rPr lang="en-GB" sz="3600" b="0" kern="0">
                <a:latin typeface="Chalkboard" panose="03050602040202020205" pitchFamily="66" charset="77"/>
              </a:rPr>
              <a:t>based on absorption effects, phase effects, or both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3660BB-FC66-BBB0-2978-1EDAD594DAFA}"/>
              </a:ext>
            </a:extLst>
          </p:cNvPr>
          <p:cNvCxnSpPr>
            <a:cxnSpLocks/>
          </p:cNvCxnSpPr>
          <p:nvPr/>
        </p:nvCxnSpPr>
        <p:spPr bwMode="auto">
          <a:xfrm>
            <a:off x="3281828" y="3573182"/>
            <a:ext cx="3956176" cy="142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>
            <a:glow rad="50800">
              <a:schemeClr val="tx1"/>
            </a:glo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5AFC710-BADD-A93E-596C-2CB13797B8B9}"/>
              </a:ext>
            </a:extLst>
          </p:cNvPr>
          <p:cNvGrpSpPr/>
          <p:nvPr/>
        </p:nvGrpSpPr>
        <p:grpSpPr>
          <a:xfrm>
            <a:off x="1807499" y="2558393"/>
            <a:ext cx="3132759" cy="705693"/>
            <a:chOff x="-779956" y="2592009"/>
            <a:chExt cx="3132759" cy="705693"/>
          </a:xfrm>
        </p:grpSpPr>
        <p:sp>
          <p:nvSpPr>
            <p:cNvPr id="92" name="Wave in vacuum: sin(kx - ωt) → exp[i(kx - ωt)]">
              <a:extLst>
                <a:ext uri="{FF2B5EF4-FFF2-40B4-BE49-F238E27FC236}">
                  <a16:creationId xmlns:a16="http://schemas.microsoft.com/office/drawing/2014/main" id="{02C5EBDD-86D2-443F-6F71-FA57D9BBE6F8}"/>
                </a:ext>
              </a:extLst>
            </p:cNvPr>
            <p:cNvSpPr txBox="1"/>
            <p:nvPr/>
          </p:nvSpPr>
          <p:spPr>
            <a:xfrm>
              <a:off x="-779956" y="2764223"/>
              <a:ext cx="2559987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>
              <a:spAutoFit/>
            </a:bodyPr>
            <a:lstStyle/>
            <a:p>
              <a:pPr marL="40640">
                <a:spcBef>
                  <a:spcPts val="600"/>
                </a:spcBef>
                <a:buClr>
                  <a:srgbClr val="FFFFFF"/>
                </a:buClr>
                <a:buSzPct val="100000"/>
              </a:pPr>
              <a:r>
                <a:rPr lang="en-US" sz="2800" b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“AMPLITUDE”</a:t>
              </a:r>
              <a:endParaRPr lang="en-US" sz="2800" b="0">
                <a:solidFill>
                  <a:srgbClr val="FF00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1917349-B50E-8181-1734-8330B28468E0}"/>
                </a:ext>
              </a:extLst>
            </p:cNvPr>
            <p:cNvSpPr/>
            <p:nvPr/>
          </p:nvSpPr>
          <p:spPr bwMode="auto">
            <a:xfrm>
              <a:off x="2062748" y="2592009"/>
              <a:ext cx="290055" cy="36670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26C1AEAF-62B0-58BC-6414-A39A2C71F6C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69075" y="2764555"/>
              <a:ext cx="478147" cy="28555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2" name="Wave in a material:…">
            <a:extLst>
              <a:ext uri="{FF2B5EF4-FFF2-40B4-BE49-F238E27FC236}">
                <a16:creationId xmlns:a16="http://schemas.microsoft.com/office/drawing/2014/main" id="{43A1FE39-498D-2541-206A-1AAAB1E34E59}"/>
              </a:ext>
            </a:extLst>
          </p:cNvPr>
          <p:cNvSpPr txBox="1"/>
          <p:nvPr/>
        </p:nvSpPr>
        <p:spPr>
          <a:xfrm>
            <a:off x="0" y="3713555"/>
            <a:ext cx="1219200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14288" algn="ctr">
              <a:spcBef>
                <a:spcPts val="0"/>
              </a:spcBef>
              <a:buClr>
                <a:srgbClr val="FFFB00"/>
              </a:buClr>
            </a:pPr>
            <a:r>
              <a:rPr lang="fr-CH" sz="2800" b="0" err="1">
                <a:solidFill>
                  <a:schemeClr val="bg1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Wave</a:t>
            </a:r>
            <a:r>
              <a:rPr lang="fr-CH" sz="2800" b="0">
                <a:solidFill>
                  <a:schemeClr val="bg1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fr-CH" sz="2800" b="0" err="1">
                <a:solidFill>
                  <a:schemeClr val="bg1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function</a:t>
            </a:r>
            <a:r>
              <a:rPr lang="fr-CH" sz="2800" b="0">
                <a:solidFill>
                  <a:schemeClr val="bg1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:</a:t>
            </a:r>
            <a:r>
              <a:rPr lang="fr-CH" sz="2800" b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fr-CH"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lang="fr-CH"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exp{</a:t>
            </a:r>
            <a:r>
              <a:rPr lang="en-CH" sz="2800" b="0" i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 </a:t>
            </a:r>
            <a:r>
              <a:rPr lang="en-CH"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[</a:t>
            </a:r>
            <a:r>
              <a:rPr lang="fr-CH"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lang="fr-CH"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lang="fr-CH" sz="2800" b="0" baseline="-2500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lang="fr-CH" sz="2800" b="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+</a:t>
            </a:r>
            <a:r>
              <a:rPr lang="fr-CH"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in</a:t>
            </a:r>
            <a:r>
              <a:rPr lang="fr-CH" sz="2800" b="0" baseline="-2500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lang="fr-CH"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)</a:t>
            </a:r>
            <a:r>
              <a:rPr lang="en-GB" sz="280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</a:t>
            </a:r>
            <a:r>
              <a:rPr lang="en-GB" sz="2800" b="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•</a:t>
            </a:r>
            <a:r>
              <a:rPr lang="en-GB" sz="2800" i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lang="fr-CH" sz="2800" b="0" i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fr-CH"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–</a:t>
            </a:r>
            <a:r>
              <a:rPr lang="fr-CH" sz="2800" b="0" i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fr-CH" sz="2800" b="0" i="1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w</a:t>
            </a:r>
            <a:r>
              <a:rPr lang="fr-CH" sz="2800" b="0" i="1" err="1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t </a:t>
            </a:r>
            <a:r>
              <a:rPr lang="fr-CH" sz="2800" b="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]}</a:t>
            </a:r>
            <a:r>
              <a:rPr lang="fr-CH"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= </a:t>
            </a:r>
            <a:r>
              <a:rPr lang="fr-CH"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A</a:t>
            </a:r>
            <a:r>
              <a:rPr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exp(-</a:t>
            </a:r>
            <a:r>
              <a:rPr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sz="2800" b="0" baseline="-2500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sz="280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</a:t>
            </a:r>
            <a:r>
              <a:rPr lang="fr-CH" sz="2800" b="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•</a:t>
            </a:r>
            <a:r>
              <a:rPr lang="fr-CH" sz="2800" i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 </a:t>
            </a:r>
            <a:r>
              <a:rPr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)</a:t>
            </a:r>
            <a:r>
              <a:rPr sz="2800" b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exp</a:t>
            </a:r>
            <a:r>
              <a:rPr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[</a:t>
            </a:r>
            <a:r>
              <a:rPr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lang="fr-CH" sz="2800" b="0" i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sz="2800" b="0" baseline="-2500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lang="en-GB" sz="280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</a:t>
            </a:r>
            <a:r>
              <a:rPr lang="en-GB" sz="2800" b="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•</a:t>
            </a:r>
            <a:r>
              <a:rPr lang="en-GB" sz="2800" i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CH"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–</a:t>
            </a:r>
            <a:r>
              <a:rPr sz="2800" b="0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w</a:t>
            </a:r>
            <a:r>
              <a:rPr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t</a:t>
            </a:r>
            <a:r>
              <a:rPr lang="fr-CH" sz="2800" b="0" i="1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fr-CH" sz="2800" b="0" err="1">
                <a:solidFill>
                  <a:srgbClr val="FFFF00"/>
                </a:solidFill>
                <a:uFill>
                  <a:solidFill>
                    <a:srgbClr val="FFFB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)]</a:t>
            </a:r>
            <a:endParaRPr sz="2800" b="0">
              <a:solidFill>
                <a:srgbClr val="FFFF00"/>
              </a:solidFill>
              <a:uFill>
                <a:solidFill>
                  <a:srgbClr val="FFFB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5B893A-74E5-D982-61B4-1AAABA7860C7}"/>
              </a:ext>
            </a:extLst>
          </p:cNvPr>
          <p:cNvGrpSpPr/>
          <p:nvPr/>
        </p:nvGrpSpPr>
        <p:grpSpPr>
          <a:xfrm>
            <a:off x="5283460" y="3010284"/>
            <a:ext cx="2646876" cy="577099"/>
            <a:chOff x="9376756" y="927400"/>
            <a:chExt cx="2646876" cy="577099"/>
          </a:xfrm>
        </p:grpSpPr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89303DAF-2103-F1E4-33AD-6458F2D65E96}"/>
                </a:ext>
              </a:extLst>
            </p:cNvPr>
            <p:cNvGrpSpPr/>
            <p:nvPr/>
          </p:nvGrpSpPr>
          <p:grpSpPr>
            <a:xfrm rot="20879320">
              <a:off x="9376756" y="927400"/>
              <a:ext cx="2646876" cy="553097"/>
              <a:chOff x="5369671" y="1394722"/>
              <a:chExt cx="2457089" cy="680558"/>
            </a:xfrm>
          </p:grpSpPr>
          <p:sp>
            <p:nvSpPr>
              <p:cNvPr id="199" name="Freeform 454">
                <a:extLst>
                  <a:ext uri="{FF2B5EF4-FFF2-40B4-BE49-F238E27FC236}">
                    <a16:creationId xmlns:a16="http://schemas.microsoft.com/office/drawing/2014/main" id="{51994253-271A-5A7A-78F4-616D5B8B6D5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369671" y="1735001"/>
                <a:ext cx="205136" cy="340279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0" name="Freeform 447">
                <a:extLst>
                  <a:ext uri="{FF2B5EF4-FFF2-40B4-BE49-F238E27FC236}">
                    <a16:creationId xmlns:a16="http://schemas.microsoft.com/office/drawing/2014/main" id="{7E9A496D-42A5-7AF7-F22D-E966B156694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776875" y="1724374"/>
                <a:ext cx="210669" cy="35090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1" name="Freeform 446">
                <a:extLst>
                  <a:ext uri="{FF2B5EF4-FFF2-40B4-BE49-F238E27FC236}">
                    <a16:creationId xmlns:a16="http://schemas.microsoft.com/office/drawing/2014/main" id="{52D69168-3CEB-479A-4D3E-13EC29CE75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1739" y="1394722"/>
                <a:ext cx="205137" cy="340279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2" name="Freeform 449">
                <a:extLst>
                  <a:ext uri="{FF2B5EF4-FFF2-40B4-BE49-F238E27FC236}">
                    <a16:creationId xmlns:a16="http://schemas.microsoft.com/office/drawing/2014/main" id="{117C9871-4F57-87C6-6FF5-9A55CDE424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7545" y="1492802"/>
                <a:ext cx="199604" cy="242201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3" name="Freeform 454">
                <a:extLst>
                  <a:ext uri="{FF2B5EF4-FFF2-40B4-BE49-F238E27FC236}">
                    <a16:creationId xmlns:a16="http://schemas.microsoft.com/office/drawing/2014/main" id="{A2A06D05-4062-C310-2784-887BA63919E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187149" y="1737100"/>
                <a:ext cx="205136" cy="242199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4" name="Freeform 447">
                <a:extLst>
                  <a:ext uri="{FF2B5EF4-FFF2-40B4-BE49-F238E27FC236}">
                    <a16:creationId xmlns:a16="http://schemas.microsoft.com/office/drawing/2014/main" id="{DF8F9F08-4C80-9DFF-2BB2-1ABAF029153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596681" y="1737103"/>
                <a:ext cx="210669" cy="18860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5" name="Freeform 446">
                <a:extLst>
                  <a:ext uri="{FF2B5EF4-FFF2-40B4-BE49-F238E27FC236}">
                    <a16:creationId xmlns:a16="http://schemas.microsoft.com/office/drawing/2014/main" id="{27DC7E20-2AE3-4637-9A3A-A66919240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1544" y="1548496"/>
                <a:ext cx="205137" cy="18860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6" name="Freeform 449">
                <a:extLst>
                  <a:ext uri="{FF2B5EF4-FFF2-40B4-BE49-F238E27FC236}">
                    <a16:creationId xmlns:a16="http://schemas.microsoft.com/office/drawing/2014/main" id="{8DF26842-89C1-A544-23A3-87363BA98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7350" y="1612597"/>
                <a:ext cx="199604" cy="124505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7" name="Freeform 454">
                <a:extLst>
                  <a:ext uri="{FF2B5EF4-FFF2-40B4-BE49-F238E27FC236}">
                    <a16:creationId xmlns:a16="http://schemas.microsoft.com/office/drawing/2014/main" id="{6D222D95-0C2B-50A0-E9EA-5B0FBB56B80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006955" y="1739201"/>
                <a:ext cx="205136" cy="92456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8" name="Freeform 447">
                <a:extLst>
                  <a:ext uri="{FF2B5EF4-FFF2-40B4-BE49-F238E27FC236}">
                    <a16:creationId xmlns:a16="http://schemas.microsoft.com/office/drawing/2014/main" id="{0883F641-CB79-266C-B016-D559BA740FC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416487" y="1739201"/>
                <a:ext cx="210669" cy="92456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09" name="Freeform 446">
                <a:extLst>
                  <a:ext uri="{FF2B5EF4-FFF2-40B4-BE49-F238E27FC236}">
                    <a16:creationId xmlns:a16="http://schemas.microsoft.com/office/drawing/2014/main" id="{5D8D0EC8-DAFD-F120-CF74-063D650CD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1350" y="1646747"/>
                <a:ext cx="205137" cy="92456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  <p:sp>
            <p:nvSpPr>
              <p:cNvPr id="210" name="Freeform 449">
                <a:extLst>
                  <a:ext uri="{FF2B5EF4-FFF2-40B4-BE49-F238E27FC236}">
                    <a16:creationId xmlns:a16="http://schemas.microsoft.com/office/drawing/2014/main" id="{465ABFC0-700F-37B9-B117-A990F3EB8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27156" y="1646747"/>
                <a:ext cx="199604" cy="92456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38100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highlight>
                    <a:srgbClr val="FFFF00"/>
                  </a:highlight>
                  <a:cs typeface="+mn-cs"/>
                </a:endParaRP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DECC3AF-2FB9-7738-F4C1-F7D697FBA00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26104" y="936780"/>
              <a:ext cx="2591521" cy="56771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073661-C409-484A-357D-5DA02494E5AF}"/>
              </a:ext>
            </a:extLst>
          </p:cNvPr>
          <p:cNvGrpSpPr/>
          <p:nvPr/>
        </p:nvGrpSpPr>
        <p:grpSpPr>
          <a:xfrm>
            <a:off x="2052015" y="3329450"/>
            <a:ext cx="3279223" cy="683214"/>
            <a:chOff x="6145311" y="1246566"/>
            <a:chExt cx="3279223" cy="683214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6E59C6D-049D-972C-F1F0-B1462794483D}"/>
                </a:ext>
              </a:extLst>
            </p:cNvPr>
            <p:cNvGrpSpPr/>
            <p:nvPr/>
          </p:nvGrpSpPr>
          <p:grpSpPr>
            <a:xfrm rot="21418197">
              <a:off x="6145311" y="1246566"/>
              <a:ext cx="3279223" cy="683214"/>
              <a:chOff x="605775" y="3834407"/>
              <a:chExt cx="3238824" cy="49496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821DF9B-B131-F178-A777-205D8EC92459}"/>
                  </a:ext>
                </a:extLst>
              </p:cNvPr>
              <p:cNvGrpSpPr/>
              <p:nvPr/>
            </p:nvGrpSpPr>
            <p:grpSpPr>
              <a:xfrm>
                <a:off x="605775" y="3834407"/>
                <a:ext cx="809706" cy="486836"/>
                <a:chOff x="10559094" y="3073050"/>
                <a:chExt cx="1318801" cy="402736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AF74948C-74DA-E59A-C520-A5381B6BFDBA}"/>
                    </a:ext>
                  </a:extLst>
                </p:cNvPr>
                <p:cNvGrpSpPr/>
                <p:nvPr/>
              </p:nvGrpSpPr>
              <p:grpSpPr>
                <a:xfrm>
                  <a:off x="10559094" y="3274418"/>
                  <a:ext cx="997703" cy="201368"/>
                  <a:chOff x="10559094" y="3274418"/>
                  <a:chExt cx="997703" cy="201368"/>
                </a:xfrm>
              </p:grpSpPr>
              <p:sp>
                <p:nvSpPr>
                  <p:cNvPr id="10" name="Freeform 454">
                    <a:extLst>
                      <a:ext uri="{FF2B5EF4-FFF2-40B4-BE49-F238E27FC236}">
                        <a16:creationId xmlns:a16="http://schemas.microsoft.com/office/drawing/2014/main" id="{362EF314-2696-8B69-EF2B-86B6B99802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0559094" y="3274418"/>
                    <a:ext cx="3299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11" name="Freeform 447">
                    <a:extLst>
                      <a:ext uri="{FF2B5EF4-FFF2-40B4-BE49-F238E27FC236}">
                        <a16:creationId xmlns:a16="http://schemas.microsoft.com/office/drawing/2014/main" id="{282B5F94-B915-6CAA-7BE2-0DE6081E93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1217899" y="3274418"/>
                    <a:ext cx="3388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E0BF1385-70D0-1745-A45D-E37B939B0CC3}"/>
                    </a:ext>
                  </a:extLst>
                </p:cNvPr>
                <p:cNvGrpSpPr/>
                <p:nvPr/>
              </p:nvGrpSpPr>
              <p:grpSpPr>
                <a:xfrm>
                  <a:off x="10887900" y="3073050"/>
                  <a:ext cx="989995" cy="201368"/>
                  <a:chOff x="10887900" y="3073050"/>
                  <a:chExt cx="989995" cy="201368"/>
                </a:xfrm>
              </p:grpSpPr>
              <p:sp>
                <p:nvSpPr>
                  <p:cNvPr id="8" name="Freeform 446">
                    <a:extLst>
                      <a:ext uri="{FF2B5EF4-FFF2-40B4-BE49-F238E27FC236}">
                        <a16:creationId xmlns:a16="http://schemas.microsoft.com/office/drawing/2014/main" id="{D6BCE125-7DF0-D375-35E4-51182AEB40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87900" y="3073050"/>
                    <a:ext cx="329999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9" name="Freeform 449">
                    <a:extLst>
                      <a:ext uri="{FF2B5EF4-FFF2-40B4-BE49-F238E27FC236}">
                        <a16:creationId xmlns:a16="http://schemas.microsoft.com/office/drawing/2014/main" id="{6BADFDAD-39AB-E2A4-2A72-502148D9093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56797" y="3073050"/>
                    <a:ext cx="3210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83854A4-E5D7-1984-3889-BE7C2FFCD4AC}"/>
                  </a:ext>
                </a:extLst>
              </p:cNvPr>
              <p:cNvGrpSpPr/>
              <p:nvPr/>
            </p:nvGrpSpPr>
            <p:grpSpPr>
              <a:xfrm>
                <a:off x="1415481" y="3837117"/>
                <a:ext cx="809706" cy="486836"/>
                <a:chOff x="10559094" y="3073050"/>
                <a:chExt cx="1318801" cy="402736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BFB90816-8B83-C93F-3B4C-3E83ED33422E}"/>
                    </a:ext>
                  </a:extLst>
                </p:cNvPr>
                <p:cNvGrpSpPr/>
                <p:nvPr/>
              </p:nvGrpSpPr>
              <p:grpSpPr>
                <a:xfrm>
                  <a:off x="10559094" y="3274418"/>
                  <a:ext cx="997703" cy="201368"/>
                  <a:chOff x="10559094" y="3274418"/>
                  <a:chExt cx="997703" cy="201368"/>
                </a:xfrm>
              </p:grpSpPr>
              <p:sp>
                <p:nvSpPr>
                  <p:cNvPr id="50" name="Freeform 454">
                    <a:extLst>
                      <a:ext uri="{FF2B5EF4-FFF2-40B4-BE49-F238E27FC236}">
                        <a16:creationId xmlns:a16="http://schemas.microsoft.com/office/drawing/2014/main" id="{0C677064-097C-C446-9DF4-43321B1AD6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0559094" y="3274418"/>
                    <a:ext cx="3299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51" name="Freeform 447">
                    <a:extLst>
                      <a:ext uri="{FF2B5EF4-FFF2-40B4-BE49-F238E27FC236}">
                        <a16:creationId xmlns:a16="http://schemas.microsoft.com/office/drawing/2014/main" id="{11112463-CD87-AE2A-9148-B7C575EE48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1217899" y="3274418"/>
                    <a:ext cx="3388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138F7F97-3623-1504-A786-A8A23DE84EB2}"/>
                    </a:ext>
                  </a:extLst>
                </p:cNvPr>
                <p:cNvGrpSpPr/>
                <p:nvPr/>
              </p:nvGrpSpPr>
              <p:grpSpPr>
                <a:xfrm>
                  <a:off x="10887900" y="3073050"/>
                  <a:ext cx="989995" cy="201368"/>
                  <a:chOff x="10887900" y="3073050"/>
                  <a:chExt cx="989995" cy="201368"/>
                </a:xfrm>
              </p:grpSpPr>
              <p:sp>
                <p:nvSpPr>
                  <p:cNvPr id="48" name="Freeform 446">
                    <a:extLst>
                      <a:ext uri="{FF2B5EF4-FFF2-40B4-BE49-F238E27FC236}">
                        <a16:creationId xmlns:a16="http://schemas.microsoft.com/office/drawing/2014/main" id="{0EEF40BF-5C1E-CEC2-AD81-2683450C0F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87900" y="3073050"/>
                    <a:ext cx="329999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49" name="Freeform 449">
                    <a:extLst>
                      <a:ext uri="{FF2B5EF4-FFF2-40B4-BE49-F238E27FC236}">
                        <a16:creationId xmlns:a16="http://schemas.microsoft.com/office/drawing/2014/main" id="{3B5C0209-B7B3-F412-1E11-030F6C94E5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56797" y="3073050"/>
                    <a:ext cx="3210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8EC5198-4175-BF25-B452-0A3023F99DD9}"/>
                  </a:ext>
                </a:extLst>
              </p:cNvPr>
              <p:cNvGrpSpPr/>
              <p:nvPr/>
            </p:nvGrpSpPr>
            <p:grpSpPr>
              <a:xfrm>
                <a:off x="2225187" y="3839827"/>
                <a:ext cx="809706" cy="486836"/>
                <a:chOff x="10559094" y="3073050"/>
                <a:chExt cx="1318801" cy="402736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B6AC7CE7-0D5D-F5CD-9052-E2157E859503}"/>
                    </a:ext>
                  </a:extLst>
                </p:cNvPr>
                <p:cNvGrpSpPr/>
                <p:nvPr/>
              </p:nvGrpSpPr>
              <p:grpSpPr>
                <a:xfrm>
                  <a:off x="10559094" y="3274418"/>
                  <a:ext cx="997703" cy="201368"/>
                  <a:chOff x="10559094" y="3274418"/>
                  <a:chExt cx="997703" cy="201368"/>
                </a:xfrm>
              </p:grpSpPr>
              <p:sp>
                <p:nvSpPr>
                  <p:cNvPr id="58" name="Freeform 454">
                    <a:extLst>
                      <a:ext uri="{FF2B5EF4-FFF2-40B4-BE49-F238E27FC236}">
                        <a16:creationId xmlns:a16="http://schemas.microsoft.com/office/drawing/2014/main" id="{AB8AB5B6-6534-207A-6028-FCA753EE0D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0559094" y="3274418"/>
                    <a:ext cx="3299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59" name="Freeform 447">
                    <a:extLst>
                      <a:ext uri="{FF2B5EF4-FFF2-40B4-BE49-F238E27FC236}">
                        <a16:creationId xmlns:a16="http://schemas.microsoft.com/office/drawing/2014/main" id="{240E0298-F066-D981-4552-6E4E9EE79D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1217899" y="3274418"/>
                    <a:ext cx="3388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F1AB7DC2-3845-57C1-1D6C-FE4CE826B16E}"/>
                    </a:ext>
                  </a:extLst>
                </p:cNvPr>
                <p:cNvGrpSpPr/>
                <p:nvPr/>
              </p:nvGrpSpPr>
              <p:grpSpPr>
                <a:xfrm>
                  <a:off x="10887900" y="3073050"/>
                  <a:ext cx="989995" cy="201368"/>
                  <a:chOff x="10887900" y="3073050"/>
                  <a:chExt cx="989995" cy="201368"/>
                </a:xfrm>
              </p:grpSpPr>
              <p:sp>
                <p:nvSpPr>
                  <p:cNvPr id="56" name="Freeform 446">
                    <a:extLst>
                      <a:ext uri="{FF2B5EF4-FFF2-40B4-BE49-F238E27FC236}">
                        <a16:creationId xmlns:a16="http://schemas.microsoft.com/office/drawing/2014/main" id="{13CD4453-0CAD-B3AD-5F91-9C62A63948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87900" y="3073050"/>
                    <a:ext cx="329999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57" name="Freeform 449">
                    <a:extLst>
                      <a:ext uri="{FF2B5EF4-FFF2-40B4-BE49-F238E27FC236}">
                        <a16:creationId xmlns:a16="http://schemas.microsoft.com/office/drawing/2014/main" id="{56695B26-5204-0833-7C2B-778E8F558B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56797" y="3073050"/>
                    <a:ext cx="3210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562DC327-40FE-64F1-CE15-BE94FCB05996}"/>
                  </a:ext>
                </a:extLst>
              </p:cNvPr>
              <p:cNvGrpSpPr/>
              <p:nvPr/>
            </p:nvGrpSpPr>
            <p:grpSpPr>
              <a:xfrm>
                <a:off x="3034893" y="3842537"/>
                <a:ext cx="809706" cy="486836"/>
                <a:chOff x="10559094" y="3073050"/>
                <a:chExt cx="1318801" cy="402736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D104C252-D218-8C4D-EB4C-3AFE20D36505}"/>
                    </a:ext>
                  </a:extLst>
                </p:cNvPr>
                <p:cNvGrpSpPr/>
                <p:nvPr/>
              </p:nvGrpSpPr>
              <p:grpSpPr>
                <a:xfrm>
                  <a:off x="10559094" y="3274418"/>
                  <a:ext cx="997703" cy="201368"/>
                  <a:chOff x="10559094" y="3274418"/>
                  <a:chExt cx="997703" cy="201368"/>
                </a:xfrm>
              </p:grpSpPr>
              <p:sp>
                <p:nvSpPr>
                  <p:cNvPr id="68" name="Freeform 454">
                    <a:extLst>
                      <a:ext uri="{FF2B5EF4-FFF2-40B4-BE49-F238E27FC236}">
                        <a16:creationId xmlns:a16="http://schemas.microsoft.com/office/drawing/2014/main" id="{3888C47A-518E-C85F-7D90-A51ED68383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0559094" y="3274418"/>
                    <a:ext cx="3299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69" name="Freeform 447">
                    <a:extLst>
                      <a:ext uri="{FF2B5EF4-FFF2-40B4-BE49-F238E27FC236}">
                        <a16:creationId xmlns:a16="http://schemas.microsoft.com/office/drawing/2014/main" id="{B3E1E4B2-AC6F-6EE4-3A35-1290314D1B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1217899" y="3274418"/>
                    <a:ext cx="3388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8DE88BB3-3BC4-5967-BF4C-A3B052FAB358}"/>
                    </a:ext>
                  </a:extLst>
                </p:cNvPr>
                <p:cNvGrpSpPr/>
                <p:nvPr/>
              </p:nvGrpSpPr>
              <p:grpSpPr>
                <a:xfrm>
                  <a:off x="10887900" y="3073050"/>
                  <a:ext cx="989995" cy="201368"/>
                  <a:chOff x="10887900" y="3073050"/>
                  <a:chExt cx="989995" cy="201368"/>
                </a:xfrm>
              </p:grpSpPr>
              <p:sp>
                <p:nvSpPr>
                  <p:cNvPr id="65" name="Freeform 446">
                    <a:extLst>
                      <a:ext uri="{FF2B5EF4-FFF2-40B4-BE49-F238E27FC236}">
                        <a16:creationId xmlns:a16="http://schemas.microsoft.com/office/drawing/2014/main" id="{4E21099E-B517-2EE2-D921-DC52FB5077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87900" y="3073050"/>
                    <a:ext cx="329999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67" name="Freeform 449">
                    <a:extLst>
                      <a:ext uri="{FF2B5EF4-FFF2-40B4-BE49-F238E27FC236}">
                        <a16:creationId xmlns:a16="http://schemas.microsoft.com/office/drawing/2014/main" id="{A202F941-D834-6F8B-4BED-0835A6CA27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56797" y="3073050"/>
                    <a:ext cx="3210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</p:grp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016FC3F-3A4E-E67B-04DE-513E127096BD}"/>
                </a:ext>
              </a:extLst>
            </p:cNvPr>
            <p:cNvCxnSpPr>
              <a:cxnSpLocks/>
              <a:stCxn id="10" idx="0"/>
              <a:endCxn id="67" idx="2"/>
            </p:cNvCxnSpPr>
            <p:nvPr/>
          </p:nvCxnSpPr>
          <p:spPr bwMode="auto">
            <a:xfrm flipV="1">
              <a:off x="6147307" y="1507107"/>
              <a:ext cx="3275231" cy="16213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FA75102F-D347-A89C-3B09-B97DBB60F21B}"/>
              </a:ext>
            </a:extLst>
          </p:cNvPr>
          <p:cNvSpPr txBox="1">
            <a:spLocks/>
          </p:cNvSpPr>
          <p:nvPr/>
        </p:nvSpPr>
        <p:spPr>
          <a:xfrm>
            <a:off x="2378093" y="2540893"/>
            <a:ext cx="7246299" cy="276031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bg1"/>
            </a:solidFill>
          </a:ln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0" kern="0">
                <a:solidFill>
                  <a:srgbClr val="FFFF00"/>
                </a:solidFill>
                <a:latin typeface="+mn-lt"/>
                <a:cs typeface="Arial"/>
                <a:sym typeface="Wingdings"/>
              </a:rPr>
              <a:t>All such phenomena are described by one parameter: the (complex) refractive index</a:t>
            </a:r>
            <a:endParaRPr lang="en-US" b="0" kern="0">
              <a:solidFill>
                <a:srgbClr val="FFFF00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774675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25" grpId="0" animBg="1"/>
      <p:bldP spid="25" grpId="1" animBg="1"/>
      <p:bldP spid="12" grpId="0"/>
      <p:bldP spid="2" grpId="0" animBg="1"/>
      <p:bldP spid="2" grpId="1" animBg="1"/>
      <p:bldP spid="4" grpId="0" animBg="1"/>
      <p:bldP spid="4" grpId="1" animBg="1"/>
      <p:bldP spid="22" grpId="0" animBg="1"/>
      <p:bldP spid="22" grpId="1" animBg="1"/>
      <p:bldP spid="23" grpId="0" animBg="1"/>
      <p:bldP spid="23" grpId="1" animBg="1"/>
      <p:bldP spid="27" grpId="0" animBg="1"/>
      <p:bldP spid="27" grpId="1" animBg="1"/>
      <p:bldP spid="107" grpId="0" animBg="1"/>
      <p:bldP spid="85" grpId="0"/>
      <p:bldP spid="102" grpId="0" animBg="1"/>
      <p:bldP spid="30" grpId="0" animBg="1"/>
      <p:bldP spid="3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 essence, the complex refractive index is the response function describing how a system responds to the interaction with photons. Its real and imaginary parts correspond to the different interaction mechanisms…">
            <a:extLst>
              <a:ext uri="{FF2B5EF4-FFF2-40B4-BE49-F238E27FC236}">
                <a16:creationId xmlns:a16="http://schemas.microsoft.com/office/drawing/2014/main" id="{4550F290-313F-9849-8FFB-3AD51AE78ACE}"/>
              </a:ext>
            </a:extLst>
          </p:cNvPr>
          <p:cNvSpPr txBox="1"/>
          <p:nvPr/>
        </p:nvSpPr>
        <p:spPr>
          <a:xfrm>
            <a:off x="62550" y="1991543"/>
            <a:ext cx="627837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>
              <a:lnSpc>
                <a:spcPts val="3600"/>
              </a:lnSpc>
              <a:spcBef>
                <a:spcPts val="0"/>
              </a:spcBef>
              <a:buClr>
                <a:srgbClr val="FFFF00"/>
              </a:buClr>
              <a:buSzPct val="100000"/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lang="en-US" sz="3200" b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(3) </a:t>
            </a:r>
            <a:r>
              <a:rPr lang="en-US" sz="3200" b="0" i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lang="en-US" sz="3200" b="0" baseline="-2500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lang="en-US" sz="3200" b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and </a:t>
            </a:r>
            <a:r>
              <a:rPr lang="en-US" sz="3200" b="0" i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lang="en-US" sz="3200" b="0" baseline="-2500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lang="en-US" sz="3200" b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are not independent, but </a:t>
            </a:r>
            <a:r>
              <a:rPr lang="en-US" sz="3200" b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linked by the so-called “</a:t>
            </a:r>
            <a:r>
              <a:rPr lang="en-US" sz="3200" b="0" err="1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Kramers-Kroenig</a:t>
            </a:r>
            <a:r>
              <a:rPr lang="en-US" sz="3200" b="0">
                <a:solidFill>
                  <a:schemeClr val="bg1"/>
                </a:solidFill>
                <a:uFill>
                  <a:solidFill>
                    <a:srgbClr val="FFFF00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equations”</a:t>
            </a:r>
          </a:p>
        </p:txBody>
      </p:sp>
      <p:sp>
        <p:nvSpPr>
          <p:cNvPr id="5" name="In essence, the complex refractive index is the response function describing how a system responds to the interaction with photons. Its real and imaginary parts correspond to the different interaction mechanisms…">
            <a:extLst>
              <a:ext uri="{FF2B5EF4-FFF2-40B4-BE49-F238E27FC236}">
                <a16:creationId xmlns:a16="http://schemas.microsoft.com/office/drawing/2014/main" id="{E4232C23-801C-114A-8555-89EED97A331C}"/>
              </a:ext>
            </a:extLst>
          </p:cNvPr>
          <p:cNvSpPr txBox="1"/>
          <p:nvPr/>
        </p:nvSpPr>
        <p:spPr>
          <a:xfrm>
            <a:off x="94929" y="3335114"/>
            <a:ext cx="6657373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>
              <a:lnSpc>
                <a:spcPts val="3600"/>
              </a:lnSpc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-US" sz="3200" b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This explains the relations </a:t>
            </a:r>
          </a:p>
          <a:p>
            <a:pPr marL="40640">
              <a:lnSpc>
                <a:spcPts val="3600"/>
              </a:lnSpc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-US" sz="3200" b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between different phenomena: </a:t>
            </a:r>
          </a:p>
          <a:p>
            <a:pPr marL="366713">
              <a:lnSpc>
                <a:spcPts val="36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Strong reflection corresponds </a:t>
            </a:r>
          </a:p>
          <a:p>
            <a:pPr marL="366713">
              <a:lnSpc>
                <a:spcPts val="36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to strong absorption (think </a:t>
            </a:r>
          </a:p>
          <a:p>
            <a:pPr marL="366713">
              <a:lnSpc>
                <a:spcPts val="36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100000"/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about a metal-coated mirror)</a:t>
            </a:r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id="{2621C08A-1EF0-753F-C36E-94423B03EEC0}"/>
              </a:ext>
            </a:extLst>
          </p:cNvPr>
          <p:cNvSpPr/>
          <p:nvPr/>
        </p:nvSpPr>
        <p:spPr>
          <a:xfrm>
            <a:off x="7737152" y="2626370"/>
            <a:ext cx="762000" cy="762000"/>
          </a:xfrm>
          <a:prstGeom prst="ellipse">
            <a:avLst/>
          </a:prstGeom>
          <a:ln w="50800">
            <a:solidFill>
              <a:srgbClr val="FF2700"/>
            </a:solidFill>
          </a:ln>
        </p:spPr>
        <p:txBody>
          <a:bodyPr lIns="50800" tIns="50800" rIns="50800" bIns="50800" anchor="ctr"/>
          <a:lstStyle/>
          <a:p>
            <a:endParaRPr b="0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290EA1D7-DF33-462E-E459-09CA6B8C8D7F}"/>
              </a:ext>
            </a:extLst>
          </p:cNvPr>
          <p:cNvSpPr/>
          <p:nvPr/>
        </p:nvSpPr>
        <p:spPr>
          <a:xfrm>
            <a:off x="8829352" y="3096270"/>
            <a:ext cx="762000" cy="762000"/>
          </a:xfrm>
          <a:prstGeom prst="ellipse">
            <a:avLst/>
          </a:prstGeom>
          <a:ln w="50800">
            <a:solidFill>
              <a:srgbClr val="FF2700"/>
            </a:solidFill>
          </a:ln>
        </p:spPr>
        <p:txBody>
          <a:bodyPr lIns="50800" tIns="50800" rIns="50800" bIns="50800" anchor="ctr"/>
          <a:lstStyle/>
          <a:p>
            <a:endParaRPr b="0"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BB72C31-5E54-1BBA-EFB3-C7DA6E523529}"/>
              </a:ext>
            </a:extLst>
          </p:cNvPr>
          <p:cNvSpPr/>
          <p:nvPr/>
        </p:nvSpPr>
        <p:spPr>
          <a:xfrm>
            <a:off x="9946952" y="3769370"/>
            <a:ext cx="1117600" cy="1117600"/>
          </a:xfrm>
          <a:prstGeom prst="ellipse">
            <a:avLst/>
          </a:prstGeom>
          <a:ln w="50800">
            <a:solidFill>
              <a:srgbClr val="FF2700"/>
            </a:solidFill>
          </a:ln>
        </p:spPr>
        <p:txBody>
          <a:bodyPr lIns="50800" tIns="50800" rIns="50800" bIns="50800" anchor="ctr"/>
          <a:lstStyle/>
          <a:p>
            <a:endParaRPr b="0"/>
          </a:p>
        </p:txBody>
      </p:sp>
      <p:sp>
        <p:nvSpPr>
          <p:cNvPr id="10" name="…if something occurs for absorption, there is also something occurring for  refraction">
            <a:extLst>
              <a:ext uri="{FF2B5EF4-FFF2-40B4-BE49-F238E27FC236}">
                <a16:creationId xmlns:a16="http://schemas.microsoft.com/office/drawing/2014/main" id="{594AB0BE-1C2C-A53F-FFA3-55D7BA460534}"/>
              </a:ext>
            </a:extLst>
          </p:cNvPr>
          <p:cNvSpPr txBox="1"/>
          <p:nvPr/>
        </p:nvSpPr>
        <p:spPr>
          <a:xfrm>
            <a:off x="7767567" y="3832480"/>
            <a:ext cx="2373952" cy="1240404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spcBef>
                <a:spcPts val="400"/>
              </a:spcBef>
              <a:buClr>
                <a:srgbClr val="FFFFFF"/>
              </a:buClr>
              <a:buFont typeface="Helvetica"/>
              <a:defRPr sz="20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ts val="2800"/>
              </a:lnSpc>
            </a:pPr>
            <a:r>
              <a:rPr lang="fr-CH" sz="2800" b="0">
                <a:solidFill>
                  <a:srgbClr val="FFFF00"/>
                </a:solidFill>
              </a:rPr>
              <a:t>X-ray </a:t>
            </a:r>
          </a:p>
          <a:p>
            <a:pPr>
              <a:lnSpc>
                <a:spcPts val="2800"/>
              </a:lnSpc>
            </a:pPr>
            <a:r>
              <a:rPr lang="fr-CH" sz="2800" b="0">
                <a:solidFill>
                  <a:srgbClr val="FFFF00"/>
                </a:solidFill>
              </a:rPr>
              <a:t>absorption </a:t>
            </a:r>
            <a:r>
              <a:rPr lang="fr-CH" sz="2800" b="0" err="1">
                <a:solidFill>
                  <a:srgbClr val="FFFF00"/>
                </a:solidFill>
              </a:rPr>
              <a:t>edges</a:t>
            </a:r>
            <a:endParaRPr sz="2800" b="0">
              <a:solidFill>
                <a:srgbClr val="FFFF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A569BA-12B1-37E6-0B3E-3573E26B854C}"/>
              </a:ext>
            </a:extLst>
          </p:cNvPr>
          <p:cNvGrpSpPr/>
          <p:nvPr/>
        </p:nvGrpSpPr>
        <p:grpSpPr>
          <a:xfrm>
            <a:off x="6312024" y="1761624"/>
            <a:ext cx="6840760" cy="4997554"/>
            <a:chOff x="467544" y="1274708"/>
            <a:chExt cx="6840760" cy="499755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3E17942-CB25-9AF5-AD63-EA71EDCEC11D}"/>
                </a:ext>
              </a:extLst>
            </p:cNvPr>
            <p:cNvSpPr/>
            <p:nvPr/>
          </p:nvSpPr>
          <p:spPr bwMode="auto">
            <a:xfrm>
              <a:off x="1194840" y="1634133"/>
              <a:ext cx="4968552" cy="3780631"/>
            </a:xfrm>
            <a:prstGeom prst="rect">
              <a:avLst/>
            </a:prstGeom>
            <a:noFill/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578F41-705E-E67C-B778-504441C1BEF5}"/>
                </a:ext>
              </a:extLst>
            </p:cNvPr>
            <p:cNvGrpSpPr/>
            <p:nvPr/>
          </p:nvGrpSpPr>
          <p:grpSpPr>
            <a:xfrm>
              <a:off x="1194840" y="2066796"/>
              <a:ext cx="175892" cy="3240360"/>
              <a:chOff x="1403648" y="2348880"/>
              <a:chExt cx="288032" cy="3240360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00AA724-6294-98A6-C8A4-EEACAFC29AC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3648" y="2348880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599130B-727D-125E-489E-7F2CB4A27E9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3648" y="2888940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202B2DD-6191-4D47-A40B-BE47691646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3648" y="3429000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5974FC9-642D-906E-2E25-C9805E428F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3648" y="3969060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B04C719-D960-93BD-3ECD-E736EEB5B5D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3648" y="4509120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6CBD27A-57D4-A3DA-913F-A7FA73A8E3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3648" y="5049180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D131750-B294-073C-67CB-06E4854993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3648" y="5589240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823551F-6A1B-AE14-76C5-273CB61ABC0E}"/>
                </a:ext>
              </a:extLst>
            </p:cNvPr>
            <p:cNvGrpSpPr/>
            <p:nvPr/>
          </p:nvGrpSpPr>
          <p:grpSpPr>
            <a:xfrm rot="16200000">
              <a:off x="3113879" y="4336594"/>
              <a:ext cx="176730" cy="1961946"/>
              <a:chOff x="1576989" y="2501285"/>
              <a:chExt cx="288032" cy="1961946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F050A6A-EC94-84FA-3DFF-BFA65CABCC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76989" y="2501285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075933D-9CDF-CD2F-2163-6685CD6B9D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76989" y="4463231"/>
                <a:ext cx="2880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4E8179-D5A8-5761-9CAC-6076EF9D0FB4}"/>
                </a:ext>
              </a:extLst>
            </p:cNvPr>
            <p:cNvSpPr/>
            <p:nvPr/>
          </p:nvSpPr>
          <p:spPr>
            <a:xfrm>
              <a:off x="1979712" y="5445946"/>
              <a:ext cx="5328592" cy="826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fr-CH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10</a:t>
              </a:r>
              <a:r>
                <a:rPr lang="fr-CH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2</a:t>
              </a:r>
              <a:r>
                <a:rPr lang="fr-CH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                  10</a:t>
              </a:r>
              <a:r>
                <a:rPr lang="fr-CH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3</a:t>
              </a:r>
              <a:r>
                <a:rPr lang="fr-CH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                 10</a:t>
              </a:r>
              <a:r>
                <a:rPr lang="fr-CH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4</a:t>
              </a:r>
            </a:p>
            <a:p>
              <a:pPr>
                <a:lnSpc>
                  <a:spcPts val="2800"/>
                </a:lnSpc>
              </a:pPr>
              <a:r>
                <a:rPr lang="fr-CH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     </a:t>
              </a:r>
              <a:r>
                <a:rPr lang="fr-CH" sz="2800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Photon </a:t>
              </a:r>
              <a:r>
                <a:rPr lang="fr-CH" sz="2800" b="0" err="1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Energy</a:t>
              </a:r>
              <a:r>
                <a:rPr lang="fr-CH" sz="2800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 (eV)</a:t>
              </a:r>
              <a:endParaRPr lang="en-CH" sz="28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71D169-2AF1-EA9F-C3D3-7711AB40C025}"/>
                </a:ext>
              </a:extLst>
            </p:cNvPr>
            <p:cNvSpPr/>
            <p:nvPr/>
          </p:nvSpPr>
          <p:spPr>
            <a:xfrm>
              <a:off x="467544" y="1274708"/>
              <a:ext cx="762000" cy="42553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8500"/>
                </a:lnSpc>
              </a:pPr>
              <a:r>
                <a:rPr lang="fr-CH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10</a:t>
              </a:r>
              <a:r>
                <a:rPr lang="fr-CH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-1</a:t>
              </a:r>
            </a:p>
            <a:p>
              <a:pPr algn="r">
                <a:lnSpc>
                  <a:spcPts val="8500"/>
                </a:lnSpc>
              </a:pPr>
              <a:r>
                <a:rPr lang="fr-CH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10</a:t>
              </a:r>
              <a:r>
                <a:rPr lang="fr-CH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-3</a:t>
              </a:r>
            </a:p>
            <a:p>
              <a:pPr algn="r">
                <a:lnSpc>
                  <a:spcPts val="8500"/>
                </a:lnSpc>
              </a:pPr>
              <a:r>
                <a:rPr lang="fr-CH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10</a:t>
              </a:r>
              <a:r>
                <a:rPr lang="fr-CH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-5</a:t>
              </a:r>
            </a:p>
            <a:p>
              <a:pPr algn="r">
                <a:lnSpc>
                  <a:spcPts val="8500"/>
                </a:lnSpc>
              </a:pPr>
              <a:r>
                <a:rPr lang="fr-CH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10</a:t>
              </a:r>
              <a:r>
                <a:rPr lang="fr-CH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-7</a:t>
              </a:r>
              <a:endParaRPr lang="en-CH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4273DC-558C-FBCE-13EC-7EEB65C742BF}"/>
                </a:ext>
              </a:extLst>
            </p:cNvPr>
            <p:cNvSpPr/>
            <p:nvPr/>
          </p:nvSpPr>
          <p:spPr>
            <a:xfrm>
              <a:off x="4501686" y="1973443"/>
              <a:ext cx="16601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800" b="0">
                  <a:solidFill>
                    <a:schemeClr val="bg1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Si</a:t>
              </a:r>
              <a:r>
                <a:rPr lang="fr-CH" sz="2800" b="0" baseline="-25000">
                  <a:solidFill>
                    <a:schemeClr val="bg1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3</a:t>
              </a:r>
              <a:r>
                <a:rPr lang="fr-CH" sz="2800" b="0">
                  <a:solidFill>
                    <a:schemeClr val="bg1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N</a:t>
              </a:r>
              <a:r>
                <a:rPr lang="fr-CH" sz="2800" b="0" baseline="-25000">
                  <a:solidFill>
                    <a:schemeClr val="bg1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4</a:t>
              </a:r>
              <a:endParaRPr lang="en-CH" sz="2800" baseline="-25000">
                <a:solidFill>
                  <a:schemeClr val="bg1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0035932-2985-F976-754E-3A8AF2EA22A5}"/>
                </a:ext>
              </a:extLst>
            </p:cNvPr>
            <p:cNvSpPr/>
            <p:nvPr/>
          </p:nvSpPr>
          <p:spPr bwMode="auto">
            <a:xfrm>
              <a:off x="1254232" y="1902316"/>
              <a:ext cx="4795520" cy="3413760"/>
            </a:xfrm>
            <a:custGeom>
              <a:avLst/>
              <a:gdLst>
                <a:gd name="connsiteX0" fmla="*/ 0 w 4795520"/>
                <a:gd name="connsiteY0" fmla="*/ 0 h 3413760"/>
                <a:gd name="connsiteX1" fmla="*/ 934720 w 4795520"/>
                <a:gd name="connsiteY1" fmla="*/ 721360 h 3413760"/>
                <a:gd name="connsiteX2" fmla="*/ 995680 w 4795520"/>
                <a:gd name="connsiteY2" fmla="*/ 538480 h 3413760"/>
                <a:gd name="connsiteX3" fmla="*/ 1036320 w 4795520"/>
                <a:gd name="connsiteY3" fmla="*/ 558800 h 3413760"/>
                <a:gd name="connsiteX4" fmla="*/ 1117600 w 4795520"/>
                <a:gd name="connsiteY4" fmla="*/ 518160 h 3413760"/>
                <a:gd name="connsiteX5" fmla="*/ 1432560 w 4795520"/>
                <a:gd name="connsiteY5" fmla="*/ 650240 h 3413760"/>
                <a:gd name="connsiteX6" fmla="*/ 1503680 w 4795520"/>
                <a:gd name="connsiteY6" fmla="*/ 741680 h 3413760"/>
                <a:gd name="connsiteX7" fmla="*/ 1808480 w 4795520"/>
                <a:gd name="connsiteY7" fmla="*/ 965200 h 3413760"/>
                <a:gd name="connsiteX8" fmla="*/ 2153920 w 4795520"/>
                <a:gd name="connsiteY8" fmla="*/ 1280160 h 3413760"/>
                <a:gd name="connsiteX9" fmla="*/ 2214880 w 4795520"/>
                <a:gd name="connsiteY9" fmla="*/ 1148080 h 3413760"/>
                <a:gd name="connsiteX10" fmla="*/ 3393440 w 4795520"/>
                <a:gd name="connsiteY10" fmla="*/ 2336800 h 3413760"/>
                <a:gd name="connsiteX11" fmla="*/ 3444240 w 4795520"/>
                <a:gd name="connsiteY11" fmla="*/ 2032000 h 3413760"/>
                <a:gd name="connsiteX12" fmla="*/ 4795520 w 4795520"/>
                <a:gd name="connsiteY12" fmla="*/ 341376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95520" h="3413760">
                  <a:moveTo>
                    <a:pt x="0" y="0"/>
                  </a:moveTo>
                  <a:lnTo>
                    <a:pt x="934720" y="721360"/>
                  </a:lnTo>
                  <a:lnTo>
                    <a:pt x="995680" y="538480"/>
                  </a:lnTo>
                  <a:lnTo>
                    <a:pt x="1036320" y="558800"/>
                  </a:lnTo>
                  <a:lnTo>
                    <a:pt x="1117600" y="518160"/>
                  </a:lnTo>
                  <a:lnTo>
                    <a:pt x="1432560" y="650240"/>
                  </a:lnTo>
                  <a:lnTo>
                    <a:pt x="1503680" y="741680"/>
                  </a:lnTo>
                  <a:lnTo>
                    <a:pt x="1808480" y="965200"/>
                  </a:lnTo>
                  <a:lnTo>
                    <a:pt x="2153920" y="1280160"/>
                  </a:lnTo>
                  <a:lnTo>
                    <a:pt x="2214880" y="1148080"/>
                  </a:lnTo>
                  <a:lnTo>
                    <a:pt x="3393440" y="2336800"/>
                  </a:lnTo>
                  <a:lnTo>
                    <a:pt x="3444240" y="2032000"/>
                  </a:lnTo>
                  <a:lnTo>
                    <a:pt x="4795520" y="3413760"/>
                  </a:lnTo>
                </a:path>
              </a:pathLst>
            </a:cu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DB6EA0C-E27F-B679-5354-028746013F7B}"/>
                </a:ext>
              </a:extLst>
            </p:cNvPr>
            <p:cNvSpPr/>
            <p:nvPr/>
          </p:nvSpPr>
          <p:spPr bwMode="auto">
            <a:xfrm>
              <a:off x="1264392" y="1831196"/>
              <a:ext cx="4754880" cy="2418080"/>
            </a:xfrm>
            <a:custGeom>
              <a:avLst/>
              <a:gdLst>
                <a:gd name="connsiteX0" fmla="*/ 4754880 w 4754880"/>
                <a:gd name="connsiteY0" fmla="*/ 2418080 h 2418080"/>
                <a:gd name="connsiteX1" fmla="*/ 3515360 w 4754880"/>
                <a:gd name="connsiteY1" fmla="*/ 1747520 h 2418080"/>
                <a:gd name="connsiteX2" fmla="*/ 3474720 w 4754880"/>
                <a:gd name="connsiteY2" fmla="*/ 1757680 h 2418080"/>
                <a:gd name="connsiteX3" fmla="*/ 3220720 w 4754880"/>
                <a:gd name="connsiteY3" fmla="*/ 1574800 h 2418080"/>
                <a:gd name="connsiteX4" fmla="*/ 2702560 w 4754880"/>
                <a:gd name="connsiteY4" fmla="*/ 1300480 h 2418080"/>
                <a:gd name="connsiteX5" fmla="*/ 2225040 w 4754880"/>
                <a:gd name="connsiteY5" fmla="*/ 1056640 h 2418080"/>
                <a:gd name="connsiteX6" fmla="*/ 2174240 w 4754880"/>
                <a:gd name="connsiteY6" fmla="*/ 1219200 h 2418080"/>
                <a:gd name="connsiteX7" fmla="*/ 2103120 w 4754880"/>
                <a:gd name="connsiteY7" fmla="*/ 975360 h 2418080"/>
                <a:gd name="connsiteX8" fmla="*/ 1686560 w 4754880"/>
                <a:gd name="connsiteY8" fmla="*/ 782320 h 2418080"/>
                <a:gd name="connsiteX9" fmla="*/ 1239520 w 4754880"/>
                <a:gd name="connsiteY9" fmla="*/ 650240 h 2418080"/>
                <a:gd name="connsiteX10" fmla="*/ 1066800 w 4754880"/>
                <a:gd name="connsiteY10" fmla="*/ 731520 h 2418080"/>
                <a:gd name="connsiteX11" fmla="*/ 944880 w 4754880"/>
                <a:gd name="connsiteY11" fmla="*/ 589280 h 2418080"/>
                <a:gd name="connsiteX12" fmla="*/ 741680 w 4754880"/>
                <a:gd name="connsiteY12" fmla="*/ 406400 h 2418080"/>
                <a:gd name="connsiteX13" fmla="*/ 528320 w 4754880"/>
                <a:gd name="connsiteY13" fmla="*/ 264160 h 2418080"/>
                <a:gd name="connsiteX14" fmla="*/ 0 w 4754880"/>
                <a:gd name="connsiteY14" fmla="*/ 0 h 241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54880" h="2418080">
                  <a:moveTo>
                    <a:pt x="4754880" y="2418080"/>
                  </a:moveTo>
                  <a:lnTo>
                    <a:pt x="3515360" y="1747520"/>
                  </a:lnTo>
                  <a:lnTo>
                    <a:pt x="3474720" y="1757680"/>
                  </a:lnTo>
                  <a:lnTo>
                    <a:pt x="3220720" y="1574800"/>
                  </a:lnTo>
                  <a:lnTo>
                    <a:pt x="2702560" y="1300480"/>
                  </a:lnTo>
                  <a:lnTo>
                    <a:pt x="2225040" y="1056640"/>
                  </a:lnTo>
                  <a:lnTo>
                    <a:pt x="2174240" y="1219200"/>
                  </a:lnTo>
                  <a:lnTo>
                    <a:pt x="2103120" y="975360"/>
                  </a:lnTo>
                  <a:lnTo>
                    <a:pt x="1686560" y="782320"/>
                  </a:lnTo>
                  <a:lnTo>
                    <a:pt x="1239520" y="650240"/>
                  </a:lnTo>
                  <a:lnTo>
                    <a:pt x="1066800" y="731520"/>
                  </a:lnTo>
                  <a:lnTo>
                    <a:pt x="944880" y="589280"/>
                  </a:lnTo>
                  <a:lnTo>
                    <a:pt x="741680" y="406400"/>
                  </a:lnTo>
                  <a:lnTo>
                    <a:pt x="528320" y="264160"/>
                  </a:lnTo>
                  <a:lnTo>
                    <a:pt x="0" y="0"/>
                  </a:lnTo>
                </a:path>
              </a:pathLst>
            </a:custGeom>
            <a:noFill/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AD6C112-D478-6432-3F45-A9EFA71141D6}"/>
                </a:ext>
              </a:extLst>
            </p:cNvPr>
            <p:cNvSpPr/>
            <p:nvPr/>
          </p:nvSpPr>
          <p:spPr>
            <a:xfrm>
              <a:off x="4943138" y="4428338"/>
              <a:ext cx="64350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800" b="0" i="1" err="1">
                  <a:solidFill>
                    <a:srgbClr val="FFFF00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n</a:t>
              </a:r>
              <a:r>
                <a:rPr lang="fr-CH" sz="2800" b="0" baseline="-25000" err="1">
                  <a:solidFill>
                    <a:srgbClr val="FFFF00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I</a:t>
              </a:r>
              <a:endParaRPr lang="en-CH" sz="2800" baseline="-25000">
                <a:solidFill>
                  <a:srgbClr val="FFFF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3864D7F-A07E-5081-6C3B-056756C88F00}"/>
                </a:ext>
              </a:extLst>
            </p:cNvPr>
            <p:cNvSpPr/>
            <p:nvPr/>
          </p:nvSpPr>
          <p:spPr>
            <a:xfrm>
              <a:off x="5272578" y="3482248"/>
              <a:ext cx="11176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2800" b="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1-</a:t>
              </a:r>
              <a:r>
                <a:rPr lang="fr-CH" sz="2800" b="0" i="1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n</a:t>
              </a:r>
              <a:r>
                <a:rPr lang="fr-CH" sz="2800" b="0" baseline="-25000">
                  <a:solidFill>
                    <a:schemeClr val="accent1">
                      <a:lumMod val="60000"/>
                      <a:lumOff val="40000"/>
                    </a:schemeClr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sym typeface="Helvetica"/>
                </a:rPr>
                <a:t>R</a:t>
              </a:r>
              <a:endParaRPr lang="en-CH" sz="2800" baseline="-250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" name="The refractive index as the optical response function:">
            <a:extLst>
              <a:ext uri="{FF2B5EF4-FFF2-40B4-BE49-F238E27FC236}">
                <a16:creationId xmlns:a16="http://schemas.microsoft.com/office/drawing/2014/main" id="{28A262B8-7CD2-8189-36C1-CA588D713E9F}"/>
              </a:ext>
            </a:extLst>
          </p:cNvPr>
          <p:cNvSpPr txBox="1">
            <a:spLocks/>
          </p:cNvSpPr>
          <p:nvPr/>
        </p:nvSpPr>
        <p:spPr>
          <a:xfrm>
            <a:off x="-24680" y="274196"/>
            <a:ext cx="12192000" cy="1210588"/>
          </a:xfrm>
          <a:prstGeom prst="rect">
            <a:avLst/>
          </a:prstGeom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40639" indent="0">
              <a:lnSpc>
                <a:spcPts val="4000"/>
              </a:lnSpc>
              <a:spcBef>
                <a:spcPts val="0"/>
              </a:spcBef>
            </a:pPr>
            <a:r>
              <a:rPr lang="en-GB" sz="4000" b="0" kern="0">
                <a:solidFill>
                  <a:schemeClr val="bg1"/>
                </a:solidFill>
                <a:latin typeface="Chalkboard" panose="03050602040202020205" pitchFamily="66" charset="77"/>
              </a:rPr>
              <a:t>Important aspects of the complex refractive index:</a:t>
            </a:r>
            <a:endParaRPr lang="en-GB" sz="4000" b="0" u="sng" kern="0">
              <a:solidFill>
                <a:schemeClr val="bg1"/>
              </a:solidFill>
              <a:latin typeface="Chalkboard" panose="03050602040202020205" pitchFamily="66" charset="77"/>
            </a:endParaRPr>
          </a:p>
        </p:txBody>
      </p:sp>
      <p:sp>
        <p:nvSpPr>
          <p:cNvPr id="12" name="In essence, the complex refractive index is the response function describing how a system responds to the interaction with photons. Its real and imaginary parts correspond to the different interaction mechanisms…">
            <a:extLst>
              <a:ext uri="{FF2B5EF4-FFF2-40B4-BE49-F238E27FC236}">
                <a16:creationId xmlns:a16="http://schemas.microsoft.com/office/drawing/2014/main" id="{51DEB93C-BE3D-5E38-ECE2-0F58507BB267}"/>
              </a:ext>
            </a:extLst>
          </p:cNvPr>
          <p:cNvSpPr txBox="1"/>
          <p:nvPr/>
        </p:nvSpPr>
        <p:spPr>
          <a:xfrm>
            <a:off x="47327" y="917990"/>
            <a:ext cx="772023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>
              <a:lnSpc>
                <a:spcPts val="3600"/>
              </a:lnSpc>
              <a:spcBef>
                <a:spcPts val="0"/>
              </a:spcBef>
              <a:buClr>
                <a:srgbClr val="FFFF00"/>
              </a:buClr>
              <a:buSzPct val="100000"/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lang="en-US" sz="3200" b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(1) </a:t>
            </a:r>
            <a:r>
              <a:rPr lang="en-US" sz="3200" b="0" i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lang="en-US" sz="3200" b="0" baseline="-2500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lang="en-US" sz="3200" b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is small for x-rays, so absorption is very weak: x-rays pass through solids</a:t>
            </a:r>
            <a:endParaRPr lang="en-US" sz="3200" b="0">
              <a:solidFill>
                <a:srgbClr val="FFFF00"/>
              </a:solidFill>
              <a:uFill>
                <a:solidFill>
                  <a:srgbClr val="FFFF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2" name="In essence, the complex refractive index is the response function describing how a system responds to the interaction with photons. Its real and imaginary parts correspond to the different interaction mechanisms…">
            <a:extLst>
              <a:ext uri="{FF2B5EF4-FFF2-40B4-BE49-F238E27FC236}">
                <a16:creationId xmlns:a16="http://schemas.microsoft.com/office/drawing/2014/main" id="{61E5EAD4-66F6-0EB5-9BA0-AC7EF650B7FA}"/>
              </a:ext>
            </a:extLst>
          </p:cNvPr>
          <p:cNvSpPr txBox="1"/>
          <p:nvPr/>
        </p:nvSpPr>
        <p:spPr>
          <a:xfrm>
            <a:off x="7824192" y="928463"/>
            <a:ext cx="417646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0640">
              <a:lnSpc>
                <a:spcPts val="3600"/>
              </a:lnSpc>
              <a:spcBef>
                <a:spcPts val="0"/>
              </a:spcBef>
              <a:buClr>
                <a:srgbClr val="FFFF00"/>
              </a:buClr>
              <a:buSzPct val="100000"/>
              <a:defRPr>
                <a:solidFill>
                  <a:schemeClr val="accent3">
                    <a:satOff val="18648"/>
                    <a:lumOff val="5971"/>
                  </a:schemeClr>
                </a:solidFill>
              </a:defRPr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(2) </a:t>
            </a:r>
            <a:r>
              <a:rPr lang="en-US" sz="3200" b="0" i="1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n</a:t>
            </a:r>
            <a:r>
              <a:rPr lang="en-US" sz="3200" b="0" baseline="-25000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R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 is ≈1 for x-rays: very weak refraction </a:t>
            </a:r>
            <a:endParaRPr lang="en-US" sz="3200" b="0">
              <a:solidFill>
                <a:schemeClr val="accent1">
                  <a:lumMod val="60000"/>
                  <a:lumOff val="40000"/>
                </a:schemeClr>
              </a:solidFill>
              <a:uFill>
                <a:solidFill>
                  <a:srgbClr val="FFFF00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7" name="In essence, the complex refractive index is the response function describing how a system responds to the interaction with photons. Its real and imaginary parts correspond to the different interaction mechanisms…">
            <a:extLst>
              <a:ext uri="{FF2B5EF4-FFF2-40B4-BE49-F238E27FC236}">
                <a16:creationId xmlns:a16="http://schemas.microsoft.com/office/drawing/2014/main" id="{D369B690-4AC4-B116-DA34-8A1908064785}"/>
              </a:ext>
            </a:extLst>
          </p:cNvPr>
          <p:cNvSpPr txBox="1"/>
          <p:nvPr/>
        </p:nvSpPr>
        <p:spPr>
          <a:xfrm>
            <a:off x="73083" y="5617889"/>
            <a:ext cx="70009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366713" indent="-138113">
              <a:lnSpc>
                <a:spcPts val="3600"/>
              </a:lnSpc>
              <a:spcBef>
                <a:spcPts val="0"/>
              </a:spcBef>
              <a:buClr>
                <a:srgbClr val="FFFF00"/>
              </a:buClr>
              <a:buSzPct val="100000"/>
            </a:pPr>
            <a:r>
              <a:rPr lang="en-US" sz="3200" b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	Phase and absorption features occur for the same photon energies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ABEB9B4-335F-B75F-770A-BDEAB0BD3B92}"/>
              </a:ext>
            </a:extLst>
          </p:cNvPr>
          <p:cNvGrpSpPr/>
          <p:nvPr/>
        </p:nvGrpSpPr>
        <p:grpSpPr>
          <a:xfrm>
            <a:off x="5735960" y="2564904"/>
            <a:ext cx="4254500" cy="1947458"/>
            <a:chOff x="5735960" y="2564904"/>
            <a:chExt cx="4254500" cy="194745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639C134-34F6-0095-4F48-FE1A1E5008AB}"/>
                </a:ext>
              </a:extLst>
            </p:cNvPr>
            <p:cNvGrpSpPr/>
            <p:nvPr/>
          </p:nvGrpSpPr>
          <p:grpSpPr>
            <a:xfrm>
              <a:off x="5735960" y="2564904"/>
              <a:ext cx="4254500" cy="1947458"/>
              <a:chOff x="5865774" y="2904190"/>
              <a:chExt cx="4254500" cy="194745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6835C0A-A033-2A6E-05AF-1BD5BA24B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5774" y="2904190"/>
                <a:ext cx="3911600" cy="99060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9FA2D22F-2FE5-D8C3-1FDB-5C2537B7C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65774" y="3861048"/>
                <a:ext cx="4254500" cy="990600"/>
              </a:xfrm>
              <a:prstGeom prst="rect">
                <a:avLst/>
              </a:prstGeom>
            </p:spPr>
          </p:pic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9B806AA-976D-F54D-F83B-DEB6A3E64B6E}"/>
                </a:ext>
              </a:extLst>
            </p:cNvPr>
            <p:cNvSpPr/>
            <p:nvPr/>
          </p:nvSpPr>
          <p:spPr bwMode="auto">
            <a:xfrm>
              <a:off x="9624392" y="2564904"/>
              <a:ext cx="366068" cy="10689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96289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3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5" autoUpdateAnimBg="0"/>
      <p:bldP spid="5" grpId="0" bldLvl="5" autoUpdateAnimBg="0"/>
      <p:bldP spid="3" grpId="0" animBg="1" advAuto="0"/>
      <p:bldP spid="6" grpId="0" animBg="1" advAuto="0"/>
      <p:bldP spid="8" grpId="0" animBg="1" advAuto="0"/>
      <p:bldP spid="10" grpId="0" animBg="1" advAuto="0"/>
      <p:bldP spid="2" grpId="0" build="p" advAuto="0"/>
      <p:bldP spid="12" grpId="0" bldLvl="5" autoUpdateAnimBg="0"/>
      <p:bldP spid="32" grpId="0" bldLvl="5" autoUpdateAnimBg="0"/>
      <p:bldP spid="7" grpId="0" bldLvl="5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CB717378-5ECE-4A04-70C2-5792FD615209}"/>
              </a:ext>
            </a:extLst>
          </p:cNvPr>
          <p:cNvGrpSpPr/>
          <p:nvPr/>
        </p:nvGrpSpPr>
        <p:grpSpPr>
          <a:xfrm>
            <a:off x="9557341" y="2045576"/>
            <a:ext cx="1539155" cy="2685381"/>
            <a:chOff x="6876256" y="980729"/>
            <a:chExt cx="1981064" cy="345638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1124B16-59BC-58FD-218B-8BF5AA0A8854}"/>
                </a:ext>
              </a:extLst>
            </p:cNvPr>
            <p:cNvSpPr/>
            <p:nvPr/>
          </p:nvSpPr>
          <p:spPr bwMode="auto">
            <a:xfrm flipH="1">
              <a:off x="6876256" y="980729"/>
              <a:ext cx="1981064" cy="3456384"/>
            </a:xfrm>
            <a:prstGeom prst="rect">
              <a:avLst/>
            </a:prstGeom>
            <a:solidFill>
              <a:srgbClr val="DDF5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82C4E656-A5B4-56AA-6F4C-8912CD73D501}"/>
                </a:ext>
              </a:extLst>
            </p:cNvPr>
            <p:cNvSpPr/>
            <p:nvPr/>
          </p:nvSpPr>
          <p:spPr bwMode="auto">
            <a:xfrm rot="16200000" flipH="1">
              <a:off x="7755858" y="3775424"/>
              <a:ext cx="236435" cy="1086938"/>
            </a:xfrm>
            <a:prstGeom prst="chord">
              <a:avLst>
                <a:gd name="adj1" fmla="val 5389898"/>
                <a:gd name="adj2" fmla="val 16200000"/>
              </a:avLst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008ED3-48AD-B5C9-1AE7-A59B6D66E8A8}"/>
                </a:ext>
              </a:extLst>
            </p:cNvPr>
            <p:cNvSpPr/>
            <p:nvPr/>
          </p:nvSpPr>
          <p:spPr bwMode="auto">
            <a:xfrm flipH="1">
              <a:off x="7816084" y="2724833"/>
              <a:ext cx="126382" cy="14753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C8833F0-ADF7-4C68-FC5C-67E8AE09C64A}"/>
                </a:ext>
              </a:extLst>
            </p:cNvPr>
            <p:cNvSpPr/>
            <p:nvPr/>
          </p:nvSpPr>
          <p:spPr bwMode="auto">
            <a:xfrm flipH="1">
              <a:off x="7203000" y="1081949"/>
              <a:ext cx="1366289" cy="1641780"/>
            </a:xfrm>
            <a:custGeom>
              <a:avLst/>
              <a:gdLst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836"/>
                <a:gd name="connsiteY0" fmla="*/ 0 h 1087655"/>
                <a:gd name="connsiteX1" fmla="*/ 731520 w 904836"/>
                <a:gd name="connsiteY1" fmla="*/ 0 h 1087655"/>
                <a:gd name="connsiteX2" fmla="*/ 904774 w 904836"/>
                <a:gd name="connsiteY2" fmla="*/ 726708 h 1087655"/>
                <a:gd name="connsiteX3" fmla="*/ 500513 w 904836"/>
                <a:gd name="connsiteY3" fmla="*/ 1087655 h 1087655"/>
                <a:gd name="connsiteX4" fmla="*/ 413886 w 904836"/>
                <a:gd name="connsiteY4" fmla="*/ 1087655 h 1087655"/>
                <a:gd name="connsiteX5" fmla="*/ 0 w 904836"/>
                <a:gd name="connsiteY5" fmla="*/ 741146 h 1087655"/>
                <a:gd name="connsiteX6" fmla="*/ 182880 w 904836"/>
                <a:gd name="connsiteY6" fmla="*/ 0 h 1087655"/>
                <a:gd name="connsiteX0" fmla="*/ 182880 w 904836"/>
                <a:gd name="connsiteY0" fmla="*/ 0 h 1087655"/>
                <a:gd name="connsiteX1" fmla="*/ 731520 w 904836"/>
                <a:gd name="connsiteY1" fmla="*/ 0 h 1087655"/>
                <a:gd name="connsiteX2" fmla="*/ 904774 w 904836"/>
                <a:gd name="connsiteY2" fmla="*/ 726708 h 1087655"/>
                <a:gd name="connsiteX3" fmla="*/ 500513 w 904836"/>
                <a:gd name="connsiteY3" fmla="*/ 1087655 h 1087655"/>
                <a:gd name="connsiteX4" fmla="*/ 413886 w 904836"/>
                <a:gd name="connsiteY4" fmla="*/ 1087655 h 1087655"/>
                <a:gd name="connsiteX5" fmla="*/ 0 w 904836"/>
                <a:gd name="connsiteY5" fmla="*/ 741146 h 1087655"/>
                <a:gd name="connsiteX6" fmla="*/ 182880 w 904836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3548 w 905442"/>
                <a:gd name="connsiteY0" fmla="*/ 0 h 1087655"/>
                <a:gd name="connsiteX1" fmla="*/ 732188 w 905442"/>
                <a:gd name="connsiteY1" fmla="*/ 0 h 1087655"/>
                <a:gd name="connsiteX2" fmla="*/ 905442 w 905442"/>
                <a:gd name="connsiteY2" fmla="*/ 726708 h 1087655"/>
                <a:gd name="connsiteX3" fmla="*/ 501181 w 905442"/>
                <a:gd name="connsiteY3" fmla="*/ 1087655 h 1087655"/>
                <a:gd name="connsiteX4" fmla="*/ 414554 w 905442"/>
                <a:gd name="connsiteY4" fmla="*/ 1087655 h 1087655"/>
                <a:gd name="connsiteX5" fmla="*/ 668 w 905442"/>
                <a:gd name="connsiteY5" fmla="*/ 741146 h 1087655"/>
                <a:gd name="connsiteX6" fmla="*/ 183548 w 905442"/>
                <a:gd name="connsiteY6" fmla="*/ 0 h 1087655"/>
                <a:gd name="connsiteX0" fmla="*/ 183548 w 905442"/>
                <a:gd name="connsiteY0" fmla="*/ 0 h 1087655"/>
                <a:gd name="connsiteX1" fmla="*/ 732188 w 905442"/>
                <a:gd name="connsiteY1" fmla="*/ 0 h 1087655"/>
                <a:gd name="connsiteX2" fmla="*/ 905442 w 905442"/>
                <a:gd name="connsiteY2" fmla="*/ 726708 h 1087655"/>
                <a:gd name="connsiteX3" fmla="*/ 501181 w 905442"/>
                <a:gd name="connsiteY3" fmla="*/ 1087655 h 1087655"/>
                <a:gd name="connsiteX4" fmla="*/ 414554 w 905442"/>
                <a:gd name="connsiteY4" fmla="*/ 1087655 h 1087655"/>
                <a:gd name="connsiteX5" fmla="*/ 668 w 905442"/>
                <a:gd name="connsiteY5" fmla="*/ 741146 h 1087655"/>
                <a:gd name="connsiteX6" fmla="*/ 183548 w 905442"/>
                <a:gd name="connsiteY6" fmla="*/ 0 h 1087655"/>
                <a:gd name="connsiteX0" fmla="*/ 183548 w 905582"/>
                <a:gd name="connsiteY0" fmla="*/ 0 h 1087655"/>
                <a:gd name="connsiteX1" fmla="*/ 732188 w 905582"/>
                <a:gd name="connsiteY1" fmla="*/ 0 h 1087655"/>
                <a:gd name="connsiteX2" fmla="*/ 905442 w 905582"/>
                <a:gd name="connsiteY2" fmla="*/ 726708 h 1087655"/>
                <a:gd name="connsiteX3" fmla="*/ 501181 w 905582"/>
                <a:gd name="connsiteY3" fmla="*/ 1087655 h 1087655"/>
                <a:gd name="connsiteX4" fmla="*/ 414554 w 905582"/>
                <a:gd name="connsiteY4" fmla="*/ 1087655 h 1087655"/>
                <a:gd name="connsiteX5" fmla="*/ 668 w 905582"/>
                <a:gd name="connsiteY5" fmla="*/ 741146 h 1087655"/>
                <a:gd name="connsiteX6" fmla="*/ 183548 w 905582"/>
                <a:gd name="connsiteY6" fmla="*/ 0 h 1087655"/>
                <a:gd name="connsiteX0" fmla="*/ 183548 w 905582"/>
                <a:gd name="connsiteY0" fmla="*/ 0 h 1087655"/>
                <a:gd name="connsiteX1" fmla="*/ 732188 w 905582"/>
                <a:gd name="connsiteY1" fmla="*/ 0 h 1087655"/>
                <a:gd name="connsiteX2" fmla="*/ 905442 w 905582"/>
                <a:gd name="connsiteY2" fmla="*/ 726708 h 1087655"/>
                <a:gd name="connsiteX3" fmla="*/ 501181 w 905582"/>
                <a:gd name="connsiteY3" fmla="*/ 1087655 h 1087655"/>
                <a:gd name="connsiteX4" fmla="*/ 414554 w 905582"/>
                <a:gd name="connsiteY4" fmla="*/ 1087655 h 1087655"/>
                <a:gd name="connsiteX5" fmla="*/ 668 w 905582"/>
                <a:gd name="connsiteY5" fmla="*/ 741146 h 1087655"/>
                <a:gd name="connsiteX6" fmla="*/ 183548 w 905582"/>
                <a:gd name="connsiteY6" fmla="*/ 0 h 1087655"/>
                <a:gd name="connsiteX0" fmla="*/ 183200 w 905234"/>
                <a:gd name="connsiteY0" fmla="*/ 0 h 1087655"/>
                <a:gd name="connsiteX1" fmla="*/ 731840 w 905234"/>
                <a:gd name="connsiteY1" fmla="*/ 0 h 1087655"/>
                <a:gd name="connsiteX2" fmla="*/ 905094 w 905234"/>
                <a:gd name="connsiteY2" fmla="*/ 726708 h 1087655"/>
                <a:gd name="connsiteX3" fmla="*/ 500833 w 905234"/>
                <a:gd name="connsiteY3" fmla="*/ 1087655 h 1087655"/>
                <a:gd name="connsiteX4" fmla="*/ 414206 w 905234"/>
                <a:gd name="connsiteY4" fmla="*/ 1087655 h 1087655"/>
                <a:gd name="connsiteX5" fmla="*/ 320 w 905234"/>
                <a:gd name="connsiteY5" fmla="*/ 741146 h 1087655"/>
                <a:gd name="connsiteX6" fmla="*/ 183200 w 905234"/>
                <a:gd name="connsiteY6" fmla="*/ 0 h 1087655"/>
                <a:gd name="connsiteX0" fmla="*/ 183112 w 905146"/>
                <a:gd name="connsiteY0" fmla="*/ 0 h 1087655"/>
                <a:gd name="connsiteX1" fmla="*/ 731752 w 905146"/>
                <a:gd name="connsiteY1" fmla="*/ 0 h 1087655"/>
                <a:gd name="connsiteX2" fmla="*/ 905006 w 905146"/>
                <a:gd name="connsiteY2" fmla="*/ 726708 h 1087655"/>
                <a:gd name="connsiteX3" fmla="*/ 500745 w 905146"/>
                <a:gd name="connsiteY3" fmla="*/ 1087655 h 1087655"/>
                <a:gd name="connsiteX4" fmla="*/ 414118 w 905146"/>
                <a:gd name="connsiteY4" fmla="*/ 1087655 h 1087655"/>
                <a:gd name="connsiteX5" fmla="*/ 232 w 905146"/>
                <a:gd name="connsiteY5" fmla="*/ 741146 h 1087655"/>
                <a:gd name="connsiteX6" fmla="*/ 183112 w 905146"/>
                <a:gd name="connsiteY6" fmla="*/ 0 h 1087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146" h="1087655">
                  <a:moveTo>
                    <a:pt x="183112" y="0"/>
                  </a:moveTo>
                  <a:lnTo>
                    <a:pt x="731752" y="0"/>
                  </a:lnTo>
                  <a:cubicBezTo>
                    <a:pt x="789503" y="242236"/>
                    <a:pt x="909820" y="479659"/>
                    <a:pt x="905006" y="726708"/>
                  </a:cubicBezTo>
                  <a:cubicBezTo>
                    <a:pt x="895380" y="1015466"/>
                    <a:pt x="635499" y="967339"/>
                    <a:pt x="500745" y="1087655"/>
                  </a:cubicBezTo>
                  <a:lnTo>
                    <a:pt x="414118" y="1087655"/>
                  </a:lnTo>
                  <a:cubicBezTo>
                    <a:pt x="276156" y="972152"/>
                    <a:pt x="8253" y="1029904"/>
                    <a:pt x="232" y="741146"/>
                  </a:cubicBezTo>
                  <a:cubicBezTo>
                    <a:pt x="-6184" y="474846"/>
                    <a:pt x="122152" y="247049"/>
                    <a:pt x="183112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0EC79B5-870D-260F-6A91-166CCAB7C77B}"/>
                </a:ext>
              </a:extLst>
            </p:cNvPr>
            <p:cNvSpPr/>
            <p:nvPr/>
          </p:nvSpPr>
          <p:spPr bwMode="auto">
            <a:xfrm flipH="1">
              <a:off x="7194124" y="1748844"/>
              <a:ext cx="1375165" cy="966029"/>
            </a:xfrm>
            <a:custGeom>
              <a:avLst/>
              <a:gdLst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836"/>
                <a:gd name="connsiteY0" fmla="*/ 0 h 1087655"/>
                <a:gd name="connsiteX1" fmla="*/ 731520 w 904836"/>
                <a:gd name="connsiteY1" fmla="*/ 0 h 1087655"/>
                <a:gd name="connsiteX2" fmla="*/ 904774 w 904836"/>
                <a:gd name="connsiteY2" fmla="*/ 726708 h 1087655"/>
                <a:gd name="connsiteX3" fmla="*/ 500513 w 904836"/>
                <a:gd name="connsiteY3" fmla="*/ 1087655 h 1087655"/>
                <a:gd name="connsiteX4" fmla="*/ 413886 w 904836"/>
                <a:gd name="connsiteY4" fmla="*/ 1087655 h 1087655"/>
                <a:gd name="connsiteX5" fmla="*/ 0 w 904836"/>
                <a:gd name="connsiteY5" fmla="*/ 741146 h 1087655"/>
                <a:gd name="connsiteX6" fmla="*/ 182880 w 904836"/>
                <a:gd name="connsiteY6" fmla="*/ 0 h 1087655"/>
                <a:gd name="connsiteX0" fmla="*/ 182880 w 904836"/>
                <a:gd name="connsiteY0" fmla="*/ 0 h 1087655"/>
                <a:gd name="connsiteX1" fmla="*/ 731520 w 904836"/>
                <a:gd name="connsiteY1" fmla="*/ 0 h 1087655"/>
                <a:gd name="connsiteX2" fmla="*/ 904774 w 904836"/>
                <a:gd name="connsiteY2" fmla="*/ 726708 h 1087655"/>
                <a:gd name="connsiteX3" fmla="*/ 500513 w 904836"/>
                <a:gd name="connsiteY3" fmla="*/ 1087655 h 1087655"/>
                <a:gd name="connsiteX4" fmla="*/ 413886 w 904836"/>
                <a:gd name="connsiteY4" fmla="*/ 1087655 h 1087655"/>
                <a:gd name="connsiteX5" fmla="*/ 0 w 904836"/>
                <a:gd name="connsiteY5" fmla="*/ 741146 h 1087655"/>
                <a:gd name="connsiteX6" fmla="*/ 182880 w 904836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3548 w 905442"/>
                <a:gd name="connsiteY0" fmla="*/ 0 h 1087655"/>
                <a:gd name="connsiteX1" fmla="*/ 732188 w 905442"/>
                <a:gd name="connsiteY1" fmla="*/ 0 h 1087655"/>
                <a:gd name="connsiteX2" fmla="*/ 905442 w 905442"/>
                <a:gd name="connsiteY2" fmla="*/ 726708 h 1087655"/>
                <a:gd name="connsiteX3" fmla="*/ 501181 w 905442"/>
                <a:gd name="connsiteY3" fmla="*/ 1087655 h 1087655"/>
                <a:gd name="connsiteX4" fmla="*/ 414554 w 905442"/>
                <a:gd name="connsiteY4" fmla="*/ 1087655 h 1087655"/>
                <a:gd name="connsiteX5" fmla="*/ 668 w 905442"/>
                <a:gd name="connsiteY5" fmla="*/ 741146 h 1087655"/>
                <a:gd name="connsiteX6" fmla="*/ 183548 w 905442"/>
                <a:gd name="connsiteY6" fmla="*/ 0 h 1087655"/>
                <a:gd name="connsiteX0" fmla="*/ 183548 w 905442"/>
                <a:gd name="connsiteY0" fmla="*/ 0 h 1087655"/>
                <a:gd name="connsiteX1" fmla="*/ 732188 w 905442"/>
                <a:gd name="connsiteY1" fmla="*/ 0 h 1087655"/>
                <a:gd name="connsiteX2" fmla="*/ 905442 w 905442"/>
                <a:gd name="connsiteY2" fmla="*/ 726708 h 1087655"/>
                <a:gd name="connsiteX3" fmla="*/ 501181 w 905442"/>
                <a:gd name="connsiteY3" fmla="*/ 1087655 h 1087655"/>
                <a:gd name="connsiteX4" fmla="*/ 414554 w 905442"/>
                <a:gd name="connsiteY4" fmla="*/ 1087655 h 1087655"/>
                <a:gd name="connsiteX5" fmla="*/ 668 w 905442"/>
                <a:gd name="connsiteY5" fmla="*/ 741146 h 1087655"/>
                <a:gd name="connsiteX6" fmla="*/ 183548 w 905442"/>
                <a:gd name="connsiteY6" fmla="*/ 0 h 1087655"/>
                <a:gd name="connsiteX0" fmla="*/ 183548 w 905582"/>
                <a:gd name="connsiteY0" fmla="*/ 0 h 1087655"/>
                <a:gd name="connsiteX1" fmla="*/ 732188 w 905582"/>
                <a:gd name="connsiteY1" fmla="*/ 0 h 1087655"/>
                <a:gd name="connsiteX2" fmla="*/ 905442 w 905582"/>
                <a:gd name="connsiteY2" fmla="*/ 726708 h 1087655"/>
                <a:gd name="connsiteX3" fmla="*/ 501181 w 905582"/>
                <a:gd name="connsiteY3" fmla="*/ 1087655 h 1087655"/>
                <a:gd name="connsiteX4" fmla="*/ 414554 w 905582"/>
                <a:gd name="connsiteY4" fmla="*/ 1087655 h 1087655"/>
                <a:gd name="connsiteX5" fmla="*/ 668 w 905582"/>
                <a:gd name="connsiteY5" fmla="*/ 741146 h 1087655"/>
                <a:gd name="connsiteX6" fmla="*/ 183548 w 905582"/>
                <a:gd name="connsiteY6" fmla="*/ 0 h 1087655"/>
                <a:gd name="connsiteX0" fmla="*/ 183548 w 905582"/>
                <a:gd name="connsiteY0" fmla="*/ 0 h 1087655"/>
                <a:gd name="connsiteX1" fmla="*/ 732188 w 905582"/>
                <a:gd name="connsiteY1" fmla="*/ 0 h 1087655"/>
                <a:gd name="connsiteX2" fmla="*/ 905442 w 905582"/>
                <a:gd name="connsiteY2" fmla="*/ 726708 h 1087655"/>
                <a:gd name="connsiteX3" fmla="*/ 501181 w 905582"/>
                <a:gd name="connsiteY3" fmla="*/ 1087655 h 1087655"/>
                <a:gd name="connsiteX4" fmla="*/ 414554 w 905582"/>
                <a:gd name="connsiteY4" fmla="*/ 1087655 h 1087655"/>
                <a:gd name="connsiteX5" fmla="*/ 668 w 905582"/>
                <a:gd name="connsiteY5" fmla="*/ 741146 h 1087655"/>
                <a:gd name="connsiteX6" fmla="*/ 183548 w 905582"/>
                <a:gd name="connsiteY6" fmla="*/ 0 h 1087655"/>
                <a:gd name="connsiteX0" fmla="*/ 183200 w 905234"/>
                <a:gd name="connsiteY0" fmla="*/ 0 h 1087655"/>
                <a:gd name="connsiteX1" fmla="*/ 731840 w 905234"/>
                <a:gd name="connsiteY1" fmla="*/ 0 h 1087655"/>
                <a:gd name="connsiteX2" fmla="*/ 905094 w 905234"/>
                <a:gd name="connsiteY2" fmla="*/ 726708 h 1087655"/>
                <a:gd name="connsiteX3" fmla="*/ 500833 w 905234"/>
                <a:gd name="connsiteY3" fmla="*/ 1087655 h 1087655"/>
                <a:gd name="connsiteX4" fmla="*/ 414206 w 905234"/>
                <a:gd name="connsiteY4" fmla="*/ 1087655 h 1087655"/>
                <a:gd name="connsiteX5" fmla="*/ 320 w 905234"/>
                <a:gd name="connsiteY5" fmla="*/ 741146 h 1087655"/>
                <a:gd name="connsiteX6" fmla="*/ 183200 w 905234"/>
                <a:gd name="connsiteY6" fmla="*/ 0 h 1087655"/>
                <a:gd name="connsiteX0" fmla="*/ 183112 w 905146"/>
                <a:gd name="connsiteY0" fmla="*/ 0 h 1087655"/>
                <a:gd name="connsiteX1" fmla="*/ 731752 w 905146"/>
                <a:gd name="connsiteY1" fmla="*/ 0 h 1087655"/>
                <a:gd name="connsiteX2" fmla="*/ 905006 w 905146"/>
                <a:gd name="connsiteY2" fmla="*/ 726708 h 1087655"/>
                <a:gd name="connsiteX3" fmla="*/ 500745 w 905146"/>
                <a:gd name="connsiteY3" fmla="*/ 1087655 h 1087655"/>
                <a:gd name="connsiteX4" fmla="*/ 414118 w 905146"/>
                <a:gd name="connsiteY4" fmla="*/ 1087655 h 1087655"/>
                <a:gd name="connsiteX5" fmla="*/ 232 w 905146"/>
                <a:gd name="connsiteY5" fmla="*/ 741146 h 1087655"/>
                <a:gd name="connsiteX6" fmla="*/ 183112 w 905146"/>
                <a:gd name="connsiteY6" fmla="*/ 0 h 1087655"/>
                <a:gd name="connsiteX0" fmla="*/ 46257 w 911166"/>
                <a:gd name="connsiteY0" fmla="*/ 454025 h 1087655"/>
                <a:gd name="connsiteX1" fmla="*/ 737772 w 911166"/>
                <a:gd name="connsiteY1" fmla="*/ 0 h 1087655"/>
                <a:gd name="connsiteX2" fmla="*/ 911026 w 911166"/>
                <a:gd name="connsiteY2" fmla="*/ 726708 h 1087655"/>
                <a:gd name="connsiteX3" fmla="*/ 506765 w 911166"/>
                <a:gd name="connsiteY3" fmla="*/ 1087655 h 1087655"/>
                <a:gd name="connsiteX4" fmla="*/ 420138 w 911166"/>
                <a:gd name="connsiteY4" fmla="*/ 1087655 h 1087655"/>
                <a:gd name="connsiteX5" fmla="*/ 6252 w 911166"/>
                <a:gd name="connsiteY5" fmla="*/ 741146 h 1087655"/>
                <a:gd name="connsiteX6" fmla="*/ 46257 w 911166"/>
                <a:gd name="connsiteY6" fmla="*/ 454025 h 1087655"/>
                <a:gd name="connsiteX0" fmla="*/ 46257 w 913462"/>
                <a:gd name="connsiteY0" fmla="*/ 6350 h 639980"/>
                <a:gd name="connsiteX1" fmla="*/ 861597 w 913462"/>
                <a:gd name="connsiteY1" fmla="*/ 0 h 639980"/>
                <a:gd name="connsiteX2" fmla="*/ 911026 w 913462"/>
                <a:gd name="connsiteY2" fmla="*/ 279033 h 639980"/>
                <a:gd name="connsiteX3" fmla="*/ 506765 w 913462"/>
                <a:gd name="connsiteY3" fmla="*/ 639980 h 639980"/>
                <a:gd name="connsiteX4" fmla="*/ 420138 w 913462"/>
                <a:gd name="connsiteY4" fmla="*/ 639980 h 639980"/>
                <a:gd name="connsiteX5" fmla="*/ 6252 w 913462"/>
                <a:gd name="connsiteY5" fmla="*/ 293471 h 639980"/>
                <a:gd name="connsiteX6" fmla="*/ 46257 w 913462"/>
                <a:gd name="connsiteY6" fmla="*/ 6350 h 639980"/>
                <a:gd name="connsiteX0" fmla="*/ 46257 w 911026"/>
                <a:gd name="connsiteY0" fmla="*/ 6350 h 639980"/>
                <a:gd name="connsiteX1" fmla="*/ 861597 w 911026"/>
                <a:gd name="connsiteY1" fmla="*/ 0 h 639980"/>
                <a:gd name="connsiteX2" fmla="*/ 911026 w 911026"/>
                <a:gd name="connsiteY2" fmla="*/ 279033 h 639980"/>
                <a:gd name="connsiteX3" fmla="*/ 506765 w 911026"/>
                <a:gd name="connsiteY3" fmla="*/ 639980 h 639980"/>
                <a:gd name="connsiteX4" fmla="*/ 420138 w 911026"/>
                <a:gd name="connsiteY4" fmla="*/ 639980 h 639980"/>
                <a:gd name="connsiteX5" fmla="*/ 6252 w 911026"/>
                <a:gd name="connsiteY5" fmla="*/ 293471 h 639980"/>
                <a:gd name="connsiteX6" fmla="*/ 46257 w 911026"/>
                <a:gd name="connsiteY6" fmla="*/ 6350 h 639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026" h="639980">
                  <a:moveTo>
                    <a:pt x="46257" y="6350"/>
                  </a:moveTo>
                  <a:lnTo>
                    <a:pt x="861597" y="0"/>
                  </a:lnTo>
                  <a:cubicBezTo>
                    <a:pt x="919348" y="242236"/>
                    <a:pt x="894806" y="105603"/>
                    <a:pt x="911026" y="279033"/>
                  </a:cubicBezTo>
                  <a:cubicBezTo>
                    <a:pt x="901400" y="567791"/>
                    <a:pt x="641519" y="519664"/>
                    <a:pt x="506765" y="639980"/>
                  </a:cubicBezTo>
                  <a:lnTo>
                    <a:pt x="420138" y="639980"/>
                  </a:lnTo>
                  <a:cubicBezTo>
                    <a:pt x="282176" y="524477"/>
                    <a:pt x="14273" y="582229"/>
                    <a:pt x="6252" y="293471"/>
                  </a:cubicBezTo>
                  <a:cubicBezTo>
                    <a:pt x="-164" y="27171"/>
                    <a:pt x="-14703" y="253399"/>
                    <a:pt x="46257" y="6350"/>
                  </a:cubicBezTo>
                  <a:close/>
                </a:path>
              </a:pathLst>
            </a:custGeom>
            <a:solidFill>
              <a:srgbClr val="B90B0A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5DFA4EF6-F666-046D-B365-2A977F213EF1}"/>
                </a:ext>
              </a:extLst>
            </p:cNvPr>
            <p:cNvSpPr/>
            <p:nvPr/>
          </p:nvSpPr>
          <p:spPr bwMode="auto">
            <a:xfrm flipH="1">
              <a:off x="7203000" y="1081948"/>
              <a:ext cx="1366289" cy="1641780"/>
            </a:xfrm>
            <a:custGeom>
              <a:avLst/>
              <a:gdLst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836"/>
                <a:gd name="connsiteY0" fmla="*/ 0 h 1087655"/>
                <a:gd name="connsiteX1" fmla="*/ 731520 w 904836"/>
                <a:gd name="connsiteY1" fmla="*/ 0 h 1087655"/>
                <a:gd name="connsiteX2" fmla="*/ 904774 w 904836"/>
                <a:gd name="connsiteY2" fmla="*/ 726708 h 1087655"/>
                <a:gd name="connsiteX3" fmla="*/ 500513 w 904836"/>
                <a:gd name="connsiteY3" fmla="*/ 1087655 h 1087655"/>
                <a:gd name="connsiteX4" fmla="*/ 413886 w 904836"/>
                <a:gd name="connsiteY4" fmla="*/ 1087655 h 1087655"/>
                <a:gd name="connsiteX5" fmla="*/ 0 w 904836"/>
                <a:gd name="connsiteY5" fmla="*/ 741146 h 1087655"/>
                <a:gd name="connsiteX6" fmla="*/ 182880 w 904836"/>
                <a:gd name="connsiteY6" fmla="*/ 0 h 1087655"/>
                <a:gd name="connsiteX0" fmla="*/ 182880 w 904836"/>
                <a:gd name="connsiteY0" fmla="*/ 0 h 1087655"/>
                <a:gd name="connsiteX1" fmla="*/ 731520 w 904836"/>
                <a:gd name="connsiteY1" fmla="*/ 0 h 1087655"/>
                <a:gd name="connsiteX2" fmla="*/ 904774 w 904836"/>
                <a:gd name="connsiteY2" fmla="*/ 726708 h 1087655"/>
                <a:gd name="connsiteX3" fmla="*/ 500513 w 904836"/>
                <a:gd name="connsiteY3" fmla="*/ 1087655 h 1087655"/>
                <a:gd name="connsiteX4" fmla="*/ 413886 w 904836"/>
                <a:gd name="connsiteY4" fmla="*/ 1087655 h 1087655"/>
                <a:gd name="connsiteX5" fmla="*/ 0 w 904836"/>
                <a:gd name="connsiteY5" fmla="*/ 741146 h 1087655"/>
                <a:gd name="connsiteX6" fmla="*/ 182880 w 904836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2880 w 904774"/>
                <a:gd name="connsiteY0" fmla="*/ 0 h 1087655"/>
                <a:gd name="connsiteX1" fmla="*/ 731520 w 904774"/>
                <a:gd name="connsiteY1" fmla="*/ 0 h 1087655"/>
                <a:gd name="connsiteX2" fmla="*/ 904774 w 904774"/>
                <a:gd name="connsiteY2" fmla="*/ 726708 h 1087655"/>
                <a:gd name="connsiteX3" fmla="*/ 500513 w 904774"/>
                <a:gd name="connsiteY3" fmla="*/ 1087655 h 1087655"/>
                <a:gd name="connsiteX4" fmla="*/ 413886 w 904774"/>
                <a:gd name="connsiteY4" fmla="*/ 1087655 h 1087655"/>
                <a:gd name="connsiteX5" fmla="*/ 0 w 904774"/>
                <a:gd name="connsiteY5" fmla="*/ 741146 h 1087655"/>
                <a:gd name="connsiteX6" fmla="*/ 182880 w 904774"/>
                <a:gd name="connsiteY6" fmla="*/ 0 h 1087655"/>
                <a:gd name="connsiteX0" fmla="*/ 183548 w 905442"/>
                <a:gd name="connsiteY0" fmla="*/ 0 h 1087655"/>
                <a:gd name="connsiteX1" fmla="*/ 732188 w 905442"/>
                <a:gd name="connsiteY1" fmla="*/ 0 h 1087655"/>
                <a:gd name="connsiteX2" fmla="*/ 905442 w 905442"/>
                <a:gd name="connsiteY2" fmla="*/ 726708 h 1087655"/>
                <a:gd name="connsiteX3" fmla="*/ 501181 w 905442"/>
                <a:gd name="connsiteY3" fmla="*/ 1087655 h 1087655"/>
                <a:gd name="connsiteX4" fmla="*/ 414554 w 905442"/>
                <a:gd name="connsiteY4" fmla="*/ 1087655 h 1087655"/>
                <a:gd name="connsiteX5" fmla="*/ 668 w 905442"/>
                <a:gd name="connsiteY5" fmla="*/ 741146 h 1087655"/>
                <a:gd name="connsiteX6" fmla="*/ 183548 w 905442"/>
                <a:gd name="connsiteY6" fmla="*/ 0 h 1087655"/>
                <a:gd name="connsiteX0" fmla="*/ 183548 w 905442"/>
                <a:gd name="connsiteY0" fmla="*/ 0 h 1087655"/>
                <a:gd name="connsiteX1" fmla="*/ 732188 w 905442"/>
                <a:gd name="connsiteY1" fmla="*/ 0 h 1087655"/>
                <a:gd name="connsiteX2" fmla="*/ 905442 w 905442"/>
                <a:gd name="connsiteY2" fmla="*/ 726708 h 1087655"/>
                <a:gd name="connsiteX3" fmla="*/ 501181 w 905442"/>
                <a:gd name="connsiteY3" fmla="*/ 1087655 h 1087655"/>
                <a:gd name="connsiteX4" fmla="*/ 414554 w 905442"/>
                <a:gd name="connsiteY4" fmla="*/ 1087655 h 1087655"/>
                <a:gd name="connsiteX5" fmla="*/ 668 w 905442"/>
                <a:gd name="connsiteY5" fmla="*/ 741146 h 1087655"/>
                <a:gd name="connsiteX6" fmla="*/ 183548 w 905442"/>
                <a:gd name="connsiteY6" fmla="*/ 0 h 1087655"/>
                <a:gd name="connsiteX0" fmla="*/ 183548 w 905582"/>
                <a:gd name="connsiteY0" fmla="*/ 0 h 1087655"/>
                <a:gd name="connsiteX1" fmla="*/ 732188 w 905582"/>
                <a:gd name="connsiteY1" fmla="*/ 0 h 1087655"/>
                <a:gd name="connsiteX2" fmla="*/ 905442 w 905582"/>
                <a:gd name="connsiteY2" fmla="*/ 726708 h 1087655"/>
                <a:gd name="connsiteX3" fmla="*/ 501181 w 905582"/>
                <a:gd name="connsiteY3" fmla="*/ 1087655 h 1087655"/>
                <a:gd name="connsiteX4" fmla="*/ 414554 w 905582"/>
                <a:gd name="connsiteY4" fmla="*/ 1087655 h 1087655"/>
                <a:gd name="connsiteX5" fmla="*/ 668 w 905582"/>
                <a:gd name="connsiteY5" fmla="*/ 741146 h 1087655"/>
                <a:gd name="connsiteX6" fmla="*/ 183548 w 905582"/>
                <a:gd name="connsiteY6" fmla="*/ 0 h 1087655"/>
                <a:gd name="connsiteX0" fmla="*/ 183548 w 905582"/>
                <a:gd name="connsiteY0" fmla="*/ 0 h 1087655"/>
                <a:gd name="connsiteX1" fmla="*/ 732188 w 905582"/>
                <a:gd name="connsiteY1" fmla="*/ 0 h 1087655"/>
                <a:gd name="connsiteX2" fmla="*/ 905442 w 905582"/>
                <a:gd name="connsiteY2" fmla="*/ 726708 h 1087655"/>
                <a:gd name="connsiteX3" fmla="*/ 501181 w 905582"/>
                <a:gd name="connsiteY3" fmla="*/ 1087655 h 1087655"/>
                <a:gd name="connsiteX4" fmla="*/ 414554 w 905582"/>
                <a:gd name="connsiteY4" fmla="*/ 1087655 h 1087655"/>
                <a:gd name="connsiteX5" fmla="*/ 668 w 905582"/>
                <a:gd name="connsiteY5" fmla="*/ 741146 h 1087655"/>
                <a:gd name="connsiteX6" fmla="*/ 183548 w 905582"/>
                <a:gd name="connsiteY6" fmla="*/ 0 h 1087655"/>
                <a:gd name="connsiteX0" fmla="*/ 183200 w 905234"/>
                <a:gd name="connsiteY0" fmla="*/ 0 h 1087655"/>
                <a:gd name="connsiteX1" fmla="*/ 731840 w 905234"/>
                <a:gd name="connsiteY1" fmla="*/ 0 h 1087655"/>
                <a:gd name="connsiteX2" fmla="*/ 905094 w 905234"/>
                <a:gd name="connsiteY2" fmla="*/ 726708 h 1087655"/>
                <a:gd name="connsiteX3" fmla="*/ 500833 w 905234"/>
                <a:gd name="connsiteY3" fmla="*/ 1087655 h 1087655"/>
                <a:gd name="connsiteX4" fmla="*/ 414206 w 905234"/>
                <a:gd name="connsiteY4" fmla="*/ 1087655 h 1087655"/>
                <a:gd name="connsiteX5" fmla="*/ 320 w 905234"/>
                <a:gd name="connsiteY5" fmla="*/ 741146 h 1087655"/>
                <a:gd name="connsiteX6" fmla="*/ 183200 w 905234"/>
                <a:gd name="connsiteY6" fmla="*/ 0 h 1087655"/>
                <a:gd name="connsiteX0" fmla="*/ 183112 w 905146"/>
                <a:gd name="connsiteY0" fmla="*/ 0 h 1087655"/>
                <a:gd name="connsiteX1" fmla="*/ 731752 w 905146"/>
                <a:gd name="connsiteY1" fmla="*/ 0 h 1087655"/>
                <a:gd name="connsiteX2" fmla="*/ 905006 w 905146"/>
                <a:gd name="connsiteY2" fmla="*/ 726708 h 1087655"/>
                <a:gd name="connsiteX3" fmla="*/ 500745 w 905146"/>
                <a:gd name="connsiteY3" fmla="*/ 1087655 h 1087655"/>
                <a:gd name="connsiteX4" fmla="*/ 414118 w 905146"/>
                <a:gd name="connsiteY4" fmla="*/ 1087655 h 1087655"/>
                <a:gd name="connsiteX5" fmla="*/ 232 w 905146"/>
                <a:gd name="connsiteY5" fmla="*/ 741146 h 1087655"/>
                <a:gd name="connsiteX6" fmla="*/ 183112 w 905146"/>
                <a:gd name="connsiteY6" fmla="*/ 0 h 1087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5146" h="1087655">
                  <a:moveTo>
                    <a:pt x="183112" y="0"/>
                  </a:moveTo>
                  <a:lnTo>
                    <a:pt x="731752" y="0"/>
                  </a:lnTo>
                  <a:cubicBezTo>
                    <a:pt x="789503" y="242236"/>
                    <a:pt x="909820" y="479659"/>
                    <a:pt x="905006" y="726708"/>
                  </a:cubicBezTo>
                  <a:cubicBezTo>
                    <a:pt x="895380" y="1015466"/>
                    <a:pt x="635499" y="967339"/>
                    <a:pt x="500745" y="1087655"/>
                  </a:cubicBezTo>
                  <a:lnTo>
                    <a:pt x="414118" y="1087655"/>
                  </a:lnTo>
                  <a:cubicBezTo>
                    <a:pt x="276156" y="972152"/>
                    <a:pt x="8253" y="1029904"/>
                    <a:pt x="232" y="741146"/>
                  </a:cubicBezTo>
                  <a:cubicBezTo>
                    <a:pt x="-6184" y="474846"/>
                    <a:pt x="122152" y="247049"/>
                    <a:pt x="183112" y="0"/>
                  </a:cubicBez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F81E344-6CC7-FCDF-9576-80CBA2EACFE7}"/>
                </a:ext>
              </a:extLst>
            </p:cNvPr>
            <p:cNvSpPr/>
            <p:nvPr/>
          </p:nvSpPr>
          <p:spPr bwMode="auto">
            <a:xfrm flipH="1">
              <a:off x="8237881" y="1585158"/>
              <a:ext cx="249746" cy="472041"/>
            </a:xfrm>
            <a:custGeom>
              <a:avLst/>
              <a:gdLst>
                <a:gd name="connsiteX0" fmla="*/ 67376 w 168442"/>
                <a:gd name="connsiteY0" fmla="*/ 4813 h 308008"/>
                <a:gd name="connsiteX1" fmla="*/ 168442 w 168442"/>
                <a:gd name="connsiteY1" fmla="*/ 0 h 308008"/>
                <a:gd name="connsiteX2" fmla="*/ 144378 w 168442"/>
                <a:gd name="connsiteY2" fmla="*/ 308008 h 308008"/>
                <a:gd name="connsiteX3" fmla="*/ 0 w 168442"/>
                <a:gd name="connsiteY3" fmla="*/ 308008 h 308008"/>
                <a:gd name="connsiteX4" fmla="*/ 67376 w 168442"/>
                <a:gd name="connsiteY4" fmla="*/ 4813 h 308008"/>
                <a:gd name="connsiteX0" fmla="*/ 67376 w 168442"/>
                <a:gd name="connsiteY0" fmla="*/ 0 h 312720"/>
                <a:gd name="connsiteX1" fmla="*/ 168442 w 168442"/>
                <a:gd name="connsiteY1" fmla="*/ 4712 h 312720"/>
                <a:gd name="connsiteX2" fmla="*/ 144378 w 168442"/>
                <a:gd name="connsiteY2" fmla="*/ 312720 h 312720"/>
                <a:gd name="connsiteX3" fmla="*/ 0 w 168442"/>
                <a:gd name="connsiteY3" fmla="*/ 312720 h 312720"/>
                <a:gd name="connsiteX4" fmla="*/ 67376 w 168442"/>
                <a:gd name="connsiteY4" fmla="*/ 0 h 312720"/>
                <a:gd name="connsiteX0" fmla="*/ 70551 w 171617"/>
                <a:gd name="connsiteY0" fmla="*/ 0 h 312720"/>
                <a:gd name="connsiteX1" fmla="*/ 171617 w 171617"/>
                <a:gd name="connsiteY1" fmla="*/ 4712 h 312720"/>
                <a:gd name="connsiteX2" fmla="*/ 147553 w 171617"/>
                <a:gd name="connsiteY2" fmla="*/ 312720 h 312720"/>
                <a:gd name="connsiteX3" fmla="*/ 0 w 171617"/>
                <a:gd name="connsiteY3" fmla="*/ 306370 h 312720"/>
                <a:gd name="connsiteX4" fmla="*/ 70551 w 171617"/>
                <a:gd name="connsiteY4" fmla="*/ 0 h 31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617" h="312720">
                  <a:moveTo>
                    <a:pt x="70551" y="0"/>
                  </a:moveTo>
                  <a:lnTo>
                    <a:pt x="171617" y="4712"/>
                  </a:lnTo>
                  <a:lnTo>
                    <a:pt x="147553" y="312720"/>
                  </a:lnTo>
                  <a:lnTo>
                    <a:pt x="0" y="306370"/>
                  </a:lnTo>
                  <a:lnTo>
                    <a:pt x="70551" y="0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65DCE6D-A1A4-504A-8295-6584E1257FEF}"/>
                </a:ext>
              </a:extLst>
            </p:cNvPr>
            <p:cNvSpPr/>
            <p:nvPr/>
          </p:nvSpPr>
          <p:spPr bwMode="auto">
            <a:xfrm rot="11743554">
              <a:off x="8199299" y="2086968"/>
              <a:ext cx="258422" cy="494852"/>
            </a:xfrm>
            <a:custGeom>
              <a:avLst/>
              <a:gdLst>
                <a:gd name="connsiteX0" fmla="*/ 67376 w 168442"/>
                <a:gd name="connsiteY0" fmla="*/ 4813 h 308008"/>
                <a:gd name="connsiteX1" fmla="*/ 168442 w 168442"/>
                <a:gd name="connsiteY1" fmla="*/ 0 h 308008"/>
                <a:gd name="connsiteX2" fmla="*/ 144378 w 168442"/>
                <a:gd name="connsiteY2" fmla="*/ 308008 h 308008"/>
                <a:gd name="connsiteX3" fmla="*/ 0 w 168442"/>
                <a:gd name="connsiteY3" fmla="*/ 308008 h 308008"/>
                <a:gd name="connsiteX4" fmla="*/ 67376 w 168442"/>
                <a:gd name="connsiteY4" fmla="*/ 4813 h 308008"/>
                <a:gd name="connsiteX0" fmla="*/ 67376 w 168442"/>
                <a:gd name="connsiteY0" fmla="*/ 0 h 312720"/>
                <a:gd name="connsiteX1" fmla="*/ 168442 w 168442"/>
                <a:gd name="connsiteY1" fmla="*/ 4712 h 312720"/>
                <a:gd name="connsiteX2" fmla="*/ 144378 w 168442"/>
                <a:gd name="connsiteY2" fmla="*/ 312720 h 312720"/>
                <a:gd name="connsiteX3" fmla="*/ 0 w 168442"/>
                <a:gd name="connsiteY3" fmla="*/ 312720 h 312720"/>
                <a:gd name="connsiteX4" fmla="*/ 67376 w 168442"/>
                <a:gd name="connsiteY4" fmla="*/ 0 h 312720"/>
                <a:gd name="connsiteX0" fmla="*/ 80372 w 181438"/>
                <a:gd name="connsiteY0" fmla="*/ 0 h 332304"/>
                <a:gd name="connsiteX1" fmla="*/ 181438 w 181438"/>
                <a:gd name="connsiteY1" fmla="*/ 4712 h 332304"/>
                <a:gd name="connsiteX2" fmla="*/ 157374 w 181438"/>
                <a:gd name="connsiteY2" fmla="*/ 312720 h 332304"/>
                <a:gd name="connsiteX3" fmla="*/ 0 w 181438"/>
                <a:gd name="connsiteY3" fmla="*/ 332304 h 332304"/>
                <a:gd name="connsiteX4" fmla="*/ 80372 w 181438"/>
                <a:gd name="connsiteY4" fmla="*/ 0 h 332304"/>
                <a:gd name="connsiteX0" fmla="*/ 80372 w 181438"/>
                <a:gd name="connsiteY0" fmla="*/ 0 h 332304"/>
                <a:gd name="connsiteX1" fmla="*/ 181438 w 181438"/>
                <a:gd name="connsiteY1" fmla="*/ 4712 h 332304"/>
                <a:gd name="connsiteX2" fmla="*/ 158041 w 181438"/>
                <a:gd name="connsiteY2" fmla="*/ 279577 h 332304"/>
                <a:gd name="connsiteX3" fmla="*/ 0 w 181438"/>
                <a:gd name="connsiteY3" fmla="*/ 332304 h 332304"/>
                <a:gd name="connsiteX4" fmla="*/ 80372 w 181438"/>
                <a:gd name="connsiteY4" fmla="*/ 0 h 332304"/>
                <a:gd name="connsiteX0" fmla="*/ 64110 w 181438"/>
                <a:gd name="connsiteY0" fmla="*/ 51931 h 327592"/>
                <a:gd name="connsiteX1" fmla="*/ 181438 w 181438"/>
                <a:gd name="connsiteY1" fmla="*/ 0 h 327592"/>
                <a:gd name="connsiteX2" fmla="*/ 158041 w 181438"/>
                <a:gd name="connsiteY2" fmla="*/ 274865 h 327592"/>
                <a:gd name="connsiteX3" fmla="*/ 0 w 181438"/>
                <a:gd name="connsiteY3" fmla="*/ 327592 h 327592"/>
                <a:gd name="connsiteX4" fmla="*/ 64110 w 181438"/>
                <a:gd name="connsiteY4" fmla="*/ 51931 h 327592"/>
                <a:gd name="connsiteX0" fmla="*/ 64110 w 181438"/>
                <a:gd name="connsiteY0" fmla="*/ 51931 h 327592"/>
                <a:gd name="connsiteX1" fmla="*/ 181438 w 181438"/>
                <a:gd name="connsiteY1" fmla="*/ 0 h 327592"/>
                <a:gd name="connsiteX2" fmla="*/ 158041 w 181438"/>
                <a:gd name="connsiteY2" fmla="*/ 274865 h 327592"/>
                <a:gd name="connsiteX3" fmla="*/ 0 w 181438"/>
                <a:gd name="connsiteY3" fmla="*/ 327592 h 327592"/>
                <a:gd name="connsiteX4" fmla="*/ 64110 w 181438"/>
                <a:gd name="connsiteY4" fmla="*/ 51931 h 327592"/>
                <a:gd name="connsiteX0" fmla="*/ 64110 w 181438"/>
                <a:gd name="connsiteY0" fmla="*/ 51931 h 327592"/>
                <a:gd name="connsiteX1" fmla="*/ 181438 w 181438"/>
                <a:gd name="connsiteY1" fmla="*/ 0 h 327592"/>
                <a:gd name="connsiteX2" fmla="*/ 158041 w 181438"/>
                <a:gd name="connsiteY2" fmla="*/ 274865 h 327592"/>
                <a:gd name="connsiteX3" fmla="*/ 0 w 181438"/>
                <a:gd name="connsiteY3" fmla="*/ 327592 h 327592"/>
                <a:gd name="connsiteX4" fmla="*/ 64110 w 181438"/>
                <a:gd name="connsiteY4" fmla="*/ 51931 h 327592"/>
                <a:gd name="connsiteX0" fmla="*/ 73676 w 191004"/>
                <a:gd name="connsiteY0" fmla="*/ 51931 h 327592"/>
                <a:gd name="connsiteX1" fmla="*/ 191004 w 191004"/>
                <a:gd name="connsiteY1" fmla="*/ 0 h 327592"/>
                <a:gd name="connsiteX2" fmla="*/ 167607 w 191004"/>
                <a:gd name="connsiteY2" fmla="*/ 274865 h 327592"/>
                <a:gd name="connsiteX3" fmla="*/ 9566 w 191004"/>
                <a:gd name="connsiteY3" fmla="*/ 327592 h 327592"/>
                <a:gd name="connsiteX4" fmla="*/ 73676 w 191004"/>
                <a:gd name="connsiteY4" fmla="*/ 51931 h 327592"/>
                <a:gd name="connsiteX0" fmla="*/ 88476 w 205804"/>
                <a:gd name="connsiteY0" fmla="*/ 51931 h 327592"/>
                <a:gd name="connsiteX1" fmla="*/ 205804 w 205804"/>
                <a:gd name="connsiteY1" fmla="*/ 0 h 327592"/>
                <a:gd name="connsiteX2" fmla="*/ 182407 w 205804"/>
                <a:gd name="connsiteY2" fmla="*/ 274865 h 327592"/>
                <a:gd name="connsiteX3" fmla="*/ 24366 w 205804"/>
                <a:gd name="connsiteY3" fmla="*/ 327592 h 327592"/>
                <a:gd name="connsiteX4" fmla="*/ 88476 w 205804"/>
                <a:gd name="connsiteY4" fmla="*/ 51931 h 327592"/>
                <a:gd name="connsiteX0" fmla="*/ 88476 w 204890"/>
                <a:gd name="connsiteY0" fmla="*/ 80350 h 356011"/>
                <a:gd name="connsiteX1" fmla="*/ 204890 w 204890"/>
                <a:gd name="connsiteY1" fmla="*/ 0 h 356011"/>
                <a:gd name="connsiteX2" fmla="*/ 182407 w 204890"/>
                <a:gd name="connsiteY2" fmla="*/ 303284 h 356011"/>
                <a:gd name="connsiteX3" fmla="*/ 24366 w 204890"/>
                <a:gd name="connsiteY3" fmla="*/ 356011 h 356011"/>
                <a:gd name="connsiteX4" fmla="*/ 88476 w 204890"/>
                <a:gd name="connsiteY4" fmla="*/ 80350 h 356011"/>
                <a:gd name="connsiteX0" fmla="*/ 83526 w 199940"/>
                <a:gd name="connsiteY0" fmla="*/ 80350 h 356011"/>
                <a:gd name="connsiteX1" fmla="*/ 199940 w 199940"/>
                <a:gd name="connsiteY1" fmla="*/ 0 h 356011"/>
                <a:gd name="connsiteX2" fmla="*/ 177457 w 199940"/>
                <a:gd name="connsiteY2" fmla="*/ 303284 h 356011"/>
                <a:gd name="connsiteX3" fmla="*/ 19416 w 199940"/>
                <a:gd name="connsiteY3" fmla="*/ 356011 h 356011"/>
                <a:gd name="connsiteX4" fmla="*/ 83526 w 199940"/>
                <a:gd name="connsiteY4" fmla="*/ 80350 h 356011"/>
                <a:gd name="connsiteX0" fmla="*/ 73043 w 212745"/>
                <a:gd name="connsiteY0" fmla="*/ 93529 h 356011"/>
                <a:gd name="connsiteX1" fmla="*/ 212745 w 212745"/>
                <a:gd name="connsiteY1" fmla="*/ 0 h 356011"/>
                <a:gd name="connsiteX2" fmla="*/ 190262 w 212745"/>
                <a:gd name="connsiteY2" fmla="*/ 303284 h 356011"/>
                <a:gd name="connsiteX3" fmla="*/ 32221 w 212745"/>
                <a:gd name="connsiteY3" fmla="*/ 356011 h 356011"/>
                <a:gd name="connsiteX4" fmla="*/ 73043 w 212745"/>
                <a:gd name="connsiteY4" fmla="*/ 93529 h 356011"/>
                <a:gd name="connsiteX0" fmla="*/ 78139 w 217841"/>
                <a:gd name="connsiteY0" fmla="*/ 93529 h 356011"/>
                <a:gd name="connsiteX1" fmla="*/ 217841 w 217841"/>
                <a:gd name="connsiteY1" fmla="*/ 0 h 356011"/>
                <a:gd name="connsiteX2" fmla="*/ 195358 w 217841"/>
                <a:gd name="connsiteY2" fmla="*/ 303284 h 356011"/>
                <a:gd name="connsiteX3" fmla="*/ 37317 w 217841"/>
                <a:gd name="connsiteY3" fmla="*/ 356011 h 356011"/>
                <a:gd name="connsiteX4" fmla="*/ 78139 w 217841"/>
                <a:gd name="connsiteY4" fmla="*/ 93529 h 356011"/>
                <a:gd name="connsiteX0" fmla="*/ 62967 w 202669"/>
                <a:gd name="connsiteY0" fmla="*/ 93529 h 356011"/>
                <a:gd name="connsiteX1" fmla="*/ 202669 w 202669"/>
                <a:gd name="connsiteY1" fmla="*/ 0 h 356011"/>
                <a:gd name="connsiteX2" fmla="*/ 180186 w 202669"/>
                <a:gd name="connsiteY2" fmla="*/ 303284 h 356011"/>
                <a:gd name="connsiteX3" fmla="*/ 22145 w 202669"/>
                <a:gd name="connsiteY3" fmla="*/ 356011 h 356011"/>
                <a:gd name="connsiteX4" fmla="*/ 62967 w 202669"/>
                <a:gd name="connsiteY4" fmla="*/ 93529 h 35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669" h="356011">
                  <a:moveTo>
                    <a:pt x="62967" y="93529"/>
                  </a:moveTo>
                  <a:cubicBezTo>
                    <a:pt x="130668" y="33136"/>
                    <a:pt x="163560" y="17310"/>
                    <a:pt x="202669" y="0"/>
                  </a:cubicBezTo>
                  <a:lnTo>
                    <a:pt x="180186" y="303284"/>
                  </a:lnTo>
                  <a:lnTo>
                    <a:pt x="22145" y="356011"/>
                  </a:lnTo>
                  <a:cubicBezTo>
                    <a:pt x="556" y="289548"/>
                    <a:pt x="-28620" y="179712"/>
                    <a:pt x="62967" y="93529"/>
                  </a:cubicBezTo>
                  <a:close/>
                </a:path>
              </a:pathLst>
            </a:custGeom>
            <a:solidFill>
              <a:schemeClr val="bg1">
                <a:alpha val="68622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43463" y="2035627"/>
            <a:ext cx="9541462" cy="1282776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12700" indent="0">
              <a:lnSpc>
                <a:spcPts val="3200"/>
              </a:lnSpc>
              <a:spcBef>
                <a:spcPts val="0"/>
              </a:spcBef>
              <a:defRPr/>
            </a:pPr>
            <a:r>
              <a:rPr lang="en-US" sz="2400" b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0"/>
                <a:cs typeface="Chalkboard"/>
              </a:rPr>
              <a:t>The mechanism of these powerful techniques is complex, but we can grasp key features with a simple analogy: “seeing” a glass of wine.</a:t>
            </a:r>
            <a:endParaRPr lang="en-US" sz="2400" b="0" u="sng">
              <a:solidFill>
                <a:schemeClr val="accent1">
                  <a:lumMod val="60000"/>
                  <a:lumOff val="40000"/>
                </a:schemeClr>
              </a:solidFill>
              <a:ea typeface="ＭＳ Ｐゴシック" charset="0"/>
              <a:cs typeface="Chalkboard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-888776" y="2817103"/>
            <a:ext cx="11110615" cy="846237"/>
            <a:chOff x="-2621475" y="1752708"/>
            <a:chExt cx="11110615" cy="846237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-2621475" y="1806857"/>
              <a:ext cx="9521202" cy="792088"/>
            </a:xfrm>
            <a:prstGeom prst="rect">
              <a:avLst/>
            </a:prstGeom>
            <a:noFill/>
            <a:ln w="19050" cmpd="sng">
              <a:noFill/>
            </a:ln>
            <a:effectLst>
              <a:outerShdw blurRad="63500" dist="45791" dir="3378596" algn="ctr" rotWithShape="0">
                <a:srgbClr val="000000">
                  <a:alpha val="74998"/>
                </a:srgbClr>
              </a:outerShdw>
            </a:effectLst>
          </p:spPr>
          <p:txBody>
            <a:bodyPr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0" algn="r">
                <a:spcBef>
                  <a:spcPts val="0"/>
                </a:spcBef>
                <a:defRPr/>
              </a:pPr>
              <a:r>
                <a:rPr lang="en-US" sz="2400" b="0">
                  <a:solidFill>
                    <a:srgbClr val="FFFF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We see the wine itself because it absorbs and/or </a:t>
              </a:r>
            </a:p>
            <a:p>
              <a:pPr marL="0" indent="0" algn="r">
                <a:spcBef>
                  <a:spcPts val="0"/>
                </a:spcBef>
                <a:defRPr/>
              </a:pPr>
              <a:r>
                <a:rPr lang="en-US" sz="2400" b="0">
                  <a:solidFill>
                    <a:srgbClr val="FFFF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scatters certain wavelengths and looks colored</a:t>
              </a:r>
            </a:p>
          </p:txBody>
        </p:sp>
        <p:cxnSp>
          <p:nvCxnSpPr>
            <p:cNvPr id="16" name="Connecteur droit avec flèche 15"/>
            <p:cNvCxnSpPr>
              <a:cxnSpLocks/>
            </p:cNvCxnSpPr>
            <p:nvPr/>
          </p:nvCxnSpPr>
          <p:spPr bwMode="auto">
            <a:xfrm flipV="1">
              <a:off x="6861953" y="1752708"/>
              <a:ext cx="1627187" cy="53901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>
              <a:outerShdw dist="38100" dir="4800000" algn="ctr" rotWithShape="0">
                <a:schemeClr val="tx1"/>
              </a:outerShdw>
            </a:effectLst>
          </p:spPr>
        </p:cxnSp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4000"/>
                    </a14:imgEffect>
                    <a14:imgEffect>
                      <a14:colorTemperature colorTemp="5300"/>
                    </a14:imgEffect>
                    <a14:imgEffect>
                      <a14:saturation sat="3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2292" y="4887598"/>
            <a:ext cx="2362340" cy="1745872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3463" y="4319522"/>
            <a:ext cx="9116335" cy="1482642"/>
          </a:xfrm>
          <a:prstGeom prst="rect">
            <a:avLst/>
          </a:prstGeom>
          <a:noFill/>
          <a:ln w="19050" cmpd="sng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en-US" sz="24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Likewise, phase contrast (refraction/scattering of x-rays) can cause sharp, highly visible </a:t>
            </a:r>
            <a:r>
              <a:rPr lang="en-US" sz="2400" b="0" u="sng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ed</a:t>
            </a:r>
            <a:r>
              <a:rPr lang="en-US" sz="24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2400" b="0" u="sng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es</a:t>
            </a:r>
            <a:r>
              <a:rPr lang="en-US" sz="2400" b="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 in synchrotron radiographs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43464" y="5037328"/>
            <a:ext cx="9279080" cy="1838658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…however, to observe such edges the incoming 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x-rays must have a well-defined direction: this requires the 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atial coherence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 of synchrotron radiation, which guarantees strong angular collimation and directionality</a:t>
            </a:r>
            <a:endParaRPr lang="en-US" sz="2800" b="0" u="sng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1" name="Connecteur droit avec flèche 20"/>
          <p:cNvCxnSpPr>
            <a:cxnSpLocks/>
          </p:cNvCxnSpPr>
          <p:nvPr/>
        </p:nvCxnSpPr>
        <p:spPr bwMode="auto">
          <a:xfrm>
            <a:off x="8400256" y="5037328"/>
            <a:ext cx="2362340" cy="14160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lg" len="lg"/>
          </a:ln>
          <a:effectLst>
            <a:outerShdw dist="25400" dir="2700000" algn="ctr" rotWithShape="0">
              <a:schemeClr val="tx1"/>
            </a:outerShdw>
          </a:effectLst>
        </p:spPr>
      </p:cxnSp>
      <p:cxnSp>
        <p:nvCxnSpPr>
          <p:cNvPr id="26" name="Connecteur droit avec flèche 25"/>
          <p:cNvCxnSpPr>
            <a:cxnSpLocks/>
          </p:cNvCxnSpPr>
          <p:nvPr/>
        </p:nvCxnSpPr>
        <p:spPr bwMode="auto">
          <a:xfrm>
            <a:off x="8444004" y="4941168"/>
            <a:ext cx="1684444" cy="3600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lg" len="lg"/>
          </a:ln>
          <a:effectLst>
            <a:outerShdw dist="25400" dir="2700000" algn="ctr" rotWithShape="0">
              <a:schemeClr val="tx1"/>
            </a:outerShdw>
          </a:effectLst>
        </p:spPr>
      </p:cxnSp>
      <p:grpSp>
        <p:nvGrpSpPr>
          <p:cNvPr id="4" name="Grouper 3"/>
          <p:cNvGrpSpPr/>
          <p:nvPr/>
        </p:nvGrpSpPr>
        <p:grpSpPr>
          <a:xfrm>
            <a:off x="-320057" y="3203726"/>
            <a:ext cx="10592521" cy="1288167"/>
            <a:chOff x="-3160894" y="1455816"/>
            <a:chExt cx="10592521" cy="1288167"/>
          </a:xfrm>
        </p:grpSpPr>
        <p:cxnSp>
          <p:nvCxnSpPr>
            <p:cNvPr id="22" name="Connecteur droit avec flèche 21"/>
            <p:cNvCxnSpPr>
              <a:cxnSpLocks/>
            </p:cNvCxnSpPr>
            <p:nvPr/>
          </p:nvCxnSpPr>
          <p:spPr bwMode="auto">
            <a:xfrm>
              <a:off x="6068882" y="2454621"/>
              <a:ext cx="1362745" cy="3845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>
              <a:outerShdw dist="25400" dir="5400000" algn="ctr" rotWithShape="0">
                <a:schemeClr val="tx1"/>
              </a:outerShdw>
            </a:effectLst>
          </p:spPr>
        </p:cxnSp>
        <p:cxnSp>
          <p:nvCxnSpPr>
            <p:cNvPr id="19" name="Connecteur droit avec flèche 18"/>
            <p:cNvCxnSpPr>
              <a:cxnSpLocks/>
            </p:cNvCxnSpPr>
            <p:nvPr/>
          </p:nvCxnSpPr>
          <p:spPr bwMode="auto">
            <a:xfrm flipV="1">
              <a:off x="6070100" y="1455816"/>
              <a:ext cx="970835" cy="84136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lg" len="lg"/>
            </a:ln>
            <a:effectLst>
              <a:outerShdw dist="25400" dir="2700000" algn="ctr" rotWithShape="0">
                <a:schemeClr val="tx1"/>
              </a:outerShdw>
            </a:effectLst>
          </p:spPr>
        </p:cxnSp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-3160894" y="1863751"/>
              <a:ext cx="9279080" cy="880232"/>
            </a:xfrm>
            <a:prstGeom prst="rect">
              <a:avLst/>
            </a:prstGeom>
            <a:noFill/>
            <a:ln w="19050" cmpd="sng">
              <a:noFill/>
            </a:ln>
            <a:effectLst>
              <a:outerShdw blurRad="63500" dist="45791" dir="3378596" algn="ctr" rotWithShape="0">
                <a:srgbClr val="000000">
                  <a:alpha val="74998"/>
                </a:srgbClr>
              </a:outerShdw>
            </a:effectLst>
          </p:spPr>
          <p:txBody>
            <a:bodyPr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0" algn="r">
                <a:spcBef>
                  <a:spcPts val="0"/>
                </a:spcBef>
                <a:defRPr/>
              </a:pPr>
              <a:r>
                <a:rPr lang="en-US" sz="2400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But we also see the </a:t>
              </a:r>
              <a:r>
                <a:rPr lang="en-US" sz="2400" b="0" u="sng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ed</a:t>
              </a:r>
              <a:r>
                <a:rPr lang="en-US" sz="2400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g</a:t>
              </a:r>
              <a:r>
                <a:rPr lang="en-US" sz="2400" b="0" u="sng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es</a:t>
              </a:r>
              <a:r>
                <a:rPr lang="en-US" sz="2400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 of the (transparent) glass </a:t>
              </a:r>
            </a:p>
            <a:p>
              <a:pPr marL="0" indent="0" algn="r">
                <a:spcBef>
                  <a:spcPts val="0"/>
                </a:spcBef>
                <a:defRPr/>
              </a:pPr>
              <a:r>
                <a:rPr lang="en-US" sz="2400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because they deviate the light by refraction/scattering</a:t>
              </a:r>
            </a:p>
          </p:txBody>
        </p:sp>
      </p:grpSp>
      <p:sp>
        <p:nvSpPr>
          <p:cNvPr id="5" name="Rectangle 14">
            <a:extLst>
              <a:ext uri="{FF2B5EF4-FFF2-40B4-BE49-F238E27FC236}">
                <a16:creationId xmlns:a16="http://schemas.microsoft.com/office/drawing/2014/main" id="{0804AF26-2906-B19B-1615-10C81527C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3" y="136248"/>
            <a:ext cx="12461249" cy="2430750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We shall now treat 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ima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g</a:t>
            </a:r>
            <a:r>
              <a:rPr lang="en-US" sz="36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in</a:t>
            </a:r>
            <a:r>
              <a:rPr lang="en-US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g, the oldest and most common use of x-rays, due to both absorption and phase effects. </a:t>
            </a:r>
            <a:endParaRPr lang="en-US" sz="3200" b="0" kern="0">
              <a:solidFill>
                <a:srgbClr val="FFFF00"/>
              </a:solidFill>
              <a:ea typeface="ＭＳ Ｐゴシック" charset="0"/>
              <a:cs typeface="Chalkboard"/>
            </a:endParaRPr>
          </a:p>
        </p:txBody>
      </p:sp>
      <p:sp>
        <p:nvSpPr>
          <p:cNvPr id="2" name="Rectangle 14">
            <a:extLst>
              <a:ext uri="{FF2B5EF4-FFF2-40B4-BE49-F238E27FC236}">
                <a16:creationId xmlns:a16="http://schemas.microsoft.com/office/drawing/2014/main" id="{D464BE57-31DE-17B2-1AB7-71C3B36D7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7" y="1085490"/>
            <a:ext cx="12266551" cy="1551422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bg1"/>
                </a:solidFill>
                <a:ea typeface="ＭＳ Ｐゴシック" charset="0"/>
                <a:cs typeface="Chalkboard"/>
              </a:rPr>
              <a:t>Originally, it only used absorption. </a:t>
            </a:r>
            <a:r>
              <a:rPr lang="en-US" sz="3200" b="0">
                <a:solidFill>
                  <a:srgbClr val="FFFF00"/>
                </a:solidFill>
                <a:ea typeface="ＭＳ Ｐゴシック" charset="0"/>
                <a:cs typeface="Chalkboard"/>
              </a:rPr>
              <a:t>But the spatial coherence of synchrotron light now leads to novel "phase contrast" techniques</a:t>
            </a:r>
            <a:endParaRPr lang="en-US" sz="3200" b="0" kern="0">
              <a:solidFill>
                <a:srgbClr val="FFFF00"/>
              </a:solidFill>
              <a:ea typeface="ＭＳ Ｐゴシック" charset="0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6007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3" grpId="0"/>
      <p:bldP spid="25" grpId="0"/>
      <p:bldP spid="5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42">
            <a:extLst>
              <a:ext uri="{FF2B5EF4-FFF2-40B4-BE49-F238E27FC236}">
                <a16:creationId xmlns:a16="http://schemas.microsoft.com/office/drawing/2014/main" id="{8AB0C6C4-49E9-19B7-0935-CCBD262B02F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919268" y="2056197"/>
            <a:ext cx="299954" cy="2683982"/>
          </a:xfrm>
          <a:prstGeom prst="rect">
            <a:avLst/>
          </a:prstGeom>
          <a:gradFill>
            <a:gsLst>
              <a:gs pos="15000">
                <a:srgbClr val="05B0F0"/>
              </a:gs>
              <a:gs pos="0">
                <a:srgbClr val="001F6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42">
            <a:extLst>
              <a:ext uri="{FF2B5EF4-FFF2-40B4-BE49-F238E27FC236}">
                <a16:creationId xmlns:a16="http://schemas.microsoft.com/office/drawing/2014/main" id="{B58315BB-9792-FC46-239D-D72667FFE95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610009" y="1457160"/>
            <a:ext cx="933137" cy="2683982"/>
          </a:xfrm>
          <a:prstGeom prst="rect">
            <a:avLst/>
          </a:prstGeom>
          <a:gradFill>
            <a:gsLst>
              <a:gs pos="15000">
                <a:srgbClr val="05B0F0"/>
              </a:gs>
              <a:gs pos="0">
                <a:srgbClr val="001F6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42">
            <a:extLst>
              <a:ext uri="{FF2B5EF4-FFF2-40B4-BE49-F238E27FC236}">
                <a16:creationId xmlns:a16="http://schemas.microsoft.com/office/drawing/2014/main" id="{1BA21750-4543-0CA2-1228-5E935C23189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358051" y="2931131"/>
            <a:ext cx="1449915" cy="2683982"/>
          </a:xfrm>
          <a:prstGeom prst="rect">
            <a:avLst/>
          </a:prstGeom>
          <a:gradFill>
            <a:gsLst>
              <a:gs pos="15000">
                <a:srgbClr val="05B0F0"/>
              </a:gs>
              <a:gs pos="0">
                <a:srgbClr val="001F6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er 8"/>
          <p:cNvGrpSpPr/>
          <p:nvPr/>
        </p:nvGrpSpPr>
        <p:grpSpPr>
          <a:xfrm>
            <a:off x="3078011" y="2333784"/>
            <a:ext cx="2484061" cy="2664295"/>
            <a:chOff x="2087941" y="3717032"/>
            <a:chExt cx="2484061" cy="2664295"/>
          </a:xfrm>
        </p:grpSpPr>
        <p:sp>
          <p:nvSpPr>
            <p:cNvPr id="62" name="Rectangle 42"/>
            <p:cNvSpPr>
              <a:spLocks noChangeArrowheads="1"/>
            </p:cNvSpPr>
            <p:nvPr/>
          </p:nvSpPr>
          <p:spPr bwMode="auto">
            <a:xfrm rot="16200000">
              <a:off x="2587120" y="4432232"/>
              <a:ext cx="1449916" cy="2448273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 rot="16200000">
              <a:off x="3012605" y="3093741"/>
              <a:ext cx="936106" cy="218268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209883" y="332656"/>
            <a:ext cx="11665296" cy="1562465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 sz="3600" b="0">
                <a:solidFill>
                  <a:srgbClr val="FFFF00"/>
                </a:solidFill>
                <a:latin typeface="Chalkboard" panose="03050602040202020205" pitchFamily="66" charset="77"/>
                <a:ea typeface="ＭＳ Ｐゴシック" charset="0"/>
                <a:cs typeface="Chalkboard"/>
              </a:rPr>
              <a:t>A simple model of x-ray imaging by phase contrast</a:t>
            </a:r>
          </a:p>
          <a:p>
            <a:pPr marL="0" indent="0" algn="ctr">
              <a:spcBef>
                <a:spcPts val="0"/>
              </a:spcBef>
              <a:defRPr/>
            </a:pPr>
            <a:r>
              <a:rPr lang="en-US" sz="2400" b="0">
                <a:solidFill>
                  <a:schemeClr val="bg1"/>
                </a:solidFill>
                <a:latin typeface="Chalkboard" panose="03050602040202020205" pitchFamily="66" charset="77"/>
                <a:ea typeface="ＭＳ Ｐゴシック" charset="0"/>
                <a:cs typeface="Chalkboard"/>
              </a:rPr>
              <a:t>[</a:t>
            </a:r>
            <a:r>
              <a:rPr lang="en-US" sz="2400" b="0">
                <a:solidFill>
                  <a:schemeClr val="bg1"/>
                </a:solidFill>
                <a:latin typeface="Chalkboard" panose="03050602040202020205" pitchFamily="66" charset="77"/>
              </a:rPr>
              <a:t>G. </a:t>
            </a:r>
            <a:r>
              <a:rPr lang="en-US" sz="2400" b="0" err="1">
                <a:solidFill>
                  <a:schemeClr val="bg1"/>
                </a:solidFill>
                <a:latin typeface="Chalkboard" panose="03050602040202020205" pitchFamily="66" charset="77"/>
              </a:rPr>
              <a:t>Margaritondo</a:t>
            </a:r>
            <a:r>
              <a:rPr lang="en-US" sz="2400" b="0">
                <a:solidFill>
                  <a:schemeClr val="bg1"/>
                </a:solidFill>
                <a:latin typeface="Chalkboard" panose="03050602040202020205" pitchFamily="66" charset="77"/>
              </a:rPr>
              <a:t> and G. Tromba, J. Appl. Phys. </a:t>
            </a:r>
            <a:r>
              <a:rPr lang="en-US" sz="2400">
                <a:solidFill>
                  <a:schemeClr val="bg1"/>
                </a:solidFill>
                <a:latin typeface="Chalkboard" panose="03050602040202020205" pitchFamily="66" charset="77"/>
              </a:rPr>
              <a:t>85</a:t>
            </a:r>
            <a:r>
              <a:rPr lang="en-US" sz="2400" b="0">
                <a:solidFill>
                  <a:schemeClr val="bg1"/>
                </a:solidFill>
                <a:latin typeface="Chalkboard" panose="03050602040202020205" pitchFamily="66" charset="77"/>
              </a:rPr>
              <a:t>, 3406 (1999); </a:t>
            </a:r>
          </a:p>
          <a:p>
            <a:pPr marL="0" indent="0" algn="ctr">
              <a:spcBef>
                <a:spcPts val="0"/>
              </a:spcBef>
              <a:defRPr/>
            </a:pPr>
            <a:r>
              <a:rPr lang="en-US" sz="2400" b="0">
                <a:solidFill>
                  <a:schemeClr val="bg1"/>
                </a:solidFill>
                <a:latin typeface="Chalkboard" panose="03050602040202020205" pitchFamily="66" charset="77"/>
              </a:rPr>
              <a:t>Y. </a:t>
            </a:r>
            <a:r>
              <a:rPr lang="en-US" sz="2400" b="0" err="1">
                <a:solidFill>
                  <a:schemeClr val="bg1"/>
                </a:solidFill>
                <a:latin typeface="Chalkboard" panose="03050602040202020205" pitchFamily="66" charset="77"/>
              </a:rPr>
              <a:t>H</a:t>
            </a:r>
            <a:r>
              <a:rPr lang="en-US" sz="2400" b="0" err="1">
                <a:solidFill>
                  <a:schemeClr val="bg1"/>
                </a:solidFill>
                <a:latin typeface="Chalkboard" panose="03050602040202020205" pitchFamily="66" charset="77"/>
                <a:ea typeface="ＭＳ Ｐゴシック" charset="0"/>
                <a:cs typeface="Chalkboard"/>
              </a:rPr>
              <a:t>wu</a:t>
            </a:r>
            <a:r>
              <a:rPr lang="en-US" sz="2400" b="0">
                <a:solidFill>
                  <a:schemeClr val="bg1"/>
                </a:solidFill>
                <a:latin typeface="Chalkboard" panose="03050602040202020205" pitchFamily="66" charset="77"/>
                <a:ea typeface="ＭＳ Ｐゴシック" charset="0"/>
                <a:cs typeface="Chalkboard"/>
              </a:rPr>
              <a:t> et al., J. Appl. Phys. </a:t>
            </a:r>
            <a:r>
              <a:rPr lang="en-US" sz="2400">
                <a:solidFill>
                  <a:schemeClr val="bg1"/>
                </a:solidFill>
                <a:latin typeface="Chalkboard" panose="03050602040202020205" pitchFamily="66" charset="77"/>
                <a:ea typeface="ＭＳ Ｐゴシック" charset="0"/>
                <a:cs typeface="Chalkboard"/>
              </a:rPr>
              <a:t>86</a:t>
            </a:r>
            <a:r>
              <a:rPr lang="en-US" sz="2400" b="0">
                <a:solidFill>
                  <a:schemeClr val="bg1"/>
                </a:solidFill>
                <a:latin typeface="Chalkboard" panose="03050602040202020205" pitchFamily="66" charset="77"/>
                <a:ea typeface="ＭＳ Ｐゴシック" charset="0"/>
                <a:cs typeface="Chalkboard"/>
              </a:rPr>
              <a:t>, 4613 (1999)] </a:t>
            </a:r>
            <a:endParaRPr lang="en-US" sz="2400" b="0" u="sng">
              <a:solidFill>
                <a:schemeClr val="bg1"/>
              </a:solidFill>
              <a:latin typeface="Chalkboard" panose="03050602040202020205" pitchFamily="66" charset="77"/>
              <a:ea typeface="ＭＳ Ｐゴシック" charset="0"/>
              <a:cs typeface="Chalkboard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5850103" y="4753618"/>
            <a:ext cx="2204449" cy="790057"/>
            <a:chOff x="5361116" y="6172867"/>
            <a:chExt cx="2204449" cy="790057"/>
          </a:xfrm>
        </p:grpSpPr>
        <p:sp>
          <p:nvSpPr>
            <p:cNvPr id="50" name="Line 37"/>
            <p:cNvSpPr>
              <a:spLocks noChangeShapeType="1"/>
            </p:cNvSpPr>
            <p:nvPr/>
          </p:nvSpPr>
          <p:spPr bwMode="auto">
            <a:xfrm>
              <a:off x="5361116" y="6172867"/>
              <a:ext cx="1676400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 type="none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Rectangle 38"/>
            <p:cNvSpPr>
              <a:spLocks noChangeArrowheads="1"/>
            </p:cNvSpPr>
            <p:nvPr/>
          </p:nvSpPr>
          <p:spPr bwMode="auto">
            <a:xfrm>
              <a:off x="5409472" y="6247087"/>
              <a:ext cx="2156093" cy="71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b="0">
                  <a:solidFill>
                    <a:srgbClr val="FFFFFF"/>
                  </a:solidFill>
                  <a:latin typeface="Helvetica" charset="0"/>
                </a:rPr>
                <a:t>detected intensity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7223699" y="1778980"/>
            <a:ext cx="2617310" cy="3010638"/>
            <a:chOff x="6940227" y="3196419"/>
            <a:chExt cx="2617310" cy="3010638"/>
          </a:xfrm>
        </p:grpSpPr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 rot="16200000">
              <a:off x="6724275" y="4340684"/>
              <a:ext cx="2455837" cy="1276909"/>
            </a:xfrm>
            <a:prstGeom prst="rect">
              <a:avLst/>
            </a:prstGeom>
            <a:solidFill>
              <a:srgbClr val="64988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 rot="16200000">
              <a:off x="7748743" y="4515665"/>
              <a:ext cx="409409" cy="1274402"/>
            </a:xfrm>
            <a:prstGeom prst="rect">
              <a:avLst/>
            </a:prstGeom>
            <a:gradFill flip="none" rotWithShape="1">
              <a:gsLst>
                <a:gs pos="47000">
                  <a:srgbClr val="7DF9CC"/>
                </a:gs>
                <a:gs pos="100000">
                  <a:srgbClr val="476F6A"/>
                </a:gs>
                <a:gs pos="4000">
                  <a:srgbClr val="649889"/>
                </a:gs>
                <a:gs pos="66000">
                  <a:srgbClr val="80FFCF"/>
                </a:gs>
              </a:gsLst>
              <a:lin ang="21594000" scaled="0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 rot="16200000">
              <a:off x="7749639" y="4121895"/>
              <a:ext cx="409409" cy="1278000"/>
            </a:xfrm>
            <a:prstGeom prst="rect">
              <a:avLst/>
            </a:prstGeom>
            <a:gradFill flip="none" rotWithShape="1">
              <a:gsLst>
                <a:gs pos="54000">
                  <a:srgbClr val="476F6A"/>
                </a:gs>
                <a:gs pos="1000">
                  <a:srgbClr val="649889"/>
                </a:gs>
              </a:gsLst>
              <a:lin ang="10800000" scaled="0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Rectangle 35"/>
            <p:cNvSpPr>
              <a:spLocks noChangeArrowheads="1"/>
            </p:cNvSpPr>
            <p:nvPr/>
          </p:nvSpPr>
          <p:spPr bwMode="auto">
            <a:xfrm>
              <a:off x="6940227" y="3196419"/>
              <a:ext cx="2617310" cy="13313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en-US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predicted </a:t>
              </a:r>
            </a:p>
            <a:p>
              <a:pPr>
                <a:lnSpc>
                  <a:spcPts val="2400"/>
                </a:lnSpc>
              </a:pPr>
              <a:r>
                <a:rPr lang="en-US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image:</a:t>
              </a:r>
            </a:p>
            <a:p>
              <a:pPr>
                <a:lnSpc>
                  <a:spcPts val="2400"/>
                </a:lnSpc>
              </a:pPr>
              <a:r>
                <a:rPr lang="en-US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dark-bright </a:t>
              </a:r>
            </a:p>
            <a:p>
              <a:pPr>
                <a:lnSpc>
                  <a:spcPts val="2400"/>
                </a:lnSpc>
              </a:pPr>
              <a:r>
                <a:rPr lang="en-US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fringes</a:t>
              </a:r>
            </a:p>
          </p:txBody>
        </p:sp>
      </p:grpSp>
      <p:sp>
        <p:nvSpPr>
          <p:cNvPr id="37" name="Rectangle 2">
            <a:extLst>
              <a:ext uri="{FF2B5EF4-FFF2-40B4-BE49-F238E27FC236}">
                <a16:creationId xmlns:a16="http://schemas.microsoft.com/office/drawing/2014/main" id="{0F5A2027-B427-EC49-9F61-B3CC286A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83" y="5735294"/>
            <a:ext cx="11512894" cy="934066"/>
          </a:xfrm>
          <a:prstGeom prst="rect">
            <a:avLst/>
          </a:prstGeom>
          <a:noFill/>
          <a:ln w="19050" cmpd="sng">
            <a:noFill/>
          </a:ln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84138" indent="0" algn="ctr">
              <a:lnSpc>
                <a:spcPts val="2800"/>
              </a:lnSpc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Note: whereas high lateral coherence is required for phase contrast, </a:t>
            </a:r>
          </a:p>
          <a:p>
            <a:pPr marL="84138" indent="0" algn="ctr">
              <a:lnSpc>
                <a:spcPts val="2800"/>
              </a:lnSpc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ea typeface="ＭＳ Ｐゴシック" charset="0"/>
                <a:cs typeface="ＭＳ Ｐゴシック" charset="0"/>
              </a:rPr>
              <a:t>high longitudinal (time) coherence is not needed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C44C77-6838-0158-C8AD-0D1205E90781}"/>
              </a:ext>
            </a:extLst>
          </p:cNvPr>
          <p:cNvGrpSpPr/>
          <p:nvPr/>
        </p:nvGrpSpPr>
        <p:grpSpPr>
          <a:xfrm>
            <a:off x="3065612" y="3250522"/>
            <a:ext cx="2499145" cy="671376"/>
            <a:chOff x="692477" y="932934"/>
            <a:chExt cx="2499145" cy="671376"/>
          </a:xfrm>
        </p:grpSpPr>
        <p:sp>
          <p:nvSpPr>
            <p:cNvPr id="6" name="Parallélogramme 2">
              <a:extLst>
                <a:ext uri="{FF2B5EF4-FFF2-40B4-BE49-F238E27FC236}">
                  <a16:creationId xmlns:a16="http://schemas.microsoft.com/office/drawing/2014/main" id="{A35E45D9-0F6B-01B8-1D55-17AD69637D55}"/>
                </a:ext>
              </a:extLst>
            </p:cNvPr>
            <p:cNvSpPr/>
            <p:nvPr/>
          </p:nvSpPr>
          <p:spPr bwMode="auto">
            <a:xfrm rot="16200000">
              <a:off x="1606362" y="21972"/>
              <a:ext cx="671376" cy="2493300"/>
            </a:xfrm>
            <a:custGeom>
              <a:avLst/>
              <a:gdLst>
                <a:gd name="connsiteX0" fmla="*/ 0 w 684076"/>
                <a:gd name="connsiteY0" fmla="*/ 2455200 h 2455200"/>
                <a:gd name="connsiteX1" fmla="*/ 337865 w 684076"/>
                <a:gd name="connsiteY1" fmla="*/ 0 h 2455200"/>
                <a:gd name="connsiteX2" fmla="*/ 684076 w 684076"/>
                <a:gd name="connsiteY2" fmla="*/ 0 h 2455200"/>
                <a:gd name="connsiteX3" fmla="*/ 346211 w 684076"/>
                <a:gd name="connsiteY3" fmla="*/ 2455200 h 2455200"/>
                <a:gd name="connsiteX4" fmla="*/ 0 w 684076"/>
                <a:gd name="connsiteY4" fmla="*/ 2455200 h 2455200"/>
                <a:gd name="connsiteX0" fmla="*/ 0 w 684076"/>
                <a:gd name="connsiteY0" fmla="*/ 2455200 h 2455200"/>
                <a:gd name="connsiteX1" fmla="*/ 337865 w 684076"/>
                <a:gd name="connsiteY1" fmla="*/ 0 h 2455200"/>
                <a:gd name="connsiteX2" fmla="*/ 684076 w 684076"/>
                <a:gd name="connsiteY2" fmla="*/ 38100 h 2455200"/>
                <a:gd name="connsiteX3" fmla="*/ 346211 w 684076"/>
                <a:gd name="connsiteY3" fmla="*/ 2455200 h 2455200"/>
                <a:gd name="connsiteX4" fmla="*/ 0 w 684076"/>
                <a:gd name="connsiteY4" fmla="*/ 2455200 h 2455200"/>
                <a:gd name="connsiteX0" fmla="*/ 0 w 684076"/>
                <a:gd name="connsiteY0" fmla="*/ 2417100 h 2417100"/>
                <a:gd name="connsiteX1" fmla="*/ 344215 w 684076"/>
                <a:gd name="connsiteY1" fmla="*/ 6350 h 2417100"/>
                <a:gd name="connsiteX2" fmla="*/ 684076 w 684076"/>
                <a:gd name="connsiteY2" fmla="*/ 0 h 2417100"/>
                <a:gd name="connsiteX3" fmla="*/ 346211 w 684076"/>
                <a:gd name="connsiteY3" fmla="*/ 2417100 h 2417100"/>
                <a:gd name="connsiteX4" fmla="*/ 0 w 684076"/>
                <a:gd name="connsiteY4" fmla="*/ 2417100 h 2417100"/>
                <a:gd name="connsiteX0" fmla="*/ 0 w 684076"/>
                <a:gd name="connsiteY0" fmla="*/ 2417100 h 2486950"/>
                <a:gd name="connsiteX1" fmla="*/ 344215 w 684076"/>
                <a:gd name="connsiteY1" fmla="*/ 6350 h 2486950"/>
                <a:gd name="connsiteX2" fmla="*/ 684076 w 684076"/>
                <a:gd name="connsiteY2" fmla="*/ 0 h 2486950"/>
                <a:gd name="connsiteX3" fmla="*/ 384311 w 684076"/>
                <a:gd name="connsiteY3" fmla="*/ 2486950 h 2486950"/>
                <a:gd name="connsiteX4" fmla="*/ 0 w 684076"/>
                <a:gd name="connsiteY4" fmla="*/ 2417100 h 2486950"/>
                <a:gd name="connsiteX0" fmla="*/ 0 w 671376"/>
                <a:gd name="connsiteY0" fmla="*/ 2493300 h 2493300"/>
                <a:gd name="connsiteX1" fmla="*/ 331515 w 671376"/>
                <a:gd name="connsiteY1" fmla="*/ 6350 h 2493300"/>
                <a:gd name="connsiteX2" fmla="*/ 671376 w 671376"/>
                <a:gd name="connsiteY2" fmla="*/ 0 h 2493300"/>
                <a:gd name="connsiteX3" fmla="*/ 371611 w 671376"/>
                <a:gd name="connsiteY3" fmla="*/ 2486950 h 2493300"/>
                <a:gd name="connsiteX4" fmla="*/ 0 w 671376"/>
                <a:gd name="connsiteY4" fmla="*/ 2493300 h 249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376" h="2493300">
                  <a:moveTo>
                    <a:pt x="0" y="2493300"/>
                  </a:moveTo>
                  <a:lnTo>
                    <a:pt x="331515" y="6350"/>
                  </a:lnTo>
                  <a:lnTo>
                    <a:pt x="671376" y="0"/>
                  </a:lnTo>
                  <a:lnTo>
                    <a:pt x="371611" y="2486950"/>
                  </a:lnTo>
                  <a:lnTo>
                    <a:pt x="0" y="2493300"/>
                  </a:ln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7" name="Forme libre 3">
              <a:extLst>
                <a:ext uri="{FF2B5EF4-FFF2-40B4-BE49-F238E27FC236}">
                  <a16:creationId xmlns:a16="http://schemas.microsoft.com/office/drawing/2014/main" id="{5D281C76-30E5-6011-84DC-3A7F293D085C}"/>
                </a:ext>
              </a:extLst>
            </p:cNvPr>
            <p:cNvSpPr/>
            <p:nvPr/>
          </p:nvSpPr>
          <p:spPr>
            <a:xfrm flipH="1" flipV="1">
              <a:off x="692477" y="1230573"/>
              <a:ext cx="2499145" cy="346443"/>
            </a:xfrm>
            <a:custGeom>
              <a:avLst/>
              <a:gdLst>
                <a:gd name="connsiteX0" fmla="*/ 0 w 2119004"/>
                <a:gd name="connsiteY0" fmla="*/ 0 h 306782"/>
                <a:gd name="connsiteX1" fmla="*/ 2119004 w 2119004"/>
                <a:gd name="connsiteY1" fmla="*/ 306782 h 306782"/>
                <a:gd name="connsiteX2" fmla="*/ 7135 w 2119004"/>
                <a:gd name="connsiteY2" fmla="*/ 235437 h 306782"/>
                <a:gd name="connsiteX3" fmla="*/ 0 w 2119004"/>
                <a:gd name="connsiteY3" fmla="*/ 0 h 306782"/>
                <a:gd name="connsiteX0" fmla="*/ 0 w 2119004"/>
                <a:gd name="connsiteY0" fmla="*/ 0 h 306782"/>
                <a:gd name="connsiteX1" fmla="*/ 2119004 w 2119004"/>
                <a:gd name="connsiteY1" fmla="*/ 306782 h 306782"/>
                <a:gd name="connsiteX2" fmla="*/ 7135 w 2119004"/>
                <a:gd name="connsiteY2" fmla="*/ 306689 h 306782"/>
                <a:gd name="connsiteX3" fmla="*/ 0 w 2119004"/>
                <a:gd name="connsiteY3" fmla="*/ 0 h 306782"/>
                <a:gd name="connsiteX0" fmla="*/ 0 w 2113975"/>
                <a:gd name="connsiteY0" fmla="*/ 0 h 318657"/>
                <a:gd name="connsiteX1" fmla="*/ 2113975 w 2113975"/>
                <a:gd name="connsiteY1" fmla="*/ 318657 h 318657"/>
                <a:gd name="connsiteX2" fmla="*/ 2106 w 2113975"/>
                <a:gd name="connsiteY2" fmla="*/ 318564 h 318657"/>
                <a:gd name="connsiteX3" fmla="*/ 0 w 2113975"/>
                <a:gd name="connsiteY3" fmla="*/ 0 h 318657"/>
                <a:gd name="connsiteX0" fmla="*/ 0 w 2113975"/>
                <a:gd name="connsiteY0" fmla="*/ 0 h 348346"/>
                <a:gd name="connsiteX1" fmla="*/ 2113975 w 2113975"/>
                <a:gd name="connsiteY1" fmla="*/ 348346 h 348346"/>
                <a:gd name="connsiteX2" fmla="*/ 2106 w 2113975"/>
                <a:gd name="connsiteY2" fmla="*/ 348253 h 348346"/>
                <a:gd name="connsiteX3" fmla="*/ 0 w 2113975"/>
                <a:gd name="connsiteY3" fmla="*/ 0 h 348346"/>
                <a:gd name="connsiteX0" fmla="*/ 0 w 2113975"/>
                <a:gd name="connsiteY0" fmla="*/ 0 h 354284"/>
                <a:gd name="connsiteX1" fmla="*/ 2113975 w 2113975"/>
                <a:gd name="connsiteY1" fmla="*/ 354284 h 354284"/>
                <a:gd name="connsiteX2" fmla="*/ 2106 w 2113975"/>
                <a:gd name="connsiteY2" fmla="*/ 354191 h 354284"/>
                <a:gd name="connsiteX3" fmla="*/ 0 w 2113975"/>
                <a:gd name="connsiteY3" fmla="*/ 0 h 354284"/>
                <a:gd name="connsiteX0" fmla="*/ 0 w 2103287"/>
                <a:gd name="connsiteY0" fmla="*/ 0 h 354191"/>
                <a:gd name="connsiteX1" fmla="*/ 2103287 w 2103287"/>
                <a:gd name="connsiteY1" fmla="*/ 328316 h 354191"/>
                <a:gd name="connsiteX2" fmla="*/ 2106 w 2103287"/>
                <a:gd name="connsiteY2" fmla="*/ 354191 h 354191"/>
                <a:gd name="connsiteX3" fmla="*/ 0 w 2103287"/>
                <a:gd name="connsiteY3" fmla="*/ 0 h 35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3287" h="354191">
                  <a:moveTo>
                    <a:pt x="0" y="0"/>
                  </a:moveTo>
                  <a:lnTo>
                    <a:pt x="2103287" y="328316"/>
                  </a:lnTo>
                  <a:lnTo>
                    <a:pt x="2106" y="354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er 9"/>
          <p:cNvGrpSpPr/>
          <p:nvPr/>
        </p:nvGrpSpPr>
        <p:grpSpPr>
          <a:xfrm>
            <a:off x="4991226" y="1844824"/>
            <a:ext cx="1436413" cy="3222145"/>
            <a:chOff x="3954799" y="3231709"/>
            <a:chExt cx="1436413" cy="3222145"/>
          </a:xfrm>
        </p:grpSpPr>
        <p:sp>
          <p:nvSpPr>
            <p:cNvPr id="47" name="Rectangle 34"/>
            <p:cNvSpPr>
              <a:spLocks noChangeArrowheads="1"/>
            </p:cNvSpPr>
            <p:nvPr/>
          </p:nvSpPr>
          <p:spPr bwMode="auto">
            <a:xfrm>
              <a:off x="4499992" y="3651916"/>
              <a:ext cx="152400" cy="2801938"/>
            </a:xfrm>
            <a:prstGeom prst="rect">
              <a:avLst/>
            </a:prstGeom>
            <a:solidFill>
              <a:srgbClr val="61B59E"/>
            </a:solidFill>
            <a:ln w="19050">
              <a:solidFill>
                <a:schemeClr val="bg1"/>
              </a:solidFill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5"/>
            <p:cNvSpPr>
              <a:spLocks noChangeArrowheads="1"/>
            </p:cNvSpPr>
            <p:nvPr/>
          </p:nvSpPr>
          <p:spPr bwMode="auto">
            <a:xfrm>
              <a:off x="3954799" y="3231709"/>
              <a:ext cx="14364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0">
                  <a:solidFill>
                    <a:srgbClr val="FFFF00"/>
                  </a:solidFill>
                  <a:latin typeface="Helvetica" charset="0"/>
                </a:rPr>
                <a:t>detector</a:t>
              </a:r>
            </a:p>
          </p:txBody>
        </p:sp>
      </p:grpSp>
      <p:grpSp>
        <p:nvGrpSpPr>
          <p:cNvPr id="21" name="Grouper 5">
            <a:extLst>
              <a:ext uri="{FF2B5EF4-FFF2-40B4-BE49-F238E27FC236}">
                <a16:creationId xmlns:a16="http://schemas.microsoft.com/office/drawing/2014/main" id="{4048FED6-53D1-BE30-7871-D3B76E4499F2}"/>
              </a:ext>
            </a:extLst>
          </p:cNvPr>
          <p:cNvGrpSpPr/>
          <p:nvPr/>
        </p:nvGrpSpPr>
        <p:grpSpPr>
          <a:xfrm>
            <a:off x="3041790" y="2188531"/>
            <a:ext cx="381000" cy="2975737"/>
            <a:chOff x="2008312" y="3571780"/>
            <a:chExt cx="381000" cy="2975737"/>
          </a:xfrm>
          <a:noFill/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B7488165-0EDD-354A-A15A-A4E861642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8312" y="3571780"/>
              <a:ext cx="381000" cy="2975736"/>
            </a:xfrm>
            <a:prstGeom prst="rect">
              <a:avLst/>
            </a:prstGeom>
            <a:grpFill/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C2DA37B-ADBC-3262-DB81-D4046B5CF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312" y="4653629"/>
              <a:ext cx="381000" cy="1893888"/>
            </a:xfrm>
            <a:custGeom>
              <a:avLst/>
              <a:gdLst>
                <a:gd name="T0" fmla="*/ 0 w 240"/>
                <a:gd name="T1" fmla="*/ 1200 h 1200"/>
                <a:gd name="T2" fmla="*/ 0 w 240"/>
                <a:gd name="T3" fmla="*/ 336 h 1200"/>
                <a:gd name="T4" fmla="*/ 240 w 240"/>
                <a:gd name="T5" fmla="*/ 0 h 1200"/>
                <a:gd name="T6" fmla="*/ 240 w 240"/>
                <a:gd name="T7" fmla="*/ 1200 h 1200"/>
                <a:gd name="T8" fmla="*/ 0 w 240"/>
                <a:gd name="T9" fmla="*/ 1200 h 1200"/>
                <a:gd name="connsiteX0" fmla="*/ 0 w 10000"/>
                <a:gd name="connsiteY0" fmla="*/ 10000 h 10000"/>
                <a:gd name="connsiteX1" fmla="*/ 187 w 10000"/>
                <a:gd name="connsiteY1" fmla="*/ 1519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62" y="7173"/>
                    <a:pt x="125" y="4346"/>
                    <a:pt x="187" y="1519"/>
                  </a:cubicBez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</a:path>
              </a:pathLst>
            </a:custGeom>
            <a:grpFill/>
            <a:ln w="28575" cmpd="sng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BF06BDF-1A8D-C686-4EB3-60DD45AC0EBF}"/>
              </a:ext>
            </a:extLst>
          </p:cNvPr>
          <p:cNvSpPr/>
          <p:nvPr/>
        </p:nvSpPr>
        <p:spPr>
          <a:xfrm>
            <a:off x="1134391" y="2320243"/>
            <a:ext cx="1022485" cy="161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>
                <a:latin typeface="Helvetica" charset="0"/>
              </a:rPr>
              <a:t>x-rays</a:t>
            </a:r>
            <a:endParaRPr lang="en-US" b="0"/>
          </a:p>
        </p:txBody>
      </p:sp>
      <p:sp>
        <p:nvSpPr>
          <p:cNvPr id="2" name="Freeform 39">
            <a:extLst>
              <a:ext uri="{FF2B5EF4-FFF2-40B4-BE49-F238E27FC236}">
                <a16:creationId xmlns:a16="http://schemas.microsoft.com/office/drawing/2014/main" id="{35E3E410-ACCA-54D5-5C5E-E63A4481B1ED}"/>
              </a:ext>
            </a:extLst>
          </p:cNvPr>
          <p:cNvSpPr>
            <a:spLocks/>
          </p:cNvSpPr>
          <p:nvPr/>
        </p:nvSpPr>
        <p:spPr bwMode="auto">
          <a:xfrm>
            <a:off x="5940649" y="2311076"/>
            <a:ext cx="1339838" cy="2286001"/>
          </a:xfrm>
          <a:custGeom>
            <a:avLst/>
            <a:gdLst>
              <a:gd name="T0" fmla="*/ 384 w 864"/>
              <a:gd name="T1" fmla="*/ 1440 h 1440"/>
              <a:gd name="T2" fmla="*/ 384 w 864"/>
              <a:gd name="T3" fmla="*/ 960 h 1440"/>
              <a:gd name="T4" fmla="*/ 864 w 864"/>
              <a:gd name="T5" fmla="*/ 816 h 1440"/>
              <a:gd name="T6" fmla="*/ 0 w 864"/>
              <a:gd name="T7" fmla="*/ 624 h 1440"/>
              <a:gd name="T8" fmla="*/ 384 w 864"/>
              <a:gd name="T9" fmla="*/ 480 h 1440"/>
              <a:gd name="T10" fmla="*/ 384 w 864"/>
              <a:gd name="T11" fmla="*/ 0 h 1440"/>
              <a:gd name="connsiteX0" fmla="*/ 4444 w 10000"/>
              <a:gd name="connsiteY0" fmla="*/ 10000 h 10000"/>
              <a:gd name="connsiteX1" fmla="*/ 4444 w 10000"/>
              <a:gd name="connsiteY1" fmla="*/ 6667 h 10000"/>
              <a:gd name="connsiteX2" fmla="*/ 10000 w 10000"/>
              <a:gd name="connsiteY2" fmla="*/ 5667 h 10000"/>
              <a:gd name="connsiteX3" fmla="*/ 0 w 10000"/>
              <a:gd name="connsiteY3" fmla="*/ 4333 h 10000"/>
              <a:gd name="connsiteX4" fmla="*/ 4444 w 10000"/>
              <a:gd name="connsiteY4" fmla="*/ 3740 h 10000"/>
              <a:gd name="connsiteX5" fmla="*/ 4444 w 10000"/>
              <a:gd name="connsiteY5" fmla="*/ 0 h 10000"/>
              <a:gd name="connsiteX0" fmla="*/ 4444 w 10000"/>
              <a:gd name="connsiteY0" fmla="*/ 10000 h 10000"/>
              <a:gd name="connsiteX1" fmla="*/ 4444 w 10000"/>
              <a:gd name="connsiteY1" fmla="*/ 6667 h 10000"/>
              <a:gd name="connsiteX2" fmla="*/ 10000 w 10000"/>
              <a:gd name="connsiteY2" fmla="*/ 5667 h 10000"/>
              <a:gd name="connsiteX3" fmla="*/ 0 w 10000"/>
              <a:gd name="connsiteY3" fmla="*/ 4089 h 10000"/>
              <a:gd name="connsiteX4" fmla="*/ 4444 w 10000"/>
              <a:gd name="connsiteY4" fmla="*/ 3740 h 10000"/>
              <a:gd name="connsiteX5" fmla="*/ 4444 w 10000"/>
              <a:gd name="connsiteY5" fmla="*/ 0 h 10000"/>
              <a:gd name="connsiteX0" fmla="*/ 4444 w 10000"/>
              <a:gd name="connsiteY0" fmla="*/ 10000 h 10000"/>
              <a:gd name="connsiteX1" fmla="*/ 4444 w 10000"/>
              <a:gd name="connsiteY1" fmla="*/ 6667 h 10000"/>
              <a:gd name="connsiteX2" fmla="*/ 10000 w 10000"/>
              <a:gd name="connsiteY2" fmla="*/ 5667 h 10000"/>
              <a:gd name="connsiteX3" fmla="*/ 3 w 10000"/>
              <a:gd name="connsiteY3" fmla="*/ 5341 h 10000"/>
              <a:gd name="connsiteX4" fmla="*/ 0 w 10000"/>
              <a:gd name="connsiteY4" fmla="*/ 4089 h 10000"/>
              <a:gd name="connsiteX5" fmla="*/ 4444 w 10000"/>
              <a:gd name="connsiteY5" fmla="*/ 3740 h 10000"/>
              <a:gd name="connsiteX6" fmla="*/ 4444 w 10000"/>
              <a:gd name="connsiteY6" fmla="*/ 0 h 10000"/>
              <a:gd name="connsiteX0" fmla="*/ 4444 w 10000"/>
              <a:gd name="connsiteY0" fmla="*/ 10000 h 10000"/>
              <a:gd name="connsiteX1" fmla="*/ 4444 w 10000"/>
              <a:gd name="connsiteY1" fmla="*/ 6667 h 10000"/>
              <a:gd name="connsiteX2" fmla="*/ 10000 w 10000"/>
              <a:gd name="connsiteY2" fmla="*/ 5667 h 10000"/>
              <a:gd name="connsiteX3" fmla="*/ 3 w 10000"/>
              <a:gd name="connsiteY3" fmla="*/ 5341 h 10000"/>
              <a:gd name="connsiteX4" fmla="*/ 0 w 10000"/>
              <a:gd name="connsiteY4" fmla="*/ 4089 h 10000"/>
              <a:gd name="connsiteX5" fmla="*/ 4444 w 10000"/>
              <a:gd name="connsiteY5" fmla="*/ 3740 h 10000"/>
              <a:gd name="connsiteX6" fmla="*/ 4444 w 10000"/>
              <a:gd name="connsiteY6" fmla="*/ 0 h 10000"/>
              <a:gd name="connsiteX0" fmla="*/ 4444 w 10000"/>
              <a:gd name="connsiteY0" fmla="*/ 10000 h 10000"/>
              <a:gd name="connsiteX1" fmla="*/ 4444 w 10000"/>
              <a:gd name="connsiteY1" fmla="*/ 6667 h 10000"/>
              <a:gd name="connsiteX2" fmla="*/ 10000 w 10000"/>
              <a:gd name="connsiteY2" fmla="*/ 5667 h 10000"/>
              <a:gd name="connsiteX3" fmla="*/ 3 w 10000"/>
              <a:gd name="connsiteY3" fmla="*/ 5341 h 10000"/>
              <a:gd name="connsiteX4" fmla="*/ 0 w 10000"/>
              <a:gd name="connsiteY4" fmla="*/ 4089 h 10000"/>
              <a:gd name="connsiteX5" fmla="*/ 4444 w 10000"/>
              <a:gd name="connsiteY5" fmla="*/ 3740 h 10000"/>
              <a:gd name="connsiteX6" fmla="*/ 4444 w 10000"/>
              <a:gd name="connsiteY6" fmla="*/ 0 h 10000"/>
              <a:gd name="connsiteX0" fmla="*/ 4444 w 9972"/>
              <a:gd name="connsiteY0" fmla="*/ 10000 h 10000"/>
              <a:gd name="connsiteX1" fmla="*/ 4444 w 9972"/>
              <a:gd name="connsiteY1" fmla="*/ 6667 h 10000"/>
              <a:gd name="connsiteX2" fmla="*/ 9972 w 9972"/>
              <a:gd name="connsiteY2" fmla="*/ 5559 h 10000"/>
              <a:gd name="connsiteX3" fmla="*/ 3 w 9972"/>
              <a:gd name="connsiteY3" fmla="*/ 5341 h 10000"/>
              <a:gd name="connsiteX4" fmla="*/ 0 w 9972"/>
              <a:gd name="connsiteY4" fmla="*/ 4089 h 10000"/>
              <a:gd name="connsiteX5" fmla="*/ 4444 w 9972"/>
              <a:gd name="connsiteY5" fmla="*/ 3740 h 10000"/>
              <a:gd name="connsiteX6" fmla="*/ 4444 w 9972"/>
              <a:gd name="connsiteY6" fmla="*/ 0 h 10000"/>
              <a:gd name="connsiteX0" fmla="*/ 4456 w 10013"/>
              <a:gd name="connsiteY0" fmla="*/ 10000 h 10000"/>
              <a:gd name="connsiteX1" fmla="*/ 4456 w 10013"/>
              <a:gd name="connsiteY1" fmla="*/ 6667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3740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667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3740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667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3740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667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3740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667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3740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667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4083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449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4083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449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4083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387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4083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906 h 10000"/>
              <a:gd name="connsiteX2" fmla="*/ 10013 w 10013"/>
              <a:gd name="connsiteY2" fmla="*/ 6344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4083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906 h 10000"/>
              <a:gd name="connsiteX2" fmla="*/ 10013 w 10013"/>
              <a:gd name="connsiteY2" fmla="*/ 6915 h 10000"/>
              <a:gd name="connsiteX3" fmla="*/ 10000 w 10013"/>
              <a:gd name="connsiteY3" fmla="*/ 5559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4083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906 h 10000"/>
              <a:gd name="connsiteX2" fmla="*/ 10013 w 10013"/>
              <a:gd name="connsiteY2" fmla="*/ 6915 h 10000"/>
              <a:gd name="connsiteX3" fmla="*/ 9951 w 10013"/>
              <a:gd name="connsiteY3" fmla="*/ 5447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4083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906 h 10000"/>
              <a:gd name="connsiteX2" fmla="*/ 10013 w 10013"/>
              <a:gd name="connsiteY2" fmla="*/ 6747 h 10000"/>
              <a:gd name="connsiteX3" fmla="*/ 9951 w 10013"/>
              <a:gd name="connsiteY3" fmla="*/ 5447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4083 h 10000"/>
              <a:gd name="connsiteX7" fmla="*/ 4456 w 10013"/>
              <a:gd name="connsiteY7" fmla="*/ 0 h 10000"/>
              <a:gd name="connsiteX0" fmla="*/ 4456 w 10013"/>
              <a:gd name="connsiteY0" fmla="*/ 10000 h 10000"/>
              <a:gd name="connsiteX1" fmla="*/ 4456 w 10013"/>
              <a:gd name="connsiteY1" fmla="*/ 6766 h 10000"/>
              <a:gd name="connsiteX2" fmla="*/ 10013 w 10013"/>
              <a:gd name="connsiteY2" fmla="*/ 6747 h 10000"/>
              <a:gd name="connsiteX3" fmla="*/ 9951 w 10013"/>
              <a:gd name="connsiteY3" fmla="*/ 5447 h 10000"/>
              <a:gd name="connsiteX4" fmla="*/ 3 w 10013"/>
              <a:gd name="connsiteY4" fmla="*/ 5341 h 10000"/>
              <a:gd name="connsiteX5" fmla="*/ 0 w 10013"/>
              <a:gd name="connsiteY5" fmla="*/ 4089 h 10000"/>
              <a:gd name="connsiteX6" fmla="*/ 4456 w 10013"/>
              <a:gd name="connsiteY6" fmla="*/ 4083 h 10000"/>
              <a:gd name="connsiteX7" fmla="*/ 4456 w 10013"/>
              <a:gd name="connsiteY7" fmla="*/ 0 h 10000"/>
              <a:gd name="connsiteX0" fmla="*/ 4456 w 9964"/>
              <a:gd name="connsiteY0" fmla="*/ 10000 h 10000"/>
              <a:gd name="connsiteX1" fmla="*/ 4456 w 9964"/>
              <a:gd name="connsiteY1" fmla="*/ 6766 h 10000"/>
              <a:gd name="connsiteX2" fmla="*/ 9964 w 9964"/>
              <a:gd name="connsiteY2" fmla="*/ 6775 h 10000"/>
              <a:gd name="connsiteX3" fmla="*/ 9951 w 9964"/>
              <a:gd name="connsiteY3" fmla="*/ 5447 h 10000"/>
              <a:gd name="connsiteX4" fmla="*/ 3 w 9964"/>
              <a:gd name="connsiteY4" fmla="*/ 5341 h 10000"/>
              <a:gd name="connsiteX5" fmla="*/ 0 w 9964"/>
              <a:gd name="connsiteY5" fmla="*/ 4089 h 10000"/>
              <a:gd name="connsiteX6" fmla="*/ 4456 w 9964"/>
              <a:gd name="connsiteY6" fmla="*/ 4083 h 10000"/>
              <a:gd name="connsiteX7" fmla="*/ 4456 w 9964"/>
              <a:gd name="connsiteY7" fmla="*/ 0 h 10000"/>
              <a:gd name="connsiteX0" fmla="*/ 4472 w 10000"/>
              <a:gd name="connsiteY0" fmla="*/ 10000 h 10000"/>
              <a:gd name="connsiteX1" fmla="*/ 4472 w 10000"/>
              <a:gd name="connsiteY1" fmla="*/ 6766 h 10000"/>
              <a:gd name="connsiteX2" fmla="*/ 10000 w 10000"/>
              <a:gd name="connsiteY2" fmla="*/ 6775 h 10000"/>
              <a:gd name="connsiteX3" fmla="*/ 9987 w 10000"/>
              <a:gd name="connsiteY3" fmla="*/ 5447 h 10000"/>
              <a:gd name="connsiteX4" fmla="*/ 3 w 10000"/>
              <a:gd name="connsiteY4" fmla="*/ 5341 h 10000"/>
              <a:gd name="connsiteX5" fmla="*/ 0 w 10000"/>
              <a:gd name="connsiteY5" fmla="*/ 4089 h 10000"/>
              <a:gd name="connsiteX6" fmla="*/ 4472 w 10000"/>
              <a:gd name="connsiteY6" fmla="*/ 4190 h 10000"/>
              <a:gd name="connsiteX7" fmla="*/ 4472 w 10000"/>
              <a:gd name="connsiteY7" fmla="*/ 0 h 10000"/>
              <a:gd name="connsiteX0" fmla="*/ 4472 w 10000"/>
              <a:gd name="connsiteY0" fmla="*/ 10000 h 10000"/>
              <a:gd name="connsiteX1" fmla="*/ 4472 w 10000"/>
              <a:gd name="connsiteY1" fmla="*/ 6766 h 10000"/>
              <a:gd name="connsiteX2" fmla="*/ 10000 w 10000"/>
              <a:gd name="connsiteY2" fmla="*/ 6775 h 10000"/>
              <a:gd name="connsiteX3" fmla="*/ 9987 w 10000"/>
              <a:gd name="connsiteY3" fmla="*/ 5447 h 10000"/>
              <a:gd name="connsiteX4" fmla="*/ 3 w 10000"/>
              <a:gd name="connsiteY4" fmla="*/ 5341 h 10000"/>
              <a:gd name="connsiteX5" fmla="*/ 0 w 10000"/>
              <a:gd name="connsiteY5" fmla="*/ 4223 h 10000"/>
              <a:gd name="connsiteX6" fmla="*/ 4472 w 10000"/>
              <a:gd name="connsiteY6" fmla="*/ 4190 h 10000"/>
              <a:gd name="connsiteX7" fmla="*/ 4472 w 10000"/>
              <a:gd name="connsiteY7" fmla="*/ 0 h 10000"/>
              <a:gd name="connsiteX0" fmla="*/ 4472 w 10000"/>
              <a:gd name="connsiteY0" fmla="*/ 10000 h 10000"/>
              <a:gd name="connsiteX1" fmla="*/ 4472 w 10000"/>
              <a:gd name="connsiteY1" fmla="*/ 6766 h 10000"/>
              <a:gd name="connsiteX2" fmla="*/ 10000 w 10000"/>
              <a:gd name="connsiteY2" fmla="*/ 6775 h 10000"/>
              <a:gd name="connsiteX3" fmla="*/ 9987 w 10000"/>
              <a:gd name="connsiteY3" fmla="*/ 5447 h 10000"/>
              <a:gd name="connsiteX4" fmla="*/ 3 w 10000"/>
              <a:gd name="connsiteY4" fmla="*/ 5341 h 10000"/>
              <a:gd name="connsiteX5" fmla="*/ 0 w 10000"/>
              <a:gd name="connsiteY5" fmla="*/ 4169 h 10000"/>
              <a:gd name="connsiteX6" fmla="*/ 4472 w 10000"/>
              <a:gd name="connsiteY6" fmla="*/ 4190 h 10000"/>
              <a:gd name="connsiteX7" fmla="*/ 4472 w 10000"/>
              <a:gd name="connsiteY7" fmla="*/ 0 h 10000"/>
              <a:gd name="connsiteX0" fmla="*/ 4472 w 10035"/>
              <a:gd name="connsiteY0" fmla="*/ 10000 h 10000"/>
              <a:gd name="connsiteX1" fmla="*/ 4472 w 10035"/>
              <a:gd name="connsiteY1" fmla="*/ 6766 h 10000"/>
              <a:gd name="connsiteX2" fmla="*/ 10000 w 10035"/>
              <a:gd name="connsiteY2" fmla="*/ 6775 h 10000"/>
              <a:gd name="connsiteX3" fmla="*/ 10035 w 10035"/>
              <a:gd name="connsiteY3" fmla="*/ 5608 h 10000"/>
              <a:gd name="connsiteX4" fmla="*/ 3 w 10035"/>
              <a:gd name="connsiteY4" fmla="*/ 5341 h 10000"/>
              <a:gd name="connsiteX5" fmla="*/ 0 w 10035"/>
              <a:gd name="connsiteY5" fmla="*/ 4169 h 10000"/>
              <a:gd name="connsiteX6" fmla="*/ 4472 w 10035"/>
              <a:gd name="connsiteY6" fmla="*/ 4190 h 10000"/>
              <a:gd name="connsiteX7" fmla="*/ 4472 w 10035"/>
              <a:gd name="connsiteY7" fmla="*/ 0 h 10000"/>
              <a:gd name="connsiteX0" fmla="*/ 4472 w 10035"/>
              <a:gd name="connsiteY0" fmla="*/ 10000 h 10000"/>
              <a:gd name="connsiteX1" fmla="*/ 4472 w 10035"/>
              <a:gd name="connsiteY1" fmla="*/ 6766 h 10000"/>
              <a:gd name="connsiteX2" fmla="*/ 10000 w 10035"/>
              <a:gd name="connsiteY2" fmla="*/ 6775 h 10000"/>
              <a:gd name="connsiteX3" fmla="*/ 10035 w 10035"/>
              <a:gd name="connsiteY3" fmla="*/ 5608 h 10000"/>
              <a:gd name="connsiteX4" fmla="*/ 3 w 10035"/>
              <a:gd name="connsiteY4" fmla="*/ 5663 h 10000"/>
              <a:gd name="connsiteX5" fmla="*/ 0 w 10035"/>
              <a:gd name="connsiteY5" fmla="*/ 4169 h 10000"/>
              <a:gd name="connsiteX6" fmla="*/ 4472 w 10035"/>
              <a:gd name="connsiteY6" fmla="*/ 4190 h 10000"/>
              <a:gd name="connsiteX7" fmla="*/ 4472 w 10035"/>
              <a:gd name="connsiteY7" fmla="*/ 0 h 10000"/>
              <a:gd name="connsiteX0" fmla="*/ 4472 w 10035"/>
              <a:gd name="connsiteY0" fmla="*/ 10000 h 10000"/>
              <a:gd name="connsiteX1" fmla="*/ 4472 w 10035"/>
              <a:gd name="connsiteY1" fmla="*/ 6766 h 10000"/>
              <a:gd name="connsiteX2" fmla="*/ 10000 w 10035"/>
              <a:gd name="connsiteY2" fmla="*/ 6775 h 10000"/>
              <a:gd name="connsiteX3" fmla="*/ 10035 w 10035"/>
              <a:gd name="connsiteY3" fmla="*/ 5608 h 10000"/>
              <a:gd name="connsiteX4" fmla="*/ 98 w 10035"/>
              <a:gd name="connsiteY4" fmla="*/ 5556 h 10000"/>
              <a:gd name="connsiteX5" fmla="*/ 0 w 10035"/>
              <a:gd name="connsiteY5" fmla="*/ 4169 h 10000"/>
              <a:gd name="connsiteX6" fmla="*/ 4472 w 10035"/>
              <a:gd name="connsiteY6" fmla="*/ 4190 h 10000"/>
              <a:gd name="connsiteX7" fmla="*/ 4472 w 10035"/>
              <a:gd name="connsiteY7" fmla="*/ 0 h 10000"/>
              <a:gd name="connsiteX0" fmla="*/ 4375 w 9938"/>
              <a:gd name="connsiteY0" fmla="*/ 10000 h 10000"/>
              <a:gd name="connsiteX1" fmla="*/ 4375 w 9938"/>
              <a:gd name="connsiteY1" fmla="*/ 6766 h 10000"/>
              <a:gd name="connsiteX2" fmla="*/ 9903 w 9938"/>
              <a:gd name="connsiteY2" fmla="*/ 6775 h 10000"/>
              <a:gd name="connsiteX3" fmla="*/ 9938 w 9938"/>
              <a:gd name="connsiteY3" fmla="*/ 5608 h 10000"/>
              <a:gd name="connsiteX4" fmla="*/ 1 w 9938"/>
              <a:gd name="connsiteY4" fmla="*/ 5556 h 10000"/>
              <a:gd name="connsiteX5" fmla="*/ 93 w 9938"/>
              <a:gd name="connsiteY5" fmla="*/ 4169 h 10000"/>
              <a:gd name="connsiteX6" fmla="*/ 4375 w 9938"/>
              <a:gd name="connsiteY6" fmla="*/ 4190 h 10000"/>
              <a:gd name="connsiteX7" fmla="*/ 4375 w 9938"/>
              <a:gd name="connsiteY7" fmla="*/ 0 h 10000"/>
              <a:gd name="connsiteX0" fmla="*/ 4547 w 10145"/>
              <a:gd name="connsiteY0" fmla="*/ 10000 h 10000"/>
              <a:gd name="connsiteX1" fmla="*/ 4547 w 10145"/>
              <a:gd name="connsiteY1" fmla="*/ 6766 h 10000"/>
              <a:gd name="connsiteX2" fmla="*/ 10110 w 10145"/>
              <a:gd name="connsiteY2" fmla="*/ 6775 h 10000"/>
              <a:gd name="connsiteX3" fmla="*/ 10145 w 10145"/>
              <a:gd name="connsiteY3" fmla="*/ 5608 h 10000"/>
              <a:gd name="connsiteX4" fmla="*/ 146 w 10145"/>
              <a:gd name="connsiteY4" fmla="*/ 5556 h 10000"/>
              <a:gd name="connsiteX5" fmla="*/ 0 w 10145"/>
              <a:gd name="connsiteY5" fmla="*/ 4142 h 10000"/>
              <a:gd name="connsiteX6" fmla="*/ 4547 w 10145"/>
              <a:gd name="connsiteY6" fmla="*/ 4190 h 10000"/>
              <a:gd name="connsiteX7" fmla="*/ 4547 w 10145"/>
              <a:gd name="connsiteY7" fmla="*/ 0 h 10000"/>
              <a:gd name="connsiteX0" fmla="*/ 4402 w 10000"/>
              <a:gd name="connsiteY0" fmla="*/ 10000 h 10000"/>
              <a:gd name="connsiteX1" fmla="*/ 4402 w 10000"/>
              <a:gd name="connsiteY1" fmla="*/ 6766 h 10000"/>
              <a:gd name="connsiteX2" fmla="*/ 9965 w 10000"/>
              <a:gd name="connsiteY2" fmla="*/ 6775 h 10000"/>
              <a:gd name="connsiteX3" fmla="*/ 10000 w 10000"/>
              <a:gd name="connsiteY3" fmla="*/ 5608 h 10000"/>
              <a:gd name="connsiteX4" fmla="*/ 1 w 10000"/>
              <a:gd name="connsiteY4" fmla="*/ 5556 h 10000"/>
              <a:gd name="connsiteX5" fmla="*/ 47 w 10000"/>
              <a:gd name="connsiteY5" fmla="*/ 4115 h 10000"/>
              <a:gd name="connsiteX6" fmla="*/ 4402 w 10000"/>
              <a:gd name="connsiteY6" fmla="*/ 4190 h 10000"/>
              <a:gd name="connsiteX7" fmla="*/ 4402 w 10000"/>
              <a:gd name="connsiteY7" fmla="*/ 0 h 10000"/>
              <a:gd name="connsiteX0" fmla="*/ 4402 w 10000"/>
              <a:gd name="connsiteY0" fmla="*/ 10000 h 10000"/>
              <a:gd name="connsiteX1" fmla="*/ 4402 w 10000"/>
              <a:gd name="connsiteY1" fmla="*/ 6766 h 10000"/>
              <a:gd name="connsiteX2" fmla="*/ 9965 w 10000"/>
              <a:gd name="connsiteY2" fmla="*/ 6775 h 10000"/>
              <a:gd name="connsiteX3" fmla="*/ 10000 w 10000"/>
              <a:gd name="connsiteY3" fmla="*/ 5608 h 10000"/>
              <a:gd name="connsiteX4" fmla="*/ 1 w 10000"/>
              <a:gd name="connsiteY4" fmla="*/ 5556 h 10000"/>
              <a:gd name="connsiteX5" fmla="*/ 95 w 10000"/>
              <a:gd name="connsiteY5" fmla="*/ 4169 h 10000"/>
              <a:gd name="connsiteX6" fmla="*/ 4402 w 10000"/>
              <a:gd name="connsiteY6" fmla="*/ 4190 h 10000"/>
              <a:gd name="connsiteX7" fmla="*/ 4402 w 10000"/>
              <a:gd name="connsiteY7" fmla="*/ 0 h 10000"/>
              <a:gd name="connsiteX0" fmla="*/ 4307 w 9905"/>
              <a:gd name="connsiteY0" fmla="*/ 10000 h 10000"/>
              <a:gd name="connsiteX1" fmla="*/ 4307 w 9905"/>
              <a:gd name="connsiteY1" fmla="*/ 6766 h 10000"/>
              <a:gd name="connsiteX2" fmla="*/ 9870 w 9905"/>
              <a:gd name="connsiteY2" fmla="*/ 6775 h 10000"/>
              <a:gd name="connsiteX3" fmla="*/ 9905 w 9905"/>
              <a:gd name="connsiteY3" fmla="*/ 5608 h 10000"/>
              <a:gd name="connsiteX4" fmla="*/ 2 w 9905"/>
              <a:gd name="connsiteY4" fmla="*/ 5610 h 10000"/>
              <a:gd name="connsiteX5" fmla="*/ 0 w 9905"/>
              <a:gd name="connsiteY5" fmla="*/ 4169 h 10000"/>
              <a:gd name="connsiteX6" fmla="*/ 4307 w 9905"/>
              <a:gd name="connsiteY6" fmla="*/ 4190 h 10000"/>
              <a:gd name="connsiteX7" fmla="*/ 4307 w 9905"/>
              <a:gd name="connsiteY7" fmla="*/ 0 h 10000"/>
              <a:gd name="connsiteX0" fmla="*/ 4348 w 10000"/>
              <a:gd name="connsiteY0" fmla="*/ 10000 h 10000"/>
              <a:gd name="connsiteX1" fmla="*/ 4348 w 10000"/>
              <a:gd name="connsiteY1" fmla="*/ 6766 h 10000"/>
              <a:gd name="connsiteX2" fmla="*/ 9965 w 10000"/>
              <a:gd name="connsiteY2" fmla="*/ 6775 h 10000"/>
              <a:gd name="connsiteX3" fmla="*/ 10000 w 10000"/>
              <a:gd name="connsiteY3" fmla="*/ 5608 h 10000"/>
              <a:gd name="connsiteX4" fmla="*/ 2 w 10000"/>
              <a:gd name="connsiteY4" fmla="*/ 5610 h 10000"/>
              <a:gd name="connsiteX5" fmla="*/ 0 w 10000"/>
              <a:gd name="connsiteY5" fmla="*/ 4169 h 10000"/>
              <a:gd name="connsiteX6" fmla="*/ 4348 w 10000"/>
              <a:gd name="connsiteY6" fmla="*/ 4261 h 10000"/>
              <a:gd name="connsiteX7" fmla="*/ 4348 w 10000"/>
              <a:gd name="connsiteY7" fmla="*/ 0 h 10000"/>
              <a:gd name="connsiteX0" fmla="*/ 4935 w 10587"/>
              <a:gd name="connsiteY0" fmla="*/ 10000 h 10000"/>
              <a:gd name="connsiteX1" fmla="*/ 4935 w 10587"/>
              <a:gd name="connsiteY1" fmla="*/ 6766 h 10000"/>
              <a:gd name="connsiteX2" fmla="*/ 10552 w 10587"/>
              <a:gd name="connsiteY2" fmla="*/ 6775 h 10000"/>
              <a:gd name="connsiteX3" fmla="*/ 10587 w 10587"/>
              <a:gd name="connsiteY3" fmla="*/ 5608 h 10000"/>
              <a:gd name="connsiteX4" fmla="*/ 589 w 10587"/>
              <a:gd name="connsiteY4" fmla="*/ 5610 h 10000"/>
              <a:gd name="connsiteX5" fmla="*/ 0 w 10587"/>
              <a:gd name="connsiteY5" fmla="*/ 4240 h 10000"/>
              <a:gd name="connsiteX6" fmla="*/ 4935 w 10587"/>
              <a:gd name="connsiteY6" fmla="*/ 4261 h 10000"/>
              <a:gd name="connsiteX7" fmla="*/ 4935 w 10587"/>
              <a:gd name="connsiteY7" fmla="*/ 0 h 10000"/>
              <a:gd name="connsiteX0" fmla="*/ 4935 w 10587"/>
              <a:gd name="connsiteY0" fmla="*/ 10000 h 10000"/>
              <a:gd name="connsiteX1" fmla="*/ 4935 w 10587"/>
              <a:gd name="connsiteY1" fmla="*/ 6766 h 10000"/>
              <a:gd name="connsiteX2" fmla="*/ 10552 w 10587"/>
              <a:gd name="connsiteY2" fmla="*/ 6775 h 10000"/>
              <a:gd name="connsiteX3" fmla="*/ 10587 w 10587"/>
              <a:gd name="connsiteY3" fmla="*/ 5608 h 10000"/>
              <a:gd name="connsiteX4" fmla="*/ 2 w 10587"/>
              <a:gd name="connsiteY4" fmla="*/ 5525 h 10000"/>
              <a:gd name="connsiteX5" fmla="*/ 0 w 10587"/>
              <a:gd name="connsiteY5" fmla="*/ 4240 h 10000"/>
              <a:gd name="connsiteX6" fmla="*/ 4935 w 10587"/>
              <a:gd name="connsiteY6" fmla="*/ 4261 h 10000"/>
              <a:gd name="connsiteX7" fmla="*/ 4935 w 10587"/>
              <a:gd name="connsiteY7" fmla="*/ 0 h 10000"/>
              <a:gd name="connsiteX0" fmla="*/ 4935 w 10587"/>
              <a:gd name="connsiteY0" fmla="*/ 10000 h 10000"/>
              <a:gd name="connsiteX1" fmla="*/ 4935 w 10587"/>
              <a:gd name="connsiteY1" fmla="*/ 6766 h 10000"/>
              <a:gd name="connsiteX2" fmla="*/ 10552 w 10587"/>
              <a:gd name="connsiteY2" fmla="*/ 6775 h 10000"/>
              <a:gd name="connsiteX3" fmla="*/ 10587 w 10587"/>
              <a:gd name="connsiteY3" fmla="*/ 5480 h 10000"/>
              <a:gd name="connsiteX4" fmla="*/ 2 w 10587"/>
              <a:gd name="connsiteY4" fmla="*/ 5525 h 10000"/>
              <a:gd name="connsiteX5" fmla="*/ 0 w 10587"/>
              <a:gd name="connsiteY5" fmla="*/ 4240 h 10000"/>
              <a:gd name="connsiteX6" fmla="*/ 4935 w 10587"/>
              <a:gd name="connsiteY6" fmla="*/ 4261 h 10000"/>
              <a:gd name="connsiteX7" fmla="*/ 4935 w 10587"/>
              <a:gd name="connsiteY7" fmla="*/ 0 h 10000"/>
              <a:gd name="connsiteX0" fmla="*/ 4935 w 10613"/>
              <a:gd name="connsiteY0" fmla="*/ 10000 h 10000"/>
              <a:gd name="connsiteX1" fmla="*/ 4935 w 10613"/>
              <a:gd name="connsiteY1" fmla="*/ 6766 h 10000"/>
              <a:gd name="connsiteX2" fmla="*/ 10552 w 10613"/>
              <a:gd name="connsiteY2" fmla="*/ 6775 h 10000"/>
              <a:gd name="connsiteX3" fmla="*/ 10613 w 10613"/>
              <a:gd name="connsiteY3" fmla="*/ 5508 h 10000"/>
              <a:gd name="connsiteX4" fmla="*/ 2 w 10613"/>
              <a:gd name="connsiteY4" fmla="*/ 5525 h 10000"/>
              <a:gd name="connsiteX5" fmla="*/ 0 w 10613"/>
              <a:gd name="connsiteY5" fmla="*/ 4240 h 10000"/>
              <a:gd name="connsiteX6" fmla="*/ 4935 w 10613"/>
              <a:gd name="connsiteY6" fmla="*/ 4261 h 10000"/>
              <a:gd name="connsiteX7" fmla="*/ 4935 w 10613"/>
              <a:gd name="connsiteY7" fmla="*/ 0 h 10000"/>
              <a:gd name="connsiteX0" fmla="*/ 4935 w 10613"/>
              <a:gd name="connsiteY0" fmla="*/ 10000 h 10000"/>
              <a:gd name="connsiteX1" fmla="*/ 4935 w 10613"/>
              <a:gd name="connsiteY1" fmla="*/ 6766 h 10000"/>
              <a:gd name="connsiteX2" fmla="*/ 10578 w 10613"/>
              <a:gd name="connsiteY2" fmla="*/ 6775 h 10000"/>
              <a:gd name="connsiteX3" fmla="*/ 10613 w 10613"/>
              <a:gd name="connsiteY3" fmla="*/ 5508 h 10000"/>
              <a:gd name="connsiteX4" fmla="*/ 2 w 10613"/>
              <a:gd name="connsiteY4" fmla="*/ 5525 h 10000"/>
              <a:gd name="connsiteX5" fmla="*/ 0 w 10613"/>
              <a:gd name="connsiteY5" fmla="*/ 4240 h 10000"/>
              <a:gd name="connsiteX6" fmla="*/ 4935 w 10613"/>
              <a:gd name="connsiteY6" fmla="*/ 4261 h 10000"/>
              <a:gd name="connsiteX7" fmla="*/ 4935 w 10613"/>
              <a:gd name="connsiteY7" fmla="*/ 0 h 10000"/>
              <a:gd name="connsiteX0" fmla="*/ 4935 w 10655"/>
              <a:gd name="connsiteY0" fmla="*/ 10000 h 10000"/>
              <a:gd name="connsiteX1" fmla="*/ 4935 w 10655"/>
              <a:gd name="connsiteY1" fmla="*/ 6766 h 10000"/>
              <a:gd name="connsiteX2" fmla="*/ 10655 w 10655"/>
              <a:gd name="connsiteY2" fmla="*/ 6775 h 10000"/>
              <a:gd name="connsiteX3" fmla="*/ 10613 w 10655"/>
              <a:gd name="connsiteY3" fmla="*/ 5508 h 10000"/>
              <a:gd name="connsiteX4" fmla="*/ 2 w 10655"/>
              <a:gd name="connsiteY4" fmla="*/ 5525 h 10000"/>
              <a:gd name="connsiteX5" fmla="*/ 0 w 10655"/>
              <a:gd name="connsiteY5" fmla="*/ 4240 h 10000"/>
              <a:gd name="connsiteX6" fmla="*/ 4935 w 10655"/>
              <a:gd name="connsiteY6" fmla="*/ 4261 h 10000"/>
              <a:gd name="connsiteX7" fmla="*/ 4935 w 10655"/>
              <a:gd name="connsiteY7" fmla="*/ 0 h 10000"/>
              <a:gd name="connsiteX0" fmla="*/ 4935 w 10655"/>
              <a:gd name="connsiteY0" fmla="*/ 10000 h 10000"/>
              <a:gd name="connsiteX1" fmla="*/ 4935 w 10655"/>
              <a:gd name="connsiteY1" fmla="*/ 6766 h 10000"/>
              <a:gd name="connsiteX2" fmla="*/ 10655 w 10655"/>
              <a:gd name="connsiteY2" fmla="*/ 6789 h 10000"/>
              <a:gd name="connsiteX3" fmla="*/ 10613 w 10655"/>
              <a:gd name="connsiteY3" fmla="*/ 5508 h 10000"/>
              <a:gd name="connsiteX4" fmla="*/ 2 w 10655"/>
              <a:gd name="connsiteY4" fmla="*/ 5525 h 10000"/>
              <a:gd name="connsiteX5" fmla="*/ 0 w 10655"/>
              <a:gd name="connsiteY5" fmla="*/ 4240 h 10000"/>
              <a:gd name="connsiteX6" fmla="*/ 4935 w 10655"/>
              <a:gd name="connsiteY6" fmla="*/ 4261 h 10000"/>
              <a:gd name="connsiteX7" fmla="*/ 4935 w 10655"/>
              <a:gd name="connsiteY7" fmla="*/ 0 h 10000"/>
              <a:gd name="connsiteX0" fmla="*/ 4935 w 10613"/>
              <a:gd name="connsiteY0" fmla="*/ 10000 h 10000"/>
              <a:gd name="connsiteX1" fmla="*/ 4935 w 10613"/>
              <a:gd name="connsiteY1" fmla="*/ 6766 h 10000"/>
              <a:gd name="connsiteX2" fmla="*/ 10578 w 10613"/>
              <a:gd name="connsiteY2" fmla="*/ 6789 h 10000"/>
              <a:gd name="connsiteX3" fmla="*/ 10613 w 10613"/>
              <a:gd name="connsiteY3" fmla="*/ 5508 h 10000"/>
              <a:gd name="connsiteX4" fmla="*/ 2 w 10613"/>
              <a:gd name="connsiteY4" fmla="*/ 5525 h 10000"/>
              <a:gd name="connsiteX5" fmla="*/ 0 w 10613"/>
              <a:gd name="connsiteY5" fmla="*/ 4240 h 10000"/>
              <a:gd name="connsiteX6" fmla="*/ 4935 w 10613"/>
              <a:gd name="connsiteY6" fmla="*/ 4261 h 10000"/>
              <a:gd name="connsiteX7" fmla="*/ 4935 w 10613"/>
              <a:gd name="connsiteY7" fmla="*/ 0 h 10000"/>
              <a:gd name="connsiteX0" fmla="*/ 4935 w 10613"/>
              <a:gd name="connsiteY0" fmla="*/ 10000 h 10000"/>
              <a:gd name="connsiteX1" fmla="*/ 4935 w 10613"/>
              <a:gd name="connsiteY1" fmla="*/ 6766 h 10000"/>
              <a:gd name="connsiteX2" fmla="*/ 10604 w 10613"/>
              <a:gd name="connsiteY2" fmla="*/ 6803 h 10000"/>
              <a:gd name="connsiteX3" fmla="*/ 10613 w 10613"/>
              <a:gd name="connsiteY3" fmla="*/ 5508 h 10000"/>
              <a:gd name="connsiteX4" fmla="*/ 2 w 10613"/>
              <a:gd name="connsiteY4" fmla="*/ 5525 h 10000"/>
              <a:gd name="connsiteX5" fmla="*/ 0 w 10613"/>
              <a:gd name="connsiteY5" fmla="*/ 4240 h 10000"/>
              <a:gd name="connsiteX6" fmla="*/ 4935 w 10613"/>
              <a:gd name="connsiteY6" fmla="*/ 4261 h 10000"/>
              <a:gd name="connsiteX7" fmla="*/ 4935 w 10613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766 h 10000"/>
              <a:gd name="connsiteX2" fmla="*/ 10630 w 10630"/>
              <a:gd name="connsiteY2" fmla="*/ 6732 h 10000"/>
              <a:gd name="connsiteX3" fmla="*/ 10613 w 10630"/>
              <a:gd name="connsiteY3" fmla="*/ 5508 h 10000"/>
              <a:gd name="connsiteX4" fmla="*/ 2 w 10630"/>
              <a:gd name="connsiteY4" fmla="*/ 5525 h 10000"/>
              <a:gd name="connsiteX5" fmla="*/ 0 w 10630"/>
              <a:gd name="connsiteY5" fmla="*/ 4240 h 10000"/>
              <a:gd name="connsiteX6" fmla="*/ 4935 w 10630"/>
              <a:gd name="connsiteY6" fmla="*/ 4261 h 10000"/>
              <a:gd name="connsiteX7" fmla="*/ 4935 w 10630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766 h 10000"/>
              <a:gd name="connsiteX2" fmla="*/ 10630 w 10630"/>
              <a:gd name="connsiteY2" fmla="*/ 6831 h 10000"/>
              <a:gd name="connsiteX3" fmla="*/ 10613 w 10630"/>
              <a:gd name="connsiteY3" fmla="*/ 5508 h 10000"/>
              <a:gd name="connsiteX4" fmla="*/ 2 w 10630"/>
              <a:gd name="connsiteY4" fmla="*/ 5525 h 10000"/>
              <a:gd name="connsiteX5" fmla="*/ 0 w 10630"/>
              <a:gd name="connsiteY5" fmla="*/ 4240 h 10000"/>
              <a:gd name="connsiteX6" fmla="*/ 4935 w 10630"/>
              <a:gd name="connsiteY6" fmla="*/ 4261 h 10000"/>
              <a:gd name="connsiteX7" fmla="*/ 4935 w 10630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809 h 10000"/>
              <a:gd name="connsiteX2" fmla="*/ 10630 w 10630"/>
              <a:gd name="connsiteY2" fmla="*/ 6831 h 10000"/>
              <a:gd name="connsiteX3" fmla="*/ 10613 w 10630"/>
              <a:gd name="connsiteY3" fmla="*/ 5508 h 10000"/>
              <a:gd name="connsiteX4" fmla="*/ 2 w 10630"/>
              <a:gd name="connsiteY4" fmla="*/ 5525 h 10000"/>
              <a:gd name="connsiteX5" fmla="*/ 0 w 10630"/>
              <a:gd name="connsiteY5" fmla="*/ 4240 h 10000"/>
              <a:gd name="connsiteX6" fmla="*/ 4935 w 10630"/>
              <a:gd name="connsiteY6" fmla="*/ 4261 h 10000"/>
              <a:gd name="connsiteX7" fmla="*/ 4935 w 10630"/>
              <a:gd name="connsiteY7" fmla="*/ 0 h 10000"/>
              <a:gd name="connsiteX0" fmla="*/ 4935 w 10613"/>
              <a:gd name="connsiteY0" fmla="*/ 10000 h 10000"/>
              <a:gd name="connsiteX1" fmla="*/ 4935 w 10613"/>
              <a:gd name="connsiteY1" fmla="*/ 6809 h 10000"/>
              <a:gd name="connsiteX2" fmla="*/ 10579 w 10613"/>
              <a:gd name="connsiteY2" fmla="*/ 6774 h 10000"/>
              <a:gd name="connsiteX3" fmla="*/ 10613 w 10613"/>
              <a:gd name="connsiteY3" fmla="*/ 5508 h 10000"/>
              <a:gd name="connsiteX4" fmla="*/ 2 w 10613"/>
              <a:gd name="connsiteY4" fmla="*/ 5525 h 10000"/>
              <a:gd name="connsiteX5" fmla="*/ 0 w 10613"/>
              <a:gd name="connsiteY5" fmla="*/ 4240 h 10000"/>
              <a:gd name="connsiteX6" fmla="*/ 4935 w 10613"/>
              <a:gd name="connsiteY6" fmla="*/ 4261 h 10000"/>
              <a:gd name="connsiteX7" fmla="*/ 4935 w 10613"/>
              <a:gd name="connsiteY7" fmla="*/ 0 h 10000"/>
              <a:gd name="connsiteX0" fmla="*/ 4935 w 10613"/>
              <a:gd name="connsiteY0" fmla="*/ 10000 h 10000"/>
              <a:gd name="connsiteX1" fmla="*/ 4935 w 10613"/>
              <a:gd name="connsiteY1" fmla="*/ 6809 h 10000"/>
              <a:gd name="connsiteX2" fmla="*/ 10579 w 10613"/>
              <a:gd name="connsiteY2" fmla="*/ 6802 h 10000"/>
              <a:gd name="connsiteX3" fmla="*/ 10613 w 10613"/>
              <a:gd name="connsiteY3" fmla="*/ 5508 h 10000"/>
              <a:gd name="connsiteX4" fmla="*/ 2 w 10613"/>
              <a:gd name="connsiteY4" fmla="*/ 5525 h 10000"/>
              <a:gd name="connsiteX5" fmla="*/ 0 w 10613"/>
              <a:gd name="connsiteY5" fmla="*/ 4240 h 10000"/>
              <a:gd name="connsiteX6" fmla="*/ 4935 w 10613"/>
              <a:gd name="connsiteY6" fmla="*/ 4261 h 10000"/>
              <a:gd name="connsiteX7" fmla="*/ 4935 w 10613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809 h 10000"/>
              <a:gd name="connsiteX2" fmla="*/ 10630 w 10630"/>
              <a:gd name="connsiteY2" fmla="*/ 6816 h 10000"/>
              <a:gd name="connsiteX3" fmla="*/ 10613 w 10630"/>
              <a:gd name="connsiteY3" fmla="*/ 5508 h 10000"/>
              <a:gd name="connsiteX4" fmla="*/ 2 w 10630"/>
              <a:gd name="connsiteY4" fmla="*/ 5525 h 10000"/>
              <a:gd name="connsiteX5" fmla="*/ 0 w 10630"/>
              <a:gd name="connsiteY5" fmla="*/ 4240 h 10000"/>
              <a:gd name="connsiteX6" fmla="*/ 4935 w 10630"/>
              <a:gd name="connsiteY6" fmla="*/ 4261 h 10000"/>
              <a:gd name="connsiteX7" fmla="*/ 4935 w 10630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809 h 10000"/>
              <a:gd name="connsiteX2" fmla="*/ 10630 w 10630"/>
              <a:gd name="connsiteY2" fmla="*/ 6830 h 10000"/>
              <a:gd name="connsiteX3" fmla="*/ 10613 w 10630"/>
              <a:gd name="connsiteY3" fmla="*/ 5508 h 10000"/>
              <a:gd name="connsiteX4" fmla="*/ 2 w 10630"/>
              <a:gd name="connsiteY4" fmla="*/ 5525 h 10000"/>
              <a:gd name="connsiteX5" fmla="*/ 0 w 10630"/>
              <a:gd name="connsiteY5" fmla="*/ 4240 h 10000"/>
              <a:gd name="connsiteX6" fmla="*/ 4935 w 10630"/>
              <a:gd name="connsiteY6" fmla="*/ 4261 h 10000"/>
              <a:gd name="connsiteX7" fmla="*/ 4935 w 10630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809 h 10000"/>
              <a:gd name="connsiteX2" fmla="*/ 10630 w 10630"/>
              <a:gd name="connsiteY2" fmla="*/ 6830 h 10000"/>
              <a:gd name="connsiteX3" fmla="*/ 10613 w 10630"/>
              <a:gd name="connsiteY3" fmla="*/ 5508 h 10000"/>
              <a:gd name="connsiteX4" fmla="*/ 2 w 10630"/>
              <a:gd name="connsiteY4" fmla="*/ 5525 h 10000"/>
              <a:gd name="connsiteX5" fmla="*/ 0 w 10630"/>
              <a:gd name="connsiteY5" fmla="*/ 4240 h 10000"/>
              <a:gd name="connsiteX6" fmla="*/ 4890 w 10630"/>
              <a:gd name="connsiteY6" fmla="*/ 4261 h 10000"/>
              <a:gd name="connsiteX7" fmla="*/ 4935 w 10630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809 h 10000"/>
              <a:gd name="connsiteX2" fmla="*/ 10630 w 10630"/>
              <a:gd name="connsiteY2" fmla="*/ 6830 h 10000"/>
              <a:gd name="connsiteX3" fmla="*/ 10613 w 10630"/>
              <a:gd name="connsiteY3" fmla="*/ 5508 h 10000"/>
              <a:gd name="connsiteX4" fmla="*/ 2 w 10630"/>
              <a:gd name="connsiteY4" fmla="*/ 5525 h 10000"/>
              <a:gd name="connsiteX5" fmla="*/ 0 w 10630"/>
              <a:gd name="connsiteY5" fmla="*/ 4240 h 10000"/>
              <a:gd name="connsiteX6" fmla="*/ 4890 w 10630"/>
              <a:gd name="connsiteY6" fmla="*/ 4186 h 10000"/>
              <a:gd name="connsiteX7" fmla="*/ 4935 w 10630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809 h 10000"/>
              <a:gd name="connsiteX2" fmla="*/ 10630 w 10630"/>
              <a:gd name="connsiteY2" fmla="*/ 6830 h 10000"/>
              <a:gd name="connsiteX3" fmla="*/ 10613 w 10630"/>
              <a:gd name="connsiteY3" fmla="*/ 5508 h 10000"/>
              <a:gd name="connsiteX4" fmla="*/ 2 w 10630"/>
              <a:gd name="connsiteY4" fmla="*/ 5525 h 10000"/>
              <a:gd name="connsiteX5" fmla="*/ 0 w 10630"/>
              <a:gd name="connsiteY5" fmla="*/ 4240 h 10000"/>
              <a:gd name="connsiteX6" fmla="*/ 4890 w 10630"/>
              <a:gd name="connsiteY6" fmla="*/ 4236 h 10000"/>
              <a:gd name="connsiteX7" fmla="*/ 4935 w 10630"/>
              <a:gd name="connsiteY7" fmla="*/ 0 h 10000"/>
              <a:gd name="connsiteX0" fmla="*/ 4978 w 10673"/>
              <a:gd name="connsiteY0" fmla="*/ 10000 h 10000"/>
              <a:gd name="connsiteX1" fmla="*/ 4978 w 10673"/>
              <a:gd name="connsiteY1" fmla="*/ 6809 h 10000"/>
              <a:gd name="connsiteX2" fmla="*/ 10673 w 10673"/>
              <a:gd name="connsiteY2" fmla="*/ 6830 h 10000"/>
              <a:gd name="connsiteX3" fmla="*/ 10656 w 10673"/>
              <a:gd name="connsiteY3" fmla="*/ 5508 h 10000"/>
              <a:gd name="connsiteX4" fmla="*/ 0 w 10673"/>
              <a:gd name="connsiteY4" fmla="*/ 5351 h 10000"/>
              <a:gd name="connsiteX5" fmla="*/ 43 w 10673"/>
              <a:gd name="connsiteY5" fmla="*/ 4240 h 10000"/>
              <a:gd name="connsiteX6" fmla="*/ 4933 w 10673"/>
              <a:gd name="connsiteY6" fmla="*/ 4236 h 10000"/>
              <a:gd name="connsiteX7" fmla="*/ 4978 w 10673"/>
              <a:gd name="connsiteY7" fmla="*/ 0 h 10000"/>
              <a:gd name="connsiteX0" fmla="*/ 4978 w 10673"/>
              <a:gd name="connsiteY0" fmla="*/ 10000 h 10000"/>
              <a:gd name="connsiteX1" fmla="*/ 4978 w 10673"/>
              <a:gd name="connsiteY1" fmla="*/ 6809 h 10000"/>
              <a:gd name="connsiteX2" fmla="*/ 10673 w 10673"/>
              <a:gd name="connsiteY2" fmla="*/ 6830 h 10000"/>
              <a:gd name="connsiteX3" fmla="*/ 10656 w 10673"/>
              <a:gd name="connsiteY3" fmla="*/ 5309 h 10000"/>
              <a:gd name="connsiteX4" fmla="*/ 0 w 10673"/>
              <a:gd name="connsiteY4" fmla="*/ 5351 h 10000"/>
              <a:gd name="connsiteX5" fmla="*/ 43 w 10673"/>
              <a:gd name="connsiteY5" fmla="*/ 4240 h 10000"/>
              <a:gd name="connsiteX6" fmla="*/ 4933 w 10673"/>
              <a:gd name="connsiteY6" fmla="*/ 4236 h 10000"/>
              <a:gd name="connsiteX7" fmla="*/ 4978 w 10673"/>
              <a:gd name="connsiteY7" fmla="*/ 0 h 10000"/>
              <a:gd name="connsiteX0" fmla="*/ 5024 w 10719"/>
              <a:gd name="connsiteY0" fmla="*/ 10000 h 10000"/>
              <a:gd name="connsiteX1" fmla="*/ 5024 w 10719"/>
              <a:gd name="connsiteY1" fmla="*/ 6809 h 10000"/>
              <a:gd name="connsiteX2" fmla="*/ 10719 w 10719"/>
              <a:gd name="connsiteY2" fmla="*/ 6830 h 10000"/>
              <a:gd name="connsiteX3" fmla="*/ 10702 w 10719"/>
              <a:gd name="connsiteY3" fmla="*/ 5309 h 10000"/>
              <a:gd name="connsiteX4" fmla="*/ 46 w 10719"/>
              <a:gd name="connsiteY4" fmla="*/ 5351 h 10000"/>
              <a:gd name="connsiteX5" fmla="*/ 0 w 10719"/>
              <a:gd name="connsiteY5" fmla="*/ 4265 h 10000"/>
              <a:gd name="connsiteX6" fmla="*/ 4979 w 10719"/>
              <a:gd name="connsiteY6" fmla="*/ 4236 h 10000"/>
              <a:gd name="connsiteX7" fmla="*/ 5024 w 10719"/>
              <a:gd name="connsiteY7" fmla="*/ 0 h 10000"/>
              <a:gd name="connsiteX0" fmla="*/ 4979 w 10674"/>
              <a:gd name="connsiteY0" fmla="*/ 10000 h 10000"/>
              <a:gd name="connsiteX1" fmla="*/ 4979 w 10674"/>
              <a:gd name="connsiteY1" fmla="*/ 6809 h 10000"/>
              <a:gd name="connsiteX2" fmla="*/ 10674 w 10674"/>
              <a:gd name="connsiteY2" fmla="*/ 6830 h 10000"/>
              <a:gd name="connsiteX3" fmla="*/ 10657 w 10674"/>
              <a:gd name="connsiteY3" fmla="*/ 5309 h 10000"/>
              <a:gd name="connsiteX4" fmla="*/ 1 w 10674"/>
              <a:gd name="connsiteY4" fmla="*/ 5351 h 10000"/>
              <a:gd name="connsiteX5" fmla="*/ 44 w 10674"/>
              <a:gd name="connsiteY5" fmla="*/ 4290 h 10000"/>
              <a:gd name="connsiteX6" fmla="*/ 4934 w 10674"/>
              <a:gd name="connsiteY6" fmla="*/ 4236 h 10000"/>
              <a:gd name="connsiteX7" fmla="*/ 4979 w 10674"/>
              <a:gd name="connsiteY7" fmla="*/ 0 h 10000"/>
              <a:gd name="connsiteX0" fmla="*/ 4979 w 10674"/>
              <a:gd name="connsiteY0" fmla="*/ 10000 h 10000"/>
              <a:gd name="connsiteX1" fmla="*/ 4979 w 10674"/>
              <a:gd name="connsiteY1" fmla="*/ 6809 h 10000"/>
              <a:gd name="connsiteX2" fmla="*/ 10674 w 10674"/>
              <a:gd name="connsiteY2" fmla="*/ 6830 h 10000"/>
              <a:gd name="connsiteX3" fmla="*/ 10657 w 10674"/>
              <a:gd name="connsiteY3" fmla="*/ 5309 h 10000"/>
              <a:gd name="connsiteX4" fmla="*/ 1 w 10674"/>
              <a:gd name="connsiteY4" fmla="*/ 5351 h 10000"/>
              <a:gd name="connsiteX5" fmla="*/ 44 w 10674"/>
              <a:gd name="connsiteY5" fmla="*/ 4290 h 10000"/>
              <a:gd name="connsiteX6" fmla="*/ 4934 w 10674"/>
              <a:gd name="connsiteY6" fmla="*/ 4317 h 10000"/>
              <a:gd name="connsiteX7" fmla="*/ 4979 w 10674"/>
              <a:gd name="connsiteY7" fmla="*/ 0 h 10000"/>
              <a:gd name="connsiteX0" fmla="*/ 4979 w 10674"/>
              <a:gd name="connsiteY0" fmla="*/ 10000 h 10000"/>
              <a:gd name="connsiteX1" fmla="*/ 4979 w 10674"/>
              <a:gd name="connsiteY1" fmla="*/ 6809 h 10000"/>
              <a:gd name="connsiteX2" fmla="*/ 10674 w 10674"/>
              <a:gd name="connsiteY2" fmla="*/ 6830 h 10000"/>
              <a:gd name="connsiteX3" fmla="*/ 10657 w 10674"/>
              <a:gd name="connsiteY3" fmla="*/ 5309 h 10000"/>
              <a:gd name="connsiteX4" fmla="*/ 1 w 10674"/>
              <a:gd name="connsiteY4" fmla="*/ 5351 h 10000"/>
              <a:gd name="connsiteX5" fmla="*/ 44 w 10674"/>
              <a:gd name="connsiteY5" fmla="*/ 4290 h 10000"/>
              <a:gd name="connsiteX6" fmla="*/ 4934 w 10674"/>
              <a:gd name="connsiteY6" fmla="*/ 4268 h 10000"/>
              <a:gd name="connsiteX7" fmla="*/ 4979 w 10674"/>
              <a:gd name="connsiteY7" fmla="*/ 0 h 10000"/>
              <a:gd name="connsiteX0" fmla="*/ 4979 w 10674"/>
              <a:gd name="connsiteY0" fmla="*/ 10000 h 10000"/>
              <a:gd name="connsiteX1" fmla="*/ 4979 w 10674"/>
              <a:gd name="connsiteY1" fmla="*/ 6809 h 10000"/>
              <a:gd name="connsiteX2" fmla="*/ 10674 w 10674"/>
              <a:gd name="connsiteY2" fmla="*/ 6830 h 10000"/>
              <a:gd name="connsiteX3" fmla="*/ 10657 w 10674"/>
              <a:gd name="connsiteY3" fmla="*/ 5309 h 10000"/>
              <a:gd name="connsiteX4" fmla="*/ 1 w 10674"/>
              <a:gd name="connsiteY4" fmla="*/ 5351 h 10000"/>
              <a:gd name="connsiteX5" fmla="*/ 44 w 10674"/>
              <a:gd name="connsiteY5" fmla="*/ 4290 h 10000"/>
              <a:gd name="connsiteX6" fmla="*/ 4934 w 10674"/>
              <a:gd name="connsiteY6" fmla="*/ 4301 h 10000"/>
              <a:gd name="connsiteX7" fmla="*/ 4979 w 10674"/>
              <a:gd name="connsiteY7" fmla="*/ 0 h 10000"/>
              <a:gd name="connsiteX0" fmla="*/ 4979 w 10674"/>
              <a:gd name="connsiteY0" fmla="*/ 10000 h 10000"/>
              <a:gd name="connsiteX1" fmla="*/ 4979 w 10674"/>
              <a:gd name="connsiteY1" fmla="*/ 6809 h 10000"/>
              <a:gd name="connsiteX2" fmla="*/ 10674 w 10674"/>
              <a:gd name="connsiteY2" fmla="*/ 6830 h 10000"/>
              <a:gd name="connsiteX3" fmla="*/ 10657 w 10674"/>
              <a:gd name="connsiteY3" fmla="*/ 5309 h 10000"/>
              <a:gd name="connsiteX4" fmla="*/ 1 w 10674"/>
              <a:gd name="connsiteY4" fmla="*/ 5351 h 10000"/>
              <a:gd name="connsiteX5" fmla="*/ 44 w 10674"/>
              <a:gd name="connsiteY5" fmla="*/ 4290 h 10000"/>
              <a:gd name="connsiteX6" fmla="*/ 4934 w 10674"/>
              <a:gd name="connsiteY6" fmla="*/ 4301 h 10000"/>
              <a:gd name="connsiteX7" fmla="*/ 4898 w 10674"/>
              <a:gd name="connsiteY7" fmla="*/ 4222 h 10000"/>
              <a:gd name="connsiteX8" fmla="*/ 4979 w 10674"/>
              <a:gd name="connsiteY8" fmla="*/ 0 h 10000"/>
              <a:gd name="connsiteX0" fmla="*/ 4979 w 10674"/>
              <a:gd name="connsiteY0" fmla="*/ 10000 h 10000"/>
              <a:gd name="connsiteX1" fmla="*/ 4979 w 10674"/>
              <a:gd name="connsiteY1" fmla="*/ 6809 h 10000"/>
              <a:gd name="connsiteX2" fmla="*/ 10674 w 10674"/>
              <a:gd name="connsiteY2" fmla="*/ 6830 h 10000"/>
              <a:gd name="connsiteX3" fmla="*/ 10657 w 10674"/>
              <a:gd name="connsiteY3" fmla="*/ 5309 h 10000"/>
              <a:gd name="connsiteX4" fmla="*/ 1 w 10674"/>
              <a:gd name="connsiteY4" fmla="*/ 5351 h 10000"/>
              <a:gd name="connsiteX5" fmla="*/ 44 w 10674"/>
              <a:gd name="connsiteY5" fmla="*/ 4290 h 10000"/>
              <a:gd name="connsiteX6" fmla="*/ 4934 w 10674"/>
              <a:gd name="connsiteY6" fmla="*/ 4301 h 10000"/>
              <a:gd name="connsiteX7" fmla="*/ 4927 w 10674"/>
              <a:gd name="connsiteY7" fmla="*/ 3246 h 10000"/>
              <a:gd name="connsiteX8" fmla="*/ 4979 w 10674"/>
              <a:gd name="connsiteY8" fmla="*/ 0 h 10000"/>
              <a:gd name="connsiteX0" fmla="*/ 4979 w 10674"/>
              <a:gd name="connsiteY0" fmla="*/ 10000 h 10000"/>
              <a:gd name="connsiteX1" fmla="*/ 4979 w 10674"/>
              <a:gd name="connsiteY1" fmla="*/ 6809 h 10000"/>
              <a:gd name="connsiteX2" fmla="*/ 10674 w 10674"/>
              <a:gd name="connsiteY2" fmla="*/ 6830 h 10000"/>
              <a:gd name="connsiteX3" fmla="*/ 10657 w 10674"/>
              <a:gd name="connsiteY3" fmla="*/ 5309 h 10000"/>
              <a:gd name="connsiteX4" fmla="*/ 1 w 10674"/>
              <a:gd name="connsiteY4" fmla="*/ 5351 h 10000"/>
              <a:gd name="connsiteX5" fmla="*/ 44 w 10674"/>
              <a:gd name="connsiteY5" fmla="*/ 4290 h 10000"/>
              <a:gd name="connsiteX6" fmla="*/ 4927 w 10674"/>
              <a:gd name="connsiteY6" fmla="*/ 3246 h 10000"/>
              <a:gd name="connsiteX7" fmla="*/ 4979 w 10674"/>
              <a:gd name="connsiteY7" fmla="*/ 0 h 10000"/>
              <a:gd name="connsiteX0" fmla="*/ 4979 w 10674"/>
              <a:gd name="connsiteY0" fmla="*/ 10000 h 10000"/>
              <a:gd name="connsiteX1" fmla="*/ 4979 w 10674"/>
              <a:gd name="connsiteY1" fmla="*/ 6809 h 10000"/>
              <a:gd name="connsiteX2" fmla="*/ 10674 w 10674"/>
              <a:gd name="connsiteY2" fmla="*/ 6830 h 10000"/>
              <a:gd name="connsiteX3" fmla="*/ 10657 w 10674"/>
              <a:gd name="connsiteY3" fmla="*/ 5309 h 10000"/>
              <a:gd name="connsiteX4" fmla="*/ 1 w 10674"/>
              <a:gd name="connsiteY4" fmla="*/ 5351 h 10000"/>
              <a:gd name="connsiteX5" fmla="*/ 44 w 10674"/>
              <a:gd name="connsiteY5" fmla="*/ 4290 h 10000"/>
              <a:gd name="connsiteX6" fmla="*/ 4956 w 10674"/>
              <a:gd name="connsiteY6" fmla="*/ 4238 h 10000"/>
              <a:gd name="connsiteX7" fmla="*/ 4979 w 10674"/>
              <a:gd name="connsiteY7" fmla="*/ 0 h 10000"/>
              <a:gd name="connsiteX0" fmla="*/ 4979 w 10674"/>
              <a:gd name="connsiteY0" fmla="*/ 10000 h 10000"/>
              <a:gd name="connsiteX1" fmla="*/ 4979 w 10674"/>
              <a:gd name="connsiteY1" fmla="*/ 6809 h 10000"/>
              <a:gd name="connsiteX2" fmla="*/ 10674 w 10674"/>
              <a:gd name="connsiteY2" fmla="*/ 6830 h 10000"/>
              <a:gd name="connsiteX3" fmla="*/ 10657 w 10674"/>
              <a:gd name="connsiteY3" fmla="*/ 5309 h 10000"/>
              <a:gd name="connsiteX4" fmla="*/ 1 w 10674"/>
              <a:gd name="connsiteY4" fmla="*/ 5351 h 10000"/>
              <a:gd name="connsiteX5" fmla="*/ 44 w 10674"/>
              <a:gd name="connsiteY5" fmla="*/ 4290 h 10000"/>
              <a:gd name="connsiteX6" fmla="*/ 4956 w 10674"/>
              <a:gd name="connsiteY6" fmla="*/ 4287 h 10000"/>
              <a:gd name="connsiteX7" fmla="*/ 4979 w 10674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809 h 10000"/>
              <a:gd name="connsiteX2" fmla="*/ 10630 w 10630"/>
              <a:gd name="connsiteY2" fmla="*/ 6830 h 10000"/>
              <a:gd name="connsiteX3" fmla="*/ 10613 w 10630"/>
              <a:gd name="connsiteY3" fmla="*/ 5309 h 10000"/>
              <a:gd name="connsiteX4" fmla="*/ 16 w 10630"/>
              <a:gd name="connsiteY4" fmla="*/ 5351 h 10000"/>
              <a:gd name="connsiteX5" fmla="*/ 0 w 10630"/>
              <a:gd name="connsiteY5" fmla="*/ 4290 h 10000"/>
              <a:gd name="connsiteX6" fmla="*/ 4912 w 10630"/>
              <a:gd name="connsiteY6" fmla="*/ 4287 h 10000"/>
              <a:gd name="connsiteX7" fmla="*/ 4935 w 10630"/>
              <a:gd name="connsiteY7" fmla="*/ 0 h 10000"/>
              <a:gd name="connsiteX0" fmla="*/ 4935 w 10630"/>
              <a:gd name="connsiteY0" fmla="*/ 10000 h 10000"/>
              <a:gd name="connsiteX1" fmla="*/ 4935 w 10630"/>
              <a:gd name="connsiteY1" fmla="*/ 6809 h 10000"/>
              <a:gd name="connsiteX2" fmla="*/ 10630 w 10630"/>
              <a:gd name="connsiteY2" fmla="*/ 6830 h 10000"/>
              <a:gd name="connsiteX3" fmla="*/ 10525 w 10630"/>
              <a:gd name="connsiteY3" fmla="*/ 5293 h 10000"/>
              <a:gd name="connsiteX4" fmla="*/ 16 w 10630"/>
              <a:gd name="connsiteY4" fmla="*/ 5351 h 10000"/>
              <a:gd name="connsiteX5" fmla="*/ 0 w 10630"/>
              <a:gd name="connsiteY5" fmla="*/ 4290 h 10000"/>
              <a:gd name="connsiteX6" fmla="*/ 4912 w 10630"/>
              <a:gd name="connsiteY6" fmla="*/ 4287 h 10000"/>
              <a:gd name="connsiteX7" fmla="*/ 4935 w 10630"/>
              <a:gd name="connsiteY7" fmla="*/ 0 h 10000"/>
              <a:gd name="connsiteX0" fmla="*/ 4935 w 10525"/>
              <a:gd name="connsiteY0" fmla="*/ 10000 h 10000"/>
              <a:gd name="connsiteX1" fmla="*/ 4935 w 10525"/>
              <a:gd name="connsiteY1" fmla="*/ 6809 h 10000"/>
              <a:gd name="connsiteX2" fmla="*/ 10484 w 10525"/>
              <a:gd name="connsiteY2" fmla="*/ 6732 h 10000"/>
              <a:gd name="connsiteX3" fmla="*/ 10525 w 10525"/>
              <a:gd name="connsiteY3" fmla="*/ 5293 h 10000"/>
              <a:gd name="connsiteX4" fmla="*/ 16 w 10525"/>
              <a:gd name="connsiteY4" fmla="*/ 5351 h 10000"/>
              <a:gd name="connsiteX5" fmla="*/ 0 w 10525"/>
              <a:gd name="connsiteY5" fmla="*/ 4290 h 10000"/>
              <a:gd name="connsiteX6" fmla="*/ 4912 w 10525"/>
              <a:gd name="connsiteY6" fmla="*/ 4287 h 10000"/>
              <a:gd name="connsiteX7" fmla="*/ 4935 w 10525"/>
              <a:gd name="connsiteY7" fmla="*/ 0 h 10000"/>
              <a:gd name="connsiteX0" fmla="*/ 4935 w 10525"/>
              <a:gd name="connsiteY0" fmla="*/ 10000 h 10000"/>
              <a:gd name="connsiteX1" fmla="*/ 4935 w 10525"/>
              <a:gd name="connsiteY1" fmla="*/ 6809 h 10000"/>
              <a:gd name="connsiteX2" fmla="*/ 10513 w 10525"/>
              <a:gd name="connsiteY2" fmla="*/ 6228 h 10000"/>
              <a:gd name="connsiteX3" fmla="*/ 10525 w 10525"/>
              <a:gd name="connsiteY3" fmla="*/ 5293 h 10000"/>
              <a:gd name="connsiteX4" fmla="*/ 16 w 10525"/>
              <a:gd name="connsiteY4" fmla="*/ 5351 h 10000"/>
              <a:gd name="connsiteX5" fmla="*/ 0 w 10525"/>
              <a:gd name="connsiteY5" fmla="*/ 4290 h 10000"/>
              <a:gd name="connsiteX6" fmla="*/ 4912 w 10525"/>
              <a:gd name="connsiteY6" fmla="*/ 4287 h 10000"/>
              <a:gd name="connsiteX7" fmla="*/ 4935 w 10525"/>
              <a:gd name="connsiteY7" fmla="*/ 0 h 10000"/>
              <a:gd name="connsiteX0" fmla="*/ 4935 w 10525"/>
              <a:gd name="connsiteY0" fmla="*/ 10000 h 10000"/>
              <a:gd name="connsiteX1" fmla="*/ 4935 w 10525"/>
              <a:gd name="connsiteY1" fmla="*/ 6809 h 10000"/>
              <a:gd name="connsiteX2" fmla="*/ 10513 w 10525"/>
              <a:gd name="connsiteY2" fmla="*/ 6228 h 10000"/>
              <a:gd name="connsiteX3" fmla="*/ 10525 w 10525"/>
              <a:gd name="connsiteY3" fmla="*/ 5293 h 10000"/>
              <a:gd name="connsiteX4" fmla="*/ 16 w 10525"/>
              <a:gd name="connsiteY4" fmla="*/ 5351 h 10000"/>
              <a:gd name="connsiteX5" fmla="*/ 0 w 10525"/>
              <a:gd name="connsiteY5" fmla="*/ 4290 h 10000"/>
              <a:gd name="connsiteX6" fmla="*/ 4912 w 10525"/>
              <a:gd name="connsiteY6" fmla="*/ 4287 h 10000"/>
              <a:gd name="connsiteX7" fmla="*/ 4935 w 10525"/>
              <a:gd name="connsiteY7" fmla="*/ 0 h 10000"/>
              <a:gd name="connsiteX0" fmla="*/ 4935 w 10542"/>
              <a:gd name="connsiteY0" fmla="*/ 10000 h 10000"/>
              <a:gd name="connsiteX1" fmla="*/ 4935 w 10542"/>
              <a:gd name="connsiteY1" fmla="*/ 6809 h 10000"/>
              <a:gd name="connsiteX2" fmla="*/ 10542 w 10542"/>
              <a:gd name="connsiteY2" fmla="*/ 6781 h 10000"/>
              <a:gd name="connsiteX3" fmla="*/ 10525 w 10542"/>
              <a:gd name="connsiteY3" fmla="*/ 5293 h 10000"/>
              <a:gd name="connsiteX4" fmla="*/ 16 w 10542"/>
              <a:gd name="connsiteY4" fmla="*/ 5351 h 10000"/>
              <a:gd name="connsiteX5" fmla="*/ 0 w 10542"/>
              <a:gd name="connsiteY5" fmla="*/ 4290 h 10000"/>
              <a:gd name="connsiteX6" fmla="*/ 4912 w 10542"/>
              <a:gd name="connsiteY6" fmla="*/ 4287 h 10000"/>
              <a:gd name="connsiteX7" fmla="*/ 4935 w 10542"/>
              <a:gd name="connsiteY7" fmla="*/ 0 h 10000"/>
              <a:gd name="connsiteX0" fmla="*/ 4935 w 10525"/>
              <a:gd name="connsiteY0" fmla="*/ 10000 h 10000"/>
              <a:gd name="connsiteX1" fmla="*/ 4935 w 10525"/>
              <a:gd name="connsiteY1" fmla="*/ 6809 h 10000"/>
              <a:gd name="connsiteX2" fmla="*/ 10513 w 10525"/>
              <a:gd name="connsiteY2" fmla="*/ 6732 h 10000"/>
              <a:gd name="connsiteX3" fmla="*/ 10525 w 10525"/>
              <a:gd name="connsiteY3" fmla="*/ 5293 h 10000"/>
              <a:gd name="connsiteX4" fmla="*/ 16 w 10525"/>
              <a:gd name="connsiteY4" fmla="*/ 5351 h 10000"/>
              <a:gd name="connsiteX5" fmla="*/ 0 w 10525"/>
              <a:gd name="connsiteY5" fmla="*/ 4290 h 10000"/>
              <a:gd name="connsiteX6" fmla="*/ 4912 w 10525"/>
              <a:gd name="connsiteY6" fmla="*/ 4287 h 10000"/>
              <a:gd name="connsiteX7" fmla="*/ 4935 w 10525"/>
              <a:gd name="connsiteY7" fmla="*/ 0 h 10000"/>
              <a:gd name="connsiteX0" fmla="*/ 4935 w 10525"/>
              <a:gd name="connsiteY0" fmla="*/ 10000 h 10000"/>
              <a:gd name="connsiteX1" fmla="*/ 4935 w 10525"/>
              <a:gd name="connsiteY1" fmla="*/ 6809 h 10000"/>
              <a:gd name="connsiteX2" fmla="*/ 10513 w 10525"/>
              <a:gd name="connsiteY2" fmla="*/ 6781 h 10000"/>
              <a:gd name="connsiteX3" fmla="*/ 10525 w 10525"/>
              <a:gd name="connsiteY3" fmla="*/ 5293 h 10000"/>
              <a:gd name="connsiteX4" fmla="*/ 16 w 10525"/>
              <a:gd name="connsiteY4" fmla="*/ 5351 h 10000"/>
              <a:gd name="connsiteX5" fmla="*/ 0 w 10525"/>
              <a:gd name="connsiteY5" fmla="*/ 4290 h 10000"/>
              <a:gd name="connsiteX6" fmla="*/ 4912 w 10525"/>
              <a:gd name="connsiteY6" fmla="*/ 4287 h 10000"/>
              <a:gd name="connsiteX7" fmla="*/ 4935 w 10525"/>
              <a:gd name="connsiteY7" fmla="*/ 0 h 10000"/>
              <a:gd name="connsiteX0" fmla="*/ 4935 w 10601"/>
              <a:gd name="connsiteY0" fmla="*/ 10000 h 10000"/>
              <a:gd name="connsiteX1" fmla="*/ 4935 w 10601"/>
              <a:gd name="connsiteY1" fmla="*/ 6809 h 10000"/>
              <a:gd name="connsiteX2" fmla="*/ 10601 w 10601"/>
              <a:gd name="connsiteY2" fmla="*/ 6797 h 10000"/>
              <a:gd name="connsiteX3" fmla="*/ 10525 w 10601"/>
              <a:gd name="connsiteY3" fmla="*/ 5293 h 10000"/>
              <a:gd name="connsiteX4" fmla="*/ 16 w 10601"/>
              <a:gd name="connsiteY4" fmla="*/ 5351 h 10000"/>
              <a:gd name="connsiteX5" fmla="*/ 0 w 10601"/>
              <a:gd name="connsiteY5" fmla="*/ 4290 h 10000"/>
              <a:gd name="connsiteX6" fmla="*/ 4912 w 10601"/>
              <a:gd name="connsiteY6" fmla="*/ 4287 h 10000"/>
              <a:gd name="connsiteX7" fmla="*/ 4935 w 10601"/>
              <a:gd name="connsiteY7" fmla="*/ 0 h 10000"/>
              <a:gd name="connsiteX0" fmla="*/ 4935 w 10542"/>
              <a:gd name="connsiteY0" fmla="*/ 10000 h 10000"/>
              <a:gd name="connsiteX1" fmla="*/ 4935 w 10542"/>
              <a:gd name="connsiteY1" fmla="*/ 6809 h 10000"/>
              <a:gd name="connsiteX2" fmla="*/ 10542 w 10542"/>
              <a:gd name="connsiteY2" fmla="*/ 6830 h 10000"/>
              <a:gd name="connsiteX3" fmla="*/ 10525 w 10542"/>
              <a:gd name="connsiteY3" fmla="*/ 5293 h 10000"/>
              <a:gd name="connsiteX4" fmla="*/ 16 w 10542"/>
              <a:gd name="connsiteY4" fmla="*/ 5351 h 10000"/>
              <a:gd name="connsiteX5" fmla="*/ 0 w 10542"/>
              <a:gd name="connsiteY5" fmla="*/ 4290 h 10000"/>
              <a:gd name="connsiteX6" fmla="*/ 4912 w 10542"/>
              <a:gd name="connsiteY6" fmla="*/ 4287 h 10000"/>
              <a:gd name="connsiteX7" fmla="*/ 4935 w 10542"/>
              <a:gd name="connsiteY7" fmla="*/ 0 h 10000"/>
              <a:gd name="connsiteX0" fmla="*/ 4935 w 10542"/>
              <a:gd name="connsiteY0" fmla="*/ 10000 h 10000"/>
              <a:gd name="connsiteX1" fmla="*/ 4935 w 10542"/>
              <a:gd name="connsiteY1" fmla="*/ 6809 h 10000"/>
              <a:gd name="connsiteX2" fmla="*/ 10542 w 10542"/>
              <a:gd name="connsiteY2" fmla="*/ 6830 h 10000"/>
              <a:gd name="connsiteX3" fmla="*/ 10525 w 10542"/>
              <a:gd name="connsiteY3" fmla="*/ 5293 h 10000"/>
              <a:gd name="connsiteX4" fmla="*/ 16 w 10542"/>
              <a:gd name="connsiteY4" fmla="*/ 5351 h 10000"/>
              <a:gd name="connsiteX5" fmla="*/ 0 w 10542"/>
              <a:gd name="connsiteY5" fmla="*/ 4290 h 10000"/>
              <a:gd name="connsiteX6" fmla="*/ 4912 w 10542"/>
              <a:gd name="connsiteY6" fmla="*/ 4287 h 10000"/>
              <a:gd name="connsiteX7" fmla="*/ 4935 w 10542"/>
              <a:gd name="connsiteY7" fmla="*/ 0 h 10000"/>
              <a:gd name="connsiteX0" fmla="*/ 4935 w 10542"/>
              <a:gd name="connsiteY0" fmla="*/ 10000 h 10000"/>
              <a:gd name="connsiteX1" fmla="*/ 4935 w 10542"/>
              <a:gd name="connsiteY1" fmla="*/ 6809 h 10000"/>
              <a:gd name="connsiteX2" fmla="*/ 10542 w 10542"/>
              <a:gd name="connsiteY2" fmla="*/ 6797 h 10000"/>
              <a:gd name="connsiteX3" fmla="*/ 10525 w 10542"/>
              <a:gd name="connsiteY3" fmla="*/ 5293 h 10000"/>
              <a:gd name="connsiteX4" fmla="*/ 16 w 10542"/>
              <a:gd name="connsiteY4" fmla="*/ 5351 h 10000"/>
              <a:gd name="connsiteX5" fmla="*/ 0 w 10542"/>
              <a:gd name="connsiteY5" fmla="*/ 4290 h 10000"/>
              <a:gd name="connsiteX6" fmla="*/ 4912 w 10542"/>
              <a:gd name="connsiteY6" fmla="*/ 4287 h 10000"/>
              <a:gd name="connsiteX7" fmla="*/ 4935 w 10542"/>
              <a:gd name="connsiteY7" fmla="*/ 0 h 10000"/>
              <a:gd name="connsiteX0" fmla="*/ 4935 w 10542"/>
              <a:gd name="connsiteY0" fmla="*/ 10000 h 10000"/>
              <a:gd name="connsiteX1" fmla="*/ 4935 w 10542"/>
              <a:gd name="connsiteY1" fmla="*/ 6809 h 10000"/>
              <a:gd name="connsiteX2" fmla="*/ 10542 w 10542"/>
              <a:gd name="connsiteY2" fmla="*/ 6797 h 10000"/>
              <a:gd name="connsiteX3" fmla="*/ 10496 w 10542"/>
              <a:gd name="connsiteY3" fmla="*/ 5326 h 10000"/>
              <a:gd name="connsiteX4" fmla="*/ 16 w 10542"/>
              <a:gd name="connsiteY4" fmla="*/ 5351 h 10000"/>
              <a:gd name="connsiteX5" fmla="*/ 0 w 10542"/>
              <a:gd name="connsiteY5" fmla="*/ 4290 h 10000"/>
              <a:gd name="connsiteX6" fmla="*/ 4912 w 10542"/>
              <a:gd name="connsiteY6" fmla="*/ 4287 h 10000"/>
              <a:gd name="connsiteX7" fmla="*/ 4935 w 10542"/>
              <a:gd name="connsiteY7" fmla="*/ 0 h 10000"/>
              <a:gd name="connsiteX0" fmla="*/ 4935 w 10553"/>
              <a:gd name="connsiteY0" fmla="*/ 10000 h 10000"/>
              <a:gd name="connsiteX1" fmla="*/ 4935 w 10553"/>
              <a:gd name="connsiteY1" fmla="*/ 6809 h 10000"/>
              <a:gd name="connsiteX2" fmla="*/ 10542 w 10553"/>
              <a:gd name="connsiteY2" fmla="*/ 6797 h 10000"/>
              <a:gd name="connsiteX3" fmla="*/ 10553 w 10553"/>
              <a:gd name="connsiteY3" fmla="*/ 5342 h 10000"/>
              <a:gd name="connsiteX4" fmla="*/ 16 w 10553"/>
              <a:gd name="connsiteY4" fmla="*/ 5351 h 10000"/>
              <a:gd name="connsiteX5" fmla="*/ 0 w 10553"/>
              <a:gd name="connsiteY5" fmla="*/ 4290 h 10000"/>
              <a:gd name="connsiteX6" fmla="*/ 4912 w 10553"/>
              <a:gd name="connsiteY6" fmla="*/ 4287 h 10000"/>
              <a:gd name="connsiteX7" fmla="*/ 4935 w 10553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53" h="10000">
                <a:moveTo>
                  <a:pt x="4935" y="10000"/>
                </a:moveTo>
                <a:lnTo>
                  <a:pt x="4935" y="6809"/>
                </a:lnTo>
                <a:lnTo>
                  <a:pt x="10542" y="6797"/>
                </a:lnTo>
                <a:cubicBezTo>
                  <a:pt x="10538" y="6860"/>
                  <a:pt x="10557" y="5604"/>
                  <a:pt x="10553" y="5342"/>
                </a:cubicBezTo>
                <a:lnTo>
                  <a:pt x="16" y="5351"/>
                </a:lnTo>
                <a:cubicBezTo>
                  <a:pt x="15" y="4934"/>
                  <a:pt x="1" y="4707"/>
                  <a:pt x="0" y="4290"/>
                </a:cubicBezTo>
                <a:lnTo>
                  <a:pt x="4912" y="4287"/>
                </a:lnTo>
                <a:cubicBezTo>
                  <a:pt x="4919" y="3570"/>
                  <a:pt x="4926" y="701"/>
                  <a:pt x="4935" y="0"/>
                </a:cubicBezTo>
              </a:path>
            </a:pathLst>
          </a:custGeom>
          <a:noFill/>
          <a:ln w="38100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er 5">
            <a:extLst>
              <a:ext uri="{FF2B5EF4-FFF2-40B4-BE49-F238E27FC236}">
                <a16:creationId xmlns:a16="http://schemas.microsoft.com/office/drawing/2014/main" id="{1363D585-16F6-72BC-BBE7-D30FA9A8F7C5}"/>
              </a:ext>
            </a:extLst>
          </p:cNvPr>
          <p:cNvGrpSpPr/>
          <p:nvPr/>
        </p:nvGrpSpPr>
        <p:grpSpPr>
          <a:xfrm>
            <a:off x="3046481" y="2180920"/>
            <a:ext cx="385223" cy="2980396"/>
            <a:chOff x="1183401" y="3571780"/>
            <a:chExt cx="385223" cy="2980396"/>
          </a:xfrm>
        </p:grpSpPr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1F11261C-C2B7-3ED6-E991-7A77285E2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624" y="3571780"/>
              <a:ext cx="381000" cy="2975736"/>
            </a:xfrm>
            <a:prstGeom prst="rect">
              <a:avLst/>
            </a:prstGeom>
            <a:solidFill>
              <a:schemeClr val="bg1">
                <a:lumMod val="85000"/>
                <a:alpha val="29804"/>
              </a:schemeClr>
            </a:solidFill>
            <a:ln w="2857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AE22CD5C-1887-A0DA-376A-C9A4B190F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401" y="4658288"/>
              <a:ext cx="381000" cy="1893888"/>
            </a:xfrm>
            <a:custGeom>
              <a:avLst/>
              <a:gdLst>
                <a:gd name="T0" fmla="*/ 0 w 240"/>
                <a:gd name="T1" fmla="*/ 1200 h 1200"/>
                <a:gd name="T2" fmla="*/ 0 w 240"/>
                <a:gd name="T3" fmla="*/ 336 h 1200"/>
                <a:gd name="T4" fmla="*/ 240 w 240"/>
                <a:gd name="T5" fmla="*/ 0 h 1200"/>
                <a:gd name="T6" fmla="*/ 240 w 240"/>
                <a:gd name="T7" fmla="*/ 1200 h 1200"/>
                <a:gd name="T8" fmla="*/ 0 w 240"/>
                <a:gd name="T9" fmla="*/ 1200 h 1200"/>
                <a:gd name="connsiteX0" fmla="*/ 0 w 10000"/>
                <a:gd name="connsiteY0" fmla="*/ 10000 h 10000"/>
                <a:gd name="connsiteX1" fmla="*/ 187 w 10000"/>
                <a:gd name="connsiteY1" fmla="*/ 1519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62" y="7173"/>
                    <a:pt x="125" y="4346"/>
                    <a:pt x="187" y="1519"/>
                  </a:cubicBez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close/>
                </a:path>
              </a:pathLst>
            </a:custGeom>
            <a:solidFill>
              <a:srgbClr val="0D0D0D">
                <a:alpha val="50196"/>
              </a:srgbClr>
            </a:solidFill>
            <a:ln w="28575" cmpd="sng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3491820" y="3927925"/>
            <a:ext cx="2043346" cy="1434133"/>
            <a:chOff x="2749033" y="5289001"/>
            <a:chExt cx="2209800" cy="1434133"/>
          </a:xfrm>
        </p:grpSpPr>
        <p:sp>
          <p:nvSpPr>
            <p:cNvPr id="33" name="AutoShape 20"/>
            <p:cNvSpPr>
              <a:spLocks noChangeArrowheads="1"/>
            </p:cNvSpPr>
            <p:nvPr/>
          </p:nvSpPr>
          <p:spPr bwMode="auto">
            <a:xfrm>
              <a:off x="2793978" y="5301208"/>
              <a:ext cx="1968138" cy="1421926"/>
            </a:xfrm>
            <a:prstGeom prst="wedgeRectCallout">
              <a:avLst>
                <a:gd name="adj1" fmla="val -67056"/>
                <a:gd name="adj2" fmla="val -86709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b="0"/>
            </a:p>
          </p:txBody>
        </p:sp>
        <p:sp>
          <p:nvSpPr>
            <p:cNvPr id="34" name="Rectangle 21"/>
            <p:cNvSpPr>
              <a:spLocks noChangeArrowheads="1"/>
            </p:cNvSpPr>
            <p:nvPr/>
          </p:nvSpPr>
          <p:spPr bwMode="auto">
            <a:xfrm>
              <a:off x="2749033" y="5289001"/>
              <a:ext cx="2209800" cy="1407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sz="1800" b="0">
                  <a:latin typeface="Helvetica" charset="0"/>
                </a:rPr>
                <a:t>object with a slanted edge between regions with different real refractive index</a:t>
              </a:r>
              <a:endParaRPr lang="en-US" sz="3600" b="0">
                <a:solidFill>
                  <a:schemeClr val="accent2"/>
                </a:solidFill>
                <a:latin typeface="Helvetica" charset="0"/>
                <a:ea typeface="Times" charset="0"/>
                <a:cs typeface="Times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204399E-5790-11E0-1F4D-2DAC5F144F73}"/>
              </a:ext>
            </a:extLst>
          </p:cNvPr>
          <p:cNvSpPr/>
          <p:nvPr/>
        </p:nvSpPr>
        <p:spPr>
          <a:xfrm>
            <a:off x="2414782" y="2877802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Helvetica" charset="0"/>
              </a:rPr>
              <a:t>refraction</a:t>
            </a:r>
            <a:endParaRPr lang="en-US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1BD015-F5DB-FB4D-5B21-32ABD092C637}"/>
              </a:ext>
            </a:extLst>
          </p:cNvPr>
          <p:cNvSpPr/>
          <p:nvPr/>
        </p:nvSpPr>
        <p:spPr>
          <a:xfrm>
            <a:off x="1211575" y="3732381"/>
            <a:ext cx="1943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Helvetica" charset="0"/>
              </a:rPr>
              <a:t>outside the edge, no refraction</a:t>
            </a:r>
            <a:endParaRPr lang="en-US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D19710-144B-7751-B3D3-AF13B9B4FB7A}"/>
              </a:ext>
            </a:extLst>
          </p:cNvPr>
          <p:cNvSpPr txBox="1"/>
          <p:nvPr/>
        </p:nvSpPr>
        <p:spPr>
          <a:xfrm>
            <a:off x="9448129" y="4652698"/>
            <a:ext cx="2088985" cy="738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</a:pPr>
            <a:r>
              <a:rPr lang="en-US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a real radiograph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4879B7B-E1EF-1E2A-A033-C41B05E59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896"/>
                    </a14:imgEffect>
                    <a14:imgEffect>
                      <a14:brightnessContrast bright="-4000" contras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2341" y="2352338"/>
            <a:ext cx="1347316" cy="243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  <p:bldP spid="20" grpId="0" animBg="1"/>
      <p:bldP spid="52" grpId="0"/>
      <p:bldP spid="37" grpId="0"/>
      <p:bldP spid="18" grpId="0"/>
      <p:bldP spid="2" grpId="0" animBg="1"/>
      <p:bldP spid="15" grpId="0"/>
      <p:bldP spid="19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2544" y="1683743"/>
            <a:ext cx="9523976" cy="4985617"/>
          </a:xfrm>
          <a:prstGeom prst="rect">
            <a:avLst/>
          </a:prstGeom>
        </p:spPr>
      </p:pic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0" y="332656"/>
            <a:ext cx="12192000" cy="1368152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184150" indent="0" algn="ctr">
              <a:defRPr/>
            </a:pPr>
            <a:r>
              <a:rPr lang="en-US" sz="3600" b="0">
                <a:solidFill>
                  <a:srgbClr val="FFFF00"/>
                </a:solidFill>
                <a:latin typeface="Chalkboard"/>
                <a:ea typeface="ＭＳ Ｐゴシック" charset="0"/>
                <a:cs typeface="Chalkboard"/>
              </a:rPr>
              <a:t>An example of what can be done with phase contrast imaging: exploring the "miracle" of fireflies</a:t>
            </a:r>
            <a:endParaRPr lang="en-US" sz="3600" b="0" u="sng">
              <a:solidFill>
                <a:schemeClr val="hlink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008" y="1609736"/>
            <a:ext cx="6372200" cy="3475448"/>
          </a:xfrm>
          <a:prstGeom prst="rect">
            <a:avLst/>
          </a:prstGeom>
          <a:ln w="28575" cmpd="sng">
            <a:solidFill>
              <a:schemeClr val="bg1"/>
            </a:solidFill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295800" y="5347436"/>
            <a:ext cx="7416824" cy="1033892"/>
          </a:xfrm>
          <a:prstGeom prst="rect">
            <a:avLst/>
          </a:prstGeom>
          <a:solidFill>
            <a:srgbClr val="000090">
              <a:alpha val="53000"/>
            </a:srgbClr>
          </a:solidFill>
          <a:ln w="19050" cmpd="sng">
            <a:solidFill>
              <a:srgbClr val="47FFD1"/>
            </a:solidFill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defRPr/>
            </a:pPr>
            <a:r>
              <a:rPr lang="en-US" sz="20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…being able to detect even the smallest vessels, we could quantitatively evaluate the incredibly effective light emission mechanism: a similar effect happening in a plane would crash it!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07368" y="4941168"/>
            <a:ext cx="3456384" cy="1509109"/>
          </a:xfrm>
          <a:prstGeom prst="rect">
            <a:avLst/>
          </a:prstGeom>
          <a:solidFill>
            <a:srgbClr val="000090">
              <a:alpha val="53000"/>
            </a:srgbClr>
          </a:solidFill>
          <a:ln w="19050" cmpd="sng">
            <a:solidFill>
              <a:srgbClr val="47FFD1"/>
            </a:solidFill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84138" indent="0">
              <a:spcBef>
                <a:spcPts val="0"/>
              </a:spcBef>
              <a:defRPr/>
            </a:pPr>
            <a:r>
              <a:rPr lang="en-US" sz="20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Synchrotron phase-contrast microtomography image </a:t>
            </a:r>
          </a:p>
          <a:p>
            <a:pPr marL="84138" indent="0">
              <a:spcBef>
                <a:spcPts val="0"/>
              </a:spcBef>
              <a:defRPr/>
            </a:pPr>
            <a:r>
              <a:rPr lang="en-US" sz="20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of a firefly “lantern”</a:t>
            </a:r>
            <a:endParaRPr lang="en-US" sz="1600" b="0">
              <a:solidFill>
                <a:schemeClr val="bg1">
                  <a:lumMod val="95000"/>
                </a:schemeClr>
              </a:solidFill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84138" indent="0">
              <a:spcBef>
                <a:spcPts val="0"/>
              </a:spcBef>
              <a:defRPr/>
            </a:pPr>
            <a:r>
              <a:rPr lang="en-US" sz="16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[Y. L. Tsai, Y. </a:t>
            </a:r>
            <a:r>
              <a:rPr lang="en-US" sz="1600" b="0" err="1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Hwu</a:t>
            </a:r>
            <a:r>
              <a:rPr lang="en-US" sz="16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 et al., Phys. Rev. Letters </a:t>
            </a: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113</a:t>
            </a:r>
            <a:r>
              <a:rPr lang="en-US" sz="1600" b="0">
                <a:solidFill>
                  <a:schemeClr val="bg1">
                    <a:lumMod val="95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, 258103 (2014)]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EF4541-39F1-2936-B55F-CDEE70092197}"/>
              </a:ext>
            </a:extLst>
          </p:cNvPr>
          <p:cNvGrpSpPr/>
          <p:nvPr/>
        </p:nvGrpSpPr>
        <p:grpSpPr>
          <a:xfrm>
            <a:off x="5899355" y="1887087"/>
            <a:ext cx="5220629" cy="3058000"/>
            <a:chOff x="4375354" y="2031102"/>
            <a:chExt cx="5220629" cy="30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3EA746A-D919-1DA2-570D-939D62262CB2}"/>
                </a:ext>
              </a:extLst>
            </p:cNvPr>
            <p:cNvSpPr/>
            <p:nvPr/>
          </p:nvSpPr>
          <p:spPr bwMode="auto">
            <a:xfrm>
              <a:off x="4375354" y="2031102"/>
              <a:ext cx="1792013" cy="3058000"/>
            </a:xfrm>
            <a:custGeom>
              <a:avLst/>
              <a:gdLst>
                <a:gd name="connsiteX0" fmla="*/ 1189529 w 1192643"/>
                <a:gd name="connsiteY0" fmla="*/ 0 h 2500439"/>
                <a:gd name="connsiteX1" fmla="*/ 0 w 1192643"/>
                <a:gd name="connsiteY1" fmla="*/ 1019596 h 2500439"/>
                <a:gd name="connsiteX2" fmla="*/ 614994 w 1192643"/>
                <a:gd name="connsiteY2" fmla="*/ 1019596 h 2500439"/>
                <a:gd name="connsiteX3" fmla="*/ 614994 w 1192643"/>
                <a:gd name="connsiteY3" fmla="*/ 1537487 h 2500439"/>
                <a:gd name="connsiteX4" fmla="*/ 16184 w 1192643"/>
                <a:gd name="connsiteY4" fmla="*/ 1537487 h 2500439"/>
                <a:gd name="connsiteX5" fmla="*/ 1189529 w 1192643"/>
                <a:gd name="connsiteY5" fmla="*/ 2500439 h 2500439"/>
                <a:gd name="connsiteX6" fmla="*/ 1189529 w 1192643"/>
                <a:gd name="connsiteY6" fmla="*/ 0 h 2500439"/>
                <a:gd name="connsiteX0" fmla="*/ 1758241 w 1761355"/>
                <a:gd name="connsiteY0" fmla="*/ 0 h 2500439"/>
                <a:gd name="connsiteX1" fmla="*/ 0 w 1761355"/>
                <a:gd name="connsiteY1" fmla="*/ 1030747 h 2500439"/>
                <a:gd name="connsiteX2" fmla="*/ 1183706 w 1761355"/>
                <a:gd name="connsiteY2" fmla="*/ 1019596 h 2500439"/>
                <a:gd name="connsiteX3" fmla="*/ 1183706 w 1761355"/>
                <a:gd name="connsiteY3" fmla="*/ 1537487 h 2500439"/>
                <a:gd name="connsiteX4" fmla="*/ 584896 w 1761355"/>
                <a:gd name="connsiteY4" fmla="*/ 1537487 h 2500439"/>
                <a:gd name="connsiteX5" fmla="*/ 1758241 w 1761355"/>
                <a:gd name="connsiteY5" fmla="*/ 2500439 h 2500439"/>
                <a:gd name="connsiteX6" fmla="*/ 1758241 w 1761355"/>
                <a:gd name="connsiteY6" fmla="*/ 0 h 2500439"/>
                <a:gd name="connsiteX0" fmla="*/ 1758241 w 1759477"/>
                <a:gd name="connsiteY0" fmla="*/ 0 h 3058000"/>
                <a:gd name="connsiteX1" fmla="*/ 0 w 1759477"/>
                <a:gd name="connsiteY1" fmla="*/ 1030747 h 3058000"/>
                <a:gd name="connsiteX2" fmla="*/ 1183706 w 1759477"/>
                <a:gd name="connsiteY2" fmla="*/ 1019596 h 3058000"/>
                <a:gd name="connsiteX3" fmla="*/ 1183706 w 1759477"/>
                <a:gd name="connsiteY3" fmla="*/ 1537487 h 3058000"/>
                <a:gd name="connsiteX4" fmla="*/ 584896 w 1759477"/>
                <a:gd name="connsiteY4" fmla="*/ 1537487 h 3058000"/>
                <a:gd name="connsiteX5" fmla="*/ 1747090 w 1759477"/>
                <a:gd name="connsiteY5" fmla="*/ 3058000 h 3058000"/>
                <a:gd name="connsiteX6" fmla="*/ 1758241 w 1759477"/>
                <a:gd name="connsiteY6" fmla="*/ 0 h 3058000"/>
                <a:gd name="connsiteX0" fmla="*/ 1758241 w 1759477"/>
                <a:gd name="connsiteY0" fmla="*/ 0 h 3058000"/>
                <a:gd name="connsiteX1" fmla="*/ 0 w 1759477"/>
                <a:gd name="connsiteY1" fmla="*/ 1030747 h 3058000"/>
                <a:gd name="connsiteX2" fmla="*/ 1183706 w 1759477"/>
                <a:gd name="connsiteY2" fmla="*/ 1019596 h 3058000"/>
                <a:gd name="connsiteX3" fmla="*/ 1183706 w 1759477"/>
                <a:gd name="connsiteY3" fmla="*/ 1537487 h 3058000"/>
                <a:gd name="connsiteX4" fmla="*/ 27335 w 1759477"/>
                <a:gd name="connsiteY4" fmla="*/ 1548638 h 3058000"/>
                <a:gd name="connsiteX5" fmla="*/ 1747090 w 1759477"/>
                <a:gd name="connsiteY5" fmla="*/ 3058000 h 3058000"/>
                <a:gd name="connsiteX6" fmla="*/ 1758241 w 1759477"/>
                <a:gd name="connsiteY6" fmla="*/ 0 h 3058000"/>
                <a:gd name="connsiteX0" fmla="*/ 1758241 w 1759477"/>
                <a:gd name="connsiteY0" fmla="*/ 0 h 3058000"/>
                <a:gd name="connsiteX1" fmla="*/ 0 w 1759477"/>
                <a:gd name="connsiteY1" fmla="*/ 1030747 h 3058000"/>
                <a:gd name="connsiteX2" fmla="*/ 1183706 w 1759477"/>
                <a:gd name="connsiteY2" fmla="*/ 1537487 h 3058000"/>
                <a:gd name="connsiteX3" fmla="*/ 27335 w 1759477"/>
                <a:gd name="connsiteY3" fmla="*/ 1548638 h 3058000"/>
                <a:gd name="connsiteX4" fmla="*/ 1747090 w 1759477"/>
                <a:gd name="connsiteY4" fmla="*/ 3058000 h 3058000"/>
                <a:gd name="connsiteX5" fmla="*/ 1758241 w 1759477"/>
                <a:gd name="connsiteY5" fmla="*/ 0 h 3058000"/>
                <a:gd name="connsiteX0" fmla="*/ 1758241 w 1759477"/>
                <a:gd name="connsiteY0" fmla="*/ 0 h 3058000"/>
                <a:gd name="connsiteX1" fmla="*/ 0 w 1759477"/>
                <a:gd name="connsiteY1" fmla="*/ 1030747 h 3058000"/>
                <a:gd name="connsiteX2" fmla="*/ 27335 w 1759477"/>
                <a:gd name="connsiteY2" fmla="*/ 1548638 h 3058000"/>
                <a:gd name="connsiteX3" fmla="*/ 1747090 w 1759477"/>
                <a:gd name="connsiteY3" fmla="*/ 3058000 h 3058000"/>
                <a:gd name="connsiteX4" fmla="*/ 1758241 w 1759477"/>
                <a:gd name="connsiteY4" fmla="*/ 0 h 3058000"/>
                <a:gd name="connsiteX0" fmla="*/ 1758241 w 1759477"/>
                <a:gd name="connsiteY0" fmla="*/ 0 h 3058000"/>
                <a:gd name="connsiteX1" fmla="*/ 409915 w 1759477"/>
                <a:gd name="connsiteY1" fmla="*/ 779421 h 3058000"/>
                <a:gd name="connsiteX2" fmla="*/ 0 w 1759477"/>
                <a:gd name="connsiteY2" fmla="*/ 1030747 h 3058000"/>
                <a:gd name="connsiteX3" fmla="*/ 27335 w 1759477"/>
                <a:gd name="connsiteY3" fmla="*/ 1548638 h 3058000"/>
                <a:gd name="connsiteX4" fmla="*/ 1747090 w 1759477"/>
                <a:gd name="connsiteY4" fmla="*/ 3058000 h 3058000"/>
                <a:gd name="connsiteX5" fmla="*/ 1758241 w 1759477"/>
                <a:gd name="connsiteY5" fmla="*/ 0 h 3058000"/>
                <a:gd name="connsiteX0" fmla="*/ 1730906 w 1732142"/>
                <a:gd name="connsiteY0" fmla="*/ 0 h 3058000"/>
                <a:gd name="connsiteX1" fmla="*/ 382580 w 1732142"/>
                <a:gd name="connsiteY1" fmla="*/ 779421 h 3058000"/>
                <a:gd name="connsiteX2" fmla="*/ 574399 w 1732142"/>
                <a:gd name="connsiteY2" fmla="*/ 971753 h 3058000"/>
                <a:gd name="connsiteX3" fmla="*/ 0 w 1732142"/>
                <a:gd name="connsiteY3" fmla="*/ 1548638 h 3058000"/>
                <a:gd name="connsiteX4" fmla="*/ 1719755 w 1732142"/>
                <a:gd name="connsiteY4" fmla="*/ 3058000 h 3058000"/>
                <a:gd name="connsiteX5" fmla="*/ 1730906 w 1732142"/>
                <a:gd name="connsiteY5" fmla="*/ 0 h 3058000"/>
                <a:gd name="connsiteX0" fmla="*/ 1773079 w 1774315"/>
                <a:gd name="connsiteY0" fmla="*/ 0 h 3058000"/>
                <a:gd name="connsiteX1" fmla="*/ 0 w 1774315"/>
                <a:gd name="connsiteY1" fmla="*/ 985898 h 3058000"/>
                <a:gd name="connsiteX2" fmla="*/ 616572 w 1774315"/>
                <a:gd name="connsiteY2" fmla="*/ 971753 h 3058000"/>
                <a:gd name="connsiteX3" fmla="*/ 42173 w 1774315"/>
                <a:gd name="connsiteY3" fmla="*/ 1548638 h 3058000"/>
                <a:gd name="connsiteX4" fmla="*/ 1761928 w 1774315"/>
                <a:gd name="connsiteY4" fmla="*/ 3058000 h 3058000"/>
                <a:gd name="connsiteX5" fmla="*/ 1773079 w 1774315"/>
                <a:gd name="connsiteY5" fmla="*/ 0 h 3058000"/>
                <a:gd name="connsiteX0" fmla="*/ 1773079 w 1774315"/>
                <a:gd name="connsiteY0" fmla="*/ 0 h 3058000"/>
                <a:gd name="connsiteX1" fmla="*/ 0 w 1774315"/>
                <a:gd name="connsiteY1" fmla="*/ 985898 h 3058000"/>
                <a:gd name="connsiteX2" fmla="*/ 616572 w 1774315"/>
                <a:gd name="connsiteY2" fmla="*/ 971753 h 3058000"/>
                <a:gd name="connsiteX3" fmla="*/ 42173 w 1774315"/>
                <a:gd name="connsiteY3" fmla="*/ 1548638 h 3058000"/>
                <a:gd name="connsiteX4" fmla="*/ 224175 w 1774315"/>
                <a:gd name="connsiteY4" fmla="*/ 1711519 h 3058000"/>
                <a:gd name="connsiteX5" fmla="*/ 1761928 w 1774315"/>
                <a:gd name="connsiteY5" fmla="*/ 3058000 h 3058000"/>
                <a:gd name="connsiteX6" fmla="*/ 1773079 w 1774315"/>
                <a:gd name="connsiteY6" fmla="*/ 0 h 3058000"/>
                <a:gd name="connsiteX0" fmla="*/ 1773079 w 1774315"/>
                <a:gd name="connsiteY0" fmla="*/ 0 h 3058000"/>
                <a:gd name="connsiteX1" fmla="*/ 0 w 1774315"/>
                <a:gd name="connsiteY1" fmla="*/ 985898 h 3058000"/>
                <a:gd name="connsiteX2" fmla="*/ 616572 w 1774315"/>
                <a:gd name="connsiteY2" fmla="*/ 971753 h 3058000"/>
                <a:gd name="connsiteX3" fmla="*/ 614411 w 1774315"/>
                <a:gd name="connsiteY3" fmla="*/ 1525040 h 3058000"/>
                <a:gd name="connsiteX4" fmla="*/ 224175 w 1774315"/>
                <a:gd name="connsiteY4" fmla="*/ 1711519 h 3058000"/>
                <a:gd name="connsiteX5" fmla="*/ 1761928 w 1774315"/>
                <a:gd name="connsiteY5" fmla="*/ 3058000 h 3058000"/>
                <a:gd name="connsiteX6" fmla="*/ 1773079 w 1774315"/>
                <a:gd name="connsiteY6" fmla="*/ 0 h 3058000"/>
                <a:gd name="connsiteX0" fmla="*/ 1790777 w 1792013"/>
                <a:gd name="connsiteY0" fmla="*/ 0 h 3058000"/>
                <a:gd name="connsiteX1" fmla="*/ 17698 w 1792013"/>
                <a:gd name="connsiteY1" fmla="*/ 985898 h 3058000"/>
                <a:gd name="connsiteX2" fmla="*/ 634270 w 1792013"/>
                <a:gd name="connsiteY2" fmla="*/ 971753 h 3058000"/>
                <a:gd name="connsiteX3" fmla="*/ 632109 w 1792013"/>
                <a:gd name="connsiteY3" fmla="*/ 1525040 h 3058000"/>
                <a:gd name="connsiteX4" fmla="*/ 0 w 1792013"/>
                <a:gd name="connsiteY4" fmla="*/ 1540438 h 3058000"/>
                <a:gd name="connsiteX5" fmla="*/ 1779626 w 1792013"/>
                <a:gd name="connsiteY5" fmla="*/ 3058000 h 3058000"/>
                <a:gd name="connsiteX6" fmla="*/ 1790777 w 1792013"/>
                <a:gd name="connsiteY6" fmla="*/ 0 h 30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2013" h="3058000">
                  <a:moveTo>
                    <a:pt x="1790777" y="0"/>
                  </a:moveTo>
                  <a:lnTo>
                    <a:pt x="17698" y="985898"/>
                  </a:lnTo>
                  <a:lnTo>
                    <a:pt x="634270" y="971753"/>
                  </a:lnTo>
                  <a:cubicBezTo>
                    <a:pt x="633550" y="1156182"/>
                    <a:pt x="632829" y="1340611"/>
                    <a:pt x="632109" y="1525040"/>
                  </a:cubicBezTo>
                  <a:lnTo>
                    <a:pt x="0" y="1540438"/>
                  </a:lnTo>
                  <a:lnTo>
                    <a:pt x="1779626" y="3058000"/>
                  </a:lnTo>
                  <a:cubicBezTo>
                    <a:pt x="1782323" y="2224520"/>
                    <a:pt x="1796172" y="833480"/>
                    <a:pt x="179077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17FF">
                    <a:lumMod val="60443"/>
                    <a:lumOff val="39557"/>
                  </a:srgbClr>
                </a:gs>
                <a:gs pos="44000">
                  <a:schemeClr val="bg1">
                    <a:alpha val="5900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44676C-8B0B-3572-1558-2C8789092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9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6188714" y="2060848"/>
              <a:ext cx="3407269" cy="2993052"/>
            </a:xfrm>
            <a:prstGeom prst="rect">
              <a:avLst/>
            </a:prstGeom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84BB8A-9EE2-01C3-F9BC-7904452BBB1E}"/>
                </a:ext>
              </a:extLst>
            </p:cNvPr>
            <p:cNvSpPr/>
            <p:nvPr/>
          </p:nvSpPr>
          <p:spPr bwMode="auto">
            <a:xfrm>
              <a:off x="4400538" y="3021041"/>
              <a:ext cx="609892" cy="539157"/>
            </a:xfrm>
            <a:prstGeom prst="rect">
              <a:avLst/>
            </a:prstGeom>
            <a:noFill/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914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3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" descr="Untitled">
            <a:hlinkClick r:id="" action="ppaction://media"/>
            <a:extLst>
              <a:ext uri="{FF2B5EF4-FFF2-40B4-BE49-F238E27FC236}">
                <a16:creationId xmlns:a16="http://schemas.microsoft.com/office/drawing/2014/main" id="{730D2D63-30FE-83AC-DDDE-C5D5270C93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2128" y="564176"/>
            <a:ext cx="6895345" cy="423297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FD161E81-9792-9D40-8CFE-FF69BB9D3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404664"/>
            <a:ext cx="4738200" cy="181168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marL="11113">
              <a:lnSpc>
                <a:spcPts val="3620"/>
              </a:lnSpc>
              <a:defRPr/>
            </a:pPr>
            <a:r>
              <a:rPr lang="en-US" sz="3600" b="0">
                <a:solidFill>
                  <a:srgbClr val="FFFF00"/>
                </a:solidFill>
                <a:latin typeface="Chalkboard"/>
                <a:cs typeface="Chalkboard"/>
              </a:rPr>
              <a:t>Microscopy with coherent x-rays: exploring the brain, neuron by neuron</a:t>
            </a:r>
            <a:endParaRPr lang="en-US" sz="3600" b="0" u="sng">
              <a:solidFill>
                <a:schemeClr val="hlink"/>
              </a:solidFill>
              <a:latin typeface="Chalkboard"/>
              <a:cs typeface="Chalkboard"/>
            </a:endParaRPr>
          </a:p>
        </p:txBody>
      </p:sp>
      <p:pic>
        <p:nvPicPr>
          <p:cNvPr id="7" name="Immagine 13">
            <a:extLst>
              <a:ext uri="{FF2B5EF4-FFF2-40B4-BE49-F238E27FC236}">
                <a16:creationId xmlns:a16="http://schemas.microsoft.com/office/drawing/2014/main" id="{1E21F0FC-40C4-9B5D-3868-EE631F958EA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7488" y="2380354"/>
            <a:ext cx="3590333" cy="27768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E815A2CA-CD68-1556-790B-3B9D178F3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318" y="6089088"/>
            <a:ext cx="8064896" cy="66146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11113" algn="ctr">
              <a:lnSpc>
                <a:spcPts val="3620"/>
              </a:lnSpc>
              <a:defRPr/>
            </a:pPr>
            <a:r>
              <a:rPr lang="en-US" sz="36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/>
                <a:cs typeface="Chalkboard"/>
              </a:rPr>
              <a:t>Goal: first map of a </a:t>
            </a:r>
            <a:r>
              <a:rPr lang="en-US" sz="36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/>
                <a:cs typeface="Chalkboard"/>
              </a:rPr>
              <a:t>full human brain</a:t>
            </a:r>
            <a:endParaRPr lang="en-US" sz="3600" b="0" u="sng">
              <a:solidFill>
                <a:schemeClr val="hlink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halkboard"/>
              <a:cs typeface="Chalkboar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FF00D8-A314-4ABA-262E-B5BF27F160F5}"/>
              </a:ext>
            </a:extLst>
          </p:cNvPr>
          <p:cNvGrpSpPr/>
          <p:nvPr/>
        </p:nvGrpSpPr>
        <p:grpSpPr>
          <a:xfrm>
            <a:off x="4970381" y="438181"/>
            <a:ext cx="7246299" cy="1190619"/>
            <a:chOff x="4085274" y="3434512"/>
            <a:chExt cx="4788671" cy="1190619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24CC295C-CC58-3270-CA91-BFF89835C364}"/>
                </a:ext>
              </a:extLst>
            </p:cNvPr>
            <p:cNvSpPr txBox="1">
              <a:spLocks/>
            </p:cNvSpPr>
            <p:nvPr/>
          </p:nvSpPr>
          <p:spPr>
            <a:xfrm>
              <a:off x="4317199" y="3434512"/>
              <a:ext cx="4324821" cy="1190619"/>
            </a:xfrm>
            <a:prstGeom prst="rect">
              <a:avLst/>
            </a:prstGeom>
            <a:solidFill>
              <a:srgbClr val="002060"/>
            </a:solidFill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>
              <a:norm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  <a:cs typeface="ＭＳ Ｐゴシック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2000" b="0" kern="0" err="1">
                  <a:solidFill>
                    <a:srgbClr val="FFFF00"/>
                  </a:solidFill>
                  <a:latin typeface="+mn-lt"/>
                  <a:cs typeface="Arial"/>
                  <a:sym typeface="Wingdings"/>
                </a:rPr>
                <a:t>SY</a:t>
              </a:r>
              <a:r>
                <a:rPr lang="en-US" sz="2000" b="0" kern="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Arial"/>
                  <a:sym typeface="Wingdings"/>
                </a:rPr>
                <a:t>nchrotrons</a:t>
              </a:r>
              <a:r>
                <a:rPr lang="en-US" sz="2000" b="0" ker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Arial"/>
                  <a:sym typeface="Wingdings"/>
                </a:rPr>
                <a:t> for </a:t>
              </a:r>
              <a:r>
                <a:rPr lang="en-US" sz="2000" b="0" kern="0">
                  <a:solidFill>
                    <a:srgbClr val="FFFF00"/>
                  </a:solidFill>
                  <a:latin typeface="+mn-lt"/>
                  <a:cs typeface="Arial"/>
                  <a:sym typeface="Wingdings"/>
                </a:rPr>
                <a:t>N</a:t>
              </a:r>
              <a:r>
                <a:rPr lang="en-US" sz="2000" b="0" ker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Arial"/>
                  <a:sym typeface="Wingdings"/>
                </a:rPr>
                <a:t>euroscience – </a:t>
              </a:r>
            </a:p>
            <a:p>
              <a:r>
                <a:rPr lang="en-US" sz="2000" b="0" ker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Arial"/>
                  <a:sym typeface="Wingdings"/>
                </a:rPr>
                <a:t>an </a:t>
              </a:r>
              <a:r>
                <a:rPr lang="en-US" sz="2000" b="0" kern="0">
                  <a:solidFill>
                    <a:srgbClr val="FFFF00"/>
                  </a:solidFill>
                  <a:latin typeface="+mn-lt"/>
                  <a:cs typeface="Arial"/>
                  <a:sym typeface="Wingdings"/>
                </a:rPr>
                <a:t>A</a:t>
              </a:r>
              <a:r>
                <a:rPr lang="en-US" sz="2000" b="0" ker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Arial"/>
                  <a:sym typeface="Wingdings"/>
                </a:rPr>
                <a:t>sia-</a:t>
              </a:r>
              <a:r>
                <a:rPr lang="en-US" sz="2000" b="0" kern="0">
                  <a:solidFill>
                    <a:srgbClr val="FFFF00"/>
                  </a:solidFill>
                  <a:latin typeface="+mn-lt"/>
                  <a:cs typeface="Arial"/>
                  <a:sym typeface="Wingdings"/>
                </a:rPr>
                <a:t>P</a:t>
              </a:r>
              <a:r>
                <a:rPr lang="en-US" sz="2000" b="0" ker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Arial"/>
                  <a:sym typeface="Wingdings"/>
                </a:rPr>
                <a:t>acific </a:t>
              </a:r>
              <a:r>
                <a:rPr lang="en-US" sz="2000" b="0" kern="0">
                  <a:solidFill>
                    <a:srgbClr val="FFFF00"/>
                  </a:solidFill>
                  <a:latin typeface="+mn-lt"/>
                  <a:cs typeface="Arial"/>
                  <a:sym typeface="Wingdings"/>
                </a:rPr>
                <a:t>S</a:t>
              </a:r>
              <a:r>
                <a:rPr lang="en-US" sz="2000" b="0" ker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Arial"/>
                  <a:sym typeface="Wingdings"/>
                </a:rPr>
                <a:t>trategic </a:t>
              </a:r>
              <a:r>
                <a:rPr lang="en-US" sz="2000" b="0" kern="0">
                  <a:solidFill>
                    <a:srgbClr val="FFFF00"/>
                  </a:solidFill>
                  <a:latin typeface="+mn-lt"/>
                  <a:cs typeface="Arial"/>
                  <a:sym typeface="Wingdings"/>
                </a:rPr>
                <a:t>E</a:t>
              </a:r>
              <a:r>
                <a:rPr lang="en-US" sz="2000" b="0" ker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Arial"/>
                  <a:sym typeface="Wingdings"/>
                </a:rPr>
                <a:t>nterprise</a:t>
              </a:r>
            </a:p>
            <a:p>
              <a:endParaRPr lang="en-US" sz="2000" b="0" kern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Arial"/>
                <a:sym typeface="Wingdings"/>
              </a:endParaRPr>
            </a:p>
            <a:p>
              <a:pPr algn="l"/>
              <a:endParaRPr lang="en-US" sz="2000" b="0" kern="0">
                <a:solidFill>
                  <a:srgbClr val="FFFFFF"/>
                </a:solidFill>
                <a:latin typeface="+mn-lt"/>
                <a:cs typeface="Arial"/>
              </a:endParaRPr>
            </a:p>
          </p:txBody>
        </p: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F3194B96-85ED-B631-1AA7-82FF3056D318}"/>
                </a:ext>
              </a:extLst>
            </p:cNvPr>
            <p:cNvSpPr txBox="1">
              <a:spLocks/>
            </p:cNvSpPr>
            <p:nvPr/>
          </p:nvSpPr>
          <p:spPr>
            <a:xfrm>
              <a:off x="4085274" y="4065125"/>
              <a:ext cx="4788671" cy="543948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ＭＳ Ｐゴシック" charset="-128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  <a:cs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  <a:cs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  <a:cs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  <a:cs typeface="ＭＳ Ｐゴシック" charset="-128"/>
                </a:defRPr>
              </a:lvl5pPr>
              <a:lvl6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</a:defRPr>
              </a:lvl6pPr>
              <a:lvl7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</a:defRPr>
              </a:lvl7pPr>
              <a:lvl8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</a:defRPr>
              </a:lvl8pPr>
              <a:lvl9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>
                <a:lnSpc>
                  <a:spcPts val="1680"/>
                </a:lnSpc>
              </a:pPr>
              <a:r>
                <a:rPr lang="en-US" sz="1400" b="0" kern="0">
                  <a:solidFill>
                    <a:srgbClr val="FFFFFF"/>
                  </a:solidFill>
                  <a:latin typeface="+mn-lt"/>
                  <a:cs typeface="Arial"/>
                  <a:sym typeface="Wingdings"/>
                </a:rPr>
                <a:t>(SARI/SSRF-China, PAL-Korea, AS-Taiwan, RIKEN/Spring8-Japan, </a:t>
              </a:r>
            </a:p>
            <a:p>
              <a:pPr>
                <a:lnSpc>
                  <a:spcPts val="1680"/>
                </a:lnSpc>
              </a:pPr>
              <a:r>
                <a:rPr lang="en-US" sz="1400" b="0" kern="0">
                  <a:solidFill>
                    <a:srgbClr val="FFFFFF"/>
                  </a:solidFill>
                  <a:latin typeface="+mn-lt"/>
                  <a:cs typeface="Arial"/>
                  <a:sym typeface="Wingdings"/>
                </a:rPr>
                <a:t>NUS/SSLS-Singapore, ANSTO-Australia, SLRI-Thailand, SESAME-Jordan)</a:t>
              </a:r>
              <a:endParaRPr lang="en-US" sz="1400" b="0" kern="0">
                <a:solidFill>
                  <a:srgbClr val="FFFFFF"/>
                </a:solidFill>
                <a:latin typeface="+mn-lt"/>
                <a:cs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86A915-52D5-4229-0F5E-BB21A18752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7000"/>
                    </a14:imgEffect>
                    <a14:imgEffect>
                      <a14:colorTemperature colorTemp="4824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1081" y="3139061"/>
            <a:ext cx="7059370" cy="28822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Image 4" descr="logofinal.jpg">
            <a:extLst>
              <a:ext uri="{FF2B5EF4-FFF2-40B4-BE49-F238E27FC236}">
                <a16:creationId xmlns:a16="http://schemas.microsoft.com/office/drawing/2014/main" id="{0246A7A6-65AE-9AB5-97DE-30B068A3BD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4518181"/>
            <a:ext cx="3986668" cy="2079171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6" name="fleursshort">
            <a:hlinkClick r:id="" action="ppaction://media"/>
            <a:extLst>
              <a:ext uri="{FF2B5EF4-FFF2-40B4-BE49-F238E27FC236}">
                <a16:creationId xmlns:a16="http://schemas.microsoft.com/office/drawing/2014/main" id="{C92612AD-0451-2775-56ED-7A49B4F62A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17351" y="27404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3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5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667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5C07EBE-A63E-F7A5-AE4C-A31DA84B9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4" y="4705974"/>
            <a:ext cx="3896767" cy="2067408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rgbClr val="FF70FF"/>
                </a:solidFill>
                <a:latin typeface="Chalkboard"/>
                <a:ea typeface="ＭＳ Ｐゴシック" charset="0"/>
                <a:cs typeface="Chalkboard"/>
              </a:rPr>
              <a:t>Consider the energies of electrons in an (insulating) solid</a:t>
            </a:r>
            <a:endParaRPr lang="en-US" sz="3600" b="0" u="sng">
              <a:solidFill>
                <a:srgbClr val="FF70FF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grpSp>
        <p:nvGrpSpPr>
          <p:cNvPr id="29" name="Grouper 6">
            <a:extLst>
              <a:ext uri="{FF2B5EF4-FFF2-40B4-BE49-F238E27FC236}">
                <a16:creationId xmlns:a16="http://schemas.microsoft.com/office/drawing/2014/main" id="{18069A79-D030-6442-BA7D-865CE746973A}"/>
              </a:ext>
            </a:extLst>
          </p:cNvPr>
          <p:cNvGrpSpPr/>
          <p:nvPr/>
        </p:nvGrpSpPr>
        <p:grpSpPr>
          <a:xfrm>
            <a:off x="3359696" y="980728"/>
            <a:ext cx="5658218" cy="5688632"/>
            <a:chOff x="234234" y="1641278"/>
            <a:chExt cx="3319352" cy="3337195"/>
          </a:xfrm>
        </p:grpSpPr>
        <p:grpSp>
          <p:nvGrpSpPr>
            <p:cNvPr id="30" name="Grouper 1">
              <a:extLst>
                <a:ext uri="{FF2B5EF4-FFF2-40B4-BE49-F238E27FC236}">
                  <a16:creationId xmlns:a16="http://schemas.microsoft.com/office/drawing/2014/main" id="{EA841A4B-4F5F-8144-8096-021658C21818}"/>
                </a:ext>
              </a:extLst>
            </p:cNvPr>
            <p:cNvGrpSpPr/>
            <p:nvPr/>
          </p:nvGrpSpPr>
          <p:grpSpPr>
            <a:xfrm>
              <a:off x="234234" y="1682422"/>
              <a:ext cx="3319352" cy="3186959"/>
              <a:chOff x="-197814" y="1682422"/>
              <a:chExt cx="3319352" cy="3186959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B785B5-1601-3540-9710-BDE14F483471}"/>
                  </a:ext>
                </a:extLst>
              </p:cNvPr>
              <p:cNvSpPr/>
              <p:nvPr/>
            </p:nvSpPr>
            <p:spPr bwMode="auto">
              <a:xfrm>
                <a:off x="1386362" y="1682422"/>
                <a:ext cx="1728192" cy="744575"/>
              </a:xfrm>
              <a:prstGeom prst="rect">
                <a:avLst/>
              </a:prstGeom>
              <a:gradFill>
                <a:gsLst>
                  <a:gs pos="0">
                    <a:srgbClr val="001F60"/>
                  </a:gs>
                  <a:gs pos="34000">
                    <a:schemeClr val="bg1"/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B730DE9-5A01-5740-97D5-FF97933CEA89}"/>
                  </a:ext>
                </a:extLst>
              </p:cNvPr>
              <p:cNvSpPr/>
              <p:nvPr/>
            </p:nvSpPr>
            <p:spPr bwMode="auto">
              <a:xfrm>
                <a:off x="1386554" y="2780928"/>
                <a:ext cx="1728000" cy="576064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B87D2B-B6F7-1745-958A-8F61538316B6}"/>
                  </a:ext>
                </a:extLst>
              </p:cNvPr>
              <p:cNvSpPr/>
              <p:nvPr/>
            </p:nvSpPr>
            <p:spPr bwMode="auto">
              <a:xfrm>
                <a:off x="1386554" y="3861048"/>
                <a:ext cx="1728000" cy="45719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357072B-048E-CB49-A348-0F9D96B74FFD}"/>
                  </a:ext>
                </a:extLst>
              </p:cNvPr>
              <p:cNvSpPr/>
              <p:nvPr/>
            </p:nvSpPr>
            <p:spPr bwMode="auto">
              <a:xfrm>
                <a:off x="1386554" y="4031353"/>
                <a:ext cx="1728000" cy="45719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BFBBA67-4B31-8346-B6D3-B644FA9E7FF1}"/>
                  </a:ext>
                </a:extLst>
              </p:cNvPr>
              <p:cNvSpPr/>
              <p:nvPr/>
            </p:nvSpPr>
            <p:spPr bwMode="auto">
              <a:xfrm>
                <a:off x="1393538" y="4500930"/>
                <a:ext cx="1728000" cy="45719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CF7F7E9-02E8-D848-A205-570CE276BE47}"/>
                  </a:ext>
                </a:extLst>
              </p:cNvPr>
              <p:cNvSpPr/>
              <p:nvPr/>
            </p:nvSpPr>
            <p:spPr>
              <a:xfrm>
                <a:off x="-197814" y="1799688"/>
                <a:ext cx="1584176" cy="480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2800"/>
                  </a:lnSpc>
                </a:pPr>
                <a:r>
                  <a:rPr lang="fr-FR" sz="2800" b="0">
                    <a:solidFill>
                      <a:schemeClr val="bg1"/>
                    </a:solidFill>
                    <a:latin typeface="+mn-lt"/>
                  </a:rPr>
                  <a:t>conduction band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BC9374-8AC2-7244-8EA5-F0F6B904A4DC}"/>
                  </a:ext>
                </a:extLst>
              </p:cNvPr>
              <p:cNvSpPr/>
              <p:nvPr/>
            </p:nvSpPr>
            <p:spPr>
              <a:xfrm>
                <a:off x="102328" y="2801357"/>
                <a:ext cx="1282996" cy="480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2800"/>
                  </a:lnSpc>
                </a:pPr>
                <a:r>
                  <a:rPr lang="fr-FR" sz="2800" b="0">
                    <a:solidFill>
                      <a:srgbClr val="FFFF00"/>
                    </a:solidFill>
                    <a:latin typeface="+mn-lt"/>
                  </a:rPr>
                  <a:t>valence band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CE8151D-5CAD-CE41-8C7A-2224FF61C63C}"/>
                  </a:ext>
                </a:extLst>
              </p:cNvPr>
              <p:cNvSpPr/>
              <p:nvPr/>
            </p:nvSpPr>
            <p:spPr>
              <a:xfrm>
                <a:off x="280473" y="3826667"/>
                <a:ext cx="1080120" cy="480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ts val="2800"/>
                  </a:lnSpc>
                </a:pPr>
                <a:r>
                  <a:rPr lang="fr-FR" sz="2800" b="0" err="1">
                    <a:solidFill>
                      <a:srgbClr val="FFFF00"/>
                    </a:solidFill>
                    <a:latin typeface="+mn-lt"/>
                  </a:rPr>
                  <a:t>core</a:t>
                </a:r>
                <a:endParaRPr lang="fr-FR" sz="2800" b="0">
                  <a:solidFill>
                    <a:srgbClr val="FFFF00"/>
                  </a:solidFill>
                  <a:latin typeface="+mn-lt"/>
                </a:endParaRPr>
              </a:p>
              <a:p>
                <a:pPr algn="r">
                  <a:lnSpc>
                    <a:spcPts val="2800"/>
                  </a:lnSpc>
                </a:pPr>
                <a:r>
                  <a:rPr lang="fr-FR" sz="2800" b="0" err="1">
                    <a:solidFill>
                      <a:srgbClr val="FFFF00"/>
                    </a:solidFill>
                    <a:latin typeface="+mn-lt"/>
                  </a:rPr>
                  <a:t>levels</a:t>
                </a:r>
                <a:endParaRPr lang="fr-FR" sz="2800" b="0">
                  <a:solidFill>
                    <a:srgbClr val="FFFF00"/>
                  </a:solidFill>
                  <a:latin typeface="+mn-lt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2F4B612-65C5-6B85-6756-EC4EB4E12FFE}"/>
                  </a:ext>
                </a:extLst>
              </p:cNvPr>
              <p:cNvSpPr/>
              <p:nvPr/>
            </p:nvSpPr>
            <p:spPr bwMode="auto">
              <a:xfrm>
                <a:off x="1393538" y="4823662"/>
                <a:ext cx="1728000" cy="45719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Line 42">
              <a:extLst>
                <a:ext uri="{FF2B5EF4-FFF2-40B4-BE49-F238E27FC236}">
                  <a16:creationId xmlns:a16="http://schemas.microsoft.com/office/drawing/2014/main" id="{53B823EC-8EF1-AF49-9F35-C81857692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82386" y="1641278"/>
              <a:ext cx="0" cy="3337195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 type="none"/>
              <a:tailEnd type="arrow" w="lg" len="med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DF1A50D-5C81-964F-9BD0-5E4B094046C6}"/>
                </a:ext>
              </a:extLst>
            </p:cNvPr>
            <p:cNvSpPr/>
            <p:nvPr/>
          </p:nvSpPr>
          <p:spPr>
            <a:xfrm rot="16200000">
              <a:off x="-551206" y="3059504"/>
              <a:ext cx="2160240" cy="306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FR" sz="2800" b="0" err="1">
                  <a:solidFill>
                    <a:schemeClr val="bg1"/>
                  </a:solidFill>
                  <a:latin typeface="+mn-lt"/>
                </a:rPr>
                <a:t>electron</a:t>
              </a:r>
              <a:r>
                <a:rPr lang="fr-FR" sz="2800" b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fr-FR" sz="2800" b="0" err="1">
                  <a:solidFill>
                    <a:schemeClr val="bg1"/>
                  </a:solidFill>
                  <a:latin typeface="+mn-lt"/>
                </a:rPr>
                <a:t>energy</a:t>
              </a:r>
              <a:endParaRPr lang="fr-FR" sz="2800" b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4" name="Rectangle 2">
            <a:extLst>
              <a:ext uri="{FF2B5EF4-FFF2-40B4-BE49-F238E27FC236}">
                <a16:creationId xmlns:a16="http://schemas.microsoft.com/office/drawing/2014/main" id="{B43394D6-8D06-9540-8897-4EF36E206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07" y="282490"/>
            <a:ext cx="12081523" cy="1229463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Our next subject: x-ray </a:t>
            </a:r>
            <a:r>
              <a:rPr lang="en-US" sz="3600" b="0" u="sng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absor</a:t>
            </a:r>
            <a:r>
              <a:rPr lang="en-US" sz="36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p</a:t>
            </a:r>
            <a:r>
              <a:rPr lang="en-US" sz="3600" b="0" u="sng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tion s</a:t>
            </a:r>
            <a:r>
              <a:rPr lang="en-US" sz="36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p</a:t>
            </a:r>
            <a:r>
              <a:rPr lang="en-US" sz="3600" b="0" u="sng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ectra</a:t>
            </a:r>
            <a:r>
              <a:rPr lang="en-US" sz="36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 and their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 u="sng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core-level ed</a:t>
            </a:r>
            <a:r>
              <a:rPr lang="en-US" sz="36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g</a:t>
            </a:r>
            <a:r>
              <a:rPr lang="en-US" sz="3600" b="0" u="sng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es</a:t>
            </a:r>
            <a:r>
              <a:rPr lang="en-US" sz="36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:</a:t>
            </a:r>
            <a:endParaRPr lang="en-US" sz="3600" b="0" u="sng">
              <a:solidFill>
                <a:schemeClr val="bg1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7C0155-ECF7-C547-8DC3-B15B81528B42}"/>
              </a:ext>
            </a:extLst>
          </p:cNvPr>
          <p:cNvGrpSpPr/>
          <p:nvPr/>
        </p:nvGrpSpPr>
        <p:grpSpPr>
          <a:xfrm>
            <a:off x="9197362" y="1796442"/>
            <a:ext cx="3379358" cy="3694764"/>
            <a:chOff x="6061025" y="3219090"/>
            <a:chExt cx="3379358" cy="3694764"/>
          </a:xfrm>
        </p:grpSpPr>
        <p:sp>
          <p:nvSpPr>
            <p:cNvPr id="588" name="Line"/>
            <p:cNvSpPr/>
            <p:nvPr/>
          </p:nvSpPr>
          <p:spPr>
            <a:xfrm>
              <a:off x="6460829" y="4419600"/>
              <a:ext cx="2044651" cy="1676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8100" y="21600"/>
                  </a:lnTo>
                  <a:lnTo>
                    <a:pt x="8100" y="0"/>
                  </a:lnTo>
                  <a:lnTo>
                    <a:pt x="21600" y="9818"/>
                  </a:lnTo>
                </a:path>
              </a:pathLst>
            </a:custGeom>
            <a:noFill/>
            <a:ln w="38100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A4DBC5BF-7DA0-314E-A20B-E14131CE59AA}"/>
                </a:ext>
              </a:extLst>
            </p:cNvPr>
            <p:cNvSpPr/>
            <p:nvPr/>
          </p:nvSpPr>
          <p:spPr>
            <a:xfrm flipV="1">
              <a:off x="6413497" y="6307114"/>
              <a:ext cx="2498148" cy="0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49" name="hν">
              <a:extLst>
                <a:ext uri="{FF2B5EF4-FFF2-40B4-BE49-F238E27FC236}">
                  <a16:creationId xmlns:a16="http://schemas.microsoft.com/office/drawing/2014/main" id="{5A01DC85-269D-2442-A34D-A78B0BE1A8C5}"/>
                </a:ext>
              </a:extLst>
            </p:cNvPr>
            <p:cNvSpPr txBox="1"/>
            <p:nvPr/>
          </p:nvSpPr>
          <p:spPr>
            <a:xfrm>
              <a:off x="8027875" y="6257264"/>
              <a:ext cx="634790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 algn="r">
                <a:buClr>
                  <a:srgbClr val="D6D7FF"/>
                </a:buClr>
                <a:buFont typeface="Helvetica"/>
                <a:defRPr sz="28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3600" i="1" err="1">
                  <a:ln w="12700">
                    <a:noFill/>
                  </a:ln>
                  <a:solidFill>
                    <a:schemeClr val="bg1"/>
                  </a:solidFill>
                </a:rPr>
                <a:t>h</a:t>
              </a:r>
              <a:r>
                <a:rPr sz="3600" i="1" err="1">
                  <a:ln w="12700">
                    <a:noFill/>
                  </a:ln>
                  <a:solidFill>
                    <a:schemeClr val="bg1"/>
                  </a:solidFill>
                  <a:latin typeface="Symbol"/>
                  <a:ea typeface="Symbol"/>
                  <a:cs typeface="Symbol"/>
                  <a:sym typeface="Symbol"/>
                </a:rPr>
                <a:t>n</a:t>
              </a:r>
              <a:endParaRPr sz="3600" i="1">
                <a:ln w="12700">
                  <a:noFill/>
                </a:ln>
                <a:solidFill>
                  <a:schemeClr val="bg1"/>
                </a:solidFill>
                <a:latin typeface="Symbol"/>
                <a:ea typeface="Symbol"/>
                <a:cs typeface="Symbol"/>
                <a:sym typeface="Symbol"/>
              </a:endParaRPr>
            </a:p>
          </p:txBody>
        </p:sp>
        <p:sp>
          <p:nvSpPr>
            <p:cNvPr id="51" name="hν">
              <a:extLst>
                <a:ext uri="{FF2B5EF4-FFF2-40B4-BE49-F238E27FC236}">
                  <a16:creationId xmlns:a16="http://schemas.microsoft.com/office/drawing/2014/main" id="{5D0F2BA5-D908-5D4F-A145-F4A24B2286C0}"/>
                </a:ext>
              </a:extLst>
            </p:cNvPr>
            <p:cNvSpPr txBox="1"/>
            <p:nvPr/>
          </p:nvSpPr>
          <p:spPr>
            <a:xfrm>
              <a:off x="7358963" y="5229896"/>
              <a:ext cx="2081420" cy="825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ts val="2800"/>
                </a:lnSpc>
                <a:buClr>
                  <a:srgbClr val="D6D7FF"/>
                </a:buClr>
                <a:buFont typeface="Helvetica"/>
                <a:defRPr sz="28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fr-CH" sz="2800" b="0" err="1">
                  <a:solidFill>
                    <a:schemeClr val="bg1"/>
                  </a:solidFill>
                </a:rPr>
                <a:t>core-level</a:t>
              </a:r>
              <a:r>
                <a:rPr lang="fr-CH" sz="2800" b="0">
                  <a:solidFill>
                    <a:schemeClr val="bg1"/>
                  </a:solidFill>
                </a:rPr>
                <a:t> </a:t>
              </a:r>
              <a:r>
                <a:rPr lang="fr-CH" sz="2800" b="0" err="1">
                  <a:solidFill>
                    <a:schemeClr val="bg1"/>
                  </a:solidFill>
                </a:rPr>
                <a:t>edge</a:t>
              </a:r>
              <a:endParaRPr sz="3200" b="0">
                <a:solidFill>
                  <a:schemeClr val="bg1"/>
                </a:solidFill>
                <a:latin typeface="Symbol"/>
                <a:ea typeface="Symbol"/>
                <a:cs typeface="Symbol"/>
                <a:sym typeface="Symbol"/>
              </a:endParaRPr>
            </a:p>
          </p:txBody>
        </p:sp>
        <p:sp>
          <p:nvSpPr>
            <p:cNvPr id="3" name="Line">
              <a:extLst>
                <a:ext uri="{FF2B5EF4-FFF2-40B4-BE49-F238E27FC236}">
                  <a16:creationId xmlns:a16="http://schemas.microsoft.com/office/drawing/2014/main" id="{B3913A42-9CDC-BE16-25B7-619E953F0F4D}"/>
                </a:ext>
              </a:extLst>
            </p:cNvPr>
            <p:cNvSpPr/>
            <p:nvPr/>
          </p:nvSpPr>
          <p:spPr>
            <a:xfrm flipH="1" flipV="1">
              <a:off x="6379429" y="3968818"/>
              <a:ext cx="49392" cy="2338295"/>
            </a:xfrm>
            <a:prstGeom prst="line">
              <a:avLst/>
            </a:prstGeom>
            <a:noFill/>
            <a:ln w="38100" cap="flat">
              <a:solidFill>
                <a:schemeClr val="bg1"/>
              </a:solidFill>
              <a:prstDash val="solid"/>
              <a:round/>
              <a:tailEnd type="arrow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9" name="hν">
              <a:extLst>
                <a:ext uri="{FF2B5EF4-FFF2-40B4-BE49-F238E27FC236}">
                  <a16:creationId xmlns:a16="http://schemas.microsoft.com/office/drawing/2014/main" id="{B04CC0A9-4999-2D61-5D20-AAEF8BA90E0C}"/>
                </a:ext>
              </a:extLst>
            </p:cNvPr>
            <p:cNvSpPr txBox="1"/>
            <p:nvPr/>
          </p:nvSpPr>
          <p:spPr>
            <a:xfrm>
              <a:off x="6061025" y="3219090"/>
              <a:ext cx="2081420" cy="8252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ts val="2800"/>
                </a:lnSpc>
                <a:buClr>
                  <a:srgbClr val="D6D7FF"/>
                </a:buClr>
                <a:buFont typeface="Helvetica"/>
                <a:defRPr sz="28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fr-CH" sz="2800" b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photon absorption</a:t>
              </a:r>
              <a:endParaRPr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Symbol"/>
                <a:ea typeface="Symbol"/>
                <a:cs typeface="Symbol"/>
                <a:sym typeface="Symbol"/>
              </a:endParaRPr>
            </a:p>
          </p:txBody>
        </p:sp>
      </p:grpSp>
      <p:sp>
        <p:nvSpPr>
          <p:cNvPr id="81" name="Right Arrow 80">
            <a:extLst>
              <a:ext uri="{FF2B5EF4-FFF2-40B4-BE49-F238E27FC236}">
                <a16:creationId xmlns:a16="http://schemas.microsoft.com/office/drawing/2014/main" id="{1F6CD748-F30D-2C4C-B6AE-DC522EA975E3}"/>
              </a:ext>
            </a:extLst>
          </p:cNvPr>
          <p:cNvSpPr/>
          <p:nvPr/>
        </p:nvSpPr>
        <p:spPr bwMode="auto">
          <a:xfrm>
            <a:off x="6201135" y="3974335"/>
            <a:ext cx="3949928" cy="504056"/>
          </a:xfrm>
          <a:prstGeom prst="rightArrow">
            <a:avLst/>
          </a:prstGeom>
          <a:gradFill flip="none" rotWithShape="1">
            <a:gsLst>
              <a:gs pos="0">
                <a:srgbClr val="001F60"/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62" name="e-">
            <a:extLst>
              <a:ext uri="{FF2B5EF4-FFF2-40B4-BE49-F238E27FC236}">
                <a16:creationId xmlns:a16="http://schemas.microsoft.com/office/drawing/2014/main" id="{0E9EED57-49E5-AB42-A0C9-EE8D21255ED1}"/>
              </a:ext>
            </a:extLst>
          </p:cNvPr>
          <p:cNvSpPr txBox="1"/>
          <p:nvPr/>
        </p:nvSpPr>
        <p:spPr>
          <a:xfrm>
            <a:off x="6400279" y="5307501"/>
            <a:ext cx="157544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ctr">
              <a:spcBef>
                <a:spcPts val="700"/>
              </a:spcBef>
              <a:buClr>
                <a:srgbClr val="00D2A9"/>
              </a:buClr>
              <a:buFont typeface="Helvetica"/>
            </a:pPr>
            <a:r>
              <a:rPr lang="fr-CH" sz="3200" b="0" err="1">
                <a:solidFill>
                  <a:srgbClr val="FF0000"/>
                </a:solidFill>
                <a:effectLst>
                  <a:glow rad="63500">
                    <a:schemeClr val="accent3"/>
                  </a:glow>
                  <a:outerShdw dist="38100" dir="2700000" algn="tl" rotWithShape="0">
                    <a:schemeClr val="tx1"/>
                  </a:outerShdw>
                </a:effectLst>
                <a:uFill>
                  <a:solidFill>
                    <a:srgbClr val="00D2A9"/>
                  </a:solidFill>
                </a:uFill>
                <a:latin typeface="Helvetica"/>
                <a:ea typeface="Helvetica"/>
                <a:cs typeface="Helvetica"/>
                <a:sym typeface="Helvetica"/>
              </a:rPr>
              <a:t>electron</a:t>
            </a:r>
            <a:endParaRPr sz="3200" b="0" baseline="29999">
              <a:solidFill>
                <a:srgbClr val="FF0000"/>
              </a:solidFill>
              <a:effectLst>
                <a:glow rad="63500">
                  <a:schemeClr val="accent3"/>
                </a:glow>
                <a:outerShdw dist="38100" dir="2700000" algn="tl" rotWithShape="0">
                  <a:schemeClr val="tx1"/>
                </a:outerShdw>
              </a:effectLst>
              <a:uFill>
                <a:solidFill>
                  <a:srgbClr val="00D2A9"/>
                </a:solidFill>
              </a:uFill>
              <a:latin typeface="Helvetica"/>
              <a:ea typeface="Helvetica"/>
              <a:cs typeface="Helvetica"/>
              <a:sym typeface="Helvetic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9A6179-DE12-D24F-A216-8C37CC292026}"/>
              </a:ext>
            </a:extLst>
          </p:cNvPr>
          <p:cNvGrpSpPr/>
          <p:nvPr/>
        </p:nvGrpSpPr>
        <p:grpSpPr>
          <a:xfrm>
            <a:off x="7404582" y="2327226"/>
            <a:ext cx="1003302" cy="3528107"/>
            <a:chOff x="2519558" y="2327225"/>
            <a:chExt cx="1003302" cy="3528107"/>
          </a:xfrm>
        </p:grpSpPr>
        <p:sp>
          <p:nvSpPr>
            <p:cNvPr id="64" name="e-">
              <a:extLst>
                <a:ext uri="{FF2B5EF4-FFF2-40B4-BE49-F238E27FC236}">
                  <a16:creationId xmlns:a16="http://schemas.microsoft.com/office/drawing/2014/main" id="{C41DF687-79ED-9B41-A964-D0DC1C9DE2C5}"/>
                </a:ext>
              </a:extLst>
            </p:cNvPr>
            <p:cNvSpPr txBox="1"/>
            <p:nvPr/>
          </p:nvSpPr>
          <p:spPr>
            <a:xfrm>
              <a:off x="2519558" y="3089102"/>
              <a:ext cx="1003302" cy="71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spcBef>
                  <a:spcPts val="700"/>
                </a:spcBef>
                <a:buClr>
                  <a:srgbClr val="00D2A9"/>
                </a:buClr>
                <a:buFont typeface="Helvetica"/>
              </a:pPr>
              <a:r>
                <a:rPr lang="fr-CH" sz="4000" b="0" i="1">
                  <a:solidFill>
                    <a:srgbClr val="FF00DE"/>
                  </a:solidFill>
                  <a:effectLst>
                    <a:glow rad="60672">
                      <a:schemeClr val="accent4">
                        <a:satMod val="175000"/>
                      </a:schemeClr>
                    </a:glow>
                  </a:effectLst>
                  <a:uFill>
                    <a:solidFill>
                      <a:srgbClr val="00D2A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E</a:t>
              </a:r>
              <a:r>
                <a:rPr lang="fr-CH" sz="4000" b="0" baseline="-25000">
                  <a:solidFill>
                    <a:srgbClr val="FF00DE"/>
                  </a:solidFill>
                  <a:effectLst>
                    <a:glow rad="60672">
                      <a:schemeClr val="accent4">
                        <a:satMod val="175000"/>
                      </a:schemeClr>
                    </a:glow>
                  </a:effectLst>
                  <a:uFill>
                    <a:solidFill>
                      <a:srgbClr val="00D2A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B</a:t>
              </a:r>
              <a:endParaRPr sz="4000" b="0" baseline="-25000">
                <a:solidFill>
                  <a:srgbClr val="FF00DE"/>
                </a:solidFill>
                <a:effectLst>
                  <a:glow rad="60672">
                    <a:schemeClr val="accent4">
                      <a:satMod val="175000"/>
                    </a:schemeClr>
                  </a:glow>
                </a:effectLst>
                <a:uFill>
                  <a:solidFill>
                    <a:srgbClr val="00D2A9"/>
                  </a:solidFill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63" name="Line 42">
              <a:extLst>
                <a:ext uri="{FF2B5EF4-FFF2-40B4-BE49-F238E27FC236}">
                  <a16:creationId xmlns:a16="http://schemas.microsoft.com/office/drawing/2014/main" id="{C27CD7B9-C447-7145-BFA8-DB57751A0A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19872" y="2327225"/>
              <a:ext cx="0" cy="3528107"/>
            </a:xfrm>
            <a:prstGeom prst="line">
              <a:avLst/>
            </a:prstGeom>
            <a:noFill/>
            <a:ln w="38100" cmpd="sng">
              <a:solidFill>
                <a:srgbClr val="FF00DE"/>
              </a:solidFill>
              <a:round/>
              <a:headEnd type="arrow" w="lg" len="lg"/>
              <a:tailEnd type="arrow" w="lg" len="lg"/>
            </a:ln>
            <a:effectLst>
              <a:glow rad="50800">
                <a:schemeClr val="tx1"/>
              </a:glo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B034AB8-60BF-8648-868E-FF689353E3F0}"/>
              </a:ext>
            </a:extLst>
          </p:cNvPr>
          <p:cNvGrpSpPr/>
          <p:nvPr/>
        </p:nvGrpSpPr>
        <p:grpSpPr>
          <a:xfrm>
            <a:off x="7104111" y="2295843"/>
            <a:ext cx="1003302" cy="620398"/>
            <a:chOff x="4572000" y="2278279"/>
            <a:chExt cx="1003302" cy="620398"/>
          </a:xfrm>
        </p:grpSpPr>
        <p:sp>
          <p:nvSpPr>
            <p:cNvPr id="68" name="Line 42">
              <a:extLst>
                <a:ext uri="{FF2B5EF4-FFF2-40B4-BE49-F238E27FC236}">
                  <a16:creationId xmlns:a16="http://schemas.microsoft.com/office/drawing/2014/main" id="{FA0077D1-0D78-F249-9D0C-9F7408BC63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80232" y="2309662"/>
              <a:ext cx="0" cy="589015"/>
            </a:xfrm>
            <a:prstGeom prst="line">
              <a:avLst/>
            </a:prstGeom>
            <a:noFill/>
            <a:ln w="38100" cmpd="sng">
              <a:solidFill>
                <a:schemeClr val="bg1">
                  <a:lumMod val="75000"/>
                </a:schemeClr>
              </a:solidFill>
              <a:round/>
              <a:headEnd type="arrow" w="lg" len="lg"/>
              <a:tailEnd type="arrow" w="lg" len="lg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9" name="e-">
              <a:extLst>
                <a:ext uri="{FF2B5EF4-FFF2-40B4-BE49-F238E27FC236}">
                  <a16:creationId xmlns:a16="http://schemas.microsoft.com/office/drawing/2014/main" id="{371305A6-310C-E24D-A02B-44D7921F3FB8}"/>
                </a:ext>
              </a:extLst>
            </p:cNvPr>
            <p:cNvSpPr txBox="1"/>
            <p:nvPr/>
          </p:nvSpPr>
          <p:spPr>
            <a:xfrm>
              <a:off x="4572000" y="2278279"/>
              <a:ext cx="1003302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spcBef>
                  <a:spcPts val="700"/>
                </a:spcBef>
                <a:buClr>
                  <a:srgbClr val="00D2A9"/>
                </a:buClr>
                <a:buFont typeface="Helvetica"/>
              </a:pPr>
              <a:r>
                <a:rPr lang="fr-CH" sz="3200" b="0">
                  <a:solidFill>
                    <a:schemeClr val="bg1">
                      <a:lumMod val="75000"/>
                    </a:schemeClr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uFill>
                    <a:solidFill>
                      <a:srgbClr val="00D2A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gap</a:t>
              </a:r>
              <a:endParaRPr sz="3200" b="0" baseline="-25000">
                <a:solidFill>
                  <a:schemeClr val="bg1">
                    <a:lumMod val="75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  <a:uFill>
                  <a:solidFill>
                    <a:srgbClr val="00D2A9"/>
                  </a:solidFill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F5C42D-26BE-D01B-255B-2E13ED36D4E6}"/>
              </a:ext>
            </a:extLst>
          </p:cNvPr>
          <p:cNvGrpSpPr/>
          <p:nvPr/>
        </p:nvGrpSpPr>
        <p:grpSpPr>
          <a:xfrm>
            <a:off x="4205425" y="5586845"/>
            <a:ext cx="2142887" cy="656590"/>
            <a:chOff x="3907064" y="6405133"/>
            <a:chExt cx="1719551" cy="6565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3FF87FF-E7AD-C821-76B3-13E91A3A4289}"/>
                </a:ext>
              </a:extLst>
            </p:cNvPr>
            <p:cNvGrpSpPr/>
            <p:nvPr/>
          </p:nvGrpSpPr>
          <p:grpSpPr>
            <a:xfrm>
              <a:off x="4688304" y="6468810"/>
              <a:ext cx="938311" cy="501072"/>
              <a:chOff x="8904312" y="3068960"/>
              <a:chExt cx="1984780" cy="406826"/>
            </a:xfrm>
            <a:effectLst>
              <a:glow rad="50800">
                <a:schemeClr val="accent4">
                  <a:satMod val="175000"/>
                </a:schemeClr>
              </a:glow>
            </a:effectLst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8590F7E-FB03-231A-C1B2-ADA8DEA6DC83}"/>
                  </a:ext>
                </a:extLst>
              </p:cNvPr>
              <p:cNvGrpSpPr/>
              <p:nvPr/>
            </p:nvGrpSpPr>
            <p:grpSpPr>
              <a:xfrm>
                <a:off x="9234310" y="3274418"/>
                <a:ext cx="1654782" cy="201368"/>
                <a:chOff x="9234310" y="3274418"/>
                <a:chExt cx="1654782" cy="201368"/>
              </a:xfrm>
            </p:grpSpPr>
            <p:sp>
              <p:nvSpPr>
                <p:cNvPr id="14" name="Freeform 447">
                  <a:extLst>
                    <a:ext uri="{FF2B5EF4-FFF2-40B4-BE49-F238E27FC236}">
                      <a16:creationId xmlns:a16="http://schemas.microsoft.com/office/drawing/2014/main" id="{246DEAF9-E04D-D233-92FA-EFEB0F0B9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234310" y="3274418"/>
                  <a:ext cx="3388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5" name="Freeform 450">
                  <a:extLst>
                    <a:ext uri="{FF2B5EF4-FFF2-40B4-BE49-F238E27FC236}">
                      <a16:creationId xmlns:a16="http://schemas.microsoft.com/office/drawing/2014/main" id="{C35DC063-5C2A-8685-B918-D683CD45E9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94307" y="3274418"/>
                  <a:ext cx="325206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6" name="Freeform 454">
                  <a:extLst>
                    <a:ext uri="{FF2B5EF4-FFF2-40B4-BE49-F238E27FC236}">
                      <a16:creationId xmlns:a16="http://schemas.microsoft.com/office/drawing/2014/main" id="{D386A449-D980-12A6-BB87-54908C881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0559094" y="3274418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7948C03-58D3-68BE-67DC-D3B0E6A9A23D}"/>
                  </a:ext>
                </a:extLst>
              </p:cNvPr>
              <p:cNvGrpSpPr/>
              <p:nvPr/>
            </p:nvGrpSpPr>
            <p:grpSpPr>
              <a:xfrm>
                <a:off x="8904312" y="3068960"/>
                <a:ext cx="1654614" cy="214846"/>
                <a:chOff x="8904312" y="3068960"/>
                <a:chExt cx="1654614" cy="214846"/>
              </a:xfrm>
            </p:grpSpPr>
            <p:sp>
              <p:nvSpPr>
                <p:cNvPr id="11" name="Freeform 446">
                  <a:extLst>
                    <a:ext uri="{FF2B5EF4-FFF2-40B4-BE49-F238E27FC236}">
                      <a16:creationId xmlns:a16="http://schemas.microsoft.com/office/drawing/2014/main" id="{B1073334-C11C-5832-4B91-D7B14514E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4312" y="3073050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2" name="Freeform 449">
                  <a:extLst>
                    <a:ext uri="{FF2B5EF4-FFF2-40B4-BE49-F238E27FC236}">
                      <a16:creationId xmlns:a16="http://schemas.microsoft.com/office/drawing/2014/main" id="{ACAA2A1C-934D-7CA8-837A-944CEC1D55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3992" y="3069298"/>
                  <a:ext cx="321098" cy="21450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3" name="Freeform 453">
                  <a:extLst>
                    <a:ext uri="{FF2B5EF4-FFF2-40B4-BE49-F238E27FC236}">
                      <a16:creationId xmlns:a16="http://schemas.microsoft.com/office/drawing/2014/main" id="{09C39CDA-D496-2D1A-1D22-3F9CECED0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0031" y="3068960"/>
                  <a:ext cx="338895" cy="201366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</p:grpSp>
        <p:sp>
          <p:nvSpPr>
            <p:cNvPr id="17" name="hν">
              <a:extLst>
                <a:ext uri="{FF2B5EF4-FFF2-40B4-BE49-F238E27FC236}">
                  <a16:creationId xmlns:a16="http://schemas.microsoft.com/office/drawing/2014/main" id="{29DEF2A6-8597-EC67-1B99-71261F4E0CF2}"/>
                </a:ext>
              </a:extLst>
            </p:cNvPr>
            <p:cNvSpPr txBox="1"/>
            <p:nvPr/>
          </p:nvSpPr>
          <p:spPr>
            <a:xfrm flipH="1">
              <a:off x="3907064" y="6405133"/>
              <a:ext cx="656643" cy="656590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r">
                <a:buClr>
                  <a:srgbClr val="D6D7FF"/>
                </a:buClr>
                <a:buFont typeface="Helvetica"/>
                <a:defRPr sz="28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en-GB" sz="3600" i="1" err="1">
                  <a:ln w="12700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50800">
                      <a:schemeClr val="accent4">
                        <a:satMod val="175000"/>
                      </a:schemeClr>
                    </a:glow>
                  </a:effectLst>
                </a:rPr>
                <a:t>h</a:t>
              </a:r>
              <a:r>
                <a:rPr lang="en-GB" sz="3600" i="1" err="1">
                  <a:ln w="12700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glow rad="50800">
                      <a:schemeClr val="accent4">
                        <a:satMod val="175000"/>
                      </a:schemeClr>
                    </a:glow>
                  </a:effectLst>
                  <a:latin typeface="Symbol"/>
                  <a:ea typeface="Symbol"/>
                  <a:cs typeface="Symbol"/>
                  <a:sym typeface="Symbol"/>
                </a:rPr>
                <a:t>n</a:t>
              </a:r>
              <a:endParaRPr lang="en-GB" sz="3600" i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chemeClr val="accent4">
                      <a:satMod val="175000"/>
                    </a:schemeClr>
                  </a:glow>
                </a:effectLst>
                <a:latin typeface="Symbol"/>
                <a:ea typeface="Symbol"/>
                <a:cs typeface="Symbol"/>
                <a:sym typeface="Symbol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FA5EA79-DAB5-F648-A594-12E79BACCBA4}"/>
              </a:ext>
            </a:extLst>
          </p:cNvPr>
          <p:cNvGrpSpPr/>
          <p:nvPr/>
        </p:nvGrpSpPr>
        <p:grpSpPr>
          <a:xfrm>
            <a:off x="8912331" y="4681220"/>
            <a:ext cx="2941706" cy="1273418"/>
            <a:chOff x="6105814" y="3268094"/>
            <a:chExt cx="2941706" cy="1273418"/>
          </a:xfrm>
        </p:grpSpPr>
        <p:sp>
          <p:nvSpPr>
            <p:cNvPr id="78" name="e-">
              <a:extLst>
                <a:ext uri="{FF2B5EF4-FFF2-40B4-BE49-F238E27FC236}">
                  <a16:creationId xmlns:a16="http://schemas.microsoft.com/office/drawing/2014/main" id="{729EFE13-455A-D549-817F-A90CC2755C68}"/>
                </a:ext>
              </a:extLst>
            </p:cNvPr>
            <p:cNvSpPr txBox="1"/>
            <p:nvPr/>
          </p:nvSpPr>
          <p:spPr>
            <a:xfrm>
              <a:off x="6105814" y="3805926"/>
              <a:ext cx="2941706" cy="73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ts val="0"/>
                </a:spcBef>
                <a:buClr>
                  <a:srgbClr val="00D2A9"/>
                </a:buClr>
                <a:buFont typeface="Helvetica"/>
              </a:pPr>
              <a:r>
                <a:rPr lang="fr-CH" sz="4000" b="0" i="1">
                  <a:solidFill>
                    <a:srgbClr val="FF00DE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uFill>
                    <a:solidFill>
                      <a:srgbClr val="00D2A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E</a:t>
              </a:r>
              <a:r>
                <a:rPr lang="fr-CH" sz="4000" b="0" baseline="-25000">
                  <a:solidFill>
                    <a:srgbClr val="FF00DE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uFill>
                    <a:solidFill>
                      <a:srgbClr val="00D2A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B</a:t>
              </a:r>
            </a:p>
            <a:p>
              <a:pPr algn="ctr">
                <a:lnSpc>
                  <a:spcPts val="2400"/>
                </a:lnSpc>
                <a:spcBef>
                  <a:spcPts val="0"/>
                </a:spcBef>
                <a:buClr>
                  <a:srgbClr val="00D2A9"/>
                </a:buClr>
                <a:buFont typeface="Helvetica"/>
              </a:pPr>
              <a:r>
                <a:rPr lang="fr-CH" sz="4000" b="0" baseline="-25000">
                  <a:solidFill>
                    <a:srgbClr val="FF00DE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uFill>
                    <a:solidFill>
                      <a:srgbClr val="00D2A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   "binding </a:t>
              </a:r>
              <a:r>
                <a:rPr lang="fr-CH" sz="4000" b="0" baseline="-25000" err="1">
                  <a:solidFill>
                    <a:srgbClr val="FF00DE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uFill>
                    <a:solidFill>
                      <a:srgbClr val="00D2A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energy"</a:t>
              </a:r>
              <a:endParaRPr sz="4000" b="0" baseline="-25000">
                <a:solidFill>
                  <a:srgbClr val="FF00DE"/>
                </a:solidFill>
                <a:effectLst>
                  <a:outerShdw dist="38100" dir="2700000" algn="tl" rotWithShape="0">
                    <a:schemeClr val="tx1"/>
                  </a:outerShdw>
                </a:effectLst>
                <a:uFill>
                  <a:solidFill>
                    <a:srgbClr val="00D2A9"/>
                  </a:solidFill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79" name="Line 42">
              <a:extLst>
                <a:ext uri="{FF2B5EF4-FFF2-40B4-BE49-F238E27FC236}">
                  <a16:creationId xmlns:a16="http://schemas.microsoft.com/office/drawing/2014/main" id="{7EA42DAC-41AE-AD45-A4F8-14287AE310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42065" y="3268094"/>
              <a:ext cx="1917" cy="367351"/>
            </a:xfrm>
            <a:prstGeom prst="line">
              <a:avLst/>
            </a:prstGeom>
            <a:noFill/>
            <a:ln w="38100" cmpd="sng">
              <a:solidFill>
                <a:srgbClr val="FF00DE"/>
              </a:solidFill>
              <a:prstDash val="sysDash"/>
              <a:round/>
              <a:headEnd type="none" w="med" len="med"/>
              <a:tailEnd type="none" w="med" len="med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sp>
        <p:nvSpPr>
          <p:cNvPr id="42" name="Line 42">
            <a:extLst>
              <a:ext uri="{FF2B5EF4-FFF2-40B4-BE49-F238E27FC236}">
                <a16:creationId xmlns:a16="http://schemas.microsoft.com/office/drawing/2014/main" id="{8D23C0C8-E111-684D-8325-659149FDF2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88997" y="1818677"/>
            <a:ext cx="0" cy="4016689"/>
          </a:xfrm>
          <a:prstGeom prst="line">
            <a:avLst/>
          </a:prstGeom>
          <a:noFill/>
          <a:ln w="38100" cmpd="sng">
            <a:solidFill>
              <a:srgbClr val="FF0000"/>
            </a:solidFill>
            <a:round/>
            <a:headEnd type="none"/>
            <a:tailEnd type="arrow" w="lg" len="lg"/>
          </a:ln>
          <a:effectLst>
            <a:glow rad="50800">
              <a:schemeClr val="accent4">
                <a:satMod val="175000"/>
              </a:schemeClr>
            </a:glo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43" name="Oval 72">
            <a:extLst>
              <a:ext uri="{FF2B5EF4-FFF2-40B4-BE49-F238E27FC236}">
                <a16:creationId xmlns:a16="http://schemas.microsoft.com/office/drawing/2014/main" id="{41020CD7-194B-6441-8F37-6CE2408C29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4183" y="5799099"/>
            <a:ext cx="185534" cy="18553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5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FFFF"/>
            </a:solidFill>
            <a:round/>
            <a:headEnd/>
            <a:tailEnd/>
          </a:ln>
          <a:effectLst>
            <a:outerShdw blurRad="50800" dist="25400" dir="2700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829CB8-C3CA-A228-5F55-F3FDC46459D7}"/>
              </a:ext>
            </a:extLst>
          </p:cNvPr>
          <p:cNvGrpSpPr/>
          <p:nvPr/>
        </p:nvGrpSpPr>
        <p:grpSpPr>
          <a:xfrm>
            <a:off x="226159" y="1406868"/>
            <a:ext cx="3957822" cy="2313918"/>
            <a:chOff x="119336" y="1907170"/>
            <a:chExt cx="3957822" cy="231391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68EBC7-7546-70AA-08ED-BCB8F5888774}"/>
                </a:ext>
              </a:extLst>
            </p:cNvPr>
            <p:cNvSpPr/>
            <p:nvPr/>
          </p:nvSpPr>
          <p:spPr bwMode="auto">
            <a:xfrm>
              <a:off x="119336" y="1907170"/>
              <a:ext cx="3105341" cy="231391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20F6B58-6CED-622F-BF59-D31B1A0A81B1}"/>
                </a:ext>
              </a:extLst>
            </p:cNvPr>
            <p:cNvGrpSpPr/>
            <p:nvPr/>
          </p:nvGrpSpPr>
          <p:grpSpPr>
            <a:xfrm>
              <a:off x="207340" y="1985703"/>
              <a:ext cx="3869818" cy="2115233"/>
              <a:chOff x="9211065" y="2103853"/>
              <a:chExt cx="3869818" cy="3535679"/>
            </a:xfrm>
          </p:grpSpPr>
          <p:sp>
            <p:nvSpPr>
              <p:cNvPr id="20" name="Line">
                <a:extLst>
                  <a:ext uri="{FF2B5EF4-FFF2-40B4-BE49-F238E27FC236}">
                    <a16:creationId xmlns:a16="http://schemas.microsoft.com/office/drawing/2014/main" id="{172E8289-06EC-60DC-E844-48202F15521B}"/>
                  </a:ext>
                </a:extLst>
              </p:cNvPr>
              <p:cNvSpPr/>
              <p:nvPr/>
            </p:nvSpPr>
            <p:spPr>
              <a:xfrm>
                <a:off x="9605550" y="2894631"/>
                <a:ext cx="2228196" cy="1943848"/>
              </a:xfrm>
              <a:custGeom>
                <a:avLst/>
                <a:gdLst>
                  <a:gd name="connsiteX0" fmla="*/ 0 w 21600"/>
                  <a:gd name="connsiteY0" fmla="*/ 24882 h 24882"/>
                  <a:gd name="connsiteX1" fmla="*/ 8100 w 21600"/>
                  <a:gd name="connsiteY1" fmla="*/ 24882 h 24882"/>
                  <a:gd name="connsiteX2" fmla="*/ 2304 w 21600"/>
                  <a:gd name="connsiteY2" fmla="*/ 0 h 24882"/>
                  <a:gd name="connsiteX3" fmla="*/ 21600 w 21600"/>
                  <a:gd name="connsiteY3" fmla="*/ 13100 h 24882"/>
                  <a:gd name="connsiteX0" fmla="*/ 0 w 21600"/>
                  <a:gd name="connsiteY0" fmla="*/ 24882 h 25046"/>
                  <a:gd name="connsiteX1" fmla="*/ 2385 w 21600"/>
                  <a:gd name="connsiteY1" fmla="*/ 25046 h 25046"/>
                  <a:gd name="connsiteX2" fmla="*/ 2304 w 21600"/>
                  <a:gd name="connsiteY2" fmla="*/ 0 h 25046"/>
                  <a:gd name="connsiteX3" fmla="*/ 21600 w 21600"/>
                  <a:gd name="connsiteY3" fmla="*/ 13100 h 25046"/>
                  <a:gd name="connsiteX0" fmla="*/ 0 w 13631"/>
                  <a:gd name="connsiteY0" fmla="*/ 24882 h 25046"/>
                  <a:gd name="connsiteX1" fmla="*/ 2385 w 13631"/>
                  <a:gd name="connsiteY1" fmla="*/ 25046 h 25046"/>
                  <a:gd name="connsiteX2" fmla="*/ 2304 w 13631"/>
                  <a:gd name="connsiteY2" fmla="*/ 0 h 25046"/>
                  <a:gd name="connsiteX3" fmla="*/ 13631 w 13631"/>
                  <a:gd name="connsiteY3" fmla="*/ 16875 h 25046"/>
                  <a:gd name="connsiteX0" fmla="*/ 0 w 13631"/>
                  <a:gd name="connsiteY0" fmla="*/ 24882 h 25046"/>
                  <a:gd name="connsiteX1" fmla="*/ 2385 w 13631"/>
                  <a:gd name="connsiteY1" fmla="*/ 25046 h 25046"/>
                  <a:gd name="connsiteX2" fmla="*/ 2304 w 13631"/>
                  <a:gd name="connsiteY2" fmla="*/ 0 h 25046"/>
                  <a:gd name="connsiteX3" fmla="*/ 13631 w 13631"/>
                  <a:gd name="connsiteY3" fmla="*/ 16875 h 25046"/>
                  <a:gd name="connsiteX0" fmla="*/ 0 w 13631"/>
                  <a:gd name="connsiteY0" fmla="*/ 24882 h 25046"/>
                  <a:gd name="connsiteX1" fmla="*/ 2385 w 13631"/>
                  <a:gd name="connsiteY1" fmla="*/ 25046 h 25046"/>
                  <a:gd name="connsiteX2" fmla="*/ 2304 w 13631"/>
                  <a:gd name="connsiteY2" fmla="*/ 0 h 25046"/>
                  <a:gd name="connsiteX3" fmla="*/ 13631 w 13631"/>
                  <a:gd name="connsiteY3" fmla="*/ 16875 h 25046"/>
                  <a:gd name="connsiteX0" fmla="*/ 0 w 13631"/>
                  <a:gd name="connsiteY0" fmla="*/ 25110 h 25274"/>
                  <a:gd name="connsiteX1" fmla="*/ 2385 w 13631"/>
                  <a:gd name="connsiteY1" fmla="*/ 25274 h 25274"/>
                  <a:gd name="connsiteX2" fmla="*/ 2304 w 13631"/>
                  <a:gd name="connsiteY2" fmla="*/ 228 h 25274"/>
                  <a:gd name="connsiteX3" fmla="*/ 10841 w 13631"/>
                  <a:gd name="connsiteY3" fmla="*/ 13098 h 25274"/>
                  <a:gd name="connsiteX4" fmla="*/ 13631 w 13631"/>
                  <a:gd name="connsiteY4" fmla="*/ 17103 h 25274"/>
                  <a:gd name="connsiteX0" fmla="*/ 0 w 13631"/>
                  <a:gd name="connsiteY0" fmla="*/ 25110 h 25274"/>
                  <a:gd name="connsiteX1" fmla="*/ 2385 w 13631"/>
                  <a:gd name="connsiteY1" fmla="*/ 25274 h 25274"/>
                  <a:gd name="connsiteX2" fmla="*/ 2304 w 13631"/>
                  <a:gd name="connsiteY2" fmla="*/ 228 h 25274"/>
                  <a:gd name="connsiteX3" fmla="*/ 10841 w 13631"/>
                  <a:gd name="connsiteY3" fmla="*/ 13098 h 25274"/>
                  <a:gd name="connsiteX4" fmla="*/ 13631 w 13631"/>
                  <a:gd name="connsiteY4" fmla="*/ 4630 h 25274"/>
                  <a:gd name="connsiteX0" fmla="*/ 0 w 14334"/>
                  <a:gd name="connsiteY0" fmla="*/ 25058 h 25222"/>
                  <a:gd name="connsiteX1" fmla="*/ 2385 w 14334"/>
                  <a:gd name="connsiteY1" fmla="*/ 25222 h 25222"/>
                  <a:gd name="connsiteX2" fmla="*/ 2304 w 14334"/>
                  <a:gd name="connsiteY2" fmla="*/ 176 h 25222"/>
                  <a:gd name="connsiteX3" fmla="*/ 13578 w 14334"/>
                  <a:gd name="connsiteY3" fmla="*/ 17149 h 25222"/>
                  <a:gd name="connsiteX4" fmla="*/ 13631 w 14334"/>
                  <a:gd name="connsiteY4" fmla="*/ 4578 h 25222"/>
                  <a:gd name="connsiteX0" fmla="*/ 0 w 13631"/>
                  <a:gd name="connsiteY0" fmla="*/ 25058 h 25222"/>
                  <a:gd name="connsiteX1" fmla="*/ 2385 w 13631"/>
                  <a:gd name="connsiteY1" fmla="*/ 25222 h 25222"/>
                  <a:gd name="connsiteX2" fmla="*/ 2304 w 13631"/>
                  <a:gd name="connsiteY2" fmla="*/ 176 h 25222"/>
                  <a:gd name="connsiteX3" fmla="*/ 13578 w 13631"/>
                  <a:gd name="connsiteY3" fmla="*/ 17149 h 25222"/>
                  <a:gd name="connsiteX4" fmla="*/ 13631 w 13631"/>
                  <a:gd name="connsiteY4" fmla="*/ 4578 h 25222"/>
                  <a:gd name="connsiteX0" fmla="*/ 0 w 13631"/>
                  <a:gd name="connsiteY0" fmla="*/ 24882 h 25046"/>
                  <a:gd name="connsiteX1" fmla="*/ 2385 w 13631"/>
                  <a:gd name="connsiteY1" fmla="*/ 25046 h 25046"/>
                  <a:gd name="connsiteX2" fmla="*/ 2304 w 13631"/>
                  <a:gd name="connsiteY2" fmla="*/ 0 h 25046"/>
                  <a:gd name="connsiteX3" fmla="*/ 13578 w 13631"/>
                  <a:gd name="connsiteY3" fmla="*/ 16973 h 25046"/>
                  <a:gd name="connsiteX4" fmla="*/ 13631 w 13631"/>
                  <a:gd name="connsiteY4" fmla="*/ 4402 h 25046"/>
                  <a:gd name="connsiteX0" fmla="*/ 0 w 19266"/>
                  <a:gd name="connsiteY0" fmla="*/ 24882 h 25046"/>
                  <a:gd name="connsiteX1" fmla="*/ 2385 w 19266"/>
                  <a:gd name="connsiteY1" fmla="*/ 25046 h 25046"/>
                  <a:gd name="connsiteX2" fmla="*/ 2304 w 19266"/>
                  <a:gd name="connsiteY2" fmla="*/ 0 h 25046"/>
                  <a:gd name="connsiteX3" fmla="*/ 13578 w 19266"/>
                  <a:gd name="connsiteY3" fmla="*/ 16973 h 25046"/>
                  <a:gd name="connsiteX4" fmla="*/ 19266 w 19266"/>
                  <a:gd name="connsiteY4" fmla="*/ 12279 h 25046"/>
                  <a:gd name="connsiteX0" fmla="*/ 0 w 13578"/>
                  <a:gd name="connsiteY0" fmla="*/ 24882 h 25046"/>
                  <a:gd name="connsiteX1" fmla="*/ 2385 w 13578"/>
                  <a:gd name="connsiteY1" fmla="*/ 25046 h 25046"/>
                  <a:gd name="connsiteX2" fmla="*/ 2304 w 13578"/>
                  <a:gd name="connsiteY2" fmla="*/ 0 h 25046"/>
                  <a:gd name="connsiteX3" fmla="*/ 13578 w 13578"/>
                  <a:gd name="connsiteY3" fmla="*/ 16973 h 25046"/>
                  <a:gd name="connsiteX4" fmla="*/ 13309 w 13578"/>
                  <a:gd name="connsiteY4" fmla="*/ 5386 h 25046"/>
                  <a:gd name="connsiteX0" fmla="*/ 0 w 13578"/>
                  <a:gd name="connsiteY0" fmla="*/ 24882 h 25046"/>
                  <a:gd name="connsiteX1" fmla="*/ 2385 w 13578"/>
                  <a:gd name="connsiteY1" fmla="*/ 25046 h 25046"/>
                  <a:gd name="connsiteX2" fmla="*/ 2304 w 13578"/>
                  <a:gd name="connsiteY2" fmla="*/ 0 h 25046"/>
                  <a:gd name="connsiteX3" fmla="*/ 13578 w 13578"/>
                  <a:gd name="connsiteY3" fmla="*/ 16973 h 25046"/>
                  <a:gd name="connsiteX4" fmla="*/ 13376 w 13578"/>
                  <a:gd name="connsiteY4" fmla="*/ 4907 h 25046"/>
                  <a:gd name="connsiteX0" fmla="*/ 0 w 13578"/>
                  <a:gd name="connsiteY0" fmla="*/ 24882 h 25046"/>
                  <a:gd name="connsiteX1" fmla="*/ 2385 w 13578"/>
                  <a:gd name="connsiteY1" fmla="*/ 25046 h 25046"/>
                  <a:gd name="connsiteX2" fmla="*/ 2304 w 13578"/>
                  <a:gd name="connsiteY2" fmla="*/ 0 h 25046"/>
                  <a:gd name="connsiteX3" fmla="*/ 13578 w 13578"/>
                  <a:gd name="connsiteY3" fmla="*/ 16973 h 25046"/>
                  <a:gd name="connsiteX4" fmla="*/ 13376 w 13578"/>
                  <a:gd name="connsiteY4" fmla="*/ 4907 h 25046"/>
                  <a:gd name="connsiteX0" fmla="*/ 0 w 13578"/>
                  <a:gd name="connsiteY0" fmla="*/ 24882 h 25046"/>
                  <a:gd name="connsiteX1" fmla="*/ 2385 w 13578"/>
                  <a:gd name="connsiteY1" fmla="*/ 25046 h 25046"/>
                  <a:gd name="connsiteX2" fmla="*/ 2304 w 13578"/>
                  <a:gd name="connsiteY2" fmla="*/ 0 h 25046"/>
                  <a:gd name="connsiteX3" fmla="*/ 13578 w 13578"/>
                  <a:gd name="connsiteY3" fmla="*/ 16973 h 25046"/>
                  <a:gd name="connsiteX4" fmla="*/ 13376 w 13578"/>
                  <a:gd name="connsiteY4" fmla="*/ 4907 h 25046"/>
                  <a:gd name="connsiteX0" fmla="*/ 0 w 14360"/>
                  <a:gd name="connsiteY0" fmla="*/ 24882 h 25046"/>
                  <a:gd name="connsiteX1" fmla="*/ 2385 w 14360"/>
                  <a:gd name="connsiteY1" fmla="*/ 25046 h 25046"/>
                  <a:gd name="connsiteX2" fmla="*/ 2304 w 14360"/>
                  <a:gd name="connsiteY2" fmla="*/ 0 h 25046"/>
                  <a:gd name="connsiteX3" fmla="*/ 13578 w 14360"/>
                  <a:gd name="connsiteY3" fmla="*/ 16973 h 25046"/>
                  <a:gd name="connsiteX4" fmla="*/ 13391 w 14360"/>
                  <a:gd name="connsiteY4" fmla="*/ 8657 h 25046"/>
                  <a:gd name="connsiteX5" fmla="*/ 13376 w 14360"/>
                  <a:gd name="connsiteY5" fmla="*/ 4907 h 25046"/>
                  <a:gd name="connsiteX0" fmla="*/ 0 w 20587"/>
                  <a:gd name="connsiteY0" fmla="*/ 24882 h 25046"/>
                  <a:gd name="connsiteX1" fmla="*/ 2385 w 20587"/>
                  <a:gd name="connsiteY1" fmla="*/ 25046 h 25046"/>
                  <a:gd name="connsiteX2" fmla="*/ 2304 w 20587"/>
                  <a:gd name="connsiteY2" fmla="*/ 0 h 25046"/>
                  <a:gd name="connsiteX3" fmla="*/ 13578 w 20587"/>
                  <a:gd name="connsiteY3" fmla="*/ 16973 h 25046"/>
                  <a:gd name="connsiteX4" fmla="*/ 13391 w 20587"/>
                  <a:gd name="connsiteY4" fmla="*/ 8657 h 25046"/>
                  <a:gd name="connsiteX5" fmla="*/ 20587 w 20587"/>
                  <a:gd name="connsiteY5" fmla="*/ 14344 h 25046"/>
                  <a:gd name="connsiteX0" fmla="*/ 0 w 23539"/>
                  <a:gd name="connsiteY0" fmla="*/ 24882 h 25046"/>
                  <a:gd name="connsiteX1" fmla="*/ 2385 w 23539"/>
                  <a:gd name="connsiteY1" fmla="*/ 25046 h 25046"/>
                  <a:gd name="connsiteX2" fmla="*/ 2304 w 23539"/>
                  <a:gd name="connsiteY2" fmla="*/ 0 h 25046"/>
                  <a:gd name="connsiteX3" fmla="*/ 13578 w 23539"/>
                  <a:gd name="connsiteY3" fmla="*/ 16973 h 25046"/>
                  <a:gd name="connsiteX4" fmla="*/ 13391 w 23539"/>
                  <a:gd name="connsiteY4" fmla="*/ 8657 h 25046"/>
                  <a:gd name="connsiteX5" fmla="*/ 23539 w 23539"/>
                  <a:gd name="connsiteY5" fmla="*/ 17968 h 25046"/>
                  <a:gd name="connsiteX0" fmla="*/ 0 w 23539"/>
                  <a:gd name="connsiteY0" fmla="*/ 24882 h 25046"/>
                  <a:gd name="connsiteX1" fmla="*/ 2385 w 23539"/>
                  <a:gd name="connsiteY1" fmla="*/ 25046 h 25046"/>
                  <a:gd name="connsiteX2" fmla="*/ 2304 w 23539"/>
                  <a:gd name="connsiteY2" fmla="*/ 0 h 25046"/>
                  <a:gd name="connsiteX3" fmla="*/ 13578 w 23539"/>
                  <a:gd name="connsiteY3" fmla="*/ 16973 h 25046"/>
                  <a:gd name="connsiteX4" fmla="*/ 13458 w 23539"/>
                  <a:gd name="connsiteY4" fmla="*/ 5101 h 25046"/>
                  <a:gd name="connsiteX5" fmla="*/ 23539 w 23539"/>
                  <a:gd name="connsiteY5" fmla="*/ 17968 h 25046"/>
                  <a:gd name="connsiteX0" fmla="*/ 0 w 23539"/>
                  <a:gd name="connsiteY0" fmla="*/ 24882 h 25046"/>
                  <a:gd name="connsiteX1" fmla="*/ 2385 w 23539"/>
                  <a:gd name="connsiteY1" fmla="*/ 25046 h 25046"/>
                  <a:gd name="connsiteX2" fmla="*/ 2304 w 23539"/>
                  <a:gd name="connsiteY2" fmla="*/ 0 h 25046"/>
                  <a:gd name="connsiteX3" fmla="*/ 13578 w 23539"/>
                  <a:gd name="connsiteY3" fmla="*/ 16973 h 25046"/>
                  <a:gd name="connsiteX4" fmla="*/ 13458 w 23539"/>
                  <a:gd name="connsiteY4" fmla="*/ 5101 h 25046"/>
                  <a:gd name="connsiteX5" fmla="*/ 23539 w 23539"/>
                  <a:gd name="connsiteY5" fmla="*/ 17968 h 25046"/>
                  <a:gd name="connsiteX0" fmla="*/ 0 w 23539"/>
                  <a:gd name="connsiteY0" fmla="*/ 24882 h 25046"/>
                  <a:gd name="connsiteX1" fmla="*/ 2385 w 23539"/>
                  <a:gd name="connsiteY1" fmla="*/ 25046 h 25046"/>
                  <a:gd name="connsiteX2" fmla="*/ 2304 w 23539"/>
                  <a:gd name="connsiteY2" fmla="*/ 0 h 25046"/>
                  <a:gd name="connsiteX3" fmla="*/ 13578 w 23539"/>
                  <a:gd name="connsiteY3" fmla="*/ 16973 h 25046"/>
                  <a:gd name="connsiteX4" fmla="*/ 13458 w 23539"/>
                  <a:gd name="connsiteY4" fmla="*/ 5101 h 25046"/>
                  <a:gd name="connsiteX5" fmla="*/ 23539 w 23539"/>
                  <a:gd name="connsiteY5" fmla="*/ 17968 h 25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539" h="25046" extrusionOk="0">
                    <a:moveTo>
                      <a:pt x="0" y="24882"/>
                    </a:moveTo>
                    <a:lnTo>
                      <a:pt x="2385" y="25046"/>
                    </a:lnTo>
                    <a:cubicBezTo>
                      <a:pt x="2358" y="16697"/>
                      <a:pt x="2331" y="8349"/>
                      <a:pt x="2304" y="0"/>
                    </a:cubicBezTo>
                    <a:cubicBezTo>
                      <a:pt x="3713" y="1910"/>
                      <a:pt x="11690" y="14161"/>
                      <a:pt x="13578" y="16973"/>
                    </a:cubicBezTo>
                    <a:cubicBezTo>
                      <a:pt x="13514" y="12125"/>
                      <a:pt x="13492" y="7112"/>
                      <a:pt x="13458" y="5101"/>
                    </a:cubicBezTo>
                    <a:cubicBezTo>
                      <a:pt x="14866" y="6783"/>
                      <a:pt x="23542" y="18593"/>
                      <a:pt x="23539" y="17968"/>
                    </a:cubicBezTo>
                  </a:path>
                </a:pathLst>
              </a:custGeom>
              <a:noFill/>
              <a:ln w="38100" cap="flat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Line">
                <a:extLst>
                  <a:ext uri="{FF2B5EF4-FFF2-40B4-BE49-F238E27FC236}">
                    <a16:creationId xmlns:a16="http://schemas.microsoft.com/office/drawing/2014/main" id="{33694153-A387-A477-CED4-7214E3FB3A97}"/>
                  </a:ext>
                </a:extLst>
              </p:cNvPr>
              <p:cNvSpPr/>
              <p:nvPr/>
            </p:nvSpPr>
            <p:spPr>
              <a:xfrm flipV="1">
                <a:off x="9558218" y="5036866"/>
                <a:ext cx="2498148" cy="0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23" name="hν">
                <a:extLst>
                  <a:ext uri="{FF2B5EF4-FFF2-40B4-BE49-F238E27FC236}">
                    <a16:creationId xmlns:a16="http://schemas.microsoft.com/office/drawing/2014/main" id="{0F006DDB-2BF5-C835-8A8B-0EF6B4F61332}"/>
                  </a:ext>
                </a:extLst>
              </p:cNvPr>
              <p:cNvSpPr txBox="1"/>
              <p:nvPr/>
            </p:nvSpPr>
            <p:spPr>
              <a:xfrm>
                <a:off x="10999463" y="2781895"/>
                <a:ext cx="2081420" cy="7341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lnSpc>
                    <a:spcPts val="2800"/>
                  </a:lnSpc>
                  <a:buClr>
                    <a:srgbClr val="D6D7FF"/>
                  </a:buClr>
                  <a:buFont typeface="Helvetica"/>
                  <a:defRPr sz="2800" b="1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fr-CH" sz="2000" b="0" err="1">
                    <a:solidFill>
                      <a:schemeClr val="bg1"/>
                    </a:solidFill>
                  </a:rPr>
                  <a:t>K-edge</a:t>
                </a:r>
                <a:endParaRPr sz="2000" b="0">
                  <a:solidFill>
                    <a:schemeClr val="bg1"/>
                  </a:solidFill>
                  <a:latin typeface="Symbol"/>
                  <a:ea typeface="Symbol"/>
                  <a:cs typeface="Symbol"/>
                  <a:sym typeface="Symbol"/>
                </a:endParaRPr>
              </a:p>
            </p:txBody>
          </p:sp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id="{9D0EE87C-5F6A-7E11-D958-2574D004AC77}"/>
                  </a:ext>
                </a:extLst>
              </p:cNvPr>
              <p:cNvSpPr/>
              <p:nvPr/>
            </p:nvSpPr>
            <p:spPr>
              <a:xfrm flipH="1" flipV="1">
                <a:off x="9567372" y="2736349"/>
                <a:ext cx="6169" cy="2300514"/>
              </a:xfrm>
              <a:prstGeom prst="line">
                <a:avLst/>
              </a:prstGeom>
              <a:noFill/>
              <a:ln w="38100" cap="flat">
                <a:solidFill>
                  <a:schemeClr val="bg1"/>
                </a:solidFill>
                <a:prstDash val="solid"/>
                <a:round/>
                <a:tail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25" name="hν">
                <a:extLst>
                  <a:ext uri="{FF2B5EF4-FFF2-40B4-BE49-F238E27FC236}">
                    <a16:creationId xmlns:a16="http://schemas.microsoft.com/office/drawing/2014/main" id="{9E483525-E7A1-CEA9-4ED9-85FB4C2FE63B}"/>
                  </a:ext>
                </a:extLst>
              </p:cNvPr>
              <p:cNvSpPr txBox="1"/>
              <p:nvPr/>
            </p:nvSpPr>
            <p:spPr>
              <a:xfrm>
                <a:off x="9211065" y="2103853"/>
                <a:ext cx="2549181" cy="7341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lnSpc>
                    <a:spcPts val="2800"/>
                  </a:lnSpc>
                  <a:buClr>
                    <a:srgbClr val="D6D7FF"/>
                  </a:buClr>
                  <a:buFont typeface="Helvetica"/>
                  <a:defRPr sz="2800" b="1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fr-CH" sz="2000" 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photon absorption</a:t>
                </a:r>
                <a:endParaRPr sz="2000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ymbol"/>
                  <a:ea typeface="Symbol"/>
                  <a:cs typeface="Symbol"/>
                  <a:sym typeface="Symbol"/>
                </a:endParaRPr>
              </a:p>
            </p:txBody>
          </p:sp>
          <p:sp>
            <p:nvSpPr>
              <p:cNvPr id="27" name="hν">
                <a:extLst>
                  <a:ext uri="{FF2B5EF4-FFF2-40B4-BE49-F238E27FC236}">
                    <a16:creationId xmlns:a16="http://schemas.microsoft.com/office/drawing/2014/main" id="{D78161C8-12A9-F06C-380A-633741420836}"/>
                  </a:ext>
                </a:extLst>
              </p:cNvPr>
              <p:cNvSpPr txBox="1"/>
              <p:nvPr/>
            </p:nvSpPr>
            <p:spPr>
              <a:xfrm>
                <a:off x="9833837" y="3991602"/>
                <a:ext cx="2081420" cy="7341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lnSpc>
                    <a:spcPts val="2800"/>
                  </a:lnSpc>
                  <a:buClr>
                    <a:srgbClr val="D6D7FF"/>
                  </a:buClr>
                  <a:buFont typeface="Helvetica"/>
                  <a:defRPr sz="2800" b="1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fr-CH" sz="2000" b="0" err="1">
                    <a:solidFill>
                      <a:schemeClr val="bg1"/>
                    </a:solidFill>
                  </a:rPr>
                  <a:t>L-edge</a:t>
                </a:r>
                <a:endParaRPr sz="2000" b="0">
                  <a:solidFill>
                    <a:schemeClr val="bg1"/>
                  </a:solidFill>
                  <a:latin typeface="Symbol"/>
                  <a:ea typeface="Symbol"/>
                  <a:cs typeface="Symbol"/>
                  <a:sym typeface="Symbol"/>
                </a:endParaRPr>
              </a:p>
            </p:txBody>
          </p:sp>
          <p:sp>
            <p:nvSpPr>
              <p:cNvPr id="28" name="hν">
                <a:extLst>
                  <a:ext uri="{FF2B5EF4-FFF2-40B4-BE49-F238E27FC236}">
                    <a16:creationId xmlns:a16="http://schemas.microsoft.com/office/drawing/2014/main" id="{C7A532B4-3AA2-F0A1-820B-192FAD120FC7}"/>
                  </a:ext>
                </a:extLst>
              </p:cNvPr>
              <p:cNvSpPr txBox="1"/>
              <p:nvPr/>
            </p:nvSpPr>
            <p:spPr>
              <a:xfrm>
                <a:off x="10025386" y="4905357"/>
                <a:ext cx="2081420" cy="7341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lnSpc>
                    <a:spcPts val="2800"/>
                  </a:lnSpc>
                  <a:buClr>
                    <a:srgbClr val="D6D7FF"/>
                  </a:buClr>
                  <a:buFont typeface="Helvetica"/>
                  <a:defRPr sz="2800" b="1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r>
                  <a:rPr lang="fr-CH" sz="2000" b="0" err="1">
                    <a:solidFill>
                      <a:schemeClr val="bg1"/>
                    </a:solidFill>
                  </a:rPr>
                  <a:t>photon energy</a:t>
                </a:r>
                <a:endParaRPr sz="2000" b="0">
                  <a:solidFill>
                    <a:schemeClr val="bg1"/>
                  </a:solidFill>
                  <a:latin typeface="Symbol"/>
                  <a:ea typeface="Symbol"/>
                  <a:cs typeface="Symbol"/>
                  <a:sym typeface="Symbol"/>
                </a:endParaRPr>
              </a:p>
            </p:txBody>
          </p:sp>
        </p:grpSp>
      </p:grpSp>
      <p:sp>
        <p:nvSpPr>
          <p:cNvPr id="19" name="Rectangle 2">
            <a:extLst>
              <a:ext uri="{FF2B5EF4-FFF2-40B4-BE49-F238E27FC236}">
                <a16:creationId xmlns:a16="http://schemas.microsoft.com/office/drawing/2014/main" id="{F0E1FCA5-41D1-31FC-582A-C4E4FAD3F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75" y="3690527"/>
            <a:ext cx="4207913" cy="1242831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rgbClr val="FFFF00"/>
                </a:solidFill>
                <a:ea typeface="ＭＳ Ｐゴシック" charset="0"/>
                <a:cs typeface="Chalkboard"/>
              </a:rPr>
              <a:t>what causes </a:t>
            </a:r>
          </a:p>
          <a:p>
            <a:pPr marL="0" indent="0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rgbClr val="FFFF00"/>
                </a:solidFill>
                <a:ea typeface="ＭＳ Ｐゴシック" charset="0"/>
                <a:cs typeface="Chalkboard"/>
              </a:rPr>
              <a:t>such edges?</a:t>
            </a:r>
            <a:endParaRPr lang="en-US" sz="3600" b="0" u="sng">
              <a:solidFill>
                <a:schemeClr val="hlink"/>
              </a:solidFill>
              <a:ea typeface="ＭＳ Ｐゴシック" charset="0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06284635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emph" presetSubtype="0" repeatCount="5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5" presetClass="emph" presetSubtype="0" repeatCount="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81" grpId="0" animBg="1"/>
      <p:bldP spid="62" grpId="0"/>
      <p:bldP spid="42" grpId="0" animBg="1"/>
      <p:bldP spid="43" grpId="0" animBg="1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4681" y="423746"/>
            <a:ext cx="12167319" cy="2021642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ts val="3800"/>
              </a:lnSpc>
              <a:spcBef>
                <a:spcPts val="0"/>
              </a:spcBef>
              <a:defRPr/>
            </a:pPr>
            <a:r>
              <a:rPr lang="en-US" sz="34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The binding energy </a:t>
            </a:r>
            <a:r>
              <a:rPr lang="en-US" sz="34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E</a:t>
            </a:r>
            <a:r>
              <a:rPr lang="en-US" sz="3400" b="0" baseline="-2500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B</a:t>
            </a:r>
            <a:r>
              <a:rPr lang="en-US" sz="34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 of a core-level </a:t>
            </a:r>
            <a:r>
              <a:rPr lang="en-US" sz="3400" b="0">
                <a:solidFill>
                  <a:srgbClr val="85FFDC"/>
                </a:solidFill>
                <a:latin typeface="Chalkboard"/>
                <a:cs typeface="Chalkboard"/>
              </a:rPr>
              <a:t>edge identifies the corresponding </a:t>
            </a:r>
            <a:r>
              <a:rPr lang="en-US" sz="3400" b="0" u="sng">
                <a:solidFill>
                  <a:srgbClr val="85FFDC"/>
                </a:solidFill>
                <a:latin typeface="Chalkboard"/>
                <a:cs typeface="Chalkboard"/>
              </a:rPr>
              <a:t>chemical element</a:t>
            </a:r>
            <a:r>
              <a:rPr lang="en-US" sz="3400" b="0">
                <a:solidFill>
                  <a:srgbClr val="85FFDC"/>
                </a:solidFill>
                <a:latin typeface="Chalkboard"/>
                <a:cs typeface="Chalkboard"/>
              </a:rPr>
              <a:t> and reveals its p</a:t>
            </a:r>
            <a:r>
              <a:rPr lang="en-US" sz="3400" b="0" u="sng">
                <a:solidFill>
                  <a:srgbClr val="85FFDC"/>
                </a:solidFill>
                <a:latin typeface="Chalkboard"/>
                <a:cs typeface="Chalkboard"/>
              </a:rPr>
              <a:t>resence</a:t>
            </a:r>
            <a:r>
              <a:rPr lang="en-US" sz="3400" b="0">
                <a:solidFill>
                  <a:srgbClr val="85FFDC"/>
                </a:solidFill>
                <a:latin typeface="Chalkboard"/>
                <a:cs typeface="Chalkboard"/>
              </a:rPr>
              <a:t>. </a:t>
            </a:r>
            <a:r>
              <a:rPr lang="en-US" sz="3400" b="0">
                <a:solidFill>
                  <a:schemeClr val="bg1"/>
                </a:solidFill>
                <a:latin typeface="Chalkboard"/>
                <a:cs typeface="Chalkboard"/>
              </a:rPr>
              <a:t>Plus, the edge provodes information on the chemical status of the element …and more</a:t>
            </a:r>
          </a:p>
        </p:txBody>
      </p:sp>
      <p:sp>
        <p:nvSpPr>
          <p:cNvPr id="5" name="Rectangle 4"/>
          <p:cNvSpPr/>
          <p:nvPr/>
        </p:nvSpPr>
        <p:spPr>
          <a:xfrm>
            <a:off x="775999" y="2769309"/>
            <a:ext cx="5916766" cy="33239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3200" b="0">
                <a:latin typeface="+mn-lt"/>
              </a:rPr>
              <a:t>In particular, the so-called </a:t>
            </a:r>
          </a:p>
          <a:p>
            <a:pPr algn="r">
              <a:lnSpc>
                <a:spcPts val="3600"/>
              </a:lnSpc>
            </a:pPr>
            <a:r>
              <a:rPr lang="en-US" sz="3200" b="0">
                <a:latin typeface="+mn-lt"/>
              </a:rPr>
              <a:t>“</a:t>
            </a:r>
            <a:r>
              <a:rPr lang="en-US" sz="3200">
                <a:solidFill>
                  <a:srgbClr val="FF0000"/>
                </a:solidFill>
                <a:latin typeface="+mn-lt"/>
              </a:rPr>
              <a:t>EXAFS</a:t>
            </a:r>
            <a:r>
              <a:rPr lang="en-US" sz="3200" b="0">
                <a:latin typeface="+mn-lt"/>
              </a:rPr>
              <a:t>” = </a:t>
            </a:r>
            <a:r>
              <a:rPr lang="en-US" sz="3200">
                <a:solidFill>
                  <a:srgbClr val="FF0000"/>
                </a:solidFill>
                <a:latin typeface="+mn-lt"/>
              </a:rPr>
              <a:t>E</a:t>
            </a:r>
            <a:r>
              <a:rPr lang="en-US" sz="3200" b="0">
                <a:latin typeface="+mn-lt"/>
              </a:rPr>
              <a:t>xtended </a:t>
            </a:r>
            <a:r>
              <a:rPr lang="en-US" sz="3200">
                <a:solidFill>
                  <a:srgbClr val="FF0000"/>
                </a:solidFill>
                <a:latin typeface="+mn-lt"/>
              </a:rPr>
              <a:t>X</a:t>
            </a:r>
            <a:r>
              <a:rPr lang="en-US" sz="3200" b="0">
                <a:latin typeface="+mn-lt"/>
              </a:rPr>
              <a:t>-ray </a:t>
            </a:r>
            <a:r>
              <a:rPr lang="en-US" sz="3200" b="0">
                <a:solidFill>
                  <a:srgbClr val="FF0000"/>
                </a:solidFill>
                <a:latin typeface="+mn-lt"/>
              </a:rPr>
              <a:t>A</a:t>
            </a:r>
            <a:r>
              <a:rPr lang="en-US" sz="3200" b="0">
                <a:latin typeface="+mn-lt"/>
              </a:rPr>
              <a:t>bsorption </a:t>
            </a:r>
            <a:r>
              <a:rPr lang="en-US" sz="3200">
                <a:solidFill>
                  <a:srgbClr val="FF0000"/>
                </a:solidFill>
                <a:latin typeface="+mn-lt"/>
              </a:rPr>
              <a:t>F</a:t>
            </a:r>
            <a:r>
              <a:rPr lang="en-US" sz="3200" b="0">
                <a:latin typeface="+mn-lt"/>
              </a:rPr>
              <a:t>ine </a:t>
            </a:r>
            <a:r>
              <a:rPr lang="en-US" sz="3200">
                <a:solidFill>
                  <a:srgbClr val="FF0000"/>
                </a:solidFill>
                <a:latin typeface="+mn-lt"/>
              </a:rPr>
              <a:t>S</a:t>
            </a:r>
            <a:r>
              <a:rPr lang="en-US" sz="3200" b="0">
                <a:latin typeface="+mn-lt"/>
              </a:rPr>
              <a:t>tructure</a:t>
            </a:r>
          </a:p>
          <a:p>
            <a:pPr algn="r">
              <a:lnSpc>
                <a:spcPts val="3600"/>
              </a:lnSpc>
            </a:pPr>
            <a:r>
              <a:rPr lang="en-US" sz="3200" b="0">
                <a:latin typeface="+mn-lt"/>
              </a:rPr>
              <a:t>above the edge yields precious information on the  </a:t>
            </a:r>
            <a:r>
              <a:rPr lang="en-US" sz="3200" b="0" u="sng">
                <a:latin typeface="+mn-lt"/>
              </a:rPr>
              <a:t>local microsco</a:t>
            </a:r>
            <a:r>
              <a:rPr lang="en-US" sz="3200" b="0">
                <a:latin typeface="+mn-lt"/>
              </a:rPr>
              <a:t>p</a:t>
            </a:r>
            <a:r>
              <a:rPr lang="en-US" sz="3200" b="0" u="sng">
                <a:latin typeface="+mn-lt"/>
              </a:rPr>
              <a:t>ic environment</a:t>
            </a:r>
            <a:r>
              <a:rPr lang="en-US" sz="3200" b="0">
                <a:latin typeface="+mn-lt"/>
              </a:rPr>
              <a:t> of the x-ray absorbing atom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CD8590-76F0-F243-D3F4-3A3884506919}"/>
              </a:ext>
            </a:extLst>
          </p:cNvPr>
          <p:cNvGrpSpPr/>
          <p:nvPr/>
        </p:nvGrpSpPr>
        <p:grpSpPr>
          <a:xfrm>
            <a:off x="6860875" y="2001029"/>
            <a:ext cx="5211789" cy="4524315"/>
            <a:chOff x="3423834" y="1335206"/>
            <a:chExt cx="5481989" cy="475887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554286C-1026-7876-F10A-036B9318724D}"/>
                </a:ext>
              </a:extLst>
            </p:cNvPr>
            <p:cNvSpPr/>
            <p:nvPr/>
          </p:nvSpPr>
          <p:spPr bwMode="auto">
            <a:xfrm>
              <a:off x="3423834" y="1335206"/>
              <a:ext cx="5184576" cy="47588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5613581-377C-488B-4615-CA0708E23F08}"/>
                </a:ext>
              </a:extLst>
            </p:cNvPr>
            <p:cNvCxnSpPr/>
            <p:nvPr/>
          </p:nvCxnSpPr>
          <p:spPr bwMode="auto">
            <a:xfrm flipV="1">
              <a:off x="3851920" y="1716472"/>
              <a:ext cx="0" cy="3600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3F32C8B-142B-A0DA-535F-02ECB0F912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51920" y="5316872"/>
              <a:ext cx="4608512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9DA703-A233-28C3-BD2D-B8AB47516B26}"/>
                </a:ext>
              </a:extLst>
            </p:cNvPr>
            <p:cNvSpPr/>
            <p:nvPr/>
          </p:nvSpPr>
          <p:spPr>
            <a:xfrm>
              <a:off x="3890516" y="1364467"/>
              <a:ext cx="2039272" cy="933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060"/>
                </a:lnSpc>
              </a:pPr>
              <a:r>
                <a:rPr lang="fr-FR" sz="2800" b="0">
                  <a:solidFill>
                    <a:sysClr val="windowText" lastClr="000000"/>
                  </a:solidFill>
                  <a:latin typeface="+mn-lt"/>
                </a:rPr>
                <a:t>X-ray absorption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FCB1BE-C248-062D-E7CE-4124B66042C0}"/>
                </a:ext>
              </a:extLst>
            </p:cNvPr>
            <p:cNvSpPr/>
            <p:nvPr/>
          </p:nvSpPr>
          <p:spPr>
            <a:xfrm>
              <a:off x="6176941" y="1509058"/>
              <a:ext cx="2418964" cy="1351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ts val="3060"/>
                </a:lnSpc>
              </a:pPr>
              <a:r>
                <a:rPr lang="fr-FR" sz="2800" b="0">
                  <a:solidFill>
                    <a:sysClr val="windowText" lastClr="000000"/>
                  </a:solidFill>
                  <a:latin typeface="+mn-lt"/>
                </a:rPr>
                <a:t>NaH</a:t>
              </a:r>
              <a:r>
                <a:rPr lang="fr-FR" sz="2800" b="0" baseline="-25000">
                  <a:solidFill>
                    <a:sysClr val="windowText" lastClr="000000"/>
                  </a:solidFill>
                  <a:latin typeface="+mn-lt"/>
                </a:rPr>
                <a:t>2</a:t>
              </a:r>
              <a:r>
                <a:rPr lang="fr-FR" sz="2800" b="0">
                  <a:solidFill>
                    <a:sysClr val="windowText" lastClr="000000"/>
                  </a:solidFill>
                  <a:latin typeface="+mn-lt"/>
                </a:rPr>
                <a:t>PO</a:t>
              </a:r>
              <a:r>
                <a:rPr lang="fr-FR" sz="2800" b="0" baseline="-25000">
                  <a:solidFill>
                    <a:sysClr val="windowText" lastClr="000000"/>
                  </a:solidFill>
                  <a:latin typeface="+mn-lt"/>
                </a:rPr>
                <a:t>4</a:t>
              </a:r>
            </a:p>
            <a:p>
              <a:pPr algn="r">
                <a:lnSpc>
                  <a:spcPts val="3060"/>
                </a:lnSpc>
              </a:pPr>
              <a:r>
                <a:rPr lang="fr-FR" sz="2800" b="0" err="1">
                  <a:solidFill>
                    <a:sysClr val="windowText" lastClr="000000"/>
                  </a:solidFill>
                  <a:latin typeface="+mn-lt"/>
                </a:rPr>
                <a:t>phosphorus</a:t>
              </a:r>
              <a:r>
                <a:rPr lang="fr-FR" sz="2800" b="0">
                  <a:solidFill>
                    <a:sysClr val="windowText" lastClr="000000"/>
                  </a:solidFill>
                  <a:latin typeface="+mn-lt"/>
                </a:rPr>
                <a:t> K-</a:t>
              </a:r>
              <a:r>
                <a:rPr lang="fr-FR" sz="2800" b="0" err="1">
                  <a:solidFill>
                    <a:sysClr val="windowText" lastClr="000000"/>
                  </a:solidFill>
                  <a:latin typeface="+mn-lt"/>
                </a:rPr>
                <a:t>edge</a:t>
              </a:r>
              <a:endParaRPr lang="fr-FR" sz="2800" b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B83B99-8197-0CFD-F346-21144027C30C}"/>
                </a:ext>
              </a:extLst>
            </p:cNvPr>
            <p:cNvSpPr/>
            <p:nvPr/>
          </p:nvSpPr>
          <p:spPr>
            <a:xfrm>
              <a:off x="5867024" y="5299252"/>
              <a:ext cx="3038799" cy="550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0">
                  <a:solidFill>
                    <a:sysClr val="windowText" lastClr="000000"/>
                  </a:solidFill>
                  <a:latin typeface="+mn-lt"/>
                </a:rPr>
                <a:t>Photon </a:t>
              </a:r>
              <a:r>
                <a:rPr lang="fr-FR" sz="2800" b="0" err="1">
                  <a:solidFill>
                    <a:sysClr val="windowText" lastClr="000000"/>
                  </a:solidFill>
                  <a:latin typeface="+mn-lt"/>
                </a:rPr>
                <a:t>energy</a:t>
              </a:r>
              <a:endParaRPr lang="fr-FR" sz="2800" b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2830BAA-35BA-40CB-156E-320C811DCEC1}"/>
                </a:ext>
              </a:extLst>
            </p:cNvPr>
            <p:cNvSpPr/>
            <p:nvPr/>
          </p:nvSpPr>
          <p:spPr bwMode="auto">
            <a:xfrm>
              <a:off x="4636008" y="2922988"/>
              <a:ext cx="3200400" cy="2126452"/>
            </a:xfrm>
            <a:custGeom>
              <a:avLst/>
              <a:gdLst>
                <a:gd name="connsiteX0" fmla="*/ 0 w 3200400"/>
                <a:gd name="connsiteY0" fmla="*/ 2130552 h 2130552"/>
                <a:gd name="connsiteX1" fmla="*/ 338328 w 3200400"/>
                <a:gd name="connsiteY1" fmla="*/ 2130552 h 2130552"/>
                <a:gd name="connsiteX2" fmla="*/ 365760 w 3200400"/>
                <a:gd name="connsiteY2" fmla="*/ 0 h 2130552"/>
                <a:gd name="connsiteX3" fmla="*/ 429768 w 3200400"/>
                <a:gd name="connsiteY3" fmla="*/ 1600200 h 2130552"/>
                <a:gd name="connsiteX4" fmla="*/ 548640 w 3200400"/>
                <a:gd name="connsiteY4" fmla="*/ 1380744 h 2130552"/>
                <a:gd name="connsiteX5" fmla="*/ 804672 w 3200400"/>
                <a:gd name="connsiteY5" fmla="*/ 1664208 h 2130552"/>
                <a:gd name="connsiteX6" fmla="*/ 1472184 w 3200400"/>
                <a:gd name="connsiteY6" fmla="*/ 1536192 h 2130552"/>
                <a:gd name="connsiteX7" fmla="*/ 2093976 w 3200400"/>
                <a:gd name="connsiteY7" fmla="*/ 1563624 h 2130552"/>
                <a:gd name="connsiteX8" fmla="*/ 2496312 w 3200400"/>
                <a:gd name="connsiteY8" fmla="*/ 1499616 h 2130552"/>
                <a:gd name="connsiteX9" fmla="*/ 3200400 w 3200400"/>
                <a:gd name="connsiteY9" fmla="*/ 1435608 h 2130552"/>
                <a:gd name="connsiteX0" fmla="*/ 0 w 3200400"/>
                <a:gd name="connsiteY0" fmla="*/ 2130552 h 2130552"/>
                <a:gd name="connsiteX1" fmla="*/ 280922 w 3200400"/>
                <a:gd name="connsiteY1" fmla="*/ 2126452 h 2130552"/>
                <a:gd name="connsiteX2" fmla="*/ 365760 w 3200400"/>
                <a:gd name="connsiteY2" fmla="*/ 0 h 2130552"/>
                <a:gd name="connsiteX3" fmla="*/ 429768 w 3200400"/>
                <a:gd name="connsiteY3" fmla="*/ 1600200 h 2130552"/>
                <a:gd name="connsiteX4" fmla="*/ 548640 w 3200400"/>
                <a:gd name="connsiteY4" fmla="*/ 1380744 h 2130552"/>
                <a:gd name="connsiteX5" fmla="*/ 804672 w 3200400"/>
                <a:gd name="connsiteY5" fmla="*/ 1664208 h 2130552"/>
                <a:gd name="connsiteX6" fmla="*/ 1472184 w 3200400"/>
                <a:gd name="connsiteY6" fmla="*/ 1536192 h 2130552"/>
                <a:gd name="connsiteX7" fmla="*/ 2093976 w 3200400"/>
                <a:gd name="connsiteY7" fmla="*/ 1563624 h 2130552"/>
                <a:gd name="connsiteX8" fmla="*/ 2496312 w 3200400"/>
                <a:gd name="connsiteY8" fmla="*/ 1499616 h 2130552"/>
                <a:gd name="connsiteX9" fmla="*/ 3200400 w 3200400"/>
                <a:gd name="connsiteY9" fmla="*/ 1435608 h 2130552"/>
                <a:gd name="connsiteX0" fmla="*/ 0 w 3200400"/>
                <a:gd name="connsiteY0" fmla="*/ 2130552 h 2138753"/>
                <a:gd name="connsiteX1" fmla="*/ 342428 w 3200400"/>
                <a:gd name="connsiteY1" fmla="*/ 2138753 h 2138753"/>
                <a:gd name="connsiteX2" fmla="*/ 365760 w 3200400"/>
                <a:gd name="connsiteY2" fmla="*/ 0 h 2138753"/>
                <a:gd name="connsiteX3" fmla="*/ 429768 w 3200400"/>
                <a:gd name="connsiteY3" fmla="*/ 1600200 h 2138753"/>
                <a:gd name="connsiteX4" fmla="*/ 548640 w 3200400"/>
                <a:gd name="connsiteY4" fmla="*/ 1380744 h 2138753"/>
                <a:gd name="connsiteX5" fmla="*/ 804672 w 3200400"/>
                <a:gd name="connsiteY5" fmla="*/ 1664208 h 2138753"/>
                <a:gd name="connsiteX6" fmla="*/ 1472184 w 3200400"/>
                <a:gd name="connsiteY6" fmla="*/ 1536192 h 2138753"/>
                <a:gd name="connsiteX7" fmla="*/ 2093976 w 3200400"/>
                <a:gd name="connsiteY7" fmla="*/ 1563624 h 2138753"/>
                <a:gd name="connsiteX8" fmla="*/ 2496312 w 3200400"/>
                <a:gd name="connsiteY8" fmla="*/ 1499616 h 2138753"/>
                <a:gd name="connsiteX9" fmla="*/ 3200400 w 3200400"/>
                <a:gd name="connsiteY9" fmla="*/ 1435608 h 2138753"/>
                <a:gd name="connsiteX0" fmla="*/ 0 w 3200400"/>
                <a:gd name="connsiteY0" fmla="*/ 2130552 h 2138753"/>
                <a:gd name="connsiteX1" fmla="*/ 280921 w 3200400"/>
                <a:gd name="connsiteY1" fmla="*/ 2138753 h 2138753"/>
                <a:gd name="connsiteX2" fmla="*/ 365760 w 3200400"/>
                <a:gd name="connsiteY2" fmla="*/ 0 h 2138753"/>
                <a:gd name="connsiteX3" fmla="*/ 429768 w 3200400"/>
                <a:gd name="connsiteY3" fmla="*/ 1600200 h 2138753"/>
                <a:gd name="connsiteX4" fmla="*/ 548640 w 3200400"/>
                <a:gd name="connsiteY4" fmla="*/ 1380744 h 2138753"/>
                <a:gd name="connsiteX5" fmla="*/ 804672 w 3200400"/>
                <a:gd name="connsiteY5" fmla="*/ 1664208 h 2138753"/>
                <a:gd name="connsiteX6" fmla="*/ 1472184 w 3200400"/>
                <a:gd name="connsiteY6" fmla="*/ 1536192 h 2138753"/>
                <a:gd name="connsiteX7" fmla="*/ 2093976 w 3200400"/>
                <a:gd name="connsiteY7" fmla="*/ 1563624 h 2138753"/>
                <a:gd name="connsiteX8" fmla="*/ 2496312 w 3200400"/>
                <a:gd name="connsiteY8" fmla="*/ 1499616 h 2138753"/>
                <a:gd name="connsiteX9" fmla="*/ 3200400 w 3200400"/>
                <a:gd name="connsiteY9" fmla="*/ 1435608 h 2138753"/>
                <a:gd name="connsiteX0" fmla="*/ 0 w 3200400"/>
                <a:gd name="connsiteY0" fmla="*/ 2130552 h 2138753"/>
                <a:gd name="connsiteX1" fmla="*/ 280921 w 3200400"/>
                <a:gd name="connsiteY1" fmla="*/ 2138753 h 2138753"/>
                <a:gd name="connsiteX2" fmla="*/ 365760 w 3200400"/>
                <a:gd name="connsiteY2" fmla="*/ 0 h 2138753"/>
                <a:gd name="connsiteX3" fmla="*/ 429768 w 3200400"/>
                <a:gd name="connsiteY3" fmla="*/ 1600200 h 2138753"/>
                <a:gd name="connsiteX4" fmla="*/ 548640 w 3200400"/>
                <a:gd name="connsiteY4" fmla="*/ 1380744 h 2138753"/>
                <a:gd name="connsiteX5" fmla="*/ 804672 w 3200400"/>
                <a:gd name="connsiteY5" fmla="*/ 1664208 h 2138753"/>
                <a:gd name="connsiteX6" fmla="*/ 1472184 w 3200400"/>
                <a:gd name="connsiteY6" fmla="*/ 1536192 h 2138753"/>
                <a:gd name="connsiteX7" fmla="*/ 2093976 w 3200400"/>
                <a:gd name="connsiteY7" fmla="*/ 1563624 h 2138753"/>
                <a:gd name="connsiteX8" fmla="*/ 2496312 w 3200400"/>
                <a:gd name="connsiteY8" fmla="*/ 1499616 h 2138753"/>
                <a:gd name="connsiteX9" fmla="*/ 3200400 w 3200400"/>
                <a:gd name="connsiteY9" fmla="*/ 1435608 h 21387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804672 w 3200400"/>
                <a:gd name="connsiteY5" fmla="*/ 1660108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804672 w 3200400"/>
                <a:gd name="connsiteY5" fmla="*/ 1660108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804672 w 3200400"/>
                <a:gd name="connsiteY5" fmla="*/ 1660108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804672 w 3200400"/>
                <a:gd name="connsiteY5" fmla="*/ 1660108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804672 w 3200400"/>
                <a:gd name="connsiteY5" fmla="*/ 1660108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804672 w 3200400"/>
                <a:gd name="connsiteY5" fmla="*/ 1660108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96312 w 3200400"/>
                <a:gd name="connsiteY8" fmla="*/ 1495516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67609 w 3200400"/>
                <a:gd name="connsiteY8" fmla="*/ 1483214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67609 w 3200400"/>
                <a:gd name="connsiteY8" fmla="*/ 1483214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67609 w 3200400"/>
                <a:gd name="connsiteY8" fmla="*/ 1483214 h 2134653"/>
                <a:gd name="connsiteX9" fmla="*/ 3200400 w 3200400"/>
                <a:gd name="connsiteY9" fmla="*/ 1431508 h 2134653"/>
                <a:gd name="connsiteX0" fmla="*/ 0 w 3200400"/>
                <a:gd name="connsiteY0" fmla="*/ 2126452 h 2134653"/>
                <a:gd name="connsiteX1" fmla="*/ 280921 w 3200400"/>
                <a:gd name="connsiteY1" fmla="*/ 2134653 h 2134653"/>
                <a:gd name="connsiteX2" fmla="*/ 357559 w 3200400"/>
                <a:gd name="connsiteY2" fmla="*/ 0 h 2134653"/>
                <a:gd name="connsiteX3" fmla="*/ 429768 w 3200400"/>
                <a:gd name="connsiteY3" fmla="*/ 1596100 h 2134653"/>
                <a:gd name="connsiteX4" fmla="*/ 548640 w 3200400"/>
                <a:gd name="connsiteY4" fmla="*/ 1376644 h 2134653"/>
                <a:gd name="connsiteX5" fmla="*/ 788270 w 3200400"/>
                <a:gd name="connsiteY5" fmla="*/ 1672410 h 2134653"/>
                <a:gd name="connsiteX6" fmla="*/ 1472184 w 3200400"/>
                <a:gd name="connsiteY6" fmla="*/ 1532092 h 2134653"/>
                <a:gd name="connsiteX7" fmla="*/ 2093976 w 3200400"/>
                <a:gd name="connsiteY7" fmla="*/ 1559524 h 2134653"/>
                <a:gd name="connsiteX8" fmla="*/ 2467609 w 3200400"/>
                <a:gd name="connsiteY8" fmla="*/ 1483214 h 2134653"/>
                <a:gd name="connsiteX9" fmla="*/ 3200400 w 3200400"/>
                <a:gd name="connsiteY9" fmla="*/ 1431508 h 2134653"/>
                <a:gd name="connsiteX0" fmla="*/ 0 w 3200400"/>
                <a:gd name="connsiteY0" fmla="*/ 2126452 h 2126452"/>
                <a:gd name="connsiteX1" fmla="*/ 285021 w 3200400"/>
                <a:gd name="connsiteY1" fmla="*/ 2122351 h 2126452"/>
                <a:gd name="connsiteX2" fmla="*/ 357559 w 3200400"/>
                <a:gd name="connsiteY2" fmla="*/ 0 h 2126452"/>
                <a:gd name="connsiteX3" fmla="*/ 429768 w 3200400"/>
                <a:gd name="connsiteY3" fmla="*/ 1596100 h 2126452"/>
                <a:gd name="connsiteX4" fmla="*/ 548640 w 3200400"/>
                <a:gd name="connsiteY4" fmla="*/ 1376644 h 2126452"/>
                <a:gd name="connsiteX5" fmla="*/ 788270 w 3200400"/>
                <a:gd name="connsiteY5" fmla="*/ 1672410 h 2126452"/>
                <a:gd name="connsiteX6" fmla="*/ 1472184 w 3200400"/>
                <a:gd name="connsiteY6" fmla="*/ 1532092 h 2126452"/>
                <a:gd name="connsiteX7" fmla="*/ 2093976 w 3200400"/>
                <a:gd name="connsiteY7" fmla="*/ 1559524 h 2126452"/>
                <a:gd name="connsiteX8" fmla="*/ 2467609 w 3200400"/>
                <a:gd name="connsiteY8" fmla="*/ 1483214 h 2126452"/>
                <a:gd name="connsiteX9" fmla="*/ 3200400 w 3200400"/>
                <a:gd name="connsiteY9" fmla="*/ 1431508 h 2126452"/>
                <a:gd name="connsiteX0" fmla="*/ 0 w 3200400"/>
                <a:gd name="connsiteY0" fmla="*/ 2126452 h 2126452"/>
                <a:gd name="connsiteX1" fmla="*/ 285021 w 3200400"/>
                <a:gd name="connsiteY1" fmla="*/ 2122351 h 2126452"/>
                <a:gd name="connsiteX2" fmla="*/ 357559 w 3200400"/>
                <a:gd name="connsiteY2" fmla="*/ 0 h 2126452"/>
                <a:gd name="connsiteX3" fmla="*/ 429768 w 3200400"/>
                <a:gd name="connsiteY3" fmla="*/ 1596100 h 2126452"/>
                <a:gd name="connsiteX4" fmla="*/ 548640 w 3200400"/>
                <a:gd name="connsiteY4" fmla="*/ 1376644 h 2126452"/>
                <a:gd name="connsiteX5" fmla="*/ 788270 w 3200400"/>
                <a:gd name="connsiteY5" fmla="*/ 1672410 h 2126452"/>
                <a:gd name="connsiteX6" fmla="*/ 1472184 w 3200400"/>
                <a:gd name="connsiteY6" fmla="*/ 1532092 h 2126452"/>
                <a:gd name="connsiteX7" fmla="*/ 2093976 w 3200400"/>
                <a:gd name="connsiteY7" fmla="*/ 1559524 h 2126452"/>
                <a:gd name="connsiteX8" fmla="*/ 2467609 w 3200400"/>
                <a:gd name="connsiteY8" fmla="*/ 1483214 h 2126452"/>
                <a:gd name="connsiteX9" fmla="*/ 3200400 w 3200400"/>
                <a:gd name="connsiteY9" fmla="*/ 1431508 h 2126452"/>
                <a:gd name="connsiteX0" fmla="*/ 0 w 3200400"/>
                <a:gd name="connsiteY0" fmla="*/ 2126452 h 2126452"/>
                <a:gd name="connsiteX1" fmla="*/ 285021 w 3200400"/>
                <a:gd name="connsiteY1" fmla="*/ 2122351 h 2126452"/>
                <a:gd name="connsiteX2" fmla="*/ 357559 w 3200400"/>
                <a:gd name="connsiteY2" fmla="*/ 0 h 2126452"/>
                <a:gd name="connsiteX3" fmla="*/ 429768 w 3200400"/>
                <a:gd name="connsiteY3" fmla="*/ 1596100 h 2126452"/>
                <a:gd name="connsiteX4" fmla="*/ 548640 w 3200400"/>
                <a:gd name="connsiteY4" fmla="*/ 1376644 h 2126452"/>
                <a:gd name="connsiteX5" fmla="*/ 788270 w 3200400"/>
                <a:gd name="connsiteY5" fmla="*/ 1672410 h 2126452"/>
                <a:gd name="connsiteX6" fmla="*/ 1472184 w 3200400"/>
                <a:gd name="connsiteY6" fmla="*/ 1532092 h 2126452"/>
                <a:gd name="connsiteX7" fmla="*/ 2093976 w 3200400"/>
                <a:gd name="connsiteY7" fmla="*/ 1559524 h 2126452"/>
                <a:gd name="connsiteX8" fmla="*/ 2467609 w 3200400"/>
                <a:gd name="connsiteY8" fmla="*/ 1483214 h 2126452"/>
                <a:gd name="connsiteX9" fmla="*/ 3200400 w 3200400"/>
                <a:gd name="connsiteY9" fmla="*/ 1431508 h 2126452"/>
                <a:gd name="connsiteX0" fmla="*/ 0 w 3200400"/>
                <a:gd name="connsiteY0" fmla="*/ 2126452 h 2126452"/>
                <a:gd name="connsiteX1" fmla="*/ 285021 w 3200400"/>
                <a:gd name="connsiteY1" fmla="*/ 2122351 h 2126452"/>
                <a:gd name="connsiteX2" fmla="*/ 357559 w 3200400"/>
                <a:gd name="connsiteY2" fmla="*/ 0 h 2126452"/>
                <a:gd name="connsiteX3" fmla="*/ 429768 w 3200400"/>
                <a:gd name="connsiteY3" fmla="*/ 1596100 h 2126452"/>
                <a:gd name="connsiteX4" fmla="*/ 548640 w 3200400"/>
                <a:gd name="connsiteY4" fmla="*/ 1376644 h 2126452"/>
                <a:gd name="connsiteX5" fmla="*/ 788270 w 3200400"/>
                <a:gd name="connsiteY5" fmla="*/ 1672410 h 2126452"/>
                <a:gd name="connsiteX6" fmla="*/ 1472184 w 3200400"/>
                <a:gd name="connsiteY6" fmla="*/ 1532092 h 2126452"/>
                <a:gd name="connsiteX7" fmla="*/ 2093976 w 3200400"/>
                <a:gd name="connsiteY7" fmla="*/ 1559524 h 2126452"/>
                <a:gd name="connsiteX8" fmla="*/ 2467609 w 3200400"/>
                <a:gd name="connsiteY8" fmla="*/ 1483214 h 2126452"/>
                <a:gd name="connsiteX9" fmla="*/ 3200400 w 3200400"/>
                <a:gd name="connsiteY9" fmla="*/ 1431508 h 212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00400" h="2126452">
                  <a:moveTo>
                    <a:pt x="0" y="2126452"/>
                  </a:moveTo>
                  <a:lnTo>
                    <a:pt x="285021" y="2122351"/>
                  </a:lnTo>
                  <a:cubicBezTo>
                    <a:pt x="391210" y="2045003"/>
                    <a:pt x="329279" y="712918"/>
                    <a:pt x="357559" y="0"/>
                  </a:cubicBezTo>
                  <a:cubicBezTo>
                    <a:pt x="381629" y="532033"/>
                    <a:pt x="364694" y="1256788"/>
                    <a:pt x="429768" y="1596100"/>
                  </a:cubicBezTo>
                  <a:cubicBezTo>
                    <a:pt x="465291" y="1555752"/>
                    <a:pt x="488513" y="1392390"/>
                    <a:pt x="548640" y="1376644"/>
                  </a:cubicBezTo>
                  <a:cubicBezTo>
                    <a:pt x="605281" y="1393223"/>
                    <a:pt x="625017" y="1664031"/>
                    <a:pt x="788270" y="1672410"/>
                  </a:cubicBezTo>
                  <a:cubicBezTo>
                    <a:pt x="1020341" y="1666641"/>
                    <a:pt x="1236012" y="1533760"/>
                    <a:pt x="1472184" y="1532092"/>
                  </a:cubicBezTo>
                  <a:cubicBezTo>
                    <a:pt x="1691749" y="1512533"/>
                    <a:pt x="1890813" y="1570882"/>
                    <a:pt x="2093976" y="1559524"/>
                  </a:cubicBezTo>
                  <a:cubicBezTo>
                    <a:pt x="2256791" y="1558690"/>
                    <a:pt x="2333497" y="1484048"/>
                    <a:pt x="2467609" y="1483214"/>
                  </a:cubicBezTo>
                  <a:cubicBezTo>
                    <a:pt x="2687270" y="1474179"/>
                    <a:pt x="2956136" y="1461045"/>
                    <a:pt x="3200400" y="1431508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5C9EB5-2E49-7958-7AAC-1F572E53DADE}"/>
                </a:ext>
              </a:extLst>
            </p:cNvPr>
            <p:cNvSpPr/>
            <p:nvPr/>
          </p:nvSpPr>
          <p:spPr>
            <a:xfrm>
              <a:off x="3988199" y="4503841"/>
              <a:ext cx="1082648" cy="5152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060"/>
                </a:lnSpc>
              </a:pPr>
              <a:r>
                <a:rPr lang="fr-FR" sz="2800" b="0" err="1">
                  <a:solidFill>
                    <a:sysClr val="windowText" lastClr="000000"/>
                  </a:solidFill>
                  <a:latin typeface="+mn-lt"/>
                </a:rPr>
                <a:t>edge</a:t>
              </a:r>
              <a:endParaRPr lang="fr-FR" sz="2800" b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1E2447-8F4A-E657-452B-6B7B16355F39}"/>
              </a:ext>
            </a:extLst>
          </p:cNvPr>
          <p:cNvGrpSpPr/>
          <p:nvPr/>
        </p:nvGrpSpPr>
        <p:grpSpPr>
          <a:xfrm>
            <a:off x="7301424" y="5517230"/>
            <a:ext cx="953851" cy="936105"/>
            <a:chOff x="7080611" y="3630723"/>
            <a:chExt cx="1003302" cy="984637"/>
          </a:xfrm>
        </p:grpSpPr>
        <p:sp>
          <p:nvSpPr>
            <p:cNvPr id="17" name="e-">
              <a:extLst>
                <a:ext uri="{FF2B5EF4-FFF2-40B4-BE49-F238E27FC236}">
                  <a16:creationId xmlns:a16="http://schemas.microsoft.com/office/drawing/2014/main" id="{D57233C5-FAF0-1C56-9CC4-3116C4E60AFE}"/>
                </a:ext>
              </a:extLst>
            </p:cNvPr>
            <p:cNvSpPr txBox="1"/>
            <p:nvPr/>
          </p:nvSpPr>
          <p:spPr>
            <a:xfrm>
              <a:off x="7080611" y="3859985"/>
              <a:ext cx="1003302" cy="7553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spcBef>
                  <a:spcPts val="700"/>
                </a:spcBef>
                <a:buClr>
                  <a:srgbClr val="00D2A9"/>
                </a:buClr>
                <a:buFont typeface="Helvetica"/>
              </a:pPr>
              <a:r>
                <a:rPr lang="fr-CH" sz="4000" b="0" i="1">
                  <a:solidFill>
                    <a:srgbClr val="C00000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uFill>
                    <a:solidFill>
                      <a:srgbClr val="00D2A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E</a:t>
              </a:r>
              <a:r>
                <a:rPr lang="fr-CH" sz="4000" b="0" baseline="-25000">
                  <a:solidFill>
                    <a:srgbClr val="C00000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uFill>
                    <a:solidFill>
                      <a:srgbClr val="00D2A9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rPr>
                <a:t>B</a:t>
              </a:r>
              <a:endParaRPr sz="4000" b="0" baseline="-25000">
                <a:solidFill>
                  <a:srgbClr val="C00000"/>
                </a:solidFill>
                <a:effectLst>
                  <a:outerShdw dist="38100" dir="2700000" algn="tl" rotWithShape="0">
                    <a:schemeClr val="tx1"/>
                  </a:outerShdw>
                </a:effectLst>
                <a:uFill>
                  <a:solidFill>
                    <a:srgbClr val="00D2A9"/>
                  </a:solidFill>
                </a:uFill>
                <a:latin typeface="Helvetica"/>
                <a:ea typeface="Helvetica"/>
                <a:cs typeface="Helvetica"/>
                <a:sym typeface="Helvetica"/>
              </a:endParaRPr>
            </a:p>
          </p:txBody>
        </p:sp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2A6A690A-E05F-D988-3F83-CF215C478D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43983" y="3630723"/>
              <a:ext cx="0" cy="326846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prstDash val="sysDot"/>
              <a:round/>
              <a:headEnd type="none" w="med" len="med"/>
              <a:tailEnd type="none" w="med" len="med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88AD72B-BB75-5590-3348-3E0A34783C61}"/>
              </a:ext>
            </a:extLst>
          </p:cNvPr>
          <p:cNvGrpSpPr/>
          <p:nvPr/>
        </p:nvGrpSpPr>
        <p:grpSpPr>
          <a:xfrm>
            <a:off x="8480857" y="4014736"/>
            <a:ext cx="2583695" cy="1213989"/>
            <a:chOff x="7896201" y="3789041"/>
            <a:chExt cx="2583695" cy="12139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882C701-F6FF-645A-AC04-95E5424DC498}"/>
                </a:ext>
              </a:extLst>
            </p:cNvPr>
            <p:cNvSpPr/>
            <p:nvPr/>
          </p:nvSpPr>
          <p:spPr bwMode="auto">
            <a:xfrm>
              <a:off x="7896201" y="3877047"/>
              <a:ext cx="2583695" cy="1125983"/>
            </a:xfrm>
            <a:prstGeom prst="rect">
              <a:avLst/>
            </a:prstGeom>
            <a:solidFill>
              <a:schemeClr val="accent1">
                <a:lumMod val="75000"/>
                <a:alpha val="67059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F93A1EE-8B47-D244-7502-ECCCA99BBB0E}"/>
                </a:ext>
              </a:extLst>
            </p:cNvPr>
            <p:cNvSpPr/>
            <p:nvPr/>
          </p:nvSpPr>
          <p:spPr>
            <a:xfrm>
              <a:off x="8089238" y="3789041"/>
              <a:ext cx="22997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4800">
                  <a:ln w="1905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+mn-lt"/>
                </a:rPr>
                <a:t>EXAFS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02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41DF276-1304-8989-26AD-1726B105615D}"/>
              </a:ext>
            </a:extLst>
          </p:cNvPr>
          <p:cNvSpPr txBox="1"/>
          <p:nvPr/>
        </p:nvSpPr>
        <p:spPr>
          <a:xfrm>
            <a:off x="2135560" y="1066901"/>
            <a:ext cx="98650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       Information on the virus structure was needed to</a:t>
            </a:r>
          </a:p>
          <a:p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  develop vaccines and drugs. </a:t>
            </a:r>
            <a:r>
              <a:rPr lang="en-US" sz="3200" b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The worldwide system </a:t>
            </a:r>
          </a:p>
          <a:p>
            <a:r>
              <a:rPr lang="en-US" sz="3200" b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of synchrotron sources was immediately activated: </a:t>
            </a:r>
            <a:r>
              <a:rPr lang="en-US" sz="3200" b="0" u="sng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in a few weeks</a:t>
            </a:r>
            <a:r>
              <a:rPr lang="en-US" sz="3200" b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 results started, opening a fast way to vaccines.</a:t>
            </a:r>
            <a:endParaRPr lang="en-US" sz="3200" b="0">
              <a:solidFill>
                <a:schemeClr val="bg1">
                  <a:lumMod val="95000"/>
                </a:schemeClr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latin typeface="Symbol" charset="0"/>
            </a:endParaRPr>
          </a:p>
          <a:p>
            <a:endParaRPr lang="en-CH" sz="3200"/>
          </a:p>
        </p:txBody>
      </p:sp>
      <p:pic>
        <p:nvPicPr>
          <p:cNvPr id="6" name="image(1)">
            <a:hlinkClick r:id="" action="ppaction://media"/>
            <a:extLst>
              <a:ext uri="{FF2B5EF4-FFF2-40B4-BE49-F238E27FC236}">
                <a16:creationId xmlns:a16="http://schemas.microsoft.com/office/drawing/2014/main" id="{BCEBF3EE-B2DF-1DEE-7023-1C94260B23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57115" y="3918960"/>
            <a:ext cx="2635800" cy="275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AB9DF6-FA69-212F-2E5C-0289B5270B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brightnessContrast bright="10000" contrast="-34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30093" y="2267459"/>
            <a:ext cx="2002876" cy="1936914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5C946D12-EB4A-6257-69D9-A7009E75C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014" y="4288897"/>
            <a:ext cx="5457942" cy="252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The </a:t>
            </a:r>
            <a:r>
              <a:rPr lang="fr-CH" sz="3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worldwide</a:t>
            </a: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fr-CH" sz="3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investments</a:t>
            </a: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in synchrotron sources </a:t>
            </a:r>
            <a:r>
              <a:rPr lang="fr-CH" sz="3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were</a:t>
            </a: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fr-CH" sz="3200" b="0" dirty="0">
                <a:solidFill>
                  <a:srgbClr val="FFFF00"/>
                </a:solidFill>
                <a:latin typeface="+mn-lt"/>
              </a:rPr>
              <a:t>&lt;$</a:t>
            </a:r>
            <a:r>
              <a:rPr lang="fr-CH" sz="3200" b="0" u="sng" dirty="0">
                <a:solidFill>
                  <a:srgbClr val="FFFF00"/>
                </a:solidFill>
                <a:latin typeface="+mn-lt"/>
              </a:rPr>
              <a:t>35 billions</a:t>
            </a:r>
            <a:r>
              <a:rPr lang="fr-CH" sz="3200" b="0" dirty="0">
                <a:solidFill>
                  <a:srgbClr val="FFFF00"/>
                </a:solidFill>
                <a:latin typeface="+mn-lt"/>
              </a:rPr>
              <a:t>, </a:t>
            </a:r>
            <a:r>
              <a:rPr lang="fr-CH" sz="3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thus</a:t>
            </a: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the ratio </a:t>
            </a:r>
            <a:r>
              <a:rPr lang="fr-CH" sz="3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benefits</a:t>
            </a: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/</a:t>
            </a:r>
            <a:r>
              <a:rPr lang="fr-CH" sz="3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cost</a:t>
            </a: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ratio </a:t>
            </a:r>
            <a:r>
              <a:rPr lang="fr-CH" sz="3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was</a:t>
            </a: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fr-CH" sz="3200" b="0" u="sng" dirty="0">
                <a:solidFill>
                  <a:srgbClr val="FFFF00"/>
                </a:solidFill>
                <a:latin typeface="+mn-lt"/>
              </a:rPr>
              <a:t>&gt;200</a:t>
            </a: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,</a:t>
            </a:r>
            <a:r>
              <a:rPr lang="fr-CH" sz="3200" b="0" dirty="0">
                <a:solidFill>
                  <a:srgbClr val="FFFF00"/>
                </a:solidFill>
                <a:latin typeface="+mn-lt"/>
              </a:rPr>
              <a:t> </a:t>
            </a:r>
            <a:r>
              <a:rPr lang="fr-CH" sz="3200" b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not </a:t>
            </a:r>
            <a:r>
              <a:rPr lang="fr-CH" sz="3200" b="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including</a:t>
            </a:r>
            <a:r>
              <a:rPr lang="fr-CH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all other uses!</a:t>
            </a:r>
            <a:endParaRPr lang="en-US" sz="3200" b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1AF3D22D-7554-CE05-8BF3-382B0AC01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3912" y="4521218"/>
            <a:ext cx="4032447" cy="216064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3200"/>
              </a:lnSpc>
              <a:spcBef>
                <a:spcPts val="0"/>
              </a:spcBef>
            </a:pPr>
            <a:r>
              <a:rPr lang="fr-CH" sz="2800" b="0" u="sng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+mn-lt"/>
              </a:rPr>
              <a:t>Note</a:t>
            </a:r>
            <a:r>
              <a:rPr lang="fr-CH" sz="2800" b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+mn-lt"/>
              </a:rPr>
              <a:t>: $7.2 trillions is 7% of the world GDP. And Elon Musk, the world richest person, has "only" &lt; $0.5 trillions</a:t>
            </a:r>
            <a:endParaRPr lang="en-US" sz="2800" b="0">
              <a:solidFill>
                <a:srgbClr val="FFFF00"/>
              </a:solidFill>
              <a:effectLst>
                <a:glow rad="63500">
                  <a:schemeClr val="tx1"/>
                </a:glow>
              </a:effectLst>
              <a:latin typeface="+mn-lt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7813B20-29EF-D03D-7E96-4826C6CA1D5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-96688" y="404664"/>
            <a:ext cx="12288688" cy="1200558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44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chemeClr val="bg1"/>
                </a:solidFill>
                <a:latin typeface="Chalkboard" panose="03050602040202020205" pitchFamily="66" charset="77"/>
                <a:ea typeface="ＭＳ Ｐゴシック" charset="0"/>
                <a:cs typeface="Chalkboard"/>
              </a:rPr>
              <a:t>Can you guess the </a:t>
            </a:r>
            <a:r>
              <a:rPr lang="en-US" sz="4000" b="0" u="sng">
                <a:solidFill>
                  <a:srgbClr val="FFFF00"/>
                </a:solidFill>
                <a:latin typeface="Chalkboard" panose="03050602040202020205" pitchFamily="66" charset="77"/>
                <a:ea typeface="ＭＳ Ｐゴシック" charset="0"/>
                <a:cs typeface="Chalkboard"/>
              </a:rPr>
              <a:t>cash benefits</a:t>
            </a:r>
            <a:r>
              <a:rPr lang="en-US" sz="4000" b="0">
                <a:solidFill>
                  <a:schemeClr val="bg1"/>
                </a:solidFill>
                <a:latin typeface="Chalkboard" panose="03050602040202020205" pitchFamily="66" charset="77"/>
                <a:ea typeface="ＭＳ Ｐゴシック" charset="0"/>
                <a:cs typeface="Chalkboard"/>
              </a:rPr>
              <a:t> of this network?</a:t>
            </a:r>
            <a:endParaRPr lang="en-US" sz="4000" b="0">
              <a:solidFill>
                <a:srgbClr val="88FFDC"/>
              </a:solidFill>
              <a:latin typeface="Chalkboard" panose="03050602040202020205" pitchFamily="66" charset="77"/>
              <a:ea typeface="ＭＳ Ｐゴシック" charset="0"/>
              <a:cs typeface="Chalkboard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631CF115-5434-472B-138F-DD48E70D8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64" y="1066901"/>
            <a:ext cx="2992551" cy="120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920"/>
              </a:lnSpc>
              <a:spcBef>
                <a:spcPts val="0"/>
              </a:spcBef>
            </a:pPr>
            <a:r>
              <a:rPr lang="en-US" sz="3600">
                <a:solidFill>
                  <a:srgbClr val="FF0000"/>
                </a:solidFill>
                <a:effectLst>
                  <a:glow rad="76200">
                    <a:srgbClr val="FFFF00"/>
                  </a:glow>
                </a:effectLst>
                <a:latin typeface="Helvetica" charset="0"/>
              </a:rPr>
              <a:t>2020: COVID exploded!</a:t>
            </a:r>
            <a:endParaRPr lang="en-US" sz="3600">
              <a:solidFill>
                <a:srgbClr val="FF0000"/>
              </a:solidFill>
              <a:effectLst>
                <a:glow rad="76200">
                  <a:srgbClr val="FFFF00"/>
                </a:glow>
              </a:effectLst>
              <a:latin typeface="Symbol" charset="0"/>
            </a:endParaRPr>
          </a:p>
        </p:txBody>
      </p:sp>
      <p:pic>
        <p:nvPicPr>
          <p:cNvPr id="7" name="i-want-a-synchrotron1">
            <a:hlinkClick r:id="" action="ppaction://media"/>
            <a:extLst>
              <a:ext uri="{FF2B5EF4-FFF2-40B4-BE49-F238E27FC236}">
                <a16:creationId xmlns:a16="http://schemas.microsoft.com/office/drawing/2014/main" id="{3C6BF6FA-FBD4-0C19-2713-C441185A29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14692" y="5831776"/>
            <a:ext cx="812800" cy="8128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7A8E3455-0C45-D969-679A-BC99F8B29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3084835"/>
            <a:ext cx="10056440" cy="140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fr-CH" sz="3200" b="0">
                <a:solidFill>
                  <a:schemeClr val="bg1"/>
                </a:solidFill>
                <a:latin typeface="Chalkboard" panose="03050602040202020205" pitchFamily="66" charset="77"/>
              </a:rPr>
              <a:t>            This sharply </a:t>
            </a:r>
            <a:r>
              <a:rPr lang="fr-CH" sz="3200" b="0" u="sng">
                <a:solidFill>
                  <a:schemeClr val="bg1"/>
                </a:solidFill>
                <a:latin typeface="Chalkboard" panose="03050602040202020205" pitchFamily="66" charset="77"/>
              </a:rPr>
              <a:t>reduced </a:t>
            </a:r>
            <a:r>
              <a:rPr lang="fr-CH" sz="3200" b="0">
                <a:solidFill>
                  <a:schemeClr val="bg1"/>
                </a:solidFill>
                <a:latin typeface="Chalkboard" panose="03050602040202020205" pitchFamily="66" charset="77"/>
              </a:rPr>
              <a:t>p</a:t>
            </a:r>
            <a:r>
              <a:rPr lang="fr-CH" sz="3200" b="0" u="sng">
                <a:solidFill>
                  <a:schemeClr val="bg1"/>
                </a:solidFill>
                <a:latin typeface="Chalkboard" panose="03050602040202020205" pitchFamily="66" charset="77"/>
              </a:rPr>
              <a:t>remature deaths</a:t>
            </a:r>
            <a:r>
              <a:rPr lang="fr-CH" sz="3200" b="0">
                <a:solidFill>
                  <a:schemeClr val="bg1"/>
                </a:solidFill>
                <a:latin typeface="Chalkboard" panose="03050602040202020205" pitchFamily="66" charset="77"/>
              </a:rPr>
              <a:t>: the recently evaluated cash benefits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fr-CH" sz="3200" b="0">
                <a:solidFill>
                  <a:schemeClr val="bg1"/>
                </a:solidFill>
                <a:latin typeface="Chalkboard" panose="03050602040202020205" pitchFamily="66" charset="77"/>
              </a:rPr>
              <a:t>incredibly exceeded</a:t>
            </a:r>
            <a:endParaRPr lang="en-US" sz="3200" b="0" u="sng">
              <a:solidFill>
                <a:srgbClr val="FFFF00"/>
              </a:solidFill>
              <a:latin typeface="Chalkboard" panose="03050602040202020205" pitchFamily="66" charset="77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B2ECCF-6DBF-7B57-66E1-EF419FCADEC5}"/>
              </a:ext>
            </a:extLst>
          </p:cNvPr>
          <p:cNvGrpSpPr/>
          <p:nvPr/>
        </p:nvGrpSpPr>
        <p:grpSpPr>
          <a:xfrm>
            <a:off x="9464291" y="3531601"/>
            <a:ext cx="2520281" cy="1149216"/>
            <a:chOff x="9688938" y="2858485"/>
            <a:chExt cx="2520281" cy="1149216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03A8C353-F7C5-F2FB-E20E-989EFE3D87E9}"/>
                </a:ext>
              </a:extLst>
            </p:cNvPr>
            <p:cNvSpPr/>
            <p:nvPr/>
          </p:nvSpPr>
          <p:spPr bwMode="auto">
            <a:xfrm>
              <a:off x="9805244" y="2899900"/>
              <a:ext cx="2287671" cy="1107801"/>
            </a:xfrm>
            <a:custGeom>
              <a:avLst/>
              <a:gdLst>
                <a:gd name="connsiteX0" fmla="*/ 0 w 2287671"/>
                <a:gd name="connsiteY0" fmla="*/ 148675 h 892033"/>
                <a:gd name="connsiteX1" fmla="*/ 148675 w 2287671"/>
                <a:gd name="connsiteY1" fmla="*/ 0 h 892033"/>
                <a:gd name="connsiteX2" fmla="*/ 2138996 w 2287671"/>
                <a:gd name="connsiteY2" fmla="*/ 0 h 892033"/>
                <a:gd name="connsiteX3" fmla="*/ 2287671 w 2287671"/>
                <a:gd name="connsiteY3" fmla="*/ 148675 h 892033"/>
                <a:gd name="connsiteX4" fmla="*/ 2287671 w 2287671"/>
                <a:gd name="connsiteY4" fmla="*/ 743358 h 892033"/>
                <a:gd name="connsiteX5" fmla="*/ 2138996 w 2287671"/>
                <a:gd name="connsiteY5" fmla="*/ 892033 h 892033"/>
                <a:gd name="connsiteX6" fmla="*/ 148675 w 2287671"/>
                <a:gd name="connsiteY6" fmla="*/ 892033 h 892033"/>
                <a:gd name="connsiteX7" fmla="*/ 0 w 2287671"/>
                <a:gd name="connsiteY7" fmla="*/ 743358 h 892033"/>
                <a:gd name="connsiteX8" fmla="*/ 0 w 2287671"/>
                <a:gd name="connsiteY8" fmla="*/ 148675 h 892033"/>
                <a:gd name="connsiteX0" fmla="*/ 0 w 2287671"/>
                <a:gd name="connsiteY0" fmla="*/ 148675 h 894176"/>
                <a:gd name="connsiteX1" fmla="*/ 148675 w 2287671"/>
                <a:gd name="connsiteY1" fmla="*/ 0 h 894176"/>
                <a:gd name="connsiteX2" fmla="*/ 2138996 w 2287671"/>
                <a:gd name="connsiteY2" fmla="*/ 0 h 894176"/>
                <a:gd name="connsiteX3" fmla="*/ 2287671 w 2287671"/>
                <a:gd name="connsiteY3" fmla="*/ 148675 h 894176"/>
                <a:gd name="connsiteX4" fmla="*/ 2287671 w 2287671"/>
                <a:gd name="connsiteY4" fmla="*/ 743358 h 894176"/>
                <a:gd name="connsiteX5" fmla="*/ 2138996 w 2287671"/>
                <a:gd name="connsiteY5" fmla="*/ 892033 h 894176"/>
                <a:gd name="connsiteX6" fmla="*/ 999911 w 2287671"/>
                <a:gd name="connsiteY6" fmla="*/ 894176 h 894176"/>
                <a:gd name="connsiteX7" fmla="*/ 148675 w 2287671"/>
                <a:gd name="connsiteY7" fmla="*/ 892033 h 894176"/>
                <a:gd name="connsiteX8" fmla="*/ 0 w 2287671"/>
                <a:gd name="connsiteY8" fmla="*/ 743358 h 894176"/>
                <a:gd name="connsiteX9" fmla="*/ 0 w 2287671"/>
                <a:gd name="connsiteY9" fmla="*/ 148675 h 894176"/>
                <a:gd name="connsiteX0" fmla="*/ 0 w 2287671"/>
                <a:gd name="connsiteY0" fmla="*/ 148675 h 974205"/>
                <a:gd name="connsiteX1" fmla="*/ 148675 w 2287671"/>
                <a:gd name="connsiteY1" fmla="*/ 0 h 974205"/>
                <a:gd name="connsiteX2" fmla="*/ 2138996 w 2287671"/>
                <a:gd name="connsiteY2" fmla="*/ 0 h 974205"/>
                <a:gd name="connsiteX3" fmla="*/ 2287671 w 2287671"/>
                <a:gd name="connsiteY3" fmla="*/ 148675 h 974205"/>
                <a:gd name="connsiteX4" fmla="*/ 2287671 w 2287671"/>
                <a:gd name="connsiteY4" fmla="*/ 743358 h 974205"/>
                <a:gd name="connsiteX5" fmla="*/ 2138996 w 2287671"/>
                <a:gd name="connsiteY5" fmla="*/ 892033 h 974205"/>
                <a:gd name="connsiteX6" fmla="*/ 999911 w 2287671"/>
                <a:gd name="connsiteY6" fmla="*/ 894176 h 974205"/>
                <a:gd name="connsiteX7" fmla="*/ 148675 w 2287671"/>
                <a:gd name="connsiteY7" fmla="*/ 892033 h 974205"/>
                <a:gd name="connsiteX8" fmla="*/ 0 w 2287671"/>
                <a:gd name="connsiteY8" fmla="*/ 743358 h 974205"/>
                <a:gd name="connsiteX9" fmla="*/ 0 w 2287671"/>
                <a:gd name="connsiteY9" fmla="*/ 148675 h 974205"/>
                <a:gd name="connsiteX0" fmla="*/ 0 w 2287671"/>
                <a:gd name="connsiteY0" fmla="*/ 148675 h 960788"/>
                <a:gd name="connsiteX1" fmla="*/ 148675 w 2287671"/>
                <a:gd name="connsiteY1" fmla="*/ 0 h 960788"/>
                <a:gd name="connsiteX2" fmla="*/ 2138996 w 2287671"/>
                <a:gd name="connsiteY2" fmla="*/ 0 h 960788"/>
                <a:gd name="connsiteX3" fmla="*/ 2287671 w 2287671"/>
                <a:gd name="connsiteY3" fmla="*/ 148675 h 960788"/>
                <a:gd name="connsiteX4" fmla="*/ 2287671 w 2287671"/>
                <a:gd name="connsiteY4" fmla="*/ 743358 h 960788"/>
                <a:gd name="connsiteX5" fmla="*/ 2138996 w 2287671"/>
                <a:gd name="connsiteY5" fmla="*/ 892033 h 960788"/>
                <a:gd name="connsiteX6" fmla="*/ 1508583 w 2287671"/>
                <a:gd name="connsiteY6" fmla="*/ 960787 h 960788"/>
                <a:gd name="connsiteX7" fmla="*/ 999911 w 2287671"/>
                <a:gd name="connsiteY7" fmla="*/ 894176 h 960788"/>
                <a:gd name="connsiteX8" fmla="*/ 148675 w 2287671"/>
                <a:gd name="connsiteY8" fmla="*/ 892033 h 960788"/>
                <a:gd name="connsiteX9" fmla="*/ 0 w 2287671"/>
                <a:gd name="connsiteY9" fmla="*/ 743358 h 960788"/>
                <a:gd name="connsiteX10" fmla="*/ 0 w 2287671"/>
                <a:gd name="connsiteY10" fmla="*/ 148675 h 960788"/>
                <a:gd name="connsiteX0" fmla="*/ 0 w 2287671"/>
                <a:gd name="connsiteY0" fmla="*/ 148675 h 910478"/>
                <a:gd name="connsiteX1" fmla="*/ 148675 w 2287671"/>
                <a:gd name="connsiteY1" fmla="*/ 0 h 910478"/>
                <a:gd name="connsiteX2" fmla="*/ 2138996 w 2287671"/>
                <a:gd name="connsiteY2" fmla="*/ 0 h 910478"/>
                <a:gd name="connsiteX3" fmla="*/ 2287671 w 2287671"/>
                <a:gd name="connsiteY3" fmla="*/ 148675 h 910478"/>
                <a:gd name="connsiteX4" fmla="*/ 2287671 w 2287671"/>
                <a:gd name="connsiteY4" fmla="*/ 743358 h 910478"/>
                <a:gd name="connsiteX5" fmla="*/ 2138996 w 2287671"/>
                <a:gd name="connsiteY5" fmla="*/ 892033 h 910478"/>
                <a:gd name="connsiteX6" fmla="*/ 1508583 w 2287671"/>
                <a:gd name="connsiteY6" fmla="*/ 900231 h 910478"/>
                <a:gd name="connsiteX7" fmla="*/ 999911 w 2287671"/>
                <a:gd name="connsiteY7" fmla="*/ 894176 h 910478"/>
                <a:gd name="connsiteX8" fmla="*/ 148675 w 2287671"/>
                <a:gd name="connsiteY8" fmla="*/ 892033 h 910478"/>
                <a:gd name="connsiteX9" fmla="*/ 0 w 2287671"/>
                <a:gd name="connsiteY9" fmla="*/ 743358 h 910478"/>
                <a:gd name="connsiteX10" fmla="*/ 0 w 2287671"/>
                <a:gd name="connsiteY10" fmla="*/ 148675 h 910478"/>
                <a:gd name="connsiteX0" fmla="*/ 0 w 2287671"/>
                <a:gd name="connsiteY0" fmla="*/ 148675 h 910478"/>
                <a:gd name="connsiteX1" fmla="*/ 148675 w 2287671"/>
                <a:gd name="connsiteY1" fmla="*/ 0 h 910478"/>
                <a:gd name="connsiteX2" fmla="*/ 2138996 w 2287671"/>
                <a:gd name="connsiteY2" fmla="*/ 0 h 910478"/>
                <a:gd name="connsiteX3" fmla="*/ 2287671 w 2287671"/>
                <a:gd name="connsiteY3" fmla="*/ 148675 h 910478"/>
                <a:gd name="connsiteX4" fmla="*/ 2287671 w 2287671"/>
                <a:gd name="connsiteY4" fmla="*/ 743358 h 910478"/>
                <a:gd name="connsiteX5" fmla="*/ 2138996 w 2287671"/>
                <a:gd name="connsiteY5" fmla="*/ 892033 h 910478"/>
                <a:gd name="connsiteX6" fmla="*/ 1508583 w 2287671"/>
                <a:gd name="connsiteY6" fmla="*/ 900231 h 910478"/>
                <a:gd name="connsiteX7" fmla="*/ 999911 w 2287671"/>
                <a:gd name="connsiteY7" fmla="*/ 894176 h 910478"/>
                <a:gd name="connsiteX8" fmla="*/ 148675 w 2287671"/>
                <a:gd name="connsiteY8" fmla="*/ 892033 h 910478"/>
                <a:gd name="connsiteX9" fmla="*/ 0 w 2287671"/>
                <a:gd name="connsiteY9" fmla="*/ 743358 h 910478"/>
                <a:gd name="connsiteX10" fmla="*/ 0 w 2287671"/>
                <a:gd name="connsiteY10" fmla="*/ 148675 h 910478"/>
                <a:gd name="connsiteX0" fmla="*/ 0 w 2287671"/>
                <a:gd name="connsiteY0" fmla="*/ 148675 h 910478"/>
                <a:gd name="connsiteX1" fmla="*/ 148675 w 2287671"/>
                <a:gd name="connsiteY1" fmla="*/ 0 h 910478"/>
                <a:gd name="connsiteX2" fmla="*/ 2138996 w 2287671"/>
                <a:gd name="connsiteY2" fmla="*/ 0 h 910478"/>
                <a:gd name="connsiteX3" fmla="*/ 2287671 w 2287671"/>
                <a:gd name="connsiteY3" fmla="*/ 148675 h 910478"/>
                <a:gd name="connsiteX4" fmla="*/ 2287671 w 2287671"/>
                <a:gd name="connsiteY4" fmla="*/ 743358 h 910478"/>
                <a:gd name="connsiteX5" fmla="*/ 2138996 w 2287671"/>
                <a:gd name="connsiteY5" fmla="*/ 892033 h 910478"/>
                <a:gd name="connsiteX6" fmla="*/ 1508583 w 2287671"/>
                <a:gd name="connsiteY6" fmla="*/ 900231 h 910478"/>
                <a:gd name="connsiteX7" fmla="*/ 1248191 w 2287671"/>
                <a:gd name="connsiteY7" fmla="*/ 900231 h 910478"/>
                <a:gd name="connsiteX8" fmla="*/ 999911 w 2287671"/>
                <a:gd name="connsiteY8" fmla="*/ 894176 h 910478"/>
                <a:gd name="connsiteX9" fmla="*/ 148675 w 2287671"/>
                <a:gd name="connsiteY9" fmla="*/ 892033 h 910478"/>
                <a:gd name="connsiteX10" fmla="*/ 0 w 2287671"/>
                <a:gd name="connsiteY10" fmla="*/ 743358 h 910478"/>
                <a:gd name="connsiteX11" fmla="*/ 0 w 2287671"/>
                <a:gd name="connsiteY11" fmla="*/ 148675 h 910478"/>
                <a:gd name="connsiteX0" fmla="*/ 0 w 2287671"/>
                <a:gd name="connsiteY0" fmla="*/ 148675 h 1221179"/>
                <a:gd name="connsiteX1" fmla="*/ 148675 w 2287671"/>
                <a:gd name="connsiteY1" fmla="*/ 0 h 1221179"/>
                <a:gd name="connsiteX2" fmla="*/ 2138996 w 2287671"/>
                <a:gd name="connsiteY2" fmla="*/ 0 h 1221179"/>
                <a:gd name="connsiteX3" fmla="*/ 2287671 w 2287671"/>
                <a:gd name="connsiteY3" fmla="*/ 148675 h 1221179"/>
                <a:gd name="connsiteX4" fmla="*/ 2287671 w 2287671"/>
                <a:gd name="connsiteY4" fmla="*/ 743358 h 1221179"/>
                <a:gd name="connsiteX5" fmla="*/ 2138996 w 2287671"/>
                <a:gd name="connsiteY5" fmla="*/ 892033 h 1221179"/>
                <a:gd name="connsiteX6" fmla="*/ 1508583 w 2287671"/>
                <a:gd name="connsiteY6" fmla="*/ 900231 h 1221179"/>
                <a:gd name="connsiteX7" fmla="*/ 1302691 w 2287671"/>
                <a:gd name="connsiteY7" fmla="*/ 1221179 h 1221179"/>
                <a:gd name="connsiteX8" fmla="*/ 999911 w 2287671"/>
                <a:gd name="connsiteY8" fmla="*/ 894176 h 1221179"/>
                <a:gd name="connsiteX9" fmla="*/ 148675 w 2287671"/>
                <a:gd name="connsiteY9" fmla="*/ 892033 h 1221179"/>
                <a:gd name="connsiteX10" fmla="*/ 0 w 2287671"/>
                <a:gd name="connsiteY10" fmla="*/ 743358 h 1221179"/>
                <a:gd name="connsiteX11" fmla="*/ 0 w 2287671"/>
                <a:gd name="connsiteY11" fmla="*/ 148675 h 1221179"/>
                <a:gd name="connsiteX0" fmla="*/ 0 w 2287671"/>
                <a:gd name="connsiteY0" fmla="*/ 148675 h 1221179"/>
                <a:gd name="connsiteX1" fmla="*/ 148675 w 2287671"/>
                <a:gd name="connsiteY1" fmla="*/ 0 h 1221179"/>
                <a:gd name="connsiteX2" fmla="*/ 2138996 w 2287671"/>
                <a:gd name="connsiteY2" fmla="*/ 0 h 1221179"/>
                <a:gd name="connsiteX3" fmla="*/ 2287671 w 2287671"/>
                <a:gd name="connsiteY3" fmla="*/ 148675 h 1221179"/>
                <a:gd name="connsiteX4" fmla="*/ 2287671 w 2287671"/>
                <a:gd name="connsiteY4" fmla="*/ 743358 h 1221179"/>
                <a:gd name="connsiteX5" fmla="*/ 2138996 w 2287671"/>
                <a:gd name="connsiteY5" fmla="*/ 892033 h 1221179"/>
                <a:gd name="connsiteX6" fmla="*/ 1508583 w 2287671"/>
                <a:gd name="connsiteY6" fmla="*/ 900231 h 1221179"/>
                <a:gd name="connsiteX7" fmla="*/ 1302691 w 2287671"/>
                <a:gd name="connsiteY7" fmla="*/ 1221179 h 1221179"/>
                <a:gd name="connsiteX8" fmla="*/ 999911 w 2287671"/>
                <a:gd name="connsiteY8" fmla="*/ 894176 h 1221179"/>
                <a:gd name="connsiteX9" fmla="*/ 148675 w 2287671"/>
                <a:gd name="connsiteY9" fmla="*/ 892033 h 1221179"/>
                <a:gd name="connsiteX10" fmla="*/ 0 w 2287671"/>
                <a:gd name="connsiteY10" fmla="*/ 743358 h 1221179"/>
                <a:gd name="connsiteX11" fmla="*/ 0 w 2287671"/>
                <a:gd name="connsiteY11" fmla="*/ 148675 h 1221179"/>
                <a:gd name="connsiteX0" fmla="*/ 0 w 2287671"/>
                <a:gd name="connsiteY0" fmla="*/ 148675 h 1221179"/>
                <a:gd name="connsiteX1" fmla="*/ 148675 w 2287671"/>
                <a:gd name="connsiteY1" fmla="*/ 0 h 1221179"/>
                <a:gd name="connsiteX2" fmla="*/ 2138996 w 2287671"/>
                <a:gd name="connsiteY2" fmla="*/ 0 h 1221179"/>
                <a:gd name="connsiteX3" fmla="*/ 2287671 w 2287671"/>
                <a:gd name="connsiteY3" fmla="*/ 148675 h 1221179"/>
                <a:gd name="connsiteX4" fmla="*/ 2287671 w 2287671"/>
                <a:gd name="connsiteY4" fmla="*/ 743358 h 1221179"/>
                <a:gd name="connsiteX5" fmla="*/ 2138996 w 2287671"/>
                <a:gd name="connsiteY5" fmla="*/ 892033 h 1221179"/>
                <a:gd name="connsiteX6" fmla="*/ 1508583 w 2287671"/>
                <a:gd name="connsiteY6" fmla="*/ 900231 h 1221179"/>
                <a:gd name="connsiteX7" fmla="*/ 1302691 w 2287671"/>
                <a:gd name="connsiteY7" fmla="*/ 1221179 h 1221179"/>
                <a:gd name="connsiteX8" fmla="*/ 999911 w 2287671"/>
                <a:gd name="connsiteY8" fmla="*/ 894176 h 1221179"/>
                <a:gd name="connsiteX9" fmla="*/ 148675 w 2287671"/>
                <a:gd name="connsiteY9" fmla="*/ 892033 h 1221179"/>
                <a:gd name="connsiteX10" fmla="*/ 0 w 2287671"/>
                <a:gd name="connsiteY10" fmla="*/ 743358 h 1221179"/>
                <a:gd name="connsiteX11" fmla="*/ 0 w 2287671"/>
                <a:gd name="connsiteY11" fmla="*/ 148675 h 1221179"/>
                <a:gd name="connsiteX0" fmla="*/ 0 w 2287671"/>
                <a:gd name="connsiteY0" fmla="*/ 148675 h 1221179"/>
                <a:gd name="connsiteX1" fmla="*/ 148675 w 2287671"/>
                <a:gd name="connsiteY1" fmla="*/ 0 h 1221179"/>
                <a:gd name="connsiteX2" fmla="*/ 2138996 w 2287671"/>
                <a:gd name="connsiteY2" fmla="*/ 0 h 1221179"/>
                <a:gd name="connsiteX3" fmla="*/ 2287671 w 2287671"/>
                <a:gd name="connsiteY3" fmla="*/ 148675 h 1221179"/>
                <a:gd name="connsiteX4" fmla="*/ 2287671 w 2287671"/>
                <a:gd name="connsiteY4" fmla="*/ 743358 h 1221179"/>
                <a:gd name="connsiteX5" fmla="*/ 2138996 w 2287671"/>
                <a:gd name="connsiteY5" fmla="*/ 892033 h 1221179"/>
                <a:gd name="connsiteX6" fmla="*/ 1508583 w 2287671"/>
                <a:gd name="connsiteY6" fmla="*/ 900231 h 1221179"/>
                <a:gd name="connsiteX7" fmla="*/ 1302691 w 2287671"/>
                <a:gd name="connsiteY7" fmla="*/ 1221179 h 1221179"/>
                <a:gd name="connsiteX8" fmla="*/ 999911 w 2287671"/>
                <a:gd name="connsiteY8" fmla="*/ 894176 h 1221179"/>
                <a:gd name="connsiteX9" fmla="*/ 148675 w 2287671"/>
                <a:gd name="connsiteY9" fmla="*/ 892033 h 1221179"/>
                <a:gd name="connsiteX10" fmla="*/ 0 w 2287671"/>
                <a:gd name="connsiteY10" fmla="*/ 743358 h 1221179"/>
                <a:gd name="connsiteX11" fmla="*/ 0 w 2287671"/>
                <a:gd name="connsiteY11" fmla="*/ 148675 h 1221179"/>
                <a:gd name="connsiteX0" fmla="*/ 0 w 2287671"/>
                <a:gd name="connsiteY0" fmla="*/ 148675 h 1221179"/>
                <a:gd name="connsiteX1" fmla="*/ 148675 w 2287671"/>
                <a:gd name="connsiteY1" fmla="*/ 0 h 1221179"/>
                <a:gd name="connsiteX2" fmla="*/ 2138996 w 2287671"/>
                <a:gd name="connsiteY2" fmla="*/ 0 h 1221179"/>
                <a:gd name="connsiteX3" fmla="*/ 2287671 w 2287671"/>
                <a:gd name="connsiteY3" fmla="*/ 148675 h 1221179"/>
                <a:gd name="connsiteX4" fmla="*/ 2287671 w 2287671"/>
                <a:gd name="connsiteY4" fmla="*/ 743358 h 1221179"/>
                <a:gd name="connsiteX5" fmla="*/ 2138996 w 2287671"/>
                <a:gd name="connsiteY5" fmla="*/ 892033 h 1221179"/>
                <a:gd name="connsiteX6" fmla="*/ 1508583 w 2287671"/>
                <a:gd name="connsiteY6" fmla="*/ 900231 h 1221179"/>
                <a:gd name="connsiteX7" fmla="*/ 1302691 w 2287671"/>
                <a:gd name="connsiteY7" fmla="*/ 1221179 h 1221179"/>
                <a:gd name="connsiteX8" fmla="*/ 999911 w 2287671"/>
                <a:gd name="connsiteY8" fmla="*/ 894176 h 1221179"/>
                <a:gd name="connsiteX9" fmla="*/ 148675 w 2287671"/>
                <a:gd name="connsiteY9" fmla="*/ 892033 h 1221179"/>
                <a:gd name="connsiteX10" fmla="*/ 0 w 2287671"/>
                <a:gd name="connsiteY10" fmla="*/ 743358 h 1221179"/>
                <a:gd name="connsiteX11" fmla="*/ 0 w 2287671"/>
                <a:gd name="connsiteY11" fmla="*/ 148675 h 1221179"/>
                <a:gd name="connsiteX0" fmla="*/ 0 w 2287671"/>
                <a:gd name="connsiteY0" fmla="*/ 148675 h 1091394"/>
                <a:gd name="connsiteX1" fmla="*/ 148675 w 2287671"/>
                <a:gd name="connsiteY1" fmla="*/ 0 h 1091394"/>
                <a:gd name="connsiteX2" fmla="*/ 2138996 w 2287671"/>
                <a:gd name="connsiteY2" fmla="*/ 0 h 1091394"/>
                <a:gd name="connsiteX3" fmla="*/ 2287671 w 2287671"/>
                <a:gd name="connsiteY3" fmla="*/ 148675 h 1091394"/>
                <a:gd name="connsiteX4" fmla="*/ 2287671 w 2287671"/>
                <a:gd name="connsiteY4" fmla="*/ 743358 h 1091394"/>
                <a:gd name="connsiteX5" fmla="*/ 2138996 w 2287671"/>
                <a:gd name="connsiteY5" fmla="*/ 892033 h 1091394"/>
                <a:gd name="connsiteX6" fmla="*/ 1508583 w 2287671"/>
                <a:gd name="connsiteY6" fmla="*/ 900231 h 1091394"/>
                <a:gd name="connsiteX7" fmla="*/ 1290892 w 2287671"/>
                <a:gd name="connsiteY7" fmla="*/ 1091394 h 1091394"/>
                <a:gd name="connsiteX8" fmla="*/ 999911 w 2287671"/>
                <a:gd name="connsiteY8" fmla="*/ 894176 h 1091394"/>
                <a:gd name="connsiteX9" fmla="*/ 148675 w 2287671"/>
                <a:gd name="connsiteY9" fmla="*/ 892033 h 1091394"/>
                <a:gd name="connsiteX10" fmla="*/ 0 w 2287671"/>
                <a:gd name="connsiteY10" fmla="*/ 743358 h 1091394"/>
                <a:gd name="connsiteX11" fmla="*/ 0 w 2287671"/>
                <a:gd name="connsiteY11" fmla="*/ 148675 h 1091394"/>
                <a:gd name="connsiteX0" fmla="*/ 0 w 2287671"/>
                <a:gd name="connsiteY0" fmla="*/ 148675 h 1091394"/>
                <a:gd name="connsiteX1" fmla="*/ 148675 w 2287671"/>
                <a:gd name="connsiteY1" fmla="*/ 0 h 1091394"/>
                <a:gd name="connsiteX2" fmla="*/ 2138996 w 2287671"/>
                <a:gd name="connsiteY2" fmla="*/ 0 h 1091394"/>
                <a:gd name="connsiteX3" fmla="*/ 2287671 w 2287671"/>
                <a:gd name="connsiteY3" fmla="*/ 148675 h 1091394"/>
                <a:gd name="connsiteX4" fmla="*/ 2287671 w 2287671"/>
                <a:gd name="connsiteY4" fmla="*/ 743358 h 1091394"/>
                <a:gd name="connsiteX5" fmla="*/ 2138996 w 2287671"/>
                <a:gd name="connsiteY5" fmla="*/ 892033 h 1091394"/>
                <a:gd name="connsiteX6" fmla="*/ 1508583 w 2287671"/>
                <a:gd name="connsiteY6" fmla="*/ 900231 h 1091394"/>
                <a:gd name="connsiteX7" fmla="*/ 1290892 w 2287671"/>
                <a:gd name="connsiteY7" fmla="*/ 1091394 h 1091394"/>
                <a:gd name="connsiteX8" fmla="*/ 999911 w 2287671"/>
                <a:gd name="connsiteY8" fmla="*/ 894176 h 1091394"/>
                <a:gd name="connsiteX9" fmla="*/ 148675 w 2287671"/>
                <a:gd name="connsiteY9" fmla="*/ 892033 h 1091394"/>
                <a:gd name="connsiteX10" fmla="*/ 0 w 2287671"/>
                <a:gd name="connsiteY10" fmla="*/ 743358 h 1091394"/>
                <a:gd name="connsiteX11" fmla="*/ 0 w 2287671"/>
                <a:gd name="connsiteY11" fmla="*/ 148675 h 1091394"/>
                <a:gd name="connsiteX0" fmla="*/ 0 w 2287671"/>
                <a:gd name="connsiteY0" fmla="*/ 148675 h 1091394"/>
                <a:gd name="connsiteX1" fmla="*/ 148675 w 2287671"/>
                <a:gd name="connsiteY1" fmla="*/ 0 h 1091394"/>
                <a:gd name="connsiteX2" fmla="*/ 2138996 w 2287671"/>
                <a:gd name="connsiteY2" fmla="*/ 0 h 1091394"/>
                <a:gd name="connsiteX3" fmla="*/ 2287671 w 2287671"/>
                <a:gd name="connsiteY3" fmla="*/ 148675 h 1091394"/>
                <a:gd name="connsiteX4" fmla="*/ 2287671 w 2287671"/>
                <a:gd name="connsiteY4" fmla="*/ 743358 h 1091394"/>
                <a:gd name="connsiteX5" fmla="*/ 2138996 w 2287671"/>
                <a:gd name="connsiteY5" fmla="*/ 892033 h 1091394"/>
                <a:gd name="connsiteX6" fmla="*/ 1508583 w 2287671"/>
                <a:gd name="connsiteY6" fmla="*/ 900231 h 1091394"/>
                <a:gd name="connsiteX7" fmla="*/ 1290892 w 2287671"/>
                <a:gd name="connsiteY7" fmla="*/ 1091394 h 1091394"/>
                <a:gd name="connsiteX8" fmla="*/ 640050 w 2287671"/>
                <a:gd name="connsiteY8" fmla="*/ 888276 h 1091394"/>
                <a:gd name="connsiteX9" fmla="*/ 148675 w 2287671"/>
                <a:gd name="connsiteY9" fmla="*/ 892033 h 1091394"/>
                <a:gd name="connsiteX10" fmla="*/ 0 w 2287671"/>
                <a:gd name="connsiteY10" fmla="*/ 743358 h 1091394"/>
                <a:gd name="connsiteX11" fmla="*/ 0 w 2287671"/>
                <a:gd name="connsiteY11" fmla="*/ 148675 h 1091394"/>
                <a:gd name="connsiteX0" fmla="*/ 0 w 2287671"/>
                <a:gd name="connsiteY0" fmla="*/ 148675 h 1103192"/>
                <a:gd name="connsiteX1" fmla="*/ 148675 w 2287671"/>
                <a:gd name="connsiteY1" fmla="*/ 0 h 1103192"/>
                <a:gd name="connsiteX2" fmla="*/ 2138996 w 2287671"/>
                <a:gd name="connsiteY2" fmla="*/ 0 h 1103192"/>
                <a:gd name="connsiteX3" fmla="*/ 2287671 w 2287671"/>
                <a:gd name="connsiteY3" fmla="*/ 148675 h 1103192"/>
                <a:gd name="connsiteX4" fmla="*/ 2287671 w 2287671"/>
                <a:gd name="connsiteY4" fmla="*/ 743358 h 1103192"/>
                <a:gd name="connsiteX5" fmla="*/ 2138996 w 2287671"/>
                <a:gd name="connsiteY5" fmla="*/ 892033 h 1103192"/>
                <a:gd name="connsiteX6" fmla="*/ 1508583 w 2287671"/>
                <a:gd name="connsiteY6" fmla="*/ 900231 h 1103192"/>
                <a:gd name="connsiteX7" fmla="*/ 1078515 w 2287671"/>
                <a:gd name="connsiteY7" fmla="*/ 1103192 h 1103192"/>
                <a:gd name="connsiteX8" fmla="*/ 640050 w 2287671"/>
                <a:gd name="connsiteY8" fmla="*/ 888276 h 1103192"/>
                <a:gd name="connsiteX9" fmla="*/ 148675 w 2287671"/>
                <a:gd name="connsiteY9" fmla="*/ 892033 h 1103192"/>
                <a:gd name="connsiteX10" fmla="*/ 0 w 2287671"/>
                <a:gd name="connsiteY10" fmla="*/ 743358 h 1103192"/>
                <a:gd name="connsiteX11" fmla="*/ 0 w 2287671"/>
                <a:gd name="connsiteY11" fmla="*/ 148675 h 1103192"/>
                <a:gd name="connsiteX0" fmla="*/ 0 w 2287671"/>
                <a:gd name="connsiteY0" fmla="*/ 148675 h 1103192"/>
                <a:gd name="connsiteX1" fmla="*/ 148675 w 2287671"/>
                <a:gd name="connsiteY1" fmla="*/ 0 h 1103192"/>
                <a:gd name="connsiteX2" fmla="*/ 2138996 w 2287671"/>
                <a:gd name="connsiteY2" fmla="*/ 0 h 1103192"/>
                <a:gd name="connsiteX3" fmla="*/ 2287671 w 2287671"/>
                <a:gd name="connsiteY3" fmla="*/ 148675 h 1103192"/>
                <a:gd name="connsiteX4" fmla="*/ 2287671 w 2287671"/>
                <a:gd name="connsiteY4" fmla="*/ 743358 h 1103192"/>
                <a:gd name="connsiteX5" fmla="*/ 2138996 w 2287671"/>
                <a:gd name="connsiteY5" fmla="*/ 892033 h 1103192"/>
                <a:gd name="connsiteX6" fmla="*/ 1125125 w 2287671"/>
                <a:gd name="connsiteY6" fmla="*/ 894331 h 1103192"/>
                <a:gd name="connsiteX7" fmla="*/ 1078515 w 2287671"/>
                <a:gd name="connsiteY7" fmla="*/ 1103192 h 1103192"/>
                <a:gd name="connsiteX8" fmla="*/ 640050 w 2287671"/>
                <a:gd name="connsiteY8" fmla="*/ 888276 h 1103192"/>
                <a:gd name="connsiteX9" fmla="*/ 148675 w 2287671"/>
                <a:gd name="connsiteY9" fmla="*/ 892033 h 1103192"/>
                <a:gd name="connsiteX10" fmla="*/ 0 w 2287671"/>
                <a:gd name="connsiteY10" fmla="*/ 743358 h 1103192"/>
                <a:gd name="connsiteX11" fmla="*/ 0 w 2287671"/>
                <a:gd name="connsiteY11" fmla="*/ 148675 h 1103192"/>
                <a:gd name="connsiteX0" fmla="*/ 0 w 2287671"/>
                <a:gd name="connsiteY0" fmla="*/ 148675 h 1114991"/>
                <a:gd name="connsiteX1" fmla="*/ 148675 w 2287671"/>
                <a:gd name="connsiteY1" fmla="*/ 0 h 1114991"/>
                <a:gd name="connsiteX2" fmla="*/ 2138996 w 2287671"/>
                <a:gd name="connsiteY2" fmla="*/ 0 h 1114991"/>
                <a:gd name="connsiteX3" fmla="*/ 2287671 w 2287671"/>
                <a:gd name="connsiteY3" fmla="*/ 148675 h 1114991"/>
                <a:gd name="connsiteX4" fmla="*/ 2287671 w 2287671"/>
                <a:gd name="connsiteY4" fmla="*/ 743358 h 1114991"/>
                <a:gd name="connsiteX5" fmla="*/ 2138996 w 2287671"/>
                <a:gd name="connsiteY5" fmla="*/ 892033 h 1114991"/>
                <a:gd name="connsiteX6" fmla="*/ 1125125 w 2287671"/>
                <a:gd name="connsiteY6" fmla="*/ 894331 h 1114991"/>
                <a:gd name="connsiteX7" fmla="*/ 1149307 w 2287671"/>
                <a:gd name="connsiteY7" fmla="*/ 1114991 h 1114991"/>
                <a:gd name="connsiteX8" fmla="*/ 640050 w 2287671"/>
                <a:gd name="connsiteY8" fmla="*/ 888276 h 1114991"/>
                <a:gd name="connsiteX9" fmla="*/ 148675 w 2287671"/>
                <a:gd name="connsiteY9" fmla="*/ 892033 h 1114991"/>
                <a:gd name="connsiteX10" fmla="*/ 0 w 2287671"/>
                <a:gd name="connsiteY10" fmla="*/ 743358 h 1114991"/>
                <a:gd name="connsiteX11" fmla="*/ 0 w 2287671"/>
                <a:gd name="connsiteY11" fmla="*/ 148675 h 1114991"/>
                <a:gd name="connsiteX0" fmla="*/ 0 w 2287671"/>
                <a:gd name="connsiteY0" fmla="*/ 148675 h 1114991"/>
                <a:gd name="connsiteX1" fmla="*/ 148675 w 2287671"/>
                <a:gd name="connsiteY1" fmla="*/ 0 h 1114991"/>
                <a:gd name="connsiteX2" fmla="*/ 2138996 w 2287671"/>
                <a:gd name="connsiteY2" fmla="*/ 0 h 1114991"/>
                <a:gd name="connsiteX3" fmla="*/ 2287671 w 2287671"/>
                <a:gd name="connsiteY3" fmla="*/ 148675 h 1114991"/>
                <a:gd name="connsiteX4" fmla="*/ 2287671 w 2287671"/>
                <a:gd name="connsiteY4" fmla="*/ 743358 h 1114991"/>
                <a:gd name="connsiteX5" fmla="*/ 2138996 w 2287671"/>
                <a:gd name="connsiteY5" fmla="*/ 892033 h 1114991"/>
                <a:gd name="connsiteX6" fmla="*/ 1125125 w 2287671"/>
                <a:gd name="connsiteY6" fmla="*/ 894331 h 1114991"/>
                <a:gd name="connsiteX7" fmla="*/ 1149307 w 2287671"/>
                <a:gd name="connsiteY7" fmla="*/ 1114991 h 1114991"/>
                <a:gd name="connsiteX8" fmla="*/ 640050 w 2287671"/>
                <a:gd name="connsiteY8" fmla="*/ 888276 h 1114991"/>
                <a:gd name="connsiteX9" fmla="*/ 148675 w 2287671"/>
                <a:gd name="connsiteY9" fmla="*/ 892033 h 1114991"/>
                <a:gd name="connsiteX10" fmla="*/ 0 w 2287671"/>
                <a:gd name="connsiteY10" fmla="*/ 743358 h 1114991"/>
                <a:gd name="connsiteX11" fmla="*/ 0 w 2287671"/>
                <a:gd name="connsiteY11" fmla="*/ 148675 h 1114991"/>
                <a:gd name="connsiteX0" fmla="*/ 0 w 2287671"/>
                <a:gd name="connsiteY0" fmla="*/ 148675 h 1114991"/>
                <a:gd name="connsiteX1" fmla="*/ 148675 w 2287671"/>
                <a:gd name="connsiteY1" fmla="*/ 0 h 1114991"/>
                <a:gd name="connsiteX2" fmla="*/ 2138996 w 2287671"/>
                <a:gd name="connsiteY2" fmla="*/ 0 h 1114991"/>
                <a:gd name="connsiteX3" fmla="*/ 2287671 w 2287671"/>
                <a:gd name="connsiteY3" fmla="*/ 148675 h 1114991"/>
                <a:gd name="connsiteX4" fmla="*/ 2287671 w 2287671"/>
                <a:gd name="connsiteY4" fmla="*/ 743358 h 1114991"/>
                <a:gd name="connsiteX5" fmla="*/ 2138996 w 2287671"/>
                <a:gd name="connsiteY5" fmla="*/ 892033 h 1114991"/>
                <a:gd name="connsiteX6" fmla="*/ 1125125 w 2287671"/>
                <a:gd name="connsiteY6" fmla="*/ 894331 h 1114991"/>
                <a:gd name="connsiteX7" fmla="*/ 1149307 w 2287671"/>
                <a:gd name="connsiteY7" fmla="*/ 1114991 h 1114991"/>
                <a:gd name="connsiteX8" fmla="*/ 640050 w 2287671"/>
                <a:gd name="connsiteY8" fmla="*/ 888276 h 1114991"/>
                <a:gd name="connsiteX9" fmla="*/ 148675 w 2287671"/>
                <a:gd name="connsiteY9" fmla="*/ 892033 h 1114991"/>
                <a:gd name="connsiteX10" fmla="*/ 0 w 2287671"/>
                <a:gd name="connsiteY10" fmla="*/ 743358 h 1114991"/>
                <a:gd name="connsiteX11" fmla="*/ 0 w 2287671"/>
                <a:gd name="connsiteY11" fmla="*/ 148675 h 1114991"/>
                <a:gd name="connsiteX0" fmla="*/ 0 w 2287671"/>
                <a:gd name="connsiteY0" fmla="*/ 148675 h 1114991"/>
                <a:gd name="connsiteX1" fmla="*/ 148675 w 2287671"/>
                <a:gd name="connsiteY1" fmla="*/ 0 h 1114991"/>
                <a:gd name="connsiteX2" fmla="*/ 2138996 w 2287671"/>
                <a:gd name="connsiteY2" fmla="*/ 0 h 1114991"/>
                <a:gd name="connsiteX3" fmla="*/ 2287671 w 2287671"/>
                <a:gd name="connsiteY3" fmla="*/ 148675 h 1114991"/>
                <a:gd name="connsiteX4" fmla="*/ 2287671 w 2287671"/>
                <a:gd name="connsiteY4" fmla="*/ 743358 h 1114991"/>
                <a:gd name="connsiteX5" fmla="*/ 2138996 w 2287671"/>
                <a:gd name="connsiteY5" fmla="*/ 892033 h 1114991"/>
                <a:gd name="connsiteX6" fmla="*/ 1125125 w 2287671"/>
                <a:gd name="connsiteY6" fmla="*/ 894331 h 1114991"/>
                <a:gd name="connsiteX7" fmla="*/ 1149307 w 2287671"/>
                <a:gd name="connsiteY7" fmla="*/ 1114991 h 1114991"/>
                <a:gd name="connsiteX8" fmla="*/ 640050 w 2287671"/>
                <a:gd name="connsiteY8" fmla="*/ 888276 h 1114991"/>
                <a:gd name="connsiteX9" fmla="*/ 148675 w 2287671"/>
                <a:gd name="connsiteY9" fmla="*/ 892033 h 1114991"/>
                <a:gd name="connsiteX10" fmla="*/ 0 w 2287671"/>
                <a:gd name="connsiteY10" fmla="*/ 743358 h 1114991"/>
                <a:gd name="connsiteX11" fmla="*/ 0 w 2287671"/>
                <a:gd name="connsiteY11" fmla="*/ 148675 h 1114991"/>
                <a:gd name="connsiteX0" fmla="*/ 0 w 2287671"/>
                <a:gd name="connsiteY0" fmla="*/ 148675 h 1114991"/>
                <a:gd name="connsiteX1" fmla="*/ 148675 w 2287671"/>
                <a:gd name="connsiteY1" fmla="*/ 0 h 1114991"/>
                <a:gd name="connsiteX2" fmla="*/ 2138996 w 2287671"/>
                <a:gd name="connsiteY2" fmla="*/ 0 h 1114991"/>
                <a:gd name="connsiteX3" fmla="*/ 2287671 w 2287671"/>
                <a:gd name="connsiteY3" fmla="*/ 148675 h 1114991"/>
                <a:gd name="connsiteX4" fmla="*/ 2287671 w 2287671"/>
                <a:gd name="connsiteY4" fmla="*/ 743358 h 1114991"/>
                <a:gd name="connsiteX5" fmla="*/ 2138996 w 2287671"/>
                <a:gd name="connsiteY5" fmla="*/ 892033 h 1114991"/>
                <a:gd name="connsiteX6" fmla="*/ 1125125 w 2287671"/>
                <a:gd name="connsiteY6" fmla="*/ 894331 h 1114991"/>
                <a:gd name="connsiteX7" fmla="*/ 1149307 w 2287671"/>
                <a:gd name="connsiteY7" fmla="*/ 1114991 h 1114991"/>
                <a:gd name="connsiteX8" fmla="*/ 640050 w 2287671"/>
                <a:gd name="connsiteY8" fmla="*/ 888276 h 1114991"/>
                <a:gd name="connsiteX9" fmla="*/ 148675 w 2287671"/>
                <a:gd name="connsiteY9" fmla="*/ 892033 h 1114991"/>
                <a:gd name="connsiteX10" fmla="*/ 0 w 2287671"/>
                <a:gd name="connsiteY10" fmla="*/ 743358 h 1114991"/>
                <a:gd name="connsiteX11" fmla="*/ 0 w 2287671"/>
                <a:gd name="connsiteY11" fmla="*/ 148675 h 111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7671" h="1114991">
                  <a:moveTo>
                    <a:pt x="0" y="148675"/>
                  </a:moveTo>
                  <a:cubicBezTo>
                    <a:pt x="0" y="66564"/>
                    <a:pt x="66564" y="0"/>
                    <a:pt x="148675" y="0"/>
                  </a:cubicBezTo>
                  <a:lnTo>
                    <a:pt x="2138996" y="0"/>
                  </a:lnTo>
                  <a:cubicBezTo>
                    <a:pt x="2221107" y="0"/>
                    <a:pt x="2287671" y="66564"/>
                    <a:pt x="2287671" y="148675"/>
                  </a:cubicBezTo>
                  <a:lnTo>
                    <a:pt x="2287671" y="743358"/>
                  </a:lnTo>
                  <a:cubicBezTo>
                    <a:pt x="2287671" y="825469"/>
                    <a:pt x="2221107" y="892033"/>
                    <a:pt x="2138996" y="892033"/>
                  </a:cubicBezTo>
                  <a:cubicBezTo>
                    <a:pt x="2009148" y="928271"/>
                    <a:pt x="1314972" y="893974"/>
                    <a:pt x="1125125" y="894331"/>
                  </a:cubicBezTo>
                  <a:lnTo>
                    <a:pt x="1149307" y="1114991"/>
                  </a:lnTo>
                  <a:cubicBezTo>
                    <a:pt x="1022764" y="1070456"/>
                    <a:pt x="827481" y="981257"/>
                    <a:pt x="640050" y="888276"/>
                  </a:cubicBezTo>
                  <a:lnTo>
                    <a:pt x="148675" y="892033"/>
                  </a:lnTo>
                  <a:cubicBezTo>
                    <a:pt x="66564" y="892033"/>
                    <a:pt x="0" y="825469"/>
                    <a:pt x="0" y="743358"/>
                  </a:cubicBezTo>
                  <a:lnTo>
                    <a:pt x="0" y="148675"/>
                  </a:lnTo>
                  <a:close/>
                </a:path>
              </a:pathLst>
            </a:custGeom>
            <a:solidFill>
              <a:srgbClr val="47FFD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52D20DDA-BB26-587E-9980-696BD086B4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8938" y="2858485"/>
              <a:ext cx="2520281" cy="93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ts val="0"/>
                </a:spcBef>
              </a:pPr>
              <a:r>
                <a:rPr lang="es-ES" sz="2800" b="0">
                  <a:latin typeface="Chalkboard" panose="03050602040202020205" pitchFamily="66" charset="77"/>
                </a:rPr>
                <a:t>I want a synchrotron!!!</a:t>
              </a:r>
              <a:endParaRPr lang="en-US" altLang="ja-JP" sz="2800" b="0" i="1">
                <a:solidFill>
                  <a:srgbClr val="FF0000"/>
                </a:solidFill>
                <a:latin typeface="Chalkboard" panose="03050602040202020205" pitchFamily="66" charset="77"/>
                <a:cs typeface="Chalkboard"/>
              </a:endParaRPr>
            </a:p>
          </p:txBody>
        </p:sp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40FE42ED-379A-5BDD-40EF-8C0DECEC3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984" y="3927960"/>
            <a:ext cx="3432841" cy="503374"/>
          </a:xfrm>
          <a:prstGeom prst="rect">
            <a:avLst/>
          </a:prstGeom>
          <a:solidFill>
            <a:srgbClr val="001F60"/>
          </a:solidFill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3200"/>
              </a:lnSpc>
              <a:spcBef>
                <a:spcPts val="0"/>
              </a:spcBef>
            </a:pPr>
            <a:r>
              <a:rPr lang="fr-CH" sz="3200" b="0" u="sng">
                <a:solidFill>
                  <a:srgbClr val="FFFF00"/>
                </a:solidFill>
                <a:latin typeface="Chalkboard" panose="03050602040202020205" pitchFamily="66" charset="77"/>
              </a:rPr>
              <a:t>$7.2 TRILLIONS!!!</a:t>
            </a:r>
            <a:endParaRPr lang="en-US" sz="3200" b="0" u="sng">
              <a:solidFill>
                <a:srgbClr val="FFFF00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698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5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80000">
                <p:cTn id="6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/>
      <p:bldP spid="19" grpId="0" autoUpdateAnimBg="0"/>
      <p:bldP spid="20" grpId="0" animBg="1" autoUpdateAnimBg="0"/>
      <p:bldP spid="12" grpId="0" autoUpdateAnimBg="0"/>
      <p:bldP spid="15" grpId="0"/>
      <p:bldP spid="18" grpId="0" autoUpdateAnimBg="0"/>
      <p:bldP spid="2" grpId="0" animBg="1"/>
      <p:bldP spid="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6BC0BCB7-6910-F178-E98F-87586294E8D4}"/>
              </a:ext>
            </a:extLst>
          </p:cNvPr>
          <p:cNvGrpSpPr/>
          <p:nvPr/>
        </p:nvGrpSpPr>
        <p:grpSpPr>
          <a:xfrm>
            <a:off x="190971" y="1113981"/>
            <a:ext cx="4644387" cy="4665861"/>
            <a:chOff x="190971" y="1113981"/>
            <a:chExt cx="4644387" cy="4665861"/>
          </a:xfrm>
          <a:solidFill>
            <a:srgbClr val="000000">
              <a:alpha val="58824"/>
            </a:srgbClr>
          </a:solidFill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C88C5EA-CEC9-767C-DD1A-5F3700D2E756}"/>
                </a:ext>
              </a:extLst>
            </p:cNvPr>
            <p:cNvGrpSpPr/>
            <p:nvPr/>
          </p:nvGrpSpPr>
          <p:grpSpPr>
            <a:xfrm>
              <a:off x="1089245" y="1977370"/>
              <a:ext cx="1213467" cy="1209810"/>
              <a:chOff x="1134449" y="1972581"/>
              <a:chExt cx="1213467" cy="1209810"/>
            </a:xfrm>
            <a:grpFill/>
          </p:grpSpPr>
          <p:sp>
            <p:nvSpPr>
              <p:cNvPr id="27" name="Oval 72">
                <a:extLst>
                  <a:ext uri="{FF2B5EF4-FFF2-40B4-BE49-F238E27FC236}">
                    <a16:creationId xmlns:a16="http://schemas.microsoft.com/office/drawing/2014/main" id="{0119584C-B546-30A5-D9D6-C6F485EE99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96270" y="1972581"/>
                <a:ext cx="351646" cy="351656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40" name="Oval 72">
                <a:extLst>
                  <a:ext uri="{FF2B5EF4-FFF2-40B4-BE49-F238E27FC236}">
                    <a16:creationId xmlns:a16="http://schemas.microsoft.com/office/drawing/2014/main" id="{A1FF65E6-3555-9B1A-2B28-CC86281C1E9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34449" y="2830735"/>
                <a:ext cx="351646" cy="351656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F075D9D-E4FE-B1A2-E488-5F842CE26D78}"/>
                </a:ext>
              </a:extLst>
            </p:cNvPr>
            <p:cNvGrpSpPr/>
            <p:nvPr/>
          </p:nvGrpSpPr>
          <p:grpSpPr>
            <a:xfrm rot="16200000">
              <a:off x="189142" y="3721402"/>
              <a:ext cx="1213467" cy="1209810"/>
              <a:chOff x="1134449" y="1972581"/>
              <a:chExt cx="1213467" cy="1209810"/>
            </a:xfrm>
            <a:grpFill/>
          </p:grpSpPr>
          <p:sp>
            <p:nvSpPr>
              <p:cNvPr id="43" name="Oval 72">
                <a:extLst>
                  <a:ext uri="{FF2B5EF4-FFF2-40B4-BE49-F238E27FC236}">
                    <a16:creationId xmlns:a16="http://schemas.microsoft.com/office/drawing/2014/main" id="{6F4AF7BB-799B-B97F-3FF5-4D04AA9222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96270" y="1972581"/>
                <a:ext cx="351646" cy="351656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44" name="Oval 72">
                <a:extLst>
                  <a:ext uri="{FF2B5EF4-FFF2-40B4-BE49-F238E27FC236}">
                    <a16:creationId xmlns:a16="http://schemas.microsoft.com/office/drawing/2014/main" id="{34CB0AF4-9FCD-1A1D-97BC-C23A9707AC9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34449" y="2830735"/>
                <a:ext cx="351646" cy="351656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7939E0D-E86B-22EC-1F1C-46CE49A9A215}"/>
                </a:ext>
              </a:extLst>
            </p:cNvPr>
            <p:cNvGrpSpPr/>
            <p:nvPr/>
          </p:nvGrpSpPr>
          <p:grpSpPr>
            <a:xfrm>
              <a:off x="2765296" y="3717032"/>
              <a:ext cx="1213467" cy="1209810"/>
              <a:chOff x="1134449" y="1972581"/>
              <a:chExt cx="1213467" cy="1209810"/>
            </a:xfrm>
            <a:grpFill/>
          </p:grpSpPr>
          <p:sp>
            <p:nvSpPr>
              <p:cNvPr id="46" name="Oval 72">
                <a:extLst>
                  <a:ext uri="{FF2B5EF4-FFF2-40B4-BE49-F238E27FC236}">
                    <a16:creationId xmlns:a16="http://schemas.microsoft.com/office/drawing/2014/main" id="{C5E291C9-BA7D-68D1-EB9E-A2D20B22BD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96270" y="1972581"/>
                <a:ext cx="351646" cy="351656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47" name="Oval 72">
                <a:extLst>
                  <a:ext uri="{FF2B5EF4-FFF2-40B4-BE49-F238E27FC236}">
                    <a16:creationId xmlns:a16="http://schemas.microsoft.com/office/drawing/2014/main" id="{9E9279FF-6EE3-1CB8-A704-549C8F526EC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34449" y="2830735"/>
                <a:ext cx="351646" cy="351656"/>
              </a:xfrm>
              <a:prstGeom prst="ellips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sp>
          <p:nvSpPr>
            <p:cNvPr id="53" name="Oval 72">
              <a:extLst>
                <a:ext uri="{FF2B5EF4-FFF2-40B4-BE49-F238E27FC236}">
                  <a16:creationId xmlns:a16="http://schemas.microsoft.com/office/drawing/2014/main" id="{D46436CE-AE50-E3F0-23EC-BD3CE05C9B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1908930" y="5428186"/>
              <a:ext cx="351646" cy="35165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" name="Oval 72">
              <a:extLst>
                <a:ext uri="{FF2B5EF4-FFF2-40B4-BE49-F238E27FC236}">
                  <a16:creationId xmlns:a16="http://schemas.microsoft.com/office/drawing/2014/main" id="{D0258180-3DED-0A9D-276B-8609E8D169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69171" y="1996924"/>
              <a:ext cx="351646" cy="35165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0" name="Oval 72">
              <a:extLst>
                <a:ext uri="{FF2B5EF4-FFF2-40B4-BE49-F238E27FC236}">
                  <a16:creationId xmlns:a16="http://schemas.microsoft.com/office/drawing/2014/main" id="{D4F73D11-05CE-165E-EEBE-D1670FED1BB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2813806" y="1117566"/>
              <a:ext cx="351646" cy="35165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3" name="Oval 72">
              <a:extLst>
                <a:ext uri="{FF2B5EF4-FFF2-40B4-BE49-F238E27FC236}">
                  <a16:creationId xmlns:a16="http://schemas.microsoft.com/office/drawing/2014/main" id="{A3BEE175-DBF8-86B1-352F-9FC9CD7EC0A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4483712" y="2857779"/>
              <a:ext cx="351646" cy="35165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6" name="Oval 72">
              <a:extLst>
                <a:ext uri="{FF2B5EF4-FFF2-40B4-BE49-F238E27FC236}">
                  <a16:creationId xmlns:a16="http://schemas.microsoft.com/office/drawing/2014/main" id="{A81C7A99-DCCF-F04A-26F7-51443883C62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6200000">
              <a:off x="4481284" y="4578848"/>
              <a:ext cx="351646" cy="35165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9" name="Oval 72">
              <a:extLst>
                <a:ext uri="{FF2B5EF4-FFF2-40B4-BE49-F238E27FC236}">
                  <a16:creationId xmlns:a16="http://schemas.microsoft.com/office/drawing/2014/main" id="{0AB4DEE6-27A4-556B-6268-069718334BF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400000">
              <a:off x="1100758" y="1113976"/>
              <a:ext cx="351646" cy="35165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335360" y="2132856"/>
            <a:ext cx="3485476" cy="3607309"/>
            <a:chOff x="827584" y="1124836"/>
            <a:chExt cx="3485476" cy="3607309"/>
          </a:xfrm>
        </p:grpSpPr>
        <p:sp>
          <p:nvSpPr>
            <p:cNvPr id="21" name="Oval 72"/>
            <p:cNvSpPr>
              <a:spLocks noChangeAspect="1" noChangeArrowheads="1"/>
            </p:cNvSpPr>
            <p:nvPr/>
          </p:nvSpPr>
          <p:spPr bwMode="auto">
            <a:xfrm>
              <a:off x="827584" y="1124836"/>
              <a:ext cx="3485476" cy="3485575"/>
            </a:xfrm>
            <a:prstGeom prst="ellipse">
              <a:avLst/>
            </a:prstGeom>
            <a:gradFill flip="none" rotWithShape="1">
              <a:gsLst>
                <a:gs pos="71000">
                  <a:srgbClr val="001F60"/>
                </a:gs>
                <a:gs pos="64000">
                  <a:srgbClr val="005766"/>
                </a:gs>
                <a:gs pos="55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74991" y="3708531"/>
              <a:ext cx="2592288" cy="1023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b="0">
                  <a:latin typeface="+mn-lt"/>
                </a:rPr>
                <a:t> </a:t>
              </a:r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outgoing wave of the excited</a:t>
              </a:r>
            </a:p>
            <a:p>
              <a:pPr algn="ctr">
                <a:lnSpc>
                  <a:spcPts val="2400"/>
                </a:lnSpc>
              </a:pPr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electron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0" y="5356373"/>
            <a:ext cx="7896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0">
                <a:solidFill>
                  <a:srgbClr val="FFFF00"/>
                </a:solidFill>
                <a:latin typeface="+mn-lt"/>
              </a:rPr>
              <a:t>From these oscillations, one </a:t>
            </a:r>
          </a:p>
          <a:p>
            <a:pPr algn="r"/>
            <a:r>
              <a:rPr lang="en-US" sz="2800" b="0">
                <a:solidFill>
                  <a:srgbClr val="FFFF00"/>
                </a:solidFill>
                <a:latin typeface="+mn-lt"/>
              </a:rPr>
              <a:t>can  derive the </a:t>
            </a:r>
            <a:r>
              <a:rPr lang="en-US" sz="2800" b="0" u="sng">
                <a:solidFill>
                  <a:srgbClr val="FFFF00"/>
                </a:solidFill>
                <a:latin typeface="+mn-lt"/>
              </a:rPr>
              <a:t>local interatomic </a:t>
            </a:r>
          </a:p>
          <a:p>
            <a:pPr algn="r"/>
            <a:r>
              <a:rPr lang="en-US" sz="2800" b="0" u="sng">
                <a:solidFill>
                  <a:srgbClr val="FFFF00"/>
                </a:solidFill>
                <a:latin typeface="+mn-lt"/>
              </a:rPr>
              <a:t>distance </a:t>
            </a:r>
            <a:r>
              <a:rPr lang="en-US" sz="2800" b="0" i="1" u="sng">
                <a:solidFill>
                  <a:srgbClr val="FFFF00"/>
                </a:solidFill>
                <a:latin typeface="+mn-lt"/>
              </a:rPr>
              <a:t>d</a:t>
            </a:r>
            <a:r>
              <a:rPr lang="en-US" sz="2800" b="0">
                <a:solidFill>
                  <a:srgbClr val="FFFF00"/>
                </a:solidFill>
                <a:latin typeface="+mn-lt"/>
              </a:rPr>
              <a:t>, a very valuable piece of information 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-106126" y="298128"/>
            <a:ext cx="4688904" cy="648072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0">
                <a:solidFill>
                  <a:srgbClr val="85FFDC"/>
                </a:solidFill>
                <a:latin typeface="Chalkboard"/>
                <a:cs typeface="Chalkboard"/>
              </a:rPr>
              <a:t>EXAFS mechanism:</a:t>
            </a:r>
          </a:p>
        </p:txBody>
      </p:sp>
      <p:sp>
        <p:nvSpPr>
          <p:cNvPr id="5" name="Rectangle 4"/>
          <p:cNvSpPr/>
          <p:nvPr/>
        </p:nvSpPr>
        <p:spPr>
          <a:xfrm>
            <a:off x="3215680" y="505961"/>
            <a:ext cx="842009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0">
                <a:solidFill>
                  <a:schemeClr val="bg1"/>
                </a:solidFill>
                <a:latin typeface="+mn-lt"/>
              </a:rPr>
              <a:t>The outgoing excited-electron wave and the backscattered electron wave interfere </a:t>
            </a:r>
          </a:p>
          <a:p>
            <a:pPr algn="r"/>
            <a:r>
              <a:rPr lang="en-US" sz="2800" b="0">
                <a:solidFill>
                  <a:schemeClr val="bg1"/>
                </a:solidFill>
                <a:latin typeface="+mn-lt"/>
              </a:rPr>
              <a:t>constructively or destructively </a:t>
            </a:r>
            <a:r>
              <a:rPr lang="en-US" sz="2800" b="0" u="sng">
                <a:solidFill>
                  <a:srgbClr val="FFFF00"/>
                </a:solidFill>
                <a:latin typeface="+mn-lt"/>
              </a:rPr>
              <a:t>de</a:t>
            </a:r>
            <a:r>
              <a:rPr lang="en-US" sz="2800" b="0">
                <a:solidFill>
                  <a:srgbClr val="FFFF00"/>
                </a:solidFill>
                <a:latin typeface="+mn-lt"/>
              </a:rPr>
              <a:t>p</a:t>
            </a:r>
            <a:r>
              <a:rPr lang="en-US" sz="2800" b="0" u="sng">
                <a:solidFill>
                  <a:srgbClr val="FFFF00"/>
                </a:solidFill>
                <a:latin typeface="+mn-lt"/>
              </a:rPr>
              <a:t>endin</a:t>
            </a:r>
            <a:r>
              <a:rPr lang="en-US" sz="2800" b="0">
                <a:solidFill>
                  <a:srgbClr val="FFFF00"/>
                </a:solidFill>
                <a:latin typeface="+mn-lt"/>
              </a:rPr>
              <a:t>g</a:t>
            </a:r>
            <a:r>
              <a:rPr lang="en-US" sz="2800" b="0" u="sng">
                <a:solidFill>
                  <a:srgbClr val="FFFF00"/>
                </a:solidFill>
                <a:latin typeface="+mn-lt"/>
              </a:rPr>
              <a:t> </a:t>
            </a:r>
          </a:p>
          <a:p>
            <a:pPr algn="r"/>
            <a:r>
              <a:rPr lang="en-US" sz="2800" b="0" u="sng">
                <a:solidFill>
                  <a:srgbClr val="FFFF00"/>
                </a:solidFill>
                <a:latin typeface="+mn-lt"/>
              </a:rPr>
              <a:t>on the distance </a:t>
            </a:r>
            <a:r>
              <a:rPr lang="en-US" sz="2800" b="0" i="1" u="sng">
                <a:solidFill>
                  <a:srgbClr val="FFFF00"/>
                </a:solidFill>
                <a:latin typeface="+mn-lt"/>
              </a:rPr>
              <a:t>d</a:t>
            </a:r>
            <a:r>
              <a:rPr lang="en-US" sz="2800" b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2800" b="0">
                <a:solidFill>
                  <a:schemeClr val="bg1"/>
                </a:solidFill>
                <a:latin typeface="+mn-lt"/>
              </a:rPr>
              <a:t>and on the electron </a:t>
            </a:r>
          </a:p>
          <a:p>
            <a:pPr algn="r"/>
            <a:r>
              <a:rPr lang="en-US" sz="2800" b="0">
                <a:solidFill>
                  <a:schemeClr val="bg1"/>
                </a:solidFill>
                <a:latin typeface="+mn-lt"/>
              </a:rPr>
              <a:t>wavelength, which corresponds to the </a:t>
            </a:r>
          </a:p>
          <a:p>
            <a:pPr algn="r"/>
            <a:r>
              <a:rPr lang="en-US" sz="2800" b="0">
                <a:solidFill>
                  <a:schemeClr val="bg1"/>
                </a:solidFill>
                <a:latin typeface="+mn-lt"/>
              </a:rPr>
              <a:t>electron energy and therefore to the </a:t>
            </a:r>
          </a:p>
          <a:p>
            <a:pPr algn="r"/>
            <a:r>
              <a:rPr lang="en-US" sz="2800" b="0">
                <a:solidFill>
                  <a:schemeClr val="bg1"/>
                </a:solidFill>
                <a:latin typeface="+mn-lt"/>
              </a:rPr>
              <a:t>photon energy </a:t>
            </a:r>
            <a:r>
              <a:rPr lang="en-US" sz="2800" b="0" i="1" err="1">
                <a:solidFill>
                  <a:schemeClr val="bg1"/>
                </a:solidFill>
                <a:latin typeface="+mn-lt"/>
              </a:rPr>
              <a:t>h</a:t>
            </a:r>
            <a:r>
              <a:rPr lang="en-US" sz="2800" b="0" i="1" err="1">
                <a:solidFill>
                  <a:schemeClr val="bg1"/>
                </a:solidFill>
                <a:latin typeface="Symbol" pitchFamily="2" charset="2"/>
              </a:rPr>
              <a:t>n</a:t>
            </a:r>
            <a:r>
              <a:rPr lang="en-US" sz="2800" b="0">
                <a:solidFill>
                  <a:schemeClr val="bg1"/>
                </a:solidFill>
              </a:rPr>
              <a:t> </a:t>
            </a:r>
            <a:r>
              <a:rPr lang="en-US" sz="2800" b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grpSp>
        <p:nvGrpSpPr>
          <p:cNvPr id="17" name="Grouper 16"/>
          <p:cNvGrpSpPr/>
          <p:nvPr/>
        </p:nvGrpSpPr>
        <p:grpSpPr>
          <a:xfrm>
            <a:off x="1271464" y="1380915"/>
            <a:ext cx="3290440" cy="3387429"/>
            <a:chOff x="1826239" y="372895"/>
            <a:chExt cx="3290440" cy="3387429"/>
          </a:xfrm>
          <a:gradFill>
            <a:gsLst>
              <a:gs pos="71000">
                <a:srgbClr val="001F60"/>
              </a:gs>
              <a:gs pos="64000">
                <a:srgbClr val="005766"/>
              </a:gs>
              <a:gs pos="55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22" name="Oval 72"/>
            <p:cNvSpPr>
              <a:spLocks noChangeAspect="1" noChangeArrowheads="1"/>
            </p:cNvSpPr>
            <p:nvPr/>
          </p:nvSpPr>
          <p:spPr bwMode="auto">
            <a:xfrm>
              <a:off x="1826239" y="372895"/>
              <a:ext cx="3290440" cy="3387429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83958" y="699986"/>
              <a:ext cx="2088232" cy="71583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backscattered electron wave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1919536" y="3670513"/>
            <a:ext cx="1977762" cy="1108317"/>
            <a:chOff x="1979712" y="2913596"/>
            <a:chExt cx="1977762" cy="1108317"/>
          </a:xfrm>
        </p:grpSpPr>
        <p:sp>
          <p:nvSpPr>
            <p:cNvPr id="19" name="Oval 72"/>
            <p:cNvSpPr>
              <a:spLocks noChangeAspect="1" noChangeArrowheads="1"/>
            </p:cNvSpPr>
            <p:nvPr/>
          </p:nvSpPr>
          <p:spPr bwMode="auto">
            <a:xfrm>
              <a:off x="1979712" y="2960115"/>
              <a:ext cx="351646" cy="3516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5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768E00-C260-F30E-9383-8D28FB64014A}"/>
                </a:ext>
              </a:extLst>
            </p:cNvPr>
            <p:cNvSpPr/>
            <p:nvPr/>
          </p:nvSpPr>
          <p:spPr>
            <a:xfrm>
              <a:off x="2087180" y="2913596"/>
              <a:ext cx="1870294" cy="1108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2800" b="0" spc="100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  photon- </a:t>
              </a:r>
              <a:r>
                <a:rPr lang="en-US" sz="2800" b="0" spc="100" err="1">
                  <a:solidFill>
                    <a:srgbClr val="FF00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absorbingatom</a:t>
              </a:r>
              <a:endParaRPr lang="en-US" sz="2800" b="0" spc="10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EF533F9-AD62-BE31-496B-3A51CB264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331" y="3720636"/>
            <a:ext cx="3411269" cy="2948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8C96B69-E604-0402-C950-70B35CF4D93B}"/>
              </a:ext>
            </a:extLst>
          </p:cNvPr>
          <p:cNvSpPr/>
          <p:nvPr/>
        </p:nvSpPr>
        <p:spPr>
          <a:xfrm>
            <a:off x="4226638" y="3448104"/>
            <a:ext cx="37415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This causes </a:t>
            </a:r>
            <a:r>
              <a:rPr lang="en-US" sz="28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oscillations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in the absorption vs. </a:t>
            </a:r>
            <a:r>
              <a:rPr lang="en-US" sz="2800" b="0" i="1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2800" b="0" i="1" err="1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2" charset="2"/>
              </a:rPr>
              <a:t>n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plots: the EXAFS  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B1DFC92-88DE-6070-EDE9-305C14CE1BCD}"/>
              </a:ext>
            </a:extLst>
          </p:cNvPr>
          <p:cNvGrpSpPr/>
          <p:nvPr/>
        </p:nvGrpSpPr>
        <p:grpSpPr>
          <a:xfrm>
            <a:off x="122572" y="2029591"/>
            <a:ext cx="1320390" cy="2015114"/>
            <a:chOff x="114960" y="2021092"/>
            <a:chExt cx="1320390" cy="2015114"/>
          </a:xfrm>
        </p:grpSpPr>
        <p:sp>
          <p:nvSpPr>
            <p:cNvPr id="26" name="Rectangle 25"/>
            <p:cNvSpPr/>
            <p:nvPr/>
          </p:nvSpPr>
          <p:spPr>
            <a:xfrm>
              <a:off x="114960" y="2021092"/>
              <a:ext cx="12961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0">
                  <a:solidFill>
                    <a:srgbClr val="FFFF00"/>
                  </a:solidFill>
                  <a:latin typeface="+mn-lt"/>
                </a:rPr>
                <a:t>photon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F6E352-6F97-A5CC-5AF4-19E0AA2BCA0F}"/>
                </a:ext>
              </a:extLst>
            </p:cNvPr>
            <p:cNvGrpSpPr/>
            <p:nvPr/>
          </p:nvGrpSpPr>
          <p:grpSpPr>
            <a:xfrm rot="2777708">
              <a:off x="401790" y="3002646"/>
              <a:ext cx="1794004" cy="273116"/>
              <a:chOff x="2225187" y="3839827"/>
              <a:chExt cx="1619412" cy="48954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CF004AF-CAFD-30B8-4804-24513DC00150}"/>
                  </a:ext>
                </a:extLst>
              </p:cNvPr>
              <p:cNvGrpSpPr/>
              <p:nvPr/>
            </p:nvGrpSpPr>
            <p:grpSpPr>
              <a:xfrm>
                <a:off x="2225187" y="3839827"/>
                <a:ext cx="809706" cy="486836"/>
                <a:chOff x="10559094" y="3073050"/>
                <a:chExt cx="1318801" cy="402736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53B860FA-18E6-294B-E847-10D26C9DA415}"/>
                    </a:ext>
                  </a:extLst>
                </p:cNvPr>
                <p:cNvGrpSpPr/>
                <p:nvPr/>
              </p:nvGrpSpPr>
              <p:grpSpPr>
                <a:xfrm>
                  <a:off x="10559094" y="3274418"/>
                  <a:ext cx="997703" cy="201368"/>
                  <a:chOff x="10559094" y="3274418"/>
                  <a:chExt cx="997703" cy="201368"/>
                </a:xfrm>
              </p:grpSpPr>
              <p:sp>
                <p:nvSpPr>
                  <p:cNvPr id="38" name="Freeform 454">
                    <a:extLst>
                      <a:ext uri="{FF2B5EF4-FFF2-40B4-BE49-F238E27FC236}">
                        <a16:creationId xmlns:a16="http://schemas.microsoft.com/office/drawing/2014/main" id="{287E72A0-C8B3-488D-14DD-24EA8A613C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0559094" y="3274418"/>
                    <a:ext cx="3299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39" name="Freeform 447">
                    <a:extLst>
                      <a:ext uri="{FF2B5EF4-FFF2-40B4-BE49-F238E27FC236}">
                        <a16:creationId xmlns:a16="http://schemas.microsoft.com/office/drawing/2014/main" id="{FFB380DE-05A4-7150-B21B-59FF30520C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1217899" y="3274418"/>
                    <a:ext cx="3388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E6A72651-DFED-E4EE-681C-BA3463988E7B}"/>
                    </a:ext>
                  </a:extLst>
                </p:cNvPr>
                <p:cNvGrpSpPr/>
                <p:nvPr/>
              </p:nvGrpSpPr>
              <p:grpSpPr>
                <a:xfrm>
                  <a:off x="10887900" y="3073050"/>
                  <a:ext cx="989995" cy="201368"/>
                  <a:chOff x="10887900" y="3073050"/>
                  <a:chExt cx="989995" cy="201368"/>
                </a:xfrm>
              </p:grpSpPr>
              <p:sp>
                <p:nvSpPr>
                  <p:cNvPr id="36" name="Freeform 446">
                    <a:extLst>
                      <a:ext uri="{FF2B5EF4-FFF2-40B4-BE49-F238E27FC236}">
                        <a16:creationId xmlns:a16="http://schemas.microsoft.com/office/drawing/2014/main" id="{54977FD6-EA82-1330-29A7-415656EB40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87900" y="3073050"/>
                    <a:ext cx="329999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37" name="Freeform 449">
                    <a:extLst>
                      <a:ext uri="{FF2B5EF4-FFF2-40B4-BE49-F238E27FC236}">
                        <a16:creationId xmlns:a16="http://schemas.microsoft.com/office/drawing/2014/main" id="{E9EC6F54-4B3B-25E0-911B-34D4FFFACBC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56797" y="3073050"/>
                    <a:ext cx="3210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C54CE62-FB5F-1C79-922B-831AD71E018F}"/>
                  </a:ext>
                </a:extLst>
              </p:cNvPr>
              <p:cNvGrpSpPr/>
              <p:nvPr/>
            </p:nvGrpSpPr>
            <p:grpSpPr>
              <a:xfrm>
                <a:off x="3034893" y="3842537"/>
                <a:ext cx="809706" cy="486836"/>
                <a:chOff x="10559094" y="3073050"/>
                <a:chExt cx="1318801" cy="40273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4CC653B-AA12-14FD-67B8-33B34C58F3DB}"/>
                    </a:ext>
                  </a:extLst>
                </p:cNvPr>
                <p:cNvGrpSpPr/>
                <p:nvPr/>
              </p:nvGrpSpPr>
              <p:grpSpPr>
                <a:xfrm>
                  <a:off x="10559094" y="3274418"/>
                  <a:ext cx="997703" cy="201368"/>
                  <a:chOff x="10559094" y="3274418"/>
                  <a:chExt cx="997703" cy="201368"/>
                </a:xfrm>
              </p:grpSpPr>
              <p:sp>
                <p:nvSpPr>
                  <p:cNvPr id="31" name="Freeform 454">
                    <a:extLst>
                      <a:ext uri="{FF2B5EF4-FFF2-40B4-BE49-F238E27FC236}">
                        <a16:creationId xmlns:a16="http://schemas.microsoft.com/office/drawing/2014/main" id="{AB3A54A1-3BB4-278B-C4EF-5FA95987F8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0559094" y="3274418"/>
                    <a:ext cx="3299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32" name="Freeform 447">
                    <a:extLst>
                      <a:ext uri="{FF2B5EF4-FFF2-40B4-BE49-F238E27FC236}">
                        <a16:creationId xmlns:a16="http://schemas.microsoft.com/office/drawing/2014/main" id="{C3F5BC03-4480-DF2F-F62A-15745DAC8C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11217899" y="3274418"/>
                    <a:ext cx="3388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2868C67B-EE5D-934A-FAA8-6C0E2AB778DF}"/>
                    </a:ext>
                  </a:extLst>
                </p:cNvPr>
                <p:cNvGrpSpPr/>
                <p:nvPr/>
              </p:nvGrpSpPr>
              <p:grpSpPr>
                <a:xfrm>
                  <a:off x="10887900" y="3073050"/>
                  <a:ext cx="989995" cy="201368"/>
                  <a:chOff x="10887900" y="3073050"/>
                  <a:chExt cx="989995" cy="201368"/>
                </a:xfrm>
              </p:grpSpPr>
              <p:sp>
                <p:nvSpPr>
                  <p:cNvPr id="29" name="Freeform 446">
                    <a:extLst>
                      <a:ext uri="{FF2B5EF4-FFF2-40B4-BE49-F238E27FC236}">
                        <a16:creationId xmlns:a16="http://schemas.microsoft.com/office/drawing/2014/main" id="{5062567F-740C-E677-3160-06AD1EB66A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87900" y="3073050"/>
                    <a:ext cx="329999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  <p:sp>
                <p:nvSpPr>
                  <p:cNvPr id="30" name="Freeform 449">
                    <a:extLst>
                      <a:ext uri="{FF2B5EF4-FFF2-40B4-BE49-F238E27FC236}">
                        <a16:creationId xmlns:a16="http://schemas.microsoft.com/office/drawing/2014/main" id="{6499874F-07BB-32C7-D2F0-4365F918D6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556797" y="3073050"/>
                    <a:ext cx="321098" cy="201368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38100" cmpd="sng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DBFC02-6120-9487-4D98-D99E832FB857}"/>
              </a:ext>
            </a:extLst>
          </p:cNvPr>
          <p:cNvGrpSpPr/>
          <p:nvPr/>
        </p:nvGrpSpPr>
        <p:grpSpPr>
          <a:xfrm>
            <a:off x="1723155" y="2504663"/>
            <a:ext cx="1870294" cy="774892"/>
            <a:chOff x="1723155" y="2504663"/>
            <a:chExt cx="1870294" cy="77489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5CDF14-A5E1-6557-D4FD-24937BD10A7C}"/>
                </a:ext>
              </a:extLst>
            </p:cNvPr>
            <p:cNvSpPr/>
            <p:nvPr/>
          </p:nvSpPr>
          <p:spPr>
            <a:xfrm>
              <a:off x="1723155" y="2504663"/>
              <a:ext cx="1870294" cy="7748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sz="2800" b="0" spc="100">
                  <a:solidFill>
                    <a:srgbClr val="ED91FF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neighbor atom</a:t>
              </a:r>
            </a:p>
          </p:txBody>
        </p:sp>
        <p:sp>
          <p:nvSpPr>
            <p:cNvPr id="8" name="Oval 72">
              <a:extLst>
                <a:ext uri="{FF2B5EF4-FFF2-40B4-BE49-F238E27FC236}">
                  <a16:creationId xmlns:a16="http://schemas.microsoft.com/office/drawing/2014/main" id="{EB4C42BE-9B1B-9442-E4E0-0497B16924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83632" y="2861320"/>
              <a:ext cx="351646" cy="351656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6000">
                  <a:srgbClr val="ED91FF"/>
                </a:gs>
              </a:gsLst>
              <a:path path="circle">
                <a:fillToRect l="50000" t="50000" r="50000" b="50000"/>
              </a:path>
              <a:tileRect/>
            </a:gra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6EB1E30-6279-433D-61CA-29D7C4335400}"/>
              </a:ext>
            </a:extLst>
          </p:cNvPr>
          <p:cNvGrpSpPr/>
          <p:nvPr/>
        </p:nvGrpSpPr>
        <p:grpSpPr>
          <a:xfrm>
            <a:off x="2063877" y="3055073"/>
            <a:ext cx="902134" cy="842952"/>
            <a:chOff x="2063877" y="3055073"/>
            <a:chExt cx="902134" cy="842952"/>
          </a:xfrm>
        </p:grpSpPr>
        <p:sp>
          <p:nvSpPr>
            <p:cNvPr id="9" name="Line 42">
              <a:extLst>
                <a:ext uri="{FF2B5EF4-FFF2-40B4-BE49-F238E27FC236}">
                  <a16:creationId xmlns:a16="http://schemas.microsoft.com/office/drawing/2014/main" id="{162EF122-4301-0D13-43E5-9E4EFEEE69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1540000" flipV="1">
              <a:off x="2063877" y="3055073"/>
              <a:ext cx="902134" cy="842952"/>
            </a:xfrm>
            <a:prstGeom prst="line">
              <a:avLst/>
            </a:prstGeom>
            <a:noFill/>
            <a:ln w="38100" cmpd="sng">
              <a:solidFill>
                <a:schemeClr val="bg1"/>
              </a:solidFill>
              <a:round/>
              <a:headEnd type="arrow" w="med" len="med"/>
              <a:tailEnd type="arrow" w="med" len="med"/>
            </a:ln>
            <a:effectLst>
              <a:glow rad="38100">
                <a:schemeClr val="accent4">
                  <a:satMod val="175000"/>
                </a:schemeClr>
              </a:glo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3271DC-4F41-8913-498E-0614E591B870}"/>
                </a:ext>
              </a:extLst>
            </p:cNvPr>
            <p:cNvSpPr/>
            <p:nvPr/>
          </p:nvSpPr>
          <p:spPr>
            <a:xfrm>
              <a:off x="2539983" y="3170801"/>
              <a:ext cx="42366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0" i="1"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d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87A11F1-F867-624F-7380-765B63E23CDE}"/>
              </a:ext>
            </a:extLst>
          </p:cNvPr>
          <p:cNvGrpSpPr/>
          <p:nvPr/>
        </p:nvGrpSpPr>
        <p:grpSpPr>
          <a:xfrm>
            <a:off x="350928" y="1365864"/>
            <a:ext cx="5097000" cy="4943456"/>
            <a:chOff x="2207568" y="923736"/>
            <a:chExt cx="5097000" cy="4943456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D046E7D8-2B8D-377E-6485-C5182F88E754}"/>
                </a:ext>
              </a:extLst>
            </p:cNvPr>
            <p:cNvGrpSpPr/>
            <p:nvPr/>
          </p:nvGrpSpPr>
          <p:grpSpPr>
            <a:xfrm>
              <a:off x="2207568" y="923736"/>
              <a:ext cx="3652536" cy="3621388"/>
              <a:chOff x="2207568" y="923736"/>
              <a:chExt cx="3652536" cy="3621388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EC582AC3-9F9B-5927-91E4-E6B2731E80FE}"/>
                  </a:ext>
                </a:extLst>
              </p:cNvPr>
              <p:cNvGrpSpPr/>
              <p:nvPr/>
            </p:nvGrpSpPr>
            <p:grpSpPr>
              <a:xfrm>
                <a:off x="2207568" y="2312876"/>
                <a:ext cx="2266335" cy="2232248"/>
                <a:chOff x="2219706" y="-387314"/>
                <a:chExt cx="5638618" cy="5553810"/>
              </a:xfrm>
            </p:grpSpPr>
            <p:grpSp>
              <p:nvGrpSpPr>
                <p:cNvPr id="182" name="Group 181">
                  <a:extLst>
                    <a:ext uri="{FF2B5EF4-FFF2-40B4-BE49-F238E27FC236}">
                      <a16:creationId xmlns:a16="http://schemas.microsoft.com/office/drawing/2014/main" id="{B7FED9AE-61D5-6D25-46BA-8DE8534D78CA}"/>
                    </a:ext>
                  </a:extLst>
                </p:cNvPr>
                <p:cNvGrpSpPr/>
                <p:nvPr/>
              </p:nvGrpSpPr>
              <p:grpSpPr>
                <a:xfrm>
                  <a:off x="2219706" y="1340768"/>
                  <a:ext cx="3876294" cy="3825728"/>
                  <a:chOff x="3638879" y="2256459"/>
                  <a:chExt cx="3876294" cy="3825728"/>
                </a:xfrm>
              </p:grpSpPr>
              <p:grpSp>
                <p:nvGrpSpPr>
                  <p:cNvPr id="198" name="Group 197">
                    <a:extLst>
                      <a:ext uri="{FF2B5EF4-FFF2-40B4-BE49-F238E27FC236}">
                        <a16:creationId xmlns:a16="http://schemas.microsoft.com/office/drawing/2014/main" id="{1F73CB71-D8EC-1B35-35F0-89A707D7ECAB}"/>
                      </a:ext>
                    </a:extLst>
                  </p:cNvPr>
                  <p:cNvGrpSpPr/>
                  <p:nvPr/>
                </p:nvGrpSpPr>
                <p:grpSpPr>
                  <a:xfrm>
                    <a:off x="3638879" y="225645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206" name="Group 205">
                      <a:extLst>
                        <a:ext uri="{FF2B5EF4-FFF2-40B4-BE49-F238E27FC236}">
                          <a16:creationId xmlns:a16="http://schemas.microsoft.com/office/drawing/2014/main" id="{1A70BFCC-E92E-20A6-B943-57C573BF69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210" name="Oval 72">
                        <a:extLst>
                          <a:ext uri="{FF2B5EF4-FFF2-40B4-BE49-F238E27FC236}">
                            <a16:creationId xmlns:a16="http://schemas.microsoft.com/office/drawing/2014/main" id="{13D2C704-9194-0849-F21B-A4C2D19AB81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211" name="Oval 72">
                        <a:extLst>
                          <a:ext uri="{FF2B5EF4-FFF2-40B4-BE49-F238E27FC236}">
                            <a16:creationId xmlns:a16="http://schemas.microsoft.com/office/drawing/2014/main" id="{4BA4ECE3-7360-BCFB-75C7-9213DCE41C6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7" name="Group 206">
                      <a:extLst>
                        <a:ext uri="{FF2B5EF4-FFF2-40B4-BE49-F238E27FC236}">
                          <a16:creationId xmlns:a16="http://schemas.microsoft.com/office/drawing/2014/main" id="{F07AD627-1442-40A6-04E6-2571CF53B0C4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208" name="Oval 72">
                        <a:extLst>
                          <a:ext uri="{FF2B5EF4-FFF2-40B4-BE49-F238E27FC236}">
                            <a16:creationId xmlns:a16="http://schemas.microsoft.com/office/drawing/2014/main" id="{7FFE688A-46F6-9A7B-5DE1-C96BDD23147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209" name="Oval 72">
                        <a:extLst>
                          <a:ext uri="{FF2B5EF4-FFF2-40B4-BE49-F238E27FC236}">
                            <a16:creationId xmlns:a16="http://schemas.microsoft.com/office/drawing/2014/main" id="{24170096-DD0A-93FF-CD55-51A2E91BCEE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1448119F-1F57-6E14-8180-85A3ABD5F7A9}"/>
                      </a:ext>
                    </a:extLst>
                  </p:cNvPr>
                  <p:cNvGrpSpPr/>
                  <p:nvPr/>
                </p:nvGrpSpPr>
                <p:grpSpPr>
                  <a:xfrm>
                    <a:off x="5401203" y="400244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200" name="Group 199">
                      <a:extLst>
                        <a:ext uri="{FF2B5EF4-FFF2-40B4-BE49-F238E27FC236}">
                          <a16:creationId xmlns:a16="http://schemas.microsoft.com/office/drawing/2014/main" id="{76EAFB5D-D439-166D-8702-8D0E2D3C9B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204" name="Oval 72">
                        <a:extLst>
                          <a:ext uri="{FF2B5EF4-FFF2-40B4-BE49-F238E27FC236}">
                            <a16:creationId xmlns:a16="http://schemas.microsoft.com/office/drawing/2014/main" id="{A4E914EC-0A06-C6AC-7A37-A5BFF76F35D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205" name="Oval 72">
                        <a:extLst>
                          <a:ext uri="{FF2B5EF4-FFF2-40B4-BE49-F238E27FC236}">
                            <a16:creationId xmlns:a16="http://schemas.microsoft.com/office/drawing/2014/main" id="{8BAD7A6E-1028-FC1E-5EC0-62102613A22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01" name="Group 200">
                      <a:extLst>
                        <a:ext uri="{FF2B5EF4-FFF2-40B4-BE49-F238E27FC236}">
                          <a16:creationId xmlns:a16="http://schemas.microsoft.com/office/drawing/2014/main" id="{9C34C17D-6121-A1C4-8BA4-EDDB25229F18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202" name="Oval 72">
                        <a:extLst>
                          <a:ext uri="{FF2B5EF4-FFF2-40B4-BE49-F238E27FC236}">
                            <a16:creationId xmlns:a16="http://schemas.microsoft.com/office/drawing/2014/main" id="{A3ACE740-6BD7-9301-29B0-1967FDAD2F6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203" name="Oval 72">
                        <a:extLst>
                          <a:ext uri="{FF2B5EF4-FFF2-40B4-BE49-F238E27FC236}">
                            <a16:creationId xmlns:a16="http://schemas.microsoft.com/office/drawing/2014/main" id="{3D2A4115-3847-9E69-50A7-D7F75DFC451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61D96ED8-9598-3DE8-CC5F-371B4C677005}"/>
                    </a:ext>
                  </a:extLst>
                </p:cNvPr>
                <p:cNvGrpSpPr/>
                <p:nvPr/>
              </p:nvGrpSpPr>
              <p:grpSpPr>
                <a:xfrm>
                  <a:off x="3982030" y="-387314"/>
                  <a:ext cx="3876294" cy="3825728"/>
                  <a:chOff x="3638879" y="2256459"/>
                  <a:chExt cx="3876294" cy="3825728"/>
                </a:xfrm>
              </p:grpSpPr>
              <p:grpSp>
                <p:nvGrpSpPr>
                  <p:cNvPr id="184" name="Group 183">
                    <a:extLst>
                      <a:ext uri="{FF2B5EF4-FFF2-40B4-BE49-F238E27FC236}">
                        <a16:creationId xmlns:a16="http://schemas.microsoft.com/office/drawing/2014/main" id="{A768675C-68E5-122B-6145-087E06273967}"/>
                      </a:ext>
                    </a:extLst>
                  </p:cNvPr>
                  <p:cNvGrpSpPr/>
                  <p:nvPr/>
                </p:nvGrpSpPr>
                <p:grpSpPr>
                  <a:xfrm>
                    <a:off x="3638879" y="225645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92" name="Group 191">
                      <a:extLst>
                        <a:ext uri="{FF2B5EF4-FFF2-40B4-BE49-F238E27FC236}">
                          <a16:creationId xmlns:a16="http://schemas.microsoft.com/office/drawing/2014/main" id="{4C09C025-29F6-0105-3017-D73EE77B88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96" name="Oval 72">
                        <a:extLst>
                          <a:ext uri="{FF2B5EF4-FFF2-40B4-BE49-F238E27FC236}">
                            <a16:creationId xmlns:a16="http://schemas.microsoft.com/office/drawing/2014/main" id="{B026F711-FFE3-9AEB-7495-354230942FF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97" name="Oval 72">
                        <a:extLst>
                          <a:ext uri="{FF2B5EF4-FFF2-40B4-BE49-F238E27FC236}">
                            <a16:creationId xmlns:a16="http://schemas.microsoft.com/office/drawing/2014/main" id="{A8494DD3-A6DC-07B4-6879-D03501E5524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93" name="Group 192">
                      <a:extLst>
                        <a:ext uri="{FF2B5EF4-FFF2-40B4-BE49-F238E27FC236}">
                          <a16:creationId xmlns:a16="http://schemas.microsoft.com/office/drawing/2014/main" id="{026BF8A3-6A17-6666-7186-2151E0BF62E0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94" name="Oval 72">
                        <a:extLst>
                          <a:ext uri="{FF2B5EF4-FFF2-40B4-BE49-F238E27FC236}">
                            <a16:creationId xmlns:a16="http://schemas.microsoft.com/office/drawing/2014/main" id="{B9E7A95A-7E51-A856-5FBB-69ED1F9648A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95" name="Oval 72">
                        <a:extLst>
                          <a:ext uri="{FF2B5EF4-FFF2-40B4-BE49-F238E27FC236}">
                            <a16:creationId xmlns:a16="http://schemas.microsoft.com/office/drawing/2014/main" id="{DCD56846-AF5A-A740-E971-F2EE80C172D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85" name="Group 184">
                    <a:extLst>
                      <a:ext uri="{FF2B5EF4-FFF2-40B4-BE49-F238E27FC236}">
                        <a16:creationId xmlns:a16="http://schemas.microsoft.com/office/drawing/2014/main" id="{B884CD6C-A017-654F-BC09-13A400CC2F75}"/>
                      </a:ext>
                    </a:extLst>
                  </p:cNvPr>
                  <p:cNvGrpSpPr/>
                  <p:nvPr/>
                </p:nvGrpSpPr>
                <p:grpSpPr>
                  <a:xfrm>
                    <a:off x="5401203" y="400244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86" name="Group 185">
                      <a:extLst>
                        <a:ext uri="{FF2B5EF4-FFF2-40B4-BE49-F238E27FC236}">
                          <a16:creationId xmlns:a16="http://schemas.microsoft.com/office/drawing/2014/main" id="{7044FFAF-84C6-59F3-A067-83EE6DD921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90" name="Oval 72">
                        <a:extLst>
                          <a:ext uri="{FF2B5EF4-FFF2-40B4-BE49-F238E27FC236}">
                            <a16:creationId xmlns:a16="http://schemas.microsoft.com/office/drawing/2014/main" id="{50987341-6A4F-ACBD-49A5-C7417525DAF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91" name="Oval 72">
                        <a:extLst>
                          <a:ext uri="{FF2B5EF4-FFF2-40B4-BE49-F238E27FC236}">
                            <a16:creationId xmlns:a16="http://schemas.microsoft.com/office/drawing/2014/main" id="{9BECB6F0-CB35-8E24-1FC5-770B95CFF2C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87" name="Group 186">
                      <a:extLst>
                        <a:ext uri="{FF2B5EF4-FFF2-40B4-BE49-F238E27FC236}">
                          <a16:creationId xmlns:a16="http://schemas.microsoft.com/office/drawing/2014/main" id="{7E336AD9-4D64-EF51-22CA-7BCC43D1312B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88" name="Oval 72">
                        <a:extLst>
                          <a:ext uri="{FF2B5EF4-FFF2-40B4-BE49-F238E27FC236}">
                            <a16:creationId xmlns:a16="http://schemas.microsoft.com/office/drawing/2014/main" id="{13EB622C-3C78-A455-688F-04B4429C6EF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89" name="Oval 72">
                        <a:extLst>
                          <a:ext uri="{FF2B5EF4-FFF2-40B4-BE49-F238E27FC236}">
                            <a16:creationId xmlns:a16="http://schemas.microsoft.com/office/drawing/2014/main" id="{AD784565-721B-986A-214D-090AFE5A09D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2F33C64C-8DED-A4B4-AA11-1B04BDA75255}"/>
                  </a:ext>
                </a:extLst>
              </p:cNvPr>
              <p:cNvGrpSpPr/>
              <p:nvPr/>
            </p:nvGrpSpPr>
            <p:grpSpPr>
              <a:xfrm>
                <a:off x="3593769" y="923736"/>
                <a:ext cx="2266335" cy="2232248"/>
                <a:chOff x="2219706" y="-387314"/>
                <a:chExt cx="5638618" cy="5553810"/>
              </a:xfrm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2EB93873-8A40-A919-39B0-B82DA421AEE1}"/>
                    </a:ext>
                  </a:extLst>
                </p:cNvPr>
                <p:cNvGrpSpPr/>
                <p:nvPr/>
              </p:nvGrpSpPr>
              <p:grpSpPr>
                <a:xfrm>
                  <a:off x="2219706" y="1340768"/>
                  <a:ext cx="3876294" cy="3825728"/>
                  <a:chOff x="3638879" y="2256459"/>
                  <a:chExt cx="3876294" cy="3825728"/>
                </a:xfrm>
              </p:grpSpPr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99D3A455-8B9B-03EF-252D-90E4D84FAB78}"/>
                      </a:ext>
                    </a:extLst>
                  </p:cNvPr>
                  <p:cNvGrpSpPr/>
                  <p:nvPr/>
                </p:nvGrpSpPr>
                <p:grpSpPr>
                  <a:xfrm>
                    <a:off x="3638879" y="225645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CDB26F78-EB9F-338B-899D-4A94497287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80" name="Oval 72">
                        <a:extLst>
                          <a:ext uri="{FF2B5EF4-FFF2-40B4-BE49-F238E27FC236}">
                            <a16:creationId xmlns:a16="http://schemas.microsoft.com/office/drawing/2014/main" id="{0FDF0F54-4AF7-3FFA-BB18-091E6967D65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81" name="Oval 72">
                        <a:extLst>
                          <a:ext uri="{FF2B5EF4-FFF2-40B4-BE49-F238E27FC236}">
                            <a16:creationId xmlns:a16="http://schemas.microsoft.com/office/drawing/2014/main" id="{26F1DD2B-F675-AC16-E3B8-FD0BE657EE1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7" name="Group 176">
                      <a:extLst>
                        <a:ext uri="{FF2B5EF4-FFF2-40B4-BE49-F238E27FC236}">
                          <a16:creationId xmlns:a16="http://schemas.microsoft.com/office/drawing/2014/main" id="{51217D40-B8F3-CC4E-DD5C-DF6F825DBE0D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78" name="Oval 72">
                        <a:extLst>
                          <a:ext uri="{FF2B5EF4-FFF2-40B4-BE49-F238E27FC236}">
                            <a16:creationId xmlns:a16="http://schemas.microsoft.com/office/drawing/2014/main" id="{1BDDD56B-B97D-F088-679E-0B0772516F1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79" name="Oval 72">
                        <a:extLst>
                          <a:ext uri="{FF2B5EF4-FFF2-40B4-BE49-F238E27FC236}">
                            <a16:creationId xmlns:a16="http://schemas.microsoft.com/office/drawing/2014/main" id="{A39758DF-4ABD-C44B-E0CE-13EF3E307EF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69" name="Group 168">
                    <a:extLst>
                      <a:ext uri="{FF2B5EF4-FFF2-40B4-BE49-F238E27FC236}">
                        <a16:creationId xmlns:a16="http://schemas.microsoft.com/office/drawing/2014/main" id="{3547F137-959E-4EFC-4C35-6A3714093441}"/>
                      </a:ext>
                    </a:extLst>
                  </p:cNvPr>
                  <p:cNvGrpSpPr/>
                  <p:nvPr/>
                </p:nvGrpSpPr>
                <p:grpSpPr>
                  <a:xfrm>
                    <a:off x="5401203" y="400244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70" name="Group 169">
                      <a:extLst>
                        <a:ext uri="{FF2B5EF4-FFF2-40B4-BE49-F238E27FC236}">
                          <a16:creationId xmlns:a16="http://schemas.microsoft.com/office/drawing/2014/main" id="{B8E98581-0C43-D373-FE0E-EFFBF938AB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74" name="Oval 72">
                        <a:extLst>
                          <a:ext uri="{FF2B5EF4-FFF2-40B4-BE49-F238E27FC236}">
                            <a16:creationId xmlns:a16="http://schemas.microsoft.com/office/drawing/2014/main" id="{5E63CB52-5E1D-AE00-09A6-EDFD0583C9B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75" name="Oval 72">
                        <a:extLst>
                          <a:ext uri="{FF2B5EF4-FFF2-40B4-BE49-F238E27FC236}">
                            <a16:creationId xmlns:a16="http://schemas.microsoft.com/office/drawing/2014/main" id="{C0508CB9-B6B9-9390-C062-C0C90878C56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71" name="Group 170">
                      <a:extLst>
                        <a:ext uri="{FF2B5EF4-FFF2-40B4-BE49-F238E27FC236}">
                          <a16:creationId xmlns:a16="http://schemas.microsoft.com/office/drawing/2014/main" id="{30115F6B-BBD8-F819-3210-D4883856933E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72" name="Oval 72">
                        <a:extLst>
                          <a:ext uri="{FF2B5EF4-FFF2-40B4-BE49-F238E27FC236}">
                            <a16:creationId xmlns:a16="http://schemas.microsoft.com/office/drawing/2014/main" id="{5B856D2D-418A-494E-CCF4-1CF6DF8831C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73" name="Oval 72">
                        <a:extLst>
                          <a:ext uri="{FF2B5EF4-FFF2-40B4-BE49-F238E27FC236}">
                            <a16:creationId xmlns:a16="http://schemas.microsoft.com/office/drawing/2014/main" id="{6B4608C4-3775-95A2-B716-3ED7A065843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5387F925-3716-14A5-6352-6092BF4FC144}"/>
                    </a:ext>
                  </a:extLst>
                </p:cNvPr>
                <p:cNvGrpSpPr/>
                <p:nvPr/>
              </p:nvGrpSpPr>
              <p:grpSpPr>
                <a:xfrm>
                  <a:off x="3982030" y="-387314"/>
                  <a:ext cx="3876294" cy="3825728"/>
                  <a:chOff x="3638879" y="2256459"/>
                  <a:chExt cx="3876294" cy="3825728"/>
                </a:xfrm>
              </p:grpSpPr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077CEF59-4755-891C-36D1-68DB0E5ABB6B}"/>
                      </a:ext>
                    </a:extLst>
                  </p:cNvPr>
                  <p:cNvGrpSpPr/>
                  <p:nvPr/>
                </p:nvGrpSpPr>
                <p:grpSpPr>
                  <a:xfrm>
                    <a:off x="3638879" y="225645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62" name="Group 161">
                      <a:extLst>
                        <a:ext uri="{FF2B5EF4-FFF2-40B4-BE49-F238E27FC236}">
                          <a16:creationId xmlns:a16="http://schemas.microsoft.com/office/drawing/2014/main" id="{37E98C8E-98B4-F7D1-B10C-6E71DCA1C4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66" name="Oval 72">
                        <a:extLst>
                          <a:ext uri="{FF2B5EF4-FFF2-40B4-BE49-F238E27FC236}">
                            <a16:creationId xmlns:a16="http://schemas.microsoft.com/office/drawing/2014/main" id="{4C7354BC-EE96-916A-039E-857099C738D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67" name="Oval 72">
                        <a:extLst>
                          <a:ext uri="{FF2B5EF4-FFF2-40B4-BE49-F238E27FC236}">
                            <a16:creationId xmlns:a16="http://schemas.microsoft.com/office/drawing/2014/main" id="{CD69A000-98F3-F355-0393-03A7DEDD921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63" name="Group 162">
                      <a:extLst>
                        <a:ext uri="{FF2B5EF4-FFF2-40B4-BE49-F238E27FC236}">
                          <a16:creationId xmlns:a16="http://schemas.microsoft.com/office/drawing/2014/main" id="{A6327CE0-6E40-E92A-5AFA-10D0B4CECBEA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64" name="Oval 72">
                        <a:extLst>
                          <a:ext uri="{FF2B5EF4-FFF2-40B4-BE49-F238E27FC236}">
                            <a16:creationId xmlns:a16="http://schemas.microsoft.com/office/drawing/2014/main" id="{40D11493-CCB2-2FFC-EE51-6D3C03D965D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65" name="Oval 72">
                        <a:extLst>
                          <a:ext uri="{FF2B5EF4-FFF2-40B4-BE49-F238E27FC236}">
                            <a16:creationId xmlns:a16="http://schemas.microsoft.com/office/drawing/2014/main" id="{6B9A572E-EFC5-2D57-51AF-B2CD5426CEE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CC143514-A622-857D-AB40-8D50929756E4}"/>
                      </a:ext>
                    </a:extLst>
                  </p:cNvPr>
                  <p:cNvGrpSpPr/>
                  <p:nvPr/>
                </p:nvGrpSpPr>
                <p:grpSpPr>
                  <a:xfrm>
                    <a:off x="5401203" y="400244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56" name="Group 155">
                      <a:extLst>
                        <a:ext uri="{FF2B5EF4-FFF2-40B4-BE49-F238E27FC236}">
                          <a16:creationId xmlns:a16="http://schemas.microsoft.com/office/drawing/2014/main" id="{16DDB00E-C6C2-59FA-59E4-26D03038B6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60" name="Oval 72">
                        <a:extLst>
                          <a:ext uri="{FF2B5EF4-FFF2-40B4-BE49-F238E27FC236}">
                            <a16:creationId xmlns:a16="http://schemas.microsoft.com/office/drawing/2014/main" id="{70B3EB85-2FB1-8614-4D3E-3E2EC2D5068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61" name="Oval 72">
                        <a:extLst>
                          <a:ext uri="{FF2B5EF4-FFF2-40B4-BE49-F238E27FC236}">
                            <a16:creationId xmlns:a16="http://schemas.microsoft.com/office/drawing/2014/main" id="{8E120245-5491-97D2-6E58-3CDEBAD9D00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E61AD287-A7E8-6B63-B622-163CBDE5FAC1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58" name="Oval 72">
                        <a:extLst>
                          <a:ext uri="{FF2B5EF4-FFF2-40B4-BE49-F238E27FC236}">
                            <a16:creationId xmlns:a16="http://schemas.microsoft.com/office/drawing/2014/main" id="{3A549208-4A04-0853-1AD6-7D9DAD1C629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59" name="Oval 72">
                        <a:extLst>
                          <a:ext uri="{FF2B5EF4-FFF2-40B4-BE49-F238E27FC236}">
                            <a16:creationId xmlns:a16="http://schemas.microsoft.com/office/drawing/2014/main" id="{0DB9EA86-8836-96AA-A3A0-278952E6BA6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E790628-E969-F964-9B04-D1E234030468}"/>
                </a:ext>
              </a:extLst>
            </p:cNvPr>
            <p:cNvGrpSpPr/>
            <p:nvPr/>
          </p:nvGrpSpPr>
          <p:grpSpPr>
            <a:xfrm>
              <a:off x="3652032" y="2245804"/>
              <a:ext cx="3652536" cy="3621388"/>
              <a:chOff x="2207568" y="923736"/>
              <a:chExt cx="3652536" cy="362138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593C97DE-42ED-3A2A-B6D4-BD40F5E55D27}"/>
                  </a:ext>
                </a:extLst>
              </p:cNvPr>
              <p:cNvGrpSpPr/>
              <p:nvPr/>
            </p:nvGrpSpPr>
            <p:grpSpPr>
              <a:xfrm>
                <a:off x="2207568" y="2312876"/>
                <a:ext cx="2266335" cy="2232248"/>
                <a:chOff x="2219706" y="-387314"/>
                <a:chExt cx="5638618" cy="5553810"/>
              </a:xfrm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443405B-7AB7-FE82-2878-4A98241E5837}"/>
                    </a:ext>
                  </a:extLst>
                </p:cNvPr>
                <p:cNvGrpSpPr/>
                <p:nvPr/>
              </p:nvGrpSpPr>
              <p:grpSpPr>
                <a:xfrm>
                  <a:off x="2219706" y="1340768"/>
                  <a:ext cx="3876294" cy="3825728"/>
                  <a:chOff x="3638879" y="2256459"/>
                  <a:chExt cx="3876294" cy="3825728"/>
                </a:xfrm>
              </p:grpSpPr>
              <p:grpSp>
                <p:nvGrpSpPr>
                  <p:cNvPr id="136" name="Group 135">
                    <a:extLst>
                      <a:ext uri="{FF2B5EF4-FFF2-40B4-BE49-F238E27FC236}">
                        <a16:creationId xmlns:a16="http://schemas.microsoft.com/office/drawing/2014/main" id="{F2B3ADDC-F2DC-A9E3-C031-C60E37E589C0}"/>
                      </a:ext>
                    </a:extLst>
                  </p:cNvPr>
                  <p:cNvGrpSpPr/>
                  <p:nvPr/>
                </p:nvGrpSpPr>
                <p:grpSpPr>
                  <a:xfrm>
                    <a:off x="3638879" y="225645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44" name="Group 143">
                      <a:extLst>
                        <a:ext uri="{FF2B5EF4-FFF2-40B4-BE49-F238E27FC236}">
                          <a16:creationId xmlns:a16="http://schemas.microsoft.com/office/drawing/2014/main" id="{1D4352CF-D2D1-A093-2414-C8074C6B81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48" name="Oval 72">
                        <a:extLst>
                          <a:ext uri="{FF2B5EF4-FFF2-40B4-BE49-F238E27FC236}">
                            <a16:creationId xmlns:a16="http://schemas.microsoft.com/office/drawing/2014/main" id="{71F0D206-2DF2-D23F-A7E4-325B303D534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Oval 72">
                        <a:extLst>
                          <a:ext uri="{FF2B5EF4-FFF2-40B4-BE49-F238E27FC236}">
                            <a16:creationId xmlns:a16="http://schemas.microsoft.com/office/drawing/2014/main" id="{4BC75610-F71D-30BE-C9F5-6DFFBDE684B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1C1FF755-BDE3-D1F7-D768-7BB43CE6EE24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46" name="Oval 72">
                        <a:extLst>
                          <a:ext uri="{FF2B5EF4-FFF2-40B4-BE49-F238E27FC236}">
                            <a16:creationId xmlns:a16="http://schemas.microsoft.com/office/drawing/2014/main" id="{947AB9C2-C864-0758-6CEB-F6DDC9D7F36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Oval 72">
                        <a:extLst>
                          <a:ext uri="{FF2B5EF4-FFF2-40B4-BE49-F238E27FC236}">
                            <a16:creationId xmlns:a16="http://schemas.microsoft.com/office/drawing/2014/main" id="{A1937DC5-F06D-E1F1-5DB3-99C9727A0A1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6839FE6F-3D13-FAA1-A257-29AAD4940A94}"/>
                      </a:ext>
                    </a:extLst>
                  </p:cNvPr>
                  <p:cNvGrpSpPr/>
                  <p:nvPr/>
                </p:nvGrpSpPr>
                <p:grpSpPr>
                  <a:xfrm>
                    <a:off x="5401203" y="400244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38" name="Group 137">
                      <a:extLst>
                        <a:ext uri="{FF2B5EF4-FFF2-40B4-BE49-F238E27FC236}">
                          <a16:creationId xmlns:a16="http://schemas.microsoft.com/office/drawing/2014/main" id="{EC1A7AB0-3DF3-ED33-C732-72D6611070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42" name="Oval 72">
                        <a:extLst>
                          <a:ext uri="{FF2B5EF4-FFF2-40B4-BE49-F238E27FC236}">
                            <a16:creationId xmlns:a16="http://schemas.microsoft.com/office/drawing/2014/main" id="{A2884E23-F10C-0941-2CDA-82DE331357D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43" name="Oval 72">
                        <a:extLst>
                          <a:ext uri="{FF2B5EF4-FFF2-40B4-BE49-F238E27FC236}">
                            <a16:creationId xmlns:a16="http://schemas.microsoft.com/office/drawing/2014/main" id="{AAF7B566-7082-5AFA-48A4-BA6A1D79045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9" name="Group 138">
                      <a:extLst>
                        <a:ext uri="{FF2B5EF4-FFF2-40B4-BE49-F238E27FC236}">
                          <a16:creationId xmlns:a16="http://schemas.microsoft.com/office/drawing/2014/main" id="{356305CB-89C9-561F-049A-A57CDF997766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40" name="Oval 72">
                        <a:extLst>
                          <a:ext uri="{FF2B5EF4-FFF2-40B4-BE49-F238E27FC236}">
                            <a16:creationId xmlns:a16="http://schemas.microsoft.com/office/drawing/2014/main" id="{125BF3A1-E731-0F54-1E04-50200FDD346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41" name="Oval 72">
                        <a:extLst>
                          <a:ext uri="{FF2B5EF4-FFF2-40B4-BE49-F238E27FC236}">
                            <a16:creationId xmlns:a16="http://schemas.microsoft.com/office/drawing/2014/main" id="{54EC05E9-7982-26C0-9303-5CD54EEC848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E46AA63A-5225-AE6B-D1E8-CD63B386BE84}"/>
                    </a:ext>
                  </a:extLst>
                </p:cNvPr>
                <p:cNvGrpSpPr/>
                <p:nvPr/>
              </p:nvGrpSpPr>
              <p:grpSpPr>
                <a:xfrm>
                  <a:off x="3982030" y="-387314"/>
                  <a:ext cx="3876294" cy="3825728"/>
                  <a:chOff x="3638879" y="2256459"/>
                  <a:chExt cx="3876294" cy="3825728"/>
                </a:xfrm>
              </p:grpSpPr>
              <p:grpSp>
                <p:nvGrpSpPr>
                  <p:cNvPr id="122" name="Group 121">
                    <a:extLst>
                      <a:ext uri="{FF2B5EF4-FFF2-40B4-BE49-F238E27FC236}">
                        <a16:creationId xmlns:a16="http://schemas.microsoft.com/office/drawing/2014/main" id="{E7EAF4EC-A745-8C91-DF43-50553DF3C9D7}"/>
                      </a:ext>
                    </a:extLst>
                  </p:cNvPr>
                  <p:cNvGrpSpPr/>
                  <p:nvPr/>
                </p:nvGrpSpPr>
                <p:grpSpPr>
                  <a:xfrm>
                    <a:off x="3638879" y="225645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30" name="Group 129">
                      <a:extLst>
                        <a:ext uri="{FF2B5EF4-FFF2-40B4-BE49-F238E27FC236}">
                          <a16:creationId xmlns:a16="http://schemas.microsoft.com/office/drawing/2014/main" id="{C95CDD21-9551-97C3-BADC-6125956A59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34" name="Oval 72">
                        <a:extLst>
                          <a:ext uri="{FF2B5EF4-FFF2-40B4-BE49-F238E27FC236}">
                            <a16:creationId xmlns:a16="http://schemas.microsoft.com/office/drawing/2014/main" id="{6B931C00-99F8-330F-5F52-F84E515C8BD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Oval 72">
                        <a:extLst>
                          <a:ext uri="{FF2B5EF4-FFF2-40B4-BE49-F238E27FC236}">
                            <a16:creationId xmlns:a16="http://schemas.microsoft.com/office/drawing/2014/main" id="{15245630-8C0B-B493-8E31-A0DA8139C63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1" name="Group 130">
                      <a:extLst>
                        <a:ext uri="{FF2B5EF4-FFF2-40B4-BE49-F238E27FC236}">
                          <a16:creationId xmlns:a16="http://schemas.microsoft.com/office/drawing/2014/main" id="{2DBBE668-DB58-611C-A3CF-52DDC73F8491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32" name="Oval 72">
                        <a:extLst>
                          <a:ext uri="{FF2B5EF4-FFF2-40B4-BE49-F238E27FC236}">
                            <a16:creationId xmlns:a16="http://schemas.microsoft.com/office/drawing/2014/main" id="{EAD53499-0998-1071-FB87-3D7085F8F19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33" name="Oval 72">
                        <a:extLst>
                          <a:ext uri="{FF2B5EF4-FFF2-40B4-BE49-F238E27FC236}">
                            <a16:creationId xmlns:a16="http://schemas.microsoft.com/office/drawing/2014/main" id="{91145390-C8FF-7574-F029-DF71D871EE8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23" name="Group 122">
                    <a:extLst>
                      <a:ext uri="{FF2B5EF4-FFF2-40B4-BE49-F238E27FC236}">
                        <a16:creationId xmlns:a16="http://schemas.microsoft.com/office/drawing/2014/main" id="{93A90D0F-FF41-050F-B617-703B0C24B2BF}"/>
                      </a:ext>
                    </a:extLst>
                  </p:cNvPr>
                  <p:cNvGrpSpPr/>
                  <p:nvPr/>
                </p:nvGrpSpPr>
                <p:grpSpPr>
                  <a:xfrm>
                    <a:off x="5401203" y="400244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24" name="Group 123">
                      <a:extLst>
                        <a:ext uri="{FF2B5EF4-FFF2-40B4-BE49-F238E27FC236}">
                          <a16:creationId xmlns:a16="http://schemas.microsoft.com/office/drawing/2014/main" id="{82B6C9DA-083C-3455-BC4A-723BF3FD89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28" name="Oval 72">
                        <a:extLst>
                          <a:ext uri="{FF2B5EF4-FFF2-40B4-BE49-F238E27FC236}">
                            <a16:creationId xmlns:a16="http://schemas.microsoft.com/office/drawing/2014/main" id="{257E9B3E-AE1B-1A7A-AFFC-DB05A7234CA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29" name="Oval 72">
                        <a:extLst>
                          <a:ext uri="{FF2B5EF4-FFF2-40B4-BE49-F238E27FC236}">
                            <a16:creationId xmlns:a16="http://schemas.microsoft.com/office/drawing/2014/main" id="{3001D2B4-9A48-EFB8-9A56-DB78FE66E95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25" name="Group 124">
                      <a:extLst>
                        <a:ext uri="{FF2B5EF4-FFF2-40B4-BE49-F238E27FC236}">
                          <a16:creationId xmlns:a16="http://schemas.microsoft.com/office/drawing/2014/main" id="{E41520C6-4377-9443-7C6D-E5E6D290FA6B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26" name="Oval 72">
                        <a:extLst>
                          <a:ext uri="{FF2B5EF4-FFF2-40B4-BE49-F238E27FC236}">
                            <a16:creationId xmlns:a16="http://schemas.microsoft.com/office/drawing/2014/main" id="{A838696F-6EDD-FAB3-518A-4117C0089F5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27" name="Oval 72">
                        <a:extLst>
                          <a:ext uri="{FF2B5EF4-FFF2-40B4-BE49-F238E27FC236}">
                            <a16:creationId xmlns:a16="http://schemas.microsoft.com/office/drawing/2014/main" id="{3920B606-BE62-999B-5B6B-7DC787389A6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C5F78AA8-D19D-2EB8-1211-A43F18180B57}"/>
                  </a:ext>
                </a:extLst>
              </p:cNvPr>
              <p:cNvGrpSpPr/>
              <p:nvPr/>
            </p:nvGrpSpPr>
            <p:grpSpPr>
              <a:xfrm>
                <a:off x="3593769" y="923736"/>
                <a:ext cx="2266335" cy="2232248"/>
                <a:chOff x="2219706" y="-387314"/>
                <a:chExt cx="5638618" cy="5553810"/>
              </a:xfrm>
            </p:grpSpPr>
            <p:grpSp>
              <p:nvGrpSpPr>
                <p:cNvPr id="90" name="Group 89">
                  <a:extLst>
                    <a:ext uri="{FF2B5EF4-FFF2-40B4-BE49-F238E27FC236}">
                      <a16:creationId xmlns:a16="http://schemas.microsoft.com/office/drawing/2014/main" id="{8D9DBFA1-1F14-40AA-7215-A586C0C611CF}"/>
                    </a:ext>
                  </a:extLst>
                </p:cNvPr>
                <p:cNvGrpSpPr/>
                <p:nvPr/>
              </p:nvGrpSpPr>
              <p:grpSpPr>
                <a:xfrm>
                  <a:off x="2219706" y="1340768"/>
                  <a:ext cx="3876294" cy="3825728"/>
                  <a:chOff x="3638879" y="2256459"/>
                  <a:chExt cx="3876294" cy="3825728"/>
                </a:xfrm>
              </p:grpSpPr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825A0746-55F2-8FF3-9C1A-8C430F627F27}"/>
                      </a:ext>
                    </a:extLst>
                  </p:cNvPr>
                  <p:cNvGrpSpPr/>
                  <p:nvPr/>
                </p:nvGrpSpPr>
                <p:grpSpPr>
                  <a:xfrm>
                    <a:off x="3638879" y="225645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FB680DBB-FA0A-81E1-F4F3-78A31C4946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18" name="Oval 72">
                        <a:extLst>
                          <a:ext uri="{FF2B5EF4-FFF2-40B4-BE49-F238E27FC236}">
                            <a16:creationId xmlns:a16="http://schemas.microsoft.com/office/drawing/2014/main" id="{3313A5C8-F6B2-C8D6-AB4E-3ED60592C91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Oval 72">
                        <a:extLst>
                          <a:ext uri="{FF2B5EF4-FFF2-40B4-BE49-F238E27FC236}">
                            <a16:creationId xmlns:a16="http://schemas.microsoft.com/office/drawing/2014/main" id="{16843870-5F4D-2370-3736-425961AD214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15" name="Group 114">
                      <a:extLst>
                        <a:ext uri="{FF2B5EF4-FFF2-40B4-BE49-F238E27FC236}">
                          <a16:creationId xmlns:a16="http://schemas.microsoft.com/office/drawing/2014/main" id="{44354E2E-4FD3-10EE-9293-26EA318471B8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16" name="Oval 72">
                        <a:extLst>
                          <a:ext uri="{FF2B5EF4-FFF2-40B4-BE49-F238E27FC236}">
                            <a16:creationId xmlns:a16="http://schemas.microsoft.com/office/drawing/2014/main" id="{9AB53059-2F29-DAFF-82F3-0C7256F8A74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17" name="Oval 72">
                        <a:extLst>
                          <a:ext uri="{FF2B5EF4-FFF2-40B4-BE49-F238E27FC236}">
                            <a16:creationId xmlns:a16="http://schemas.microsoft.com/office/drawing/2014/main" id="{28590D06-1393-BB04-5C5D-A7414E34838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C2221517-0D43-0FD1-97BA-70AAE019B43B}"/>
                      </a:ext>
                    </a:extLst>
                  </p:cNvPr>
                  <p:cNvGrpSpPr/>
                  <p:nvPr/>
                </p:nvGrpSpPr>
                <p:grpSpPr>
                  <a:xfrm>
                    <a:off x="5401203" y="400244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08" name="Group 107">
                      <a:extLst>
                        <a:ext uri="{FF2B5EF4-FFF2-40B4-BE49-F238E27FC236}">
                          <a16:creationId xmlns:a16="http://schemas.microsoft.com/office/drawing/2014/main" id="{69531AA9-9C4E-F206-9802-37A31D42C5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12" name="Oval 72">
                        <a:extLst>
                          <a:ext uri="{FF2B5EF4-FFF2-40B4-BE49-F238E27FC236}">
                            <a16:creationId xmlns:a16="http://schemas.microsoft.com/office/drawing/2014/main" id="{AD4C7B9B-5FFB-C1B6-91AB-5A85A0DF675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13" name="Oval 72">
                        <a:extLst>
                          <a:ext uri="{FF2B5EF4-FFF2-40B4-BE49-F238E27FC236}">
                            <a16:creationId xmlns:a16="http://schemas.microsoft.com/office/drawing/2014/main" id="{6D6BDA69-B32A-6FF4-3CB3-500F151C82E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9" name="Group 108">
                      <a:extLst>
                        <a:ext uri="{FF2B5EF4-FFF2-40B4-BE49-F238E27FC236}">
                          <a16:creationId xmlns:a16="http://schemas.microsoft.com/office/drawing/2014/main" id="{0E9E2F3E-889D-0626-C4C7-C23996FAACDC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10" name="Oval 72">
                        <a:extLst>
                          <a:ext uri="{FF2B5EF4-FFF2-40B4-BE49-F238E27FC236}">
                            <a16:creationId xmlns:a16="http://schemas.microsoft.com/office/drawing/2014/main" id="{62EEA2F7-EEDD-6519-2EF4-43E7F304C1B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11" name="Oval 72">
                        <a:extLst>
                          <a:ext uri="{FF2B5EF4-FFF2-40B4-BE49-F238E27FC236}">
                            <a16:creationId xmlns:a16="http://schemas.microsoft.com/office/drawing/2014/main" id="{4AE9393E-27AA-E200-B1C1-CCBC9922AC4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AE2EF317-D5E3-8678-919C-D1269A0F4E52}"/>
                    </a:ext>
                  </a:extLst>
                </p:cNvPr>
                <p:cNvGrpSpPr/>
                <p:nvPr/>
              </p:nvGrpSpPr>
              <p:grpSpPr>
                <a:xfrm>
                  <a:off x="3982030" y="-387314"/>
                  <a:ext cx="3876294" cy="3825728"/>
                  <a:chOff x="3638879" y="2256459"/>
                  <a:chExt cx="3876294" cy="3825728"/>
                </a:xfrm>
              </p:grpSpPr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2AAD316C-0424-1E75-50DF-3B8E60A80A32}"/>
                      </a:ext>
                    </a:extLst>
                  </p:cNvPr>
                  <p:cNvGrpSpPr/>
                  <p:nvPr/>
                </p:nvGrpSpPr>
                <p:grpSpPr>
                  <a:xfrm>
                    <a:off x="3638879" y="225645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100" name="Group 99">
                      <a:extLst>
                        <a:ext uri="{FF2B5EF4-FFF2-40B4-BE49-F238E27FC236}">
                          <a16:creationId xmlns:a16="http://schemas.microsoft.com/office/drawing/2014/main" id="{26CC5BCB-1E17-87FD-C602-7A603205B0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04" name="Oval 72">
                        <a:extLst>
                          <a:ext uri="{FF2B5EF4-FFF2-40B4-BE49-F238E27FC236}">
                            <a16:creationId xmlns:a16="http://schemas.microsoft.com/office/drawing/2014/main" id="{367386EC-E682-873F-A367-CF289BF6219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05" name="Oval 72">
                        <a:extLst>
                          <a:ext uri="{FF2B5EF4-FFF2-40B4-BE49-F238E27FC236}">
                            <a16:creationId xmlns:a16="http://schemas.microsoft.com/office/drawing/2014/main" id="{AD0EE701-18A3-FC66-80D7-957C7D5DE48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01" name="Group 100">
                      <a:extLst>
                        <a:ext uri="{FF2B5EF4-FFF2-40B4-BE49-F238E27FC236}">
                          <a16:creationId xmlns:a16="http://schemas.microsoft.com/office/drawing/2014/main" id="{1D8705F5-CCDA-861C-2C39-59690E7C98FD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102" name="Oval 72">
                        <a:extLst>
                          <a:ext uri="{FF2B5EF4-FFF2-40B4-BE49-F238E27FC236}">
                            <a16:creationId xmlns:a16="http://schemas.microsoft.com/office/drawing/2014/main" id="{19256839-ACF8-1C57-EF1C-32EB046A837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103" name="Oval 72">
                        <a:extLst>
                          <a:ext uri="{FF2B5EF4-FFF2-40B4-BE49-F238E27FC236}">
                            <a16:creationId xmlns:a16="http://schemas.microsoft.com/office/drawing/2014/main" id="{1EF49630-7E74-4D0E-4849-D29124624E8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id="{12796654-6DEB-D56D-A3F0-92851B6EE2BC}"/>
                      </a:ext>
                    </a:extLst>
                  </p:cNvPr>
                  <p:cNvGrpSpPr/>
                  <p:nvPr/>
                </p:nvGrpSpPr>
                <p:grpSpPr>
                  <a:xfrm>
                    <a:off x="5401203" y="4002449"/>
                    <a:ext cx="2113970" cy="2079738"/>
                    <a:chOff x="3638879" y="2256459"/>
                    <a:chExt cx="2113970" cy="2079738"/>
                  </a:xfrm>
                </p:grpSpPr>
                <p:grpSp>
                  <p:nvGrpSpPr>
                    <p:cNvPr id="94" name="Group 93">
                      <a:extLst>
                        <a:ext uri="{FF2B5EF4-FFF2-40B4-BE49-F238E27FC236}">
                          <a16:creationId xmlns:a16="http://schemas.microsoft.com/office/drawing/2014/main" id="{2C5694CF-030A-6B81-7065-30C6135D3D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38879" y="2256459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98" name="Oval 72">
                        <a:extLst>
                          <a:ext uri="{FF2B5EF4-FFF2-40B4-BE49-F238E27FC236}">
                            <a16:creationId xmlns:a16="http://schemas.microsoft.com/office/drawing/2014/main" id="{019A86B0-B3DD-F0C2-B00A-96A8563A5C4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99" name="Oval 72">
                        <a:extLst>
                          <a:ext uri="{FF2B5EF4-FFF2-40B4-BE49-F238E27FC236}">
                            <a16:creationId xmlns:a16="http://schemas.microsoft.com/office/drawing/2014/main" id="{8441E07F-4A9E-86D3-EDC5-411FA32CA07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95" name="Group 94">
                      <a:extLst>
                        <a:ext uri="{FF2B5EF4-FFF2-40B4-BE49-F238E27FC236}">
                          <a16:creationId xmlns:a16="http://schemas.microsoft.com/office/drawing/2014/main" id="{EB0BB0DB-0ABB-B00B-ED3B-550A0C786F34}"/>
                        </a:ext>
                      </a:extLst>
                    </p:cNvPr>
                    <p:cNvGrpSpPr/>
                    <p:nvPr/>
                  </p:nvGrpSpPr>
                  <p:grpSpPr>
                    <a:xfrm flipH="1" flipV="1">
                      <a:off x="4530221" y="3120500"/>
                      <a:ext cx="1222628" cy="1215697"/>
                      <a:chOff x="1926357" y="2859874"/>
                      <a:chExt cx="1222628" cy="1215697"/>
                    </a:xfrm>
                  </p:grpSpPr>
                  <p:sp>
                    <p:nvSpPr>
                      <p:cNvPr id="96" name="Oval 72">
                        <a:extLst>
                          <a:ext uri="{FF2B5EF4-FFF2-40B4-BE49-F238E27FC236}">
                            <a16:creationId xmlns:a16="http://schemas.microsoft.com/office/drawing/2014/main" id="{A3DB1182-4986-5CEE-487A-BFBCF60E6AB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926357" y="3723915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75000">
                            <a:srgbClr val="FF0000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  <p:sp>
                    <p:nvSpPr>
                      <p:cNvPr id="97" name="Oval 72">
                        <a:extLst>
                          <a:ext uri="{FF2B5EF4-FFF2-40B4-BE49-F238E27FC236}">
                            <a16:creationId xmlns:a16="http://schemas.microsoft.com/office/drawing/2014/main" id="{22819E0F-D866-8AD5-354F-6C361B0A2ED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2797339" y="2859874"/>
                        <a:ext cx="351646" cy="351656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0">
                            <a:schemeClr val="bg1"/>
                          </a:gs>
                          <a:gs pos="56000">
                            <a:srgbClr val="ED91FF"/>
                          </a:gs>
                        </a:gsLst>
                        <a:path path="circle">
                          <a:fillToRect l="50000" t="50000" r="50000" b="50000"/>
                        </a:path>
                        <a:tileRect/>
                      </a:gradFill>
                      <a:ln w="2857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 b="0"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28974389-744D-7187-54CD-9D4BC2E86081}"/>
              </a:ext>
            </a:extLst>
          </p:cNvPr>
          <p:cNvSpPr/>
          <p:nvPr/>
        </p:nvSpPr>
        <p:spPr>
          <a:xfrm>
            <a:off x="3503072" y="3198720"/>
            <a:ext cx="2019770" cy="523220"/>
          </a:xfrm>
          <a:prstGeom prst="rect">
            <a:avLst/>
          </a:prstGeom>
          <a:solidFill>
            <a:srgbClr val="001F60"/>
          </a:solidFill>
        </p:spPr>
        <p:txBody>
          <a:bodyPr wrap="square">
            <a:spAutoFit/>
          </a:bodyPr>
          <a:lstStyle/>
          <a:p>
            <a:pPr algn="r"/>
            <a:r>
              <a:rPr lang="en-US" sz="2800" b="0">
                <a:solidFill>
                  <a:schemeClr val="bg1"/>
                </a:solidFill>
                <a:latin typeface="+mn-lt"/>
              </a:rPr>
              <a:t>CRYSTAL</a:t>
            </a:r>
          </a:p>
        </p:txBody>
      </p:sp>
    </p:spTree>
    <p:extLst>
      <p:ext uri="{BB962C8B-B14F-4D97-AF65-F5344CB8AC3E}">
        <p14:creationId xmlns:p14="http://schemas.microsoft.com/office/powerpoint/2010/main" val="386007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5000" fill="hold"/>
                                        <p:tgtEl>
                                          <p:spTgt spid="85"/>
                                        </p:tgtEl>
                                      </p:cBhvr>
                                      <p:by x="225000" y="2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4" grpId="0" autoUpdateAnimBg="0"/>
      <p:bldP spid="5" grpId="0"/>
      <p:bldP spid="4" grpId="0"/>
      <p:bldP spid="20" grpId="0" animBg="1"/>
      <p:bldP spid="2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ine">
            <a:extLst>
              <a:ext uri="{FF2B5EF4-FFF2-40B4-BE49-F238E27FC236}">
                <a16:creationId xmlns:a16="http://schemas.microsoft.com/office/drawing/2014/main" id="{827427C9-0EF1-2442-B91D-DD5830540B23}"/>
              </a:ext>
            </a:extLst>
          </p:cNvPr>
          <p:cNvSpPr/>
          <p:nvPr/>
        </p:nvSpPr>
        <p:spPr>
          <a:xfrm flipH="1">
            <a:off x="3783422" y="5453776"/>
            <a:ext cx="872418" cy="852543"/>
          </a:xfrm>
          <a:prstGeom prst="line">
            <a:avLst/>
          </a:prstGeom>
          <a:ln w="38100">
            <a:solidFill>
              <a:srgbClr val="FFFFFF"/>
            </a:solidFill>
            <a:prstDash val="solid"/>
            <a:headEnd type="arrow"/>
          </a:ln>
        </p:spPr>
        <p:txBody>
          <a:bodyPr lIns="0" tIns="0" rIns="0" bIns="0"/>
          <a:lstStyle/>
          <a:p>
            <a:pPr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658" name="Group"/>
          <p:cNvGrpSpPr/>
          <p:nvPr/>
        </p:nvGrpSpPr>
        <p:grpSpPr>
          <a:xfrm>
            <a:off x="5157131" y="3867222"/>
            <a:ext cx="1756777" cy="2540696"/>
            <a:chOff x="-2766" y="-673796"/>
            <a:chExt cx="1756776" cy="2540696"/>
          </a:xfrm>
        </p:grpSpPr>
        <p:grpSp>
          <p:nvGrpSpPr>
            <p:cNvPr id="651" name="Group"/>
            <p:cNvGrpSpPr/>
            <p:nvPr/>
          </p:nvGrpSpPr>
          <p:grpSpPr>
            <a:xfrm>
              <a:off x="-2766" y="-673796"/>
              <a:ext cx="1756776" cy="2439098"/>
              <a:chOff x="-2766" y="-762694"/>
              <a:chExt cx="1756775" cy="2439095"/>
            </a:xfrm>
          </p:grpSpPr>
          <p:sp>
            <p:nvSpPr>
              <p:cNvPr id="648" name="Line"/>
              <p:cNvSpPr/>
              <p:nvPr/>
            </p:nvSpPr>
            <p:spPr>
              <a:xfrm flipH="1">
                <a:off x="0" y="1676400"/>
                <a:ext cx="1754009" cy="1"/>
              </a:xfrm>
              <a:prstGeom prst="line">
                <a:avLst/>
              </a:prstGeom>
              <a:noFill/>
              <a:ln w="25400" cap="flat">
                <a:solidFill>
                  <a:srgbClr val="FFF5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649" name="Line"/>
              <p:cNvSpPr/>
              <p:nvPr/>
            </p:nvSpPr>
            <p:spPr>
              <a:xfrm flipH="1">
                <a:off x="0" y="368300"/>
                <a:ext cx="1754009" cy="1"/>
              </a:xfrm>
              <a:prstGeom prst="line">
                <a:avLst/>
              </a:prstGeom>
              <a:noFill/>
              <a:ln w="25400" cap="flat">
                <a:solidFill>
                  <a:srgbClr val="FFF5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650" name="Line"/>
              <p:cNvSpPr/>
              <p:nvPr/>
            </p:nvSpPr>
            <p:spPr>
              <a:xfrm flipH="1">
                <a:off x="0" y="0"/>
                <a:ext cx="1754009" cy="1"/>
              </a:xfrm>
              <a:prstGeom prst="line">
                <a:avLst/>
              </a:prstGeom>
              <a:noFill/>
              <a:ln w="25400" cap="flat">
                <a:solidFill>
                  <a:srgbClr val="FFF5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8" name="Line">
                <a:extLst>
                  <a:ext uri="{FF2B5EF4-FFF2-40B4-BE49-F238E27FC236}">
                    <a16:creationId xmlns:a16="http://schemas.microsoft.com/office/drawing/2014/main" id="{BF5E17CC-81FB-1F25-83C4-B67F60F51308}"/>
                  </a:ext>
                </a:extLst>
              </p:cNvPr>
              <p:cNvSpPr/>
              <p:nvPr/>
            </p:nvSpPr>
            <p:spPr>
              <a:xfrm flipH="1" flipV="1">
                <a:off x="-2766" y="-762694"/>
                <a:ext cx="1754009" cy="462626"/>
              </a:xfrm>
              <a:prstGeom prst="rect">
                <a:avLst/>
              </a:prstGeom>
              <a:solidFill>
                <a:srgbClr val="FFFF00"/>
              </a:solidFill>
              <a:ln w="25400" cap="flat">
                <a:noFill/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</p:grpSp>
        <p:sp>
          <p:nvSpPr>
            <p:cNvPr id="652" name="Circle"/>
            <p:cNvSpPr/>
            <p:nvPr/>
          </p:nvSpPr>
          <p:spPr>
            <a:xfrm>
              <a:off x="647700" y="167640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3" name="Circle"/>
            <p:cNvSpPr/>
            <p:nvPr/>
          </p:nvSpPr>
          <p:spPr>
            <a:xfrm>
              <a:off x="635000" y="36830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4" name="Circle"/>
            <p:cNvSpPr/>
            <p:nvPr/>
          </p:nvSpPr>
          <p:spPr>
            <a:xfrm>
              <a:off x="914400" y="36830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5" name="Circle"/>
            <p:cNvSpPr/>
            <p:nvPr/>
          </p:nvSpPr>
          <p:spPr>
            <a:xfrm>
              <a:off x="368300" y="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6" name="Circle"/>
            <p:cNvSpPr/>
            <p:nvPr/>
          </p:nvSpPr>
          <p:spPr>
            <a:xfrm>
              <a:off x="647700" y="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57" name="Circle"/>
            <p:cNvSpPr/>
            <p:nvPr/>
          </p:nvSpPr>
          <p:spPr>
            <a:xfrm>
              <a:off x="914400" y="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70" name="Group"/>
          <p:cNvGrpSpPr/>
          <p:nvPr/>
        </p:nvGrpSpPr>
        <p:grpSpPr>
          <a:xfrm>
            <a:off x="2738691" y="3854622"/>
            <a:ext cx="1754013" cy="2565996"/>
            <a:chOff x="-2" y="-699096"/>
            <a:chExt cx="1754012" cy="2565996"/>
          </a:xfrm>
        </p:grpSpPr>
        <p:grpSp>
          <p:nvGrpSpPr>
            <p:cNvPr id="662" name="Group"/>
            <p:cNvGrpSpPr/>
            <p:nvPr/>
          </p:nvGrpSpPr>
          <p:grpSpPr>
            <a:xfrm>
              <a:off x="-2" y="-699096"/>
              <a:ext cx="1754012" cy="2464398"/>
              <a:chOff x="-2" y="-787995"/>
              <a:chExt cx="1754011" cy="2464396"/>
            </a:xfrm>
          </p:grpSpPr>
          <p:sp>
            <p:nvSpPr>
              <p:cNvPr id="659" name="Line"/>
              <p:cNvSpPr/>
              <p:nvPr/>
            </p:nvSpPr>
            <p:spPr>
              <a:xfrm flipH="1">
                <a:off x="0" y="1676400"/>
                <a:ext cx="1754009" cy="1"/>
              </a:xfrm>
              <a:prstGeom prst="line">
                <a:avLst/>
              </a:prstGeom>
              <a:noFill/>
              <a:ln w="25400" cap="flat">
                <a:solidFill>
                  <a:srgbClr val="FFF5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660" name="Line"/>
              <p:cNvSpPr/>
              <p:nvPr/>
            </p:nvSpPr>
            <p:spPr>
              <a:xfrm flipH="1">
                <a:off x="0" y="368300"/>
                <a:ext cx="1754009" cy="1"/>
              </a:xfrm>
              <a:prstGeom prst="line">
                <a:avLst/>
              </a:prstGeom>
              <a:noFill/>
              <a:ln w="25400" cap="flat">
                <a:solidFill>
                  <a:srgbClr val="FFF5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661" name="Line"/>
              <p:cNvSpPr/>
              <p:nvPr/>
            </p:nvSpPr>
            <p:spPr>
              <a:xfrm flipH="1">
                <a:off x="0" y="0"/>
                <a:ext cx="1754009" cy="1"/>
              </a:xfrm>
              <a:prstGeom prst="line">
                <a:avLst/>
              </a:prstGeom>
              <a:noFill/>
              <a:ln w="25400" cap="flat">
                <a:solidFill>
                  <a:srgbClr val="FFF5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  <p:sp>
            <p:nvSpPr>
              <p:cNvPr id="7" name="Line">
                <a:extLst>
                  <a:ext uri="{FF2B5EF4-FFF2-40B4-BE49-F238E27FC236}">
                    <a16:creationId xmlns:a16="http://schemas.microsoft.com/office/drawing/2014/main" id="{CE83FCA3-8479-74B6-4B86-B78AF41DDCB4}"/>
                  </a:ext>
                </a:extLst>
              </p:cNvPr>
              <p:cNvSpPr/>
              <p:nvPr/>
            </p:nvSpPr>
            <p:spPr>
              <a:xfrm flipH="1" flipV="1">
                <a:off x="-2" y="-787995"/>
                <a:ext cx="1754009" cy="475230"/>
              </a:xfrm>
              <a:prstGeom prst="rect">
                <a:avLst/>
              </a:prstGeom>
              <a:solidFill>
                <a:srgbClr val="FFFF00"/>
              </a:solidFill>
              <a:ln w="25400" cap="flat">
                <a:noFill/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457200">
                  <a:defRPr sz="1200"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200"/>
              </a:p>
            </p:txBody>
          </p:sp>
        </p:grpSp>
        <p:sp>
          <p:nvSpPr>
            <p:cNvPr id="663" name="Circle"/>
            <p:cNvSpPr/>
            <p:nvPr/>
          </p:nvSpPr>
          <p:spPr>
            <a:xfrm>
              <a:off x="647700" y="167640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4" name="Circle"/>
            <p:cNvSpPr/>
            <p:nvPr/>
          </p:nvSpPr>
          <p:spPr>
            <a:xfrm>
              <a:off x="635000" y="36830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5" name="Circle"/>
            <p:cNvSpPr/>
            <p:nvPr/>
          </p:nvSpPr>
          <p:spPr>
            <a:xfrm>
              <a:off x="914400" y="36830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6" name="Circle"/>
            <p:cNvSpPr/>
            <p:nvPr/>
          </p:nvSpPr>
          <p:spPr>
            <a:xfrm>
              <a:off x="368300" y="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7" name="Circle"/>
            <p:cNvSpPr/>
            <p:nvPr/>
          </p:nvSpPr>
          <p:spPr>
            <a:xfrm>
              <a:off x="647700" y="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8" name="Circle"/>
            <p:cNvSpPr/>
            <p:nvPr/>
          </p:nvSpPr>
          <p:spPr>
            <a:xfrm>
              <a:off x="914400" y="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69" name="Circle"/>
            <p:cNvSpPr/>
            <p:nvPr/>
          </p:nvSpPr>
          <p:spPr>
            <a:xfrm>
              <a:off x="1193800" y="0"/>
              <a:ext cx="190500" cy="1905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77" name="Fluorescence Spectroscopy"/>
          <p:cNvSpPr txBox="1"/>
          <p:nvPr/>
        </p:nvSpPr>
        <p:spPr>
          <a:xfrm>
            <a:off x="119337" y="260648"/>
            <a:ext cx="9242592" cy="2629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>
              <a:spcBef>
                <a:spcPts val="800"/>
              </a:spcBef>
              <a:buClr>
                <a:srgbClr val="FFF400"/>
              </a:buClr>
              <a:buFont typeface="Helvetica"/>
              <a:defRPr sz="3600" b="1">
                <a:solidFill>
                  <a:srgbClr val="FF2800"/>
                </a:solidFill>
                <a:uFill>
                  <a:solidFill>
                    <a:srgbClr val="FF28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200" b="0">
                <a:solidFill>
                  <a:schemeClr val="bg1"/>
                </a:solidFill>
                <a:latin typeface="Chalkboard" panose="03050602040202020205" pitchFamily="66" charset="77"/>
              </a:rPr>
              <a:t>What happens to the energy of x-ray photons absorbed by a solid? </a:t>
            </a:r>
            <a:r>
              <a:rPr lang="en-US" sz="3200" b="0">
                <a:solidFill>
                  <a:srgbClr val="F26FFF"/>
                </a:solidFill>
                <a:latin typeface="Chalkboard" panose="03050602040202020205" pitchFamily="66" charset="77"/>
              </a:rPr>
              <a:t>One possibility is to cause the emission of other photons </a:t>
            </a:r>
          </a:p>
          <a:p>
            <a:pPr algn="l">
              <a:spcBef>
                <a:spcPts val="0"/>
              </a:spcBef>
            </a:pPr>
            <a:r>
              <a:rPr lang="en-US" sz="3200" b="0">
                <a:solidFill>
                  <a:srgbClr val="F26FFF"/>
                </a:solidFill>
                <a:latin typeface="Chalkboard" panose="03050602040202020205" pitchFamily="66" charset="77"/>
              </a:rPr>
              <a:t>(</a:t>
            </a:r>
            <a:r>
              <a:rPr lang="en-US" sz="3200" b="0" u="sng">
                <a:solidFill>
                  <a:srgbClr val="F26FFF"/>
                </a:solidFill>
                <a:uFill>
                  <a:solidFill>
                    <a:srgbClr val="ED91FF"/>
                  </a:solidFill>
                </a:uFill>
                <a:latin typeface="Chalkboard" panose="03050602040202020205" pitchFamily="66" charset="77"/>
              </a:rPr>
              <a:t>x-ra</a:t>
            </a:r>
            <a:r>
              <a:rPr lang="en-US" sz="3200" b="0">
                <a:solidFill>
                  <a:srgbClr val="F26FFF"/>
                </a:solidFill>
                <a:uFill>
                  <a:solidFill>
                    <a:srgbClr val="ED91FF"/>
                  </a:solidFill>
                </a:uFill>
                <a:latin typeface="Chalkboard" panose="03050602040202020205" pitchFamily="66" charset="77"/>
              </a:rPr>
              <a:t>y</a:t>
            </a:r>
            <a:r>
              <a:rPr lang="en-US" sz="3200" b="0" u="sng">
                <a:solidFill>
                  <a:srgbClr val="F26FFF"/>
                </a:solidFill>
                <a:uFill>
                  <a:solidFill>
                    <a:srgbClr val="ED91FF"/>
                  </a:solidFill>
                </a:uFill>
                <a:latin typeface="Chalkboard" panose="03050602040202020205" pitchFamily="66" charset="77"/>
              </a:rPr>
              <a:t> fluorescence</a:t>
            </a:r>
            <a:r>
              <a:rPr lang="en-US" sz="3200" b="0">
                <a:solidFill>
                  <a:srgbClr val="F26FFF"/>
                </a:solidFill>
                <a:uFill>
                  <a:solidFill>
                    <a:schemeClr val="accent1">
                      <a:lumMod val="60000"/>
                      <a:lumOff val="40000"/>
                    </a:schemeClr>
                  </a:solidFill>
                </a:uFill>
                <a:latin typeface="Chalkboard" panose="03050602040202020205" pitchFamily="66" charset="77"/>
              </a:rPr>
              <a:t>)</a:t>
            </a:r>
            <a:endParaRPr lang="en-US" sz="3200" b="0">
              <a:solidFill>
                <a:srgbClr val="F26FFF"/>
              </a:solidFill>
              <a:latin typeface="Chalkboard" panose="03050602040202020205" pitchFamily="66" charset="77"/>
            </a:endParaRPr>
          </a:p>
        </p:txBody>
      </p:sp>
      <p:grpSp>
        <p:nvGrpSpPr>
          <p:cNvPr id="682" name="Group"/>
          <p:cNvGrpSpPr/>
          <p:nvPr/>
        </p:nvGrpSpPr>
        <p:grpSpPr>
          <a:xfrm>
            <a:off x="5966982" y="1196752"/>
            <a:ext cx="3731933" cy="2355808"/>
            <a:chOff x="0" y="0"/>
            <a:chExt cx="3731930" cy="2355805"/>
          </a:xfrm>
        </p:grpSpPr>
        <p:sp>
          <p:nvSpPr>
            <p:cNvPr id="678" name="Rectangle"/>
            <p:cNvSpPr/>
            <p:nvPr/>
          </p:nvSpPr>
          <p:spPr>
            <a:xfrm>
              <a:off x="557824" y="393762"/>
              <a:ext cx="1524001" cy="1168401"/>
            </a:xfrm>
            <a:prstGeom prst="rect">
              <a:avLst/>
            </a:prstGeom>
            <a:solidFill>
              <a:srgbClr val="FFF2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79" name="Shape"/>
            <p:cNvSpPr/>
            <p:nvPr/>
          </p:nvSpPr>
          <p:spPr>
            <a:xfrm rot="19479391">
              <a:off x="1943581" y="216328"/>
              <a:ext cx="1358901" cy="191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EF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80" name="Shape"/>
            <p:cNvSpPr/>
            <p:nvPr/>
          </p:nvSpPr>
          <p:spPr>
            <a:xfrm rot="19489534">
              <a:off x="428296" y="221780"/>
              <a:ext cx="1358901" cy="191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21600"/>
                  </a:lnTo>
                  <a:lnTo>
                    <a:pt x="21600" y="108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0860D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81" name="Rectangle"/>
            <p:cNvSpPr/>
            <p:nvPr/>
          </p:nvSpPr>
          <p:spPr>
            <a:xfrm>
              <a:off x="1650024" y="787462"/>
              <a:ext cx="1536701" cy="1168401"/>
            </a:xfrm>
            <a:prstGeom prst="rect">
              <a:avLst/>
            </a:prstGeom>
            <a:solidFill>
              <a:srgbClr val="6C6305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85" name="synchrotron…"/>
          <p:cNvSpPr txBox="1"/>
          <p:nvPr/>
        </p:nvSpPr>
        <p:spPr>
          <a:xfrm>
            <a:off x="3637012" y="2488261"/>
            <a:ext cx="3467100" cy="440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noAutofit/>
          </a:bodyPr>
          <a:lstStyle/>
          <a:p>
            <a:pPr>
              <a:buClr>
                <a:srgbClr val="FFF400"/>
              </a:buClr>
              <a:buFont typeface="Helvetica"/>
              <a:defRPr b="1">
                <a:solidFill>
                  <a:srgbClr val="00FDF8"/>
                </a:solidFill>
                <a:uFill>
                  <a:solidFill>
                    <a:srgbClr val="00FDF8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GB" b="0">
                <a:solidFill>
                  <a:srgbClr val="001F60"/>
                </a:solidFill>
              </a:rPr>
              <a:t>s</a:t>
            </a:r>
            <a:r>
              <a:rPr lang="fr-CH" b="0" err="1">
                <a:solidFill>
                  <a:srgbClr val="47FFD1"/>
                </a:solidFill>
              </a:rPr>
              <a:t>sy</a:t>
            </a:r>
            <a:r>
              <a:rPr b="0" err="1">
                <a:solidFill>
                  <a:srgbClr val="47FFD1"/>
                </a:solidFill>
              </a:rPr>
              <a:t>nchrotron</a:t>
            </a:r>
            <a:r>
              <a:rPr lang="fr-CH" b="0">
                <a:solidFill>
                  <a:srgbClr val="47FFD1"/>
                </a:solidFill>
              </a:rPr>
              <a:t> x-rays</a:t>
            </a:r>
            <a:endParaRPr b="0">
              <a:solidFill>
                <a:srgbClr val="47FFD1"/>
              </a:solidFill>
            </a:endParaRPr>
          </a:p>
        </p:txBody>
      </p:sp>
      <p:sp>
        <p:nvSpPr>
          <p:cNvPr id="693" name="Circle"/>
          <p:cNvSpPr/>
          <p:nvPr/>
        </p:nvSpPr>
        <p:spPr>
          <a:xfrm>
            <a:off x="3665792" y="6230118"/>
            <a:ext cx="190500" cy="1905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97" name="Line"/>
          <p:cNvSpPr/>
          <p:nvPr/>
        </p:nvSpPr>
        <p:spPr>
          <a:xfrm flipV="1">
            <a:off x="6215425" y="4651748"/>
            <a:ext cx="228582" cy="1667260"/>
          </a:xfrm>
          <a:prstGeom prst="line">
            <a:avLst/>
          </a:prstGeom>
          <a:ln w="38100">
            <a:solidFill>
              <a:srgbClr val="FFFFFF"/>
            </a:solidFill>
            <a:prstDash val="solid"/>
            <a:headEnd type="arrow"/>
          </a:ln>
        </p:spPr>
        <p:txBody>
          <a:bodyPr lIns="0" tIns="0" rIns="0" bIns="0"/>
          <a:lstStyle/>
          <a:p>
            <a:pPr defTabSz="457200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grpSp>
        <p:nvGrpSpPr>
          <p:cNvPr id="701" name="Group"/>
          <p:cNvGrpSpPr/>
          <p:nvPr/>
        </p:nvGrpSpPr>
        <p:grpSpPr>
          <a:xfrm>
            <a:off x="1087667" y="2988593"/>
            <a:ext cx="1479940" cy="3607372"/>
            <a:chOff x="-365329" y="-559687"/>
            <a:chExt cx="1479939" cy="3607371"/>
          </a:xfrm>
        </p:grpSpPr>
        <p:sp>
          <p:nvSpPr>
            <p:cNvPr id="699" name="Line"/>
            <p:cNvSpPr/>
            <p:nvPr/>
          </p:nvSpPr>
          <p:spPr>
            <a:xfrm flipH="1">
              <a:off x="1114610" y="-559687"/>
              <a:ext cx="0" cy="3607371"/>
            </a:xfrm>
            <a:prstGeom prst="line">
              <a:avLst/>
            </a:prstGeom>
            <a:noFill/>
            <a:ln w="63500" cap="flat">
              <a:solidFill>
                <a:schemeClr val="bg1"/>
              </a:solidFill>
              <a:prstDash val="solid"/>
              <a:round/>
              <a:headEnd type="arrow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700" name="Electron Energy"/>
            <p:cNvSpPr/>
            <p:nvPr/>
          </p:nvSpPr>
          <p:spPr>
            <a:xfrm>
              <a:off x="-365329" y="-59684"/>
              <a:ext cx="1352312" cy="841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buClr>
                  <a:srgbClr val="FFF400"/>
                </a:buClr>
                <a:buFont typeface="Helvetica"/>
                <a:defRPr b="1">
                  <a:solidFill>
                    <a:schemeClr val="accent5"/>
                  </a:solidFill>
                  <a:uFill>
                    <a:solidFill>
                      <a:srgbClr val="00FDF8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r">
                <a:lnSpc>
                  <a:spcPts val="2800"/>
                </a:lnSpc>
              </a:pPr>
              <a:r>
                <a:rPr b="0">
                  <a:solidFill>
                    <a:schemeClr val="bg1"/>
                  </a:solidFill>
                </a:rPr>
                <a:t>Electron Energy</a:t>
              </a:r>
            </a:p>
          </p:txBody>
        </p:sp>
      </p:grpSp>
      <p:sp>
        <p:nvSpPr>
          <p:cNvPr id="703" name="emitted photon"/>
          <p:cNvSpPr txBox="1"/>
          <p:nvPr/>
        </p:nvSpPr>
        <p:spPr>
          <a:xfrm>
            <a:off x="7965837" y="5453776"/>
            <a:ext cx="4167044" cy="134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buClr>
                <a:srgbClr val="FFF400"/>
              </a:buClr>
              <a:buFont typeface="Helvetica"/>
              <a:defRPr b="1">
                <a:solidFill>
                  <a:srgbClr val="F16FFF"/>
                </a:solidFill>
                <a:uFill>
                  <a:solidFill>
                    <a:srgbClr val="F16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ts val="2400"/>
              </a:lnSpc>
            </a:pPr>
            <a:r>
              <a:rPr b="0"/>
              <a:t>emitted </a:t>
            </a:r>
            <a:r>
              <a:rPr lang="fr-CH" b="0"/>
              <a:t>x-ray </a:t>
            </a:r>
            <a:r>
              <a:rPr b="0"/>
              <a:t>photon</a:t>
            </a:r>
            <a:r>
              <a:rPr lang="fr-CH" b="0"/>
              <a:t>: its energy </a:t>
            </a:r>
            <a:r>
              <a:rPr lang="fr-CH" b="0" err="1"/>
              <a:t>shows</a:t>
            </a:r>
            <a:r>
              <a:rPr lang="fr-CH" b="0"/>
              <a:t> the </a:t>
            </a:r>
            <a:r>
              <a:rPr lang="fr-CH" b="0" err="1"/>
              <a:t>presence</a:t>
            </a:r>
            <a:r>
              <a:rPr lang="fr-CH" b="0"/>
              <a:t> of the </a:t>
            </a:r>
            <a:r>
              <a:rPr lang="fr-CH" b="0" err="1"/>
              <a:t>element</a:t>
            </a:r>
            <a:r>
              <a:rPr lang="fr-CH" b="0"/>
              <a:t> </a:t>
            </a:r>
            <a:r>
              <a:rPr lang="fr-CH" b="0" err="1"/>
              <a:t>corresponding</a:t>
            </a:r>
            <a:r>
              <a:rPr lang="fr-CH" b="0"/>
              <a:t> to the </a:t>
            </a:r>
            <a:r>
              <a:rPr lang="fr-CH" b="0" err="1"/>
              <a:t>core</a:t>
            </a:r>
            <a:r>
              <a:rPr lang="fr-CH" b="0"/>
              <a:t> </a:t>
            </a:r>
            <a:r>
              <a:rPr lang="fr-CH" b="0" err="1"/>
              <a:t>levels</a:t>
            </a:r>
            <a:endParaRPr b="0"/>
          </a:p>
        </p:txBody>
      </p:sp>
      <p:sp>
        <p:nvSpPr>
          <p:cNvPr id="695" name="Circle"/>
          <p:cNvSpPr/>
          <p:nvPr/>
        </p:nvSpPr>
        <p:spPr>
          <a:xfrm>
            <a:off x="6358984" y="4541018"/>
            <a:ext cx="190500" cy="19050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E317D428-FD47-B357-E661-8E9F3080556D}"/>
              </a:ext>
            </a:extLst>
          </p:cNvPr>
          <p:cNvSpPr/>
          <p:nvPr/>
        </p:nvSpPr>
        <p:spPr bwMode="auto">
          <a:xfrm>
            <a:off x="4608367" y="5661248"/>
            <a:ext cx="961095" cy="432048"/>
          </a:xfrm>
          <a:prstGeom prst="rightArrow">
            <a:avLst/>
          </a:prstGeom>
          <a:gradFill>
            <a:gsLst>
              <a:gs pos="0">
                <a:srgbClr val="541136"/>
              </a:gs>
              <a:gs pos="62000">
                <a:srgbClr val="FFFF00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30536-9299-C32F-02FE-32DD02D8B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376" y="581163"/>
            <a:ext cx="2518568" cy="4536504"/>
          </a:xfrm>
          <a:prstGeom prst="rect">
            <a:avLst/>
          </a:prstGeom>
        </p:spPr>
      </p:pic>
      <p:sp>
        <p:nvSpPr>
          <p:cNvPr id="704" name="Two examples"/>
          <p:cNvSpPr txBox="1"/>
          <p:nvPr/>
        </p:nvSpPr>
        <p:spPr>
          <a:xfrm>
            <a:off x="7505186" y="3895502"/>
            <a:ext cx="2639043" cy="13336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buClr>
                <a:srgbClr val="FFF400"/>
              </a:buClr>
              <a:buFont typeface="Helvetica"/>
              <a:defRPr b="1">
                <a:solidFill>
                  <a:schemeClr val="accent5"/>
                </a:solidFill>
                <a:uFill>
                  <a:solidFill>
                    <a:srgbClr val="00FDF8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/>
            <a:r>
              <a:rPr lang="fr-CH" sz="2000" b="0">
                <a:solidFill>
                  <a:schemeClr val="tx1"/>
                </a:solidFill>
              </a:rPr>
              <a:t>Fluorescence </a:t>
            </a:r>
          </a:p>
          <a:p>
            <a:pPr algn="r"/>
            <a:r>
              <a:rPr lang="fr-CH" sz="2000" b="0" err="1">
                <a:solidFill>
                  <a:schemeClr val="tx1"/>
                </a:solidFill>
              </a:rPr>
              <a:t>spectra</a:t>
            </a:r>
            <a:r>
              <a:rPr lang="fr-CH" sz="2000" b="0">
                <a:solidFill>
                  <a:schemeClr val="tx1"/>
                </a:solidFill>
              </a:rPr>
              <a:t> of </a:t>
            </a:r>
            <a:r>
              <a:rPr lang="fr-CH" sz="2000" b="0" err="1">
                <a:solidFill>
                  <a:schemeClr val="tx1"/>
                </a:solidFill>
              </a:rPr>
              <a:t>ancient</a:t>
            </a:r>
            <a:r>
              <a:rPr lang="fr-CH" sz="2000" b="0">
                <a:solidFill>
                  <a:schemeClr val="tx1"/>
                </a:solidFill>
              </a:rPr>
              <a:t> </a:t>
            </a:r>
            <a:r>
              <a:rPr lang="fr-CH" sz="2000" b="0" err="1">
                <a:solidFill>
                  <a:schemeClr val="tx1"/>
                </a:solidFill>
              </a:rPr>
              <a:t>inks revealing their chemical composition</a:t>
            </a:r>
            <a:endParaRPr sz="2000" b="0">
              <a:solidFill>
                <a:schemeClr val="tx1"/>
              </a:solidFill>
            </a:endParaRPr>
          </a:p>
        </p:txBody>
      </p:sp>
      <p:sp>
        <p:nvSpPr>
          <p:cNvPr id="4" name="emitted photon">
            <a:extLst>
              <a:ext uri="{FF2B5EF4-FFF2-40B4-BE49-F238E27FC236}">
                <a16:creationId xmlns:a16="http://schemas.microsoft.com/office/drawing/2014/main" id="{98643D25-13F9-9852-9777-6A0E438F9959}"/>
              </a:ext>
            </a:extLst>
          </p:cNvPr>
          <p:cNvSpPr txBox="1"/>
          <p:nvPr/>
        </p:nvSpPr>
        <p:spPr>
          <a:xfrm>
            <a:off x="1097197" y="4372672"/>
            <a:ext cx="155696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buClr>
                <a:srgbClr val="FFF400"/>
              </a:buClr>
              <a:buFont typeface="Helvetica"/>
              <a:defRPr b="1">
                <a:solidFill>
                  <a:srgbClr val="F16FFF"/>
                </a:solidFill>
                <a:uFill>
                  <a:solidFill>
                    <a:srgbClr val="F16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ts val="2800"/>
              </a:lnSpc>
            </a:pPr>
            <a:r>
              <a:rPr lang="fr-CH" b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Incoming</a:t>
            </a:r>
            <a:r>
              <a:rPr lang="fr-CH" b="0">
                <a:solidFill>
                  <a:schemeClr val="accent1">
                    <a:lumMod val="60000"/>
                    <a:lumOff val="40000"/>
                  </a:schemeClr>
                </a:solidFill>
              </a:rPr>
              <a:t> photon </a:t>
            </a:r>
            <a:endParaRPr b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05751CE-D471-81AB-732F-2301294DCD30}"/>
              </a:ext>
            </a:extLst>
          </p:cNvPr>
          <p:cNvGrpSpPr/>
          <p:nvPr/>
        </p:nvGrpSpPr>
        <p:grpSpPr>
          <a:xfrm rot="2528600" flipV="1">
            <a:off x="1941252" y="5451123"/>
            <a:ext cx="1981211" cy="259106"/>
            <a:chOff x="1218483" y="5956289"/>
            <a:chExt cx="2341832" cy="5069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8EE5CBB-5D52-4CC9-0701-9487F3537DC7}"/>
                </a:ext>
              </a:extLst>
            </p:cNvPr>
            <p:cNvGrpSpPr/>
            <p:nvPr/>
          </p:nvGrpSpPr>
          <p:grpSpPr>
            <a:xfrm>
              <a:off x="1218483" y="5962190"/>
              <a:ext cx="1169314" cy="501072"/>
              <a:chOff x="8904312" y="3068960"/>
              <a:chExt cx="1984780" cy="406826"/>
            </a:xfrm>
            <a:effectLst/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5EF85F5-CA1C-7C32-2855-AF495E63FF7B}"/>
                  </a:ext>
                </a:extLst>
              </p:cNvPr>
              <p:cNvGrpSpPr/>
              <p:nvPr/>
            </p:nvGrpSpPr>
            <p:grpSpPr>
              <a:xfrm>
                <a:off x="9234310" y="3274418"/>
                <a:ext cx="1654782" cy="201368"/>
                <a:chOff x="9234310" y="3274418"/>
                <a:chExt cx="1654782" cy="201368"/>
              </a:xfrm>
            </p:grpSpPr>
            <p:sp>
              <p:nvSpPr>
                <p:cNvPr id="17" name="Freeform 447">
                  <a:extLst>
                    <a:ext uri="{FF2B5EF4-FFF2-40B4-BE49-F238E27FC236}">
                      <a16:creationId xmlns:a16="http://schemas.microsoft.com/office/drawing/2014/main" id="{FAFD46A0-C059-619E-3417-7575766179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234310" y="3274418"/>
                  <a:ext cx="3388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8" name="Freeform 450">
                  <a:extLst>
                    <a:ext uri="{FF2B5EF4-FFF2-40B4-BE49-F238E27FC236}">
                      <a16:creationId xmlns:a16="http://schemas.microsoft.com/office/drawing/2014/main" id="{4DDD0F5B-AFBB-BA0C-B805-E0110C995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94307" y="3274418"/>
                  <a:ext cx="325206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9" name="Freeform 454">
                  <a:extLst>
                    <a:ext uri="{FF2B5EF4-FFF2-40B4-BE49-F238E27FC236}">
                      <a16:creationId xmlns:a16="http://schemas.microsoft.com/office/drawing/2014/main" id="{E628B419-6362-EDFE-374F-902E13AEF0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0559094" y="3274418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DF49FB-3DFE-0BAB-80A3-5CC0BB827E5B}"/>
                  </a:ext>
                </a:extLst>
              </p:cNvPr>
              <p:cNvGrpSpPr/>
              <p:nvPr/>
            </p:nvGrpSpPr>
            <p:grpSpPr>
              <a:xfrm>
                <a:off x="8904312" y="3068960"/>
                <a:ext cx="1654614" cy="214846"/>
                <a:chOff x="8904312" y="3068960"/>
                <a:chExt cx="1654614" cy="214846"/>
              </a:xfrm>
            </p:grpSpPr>
            <p:sp>
              <p:nvSpPr>
                <p:cNvPr id="14" name="Freeform 446">
                  <a:extLst>
                    <a:ext uri="{FF2B5EF4-FFF2-40B4-BE49-F238E27FC236}">
                      <a16:creationId xmlns:a16="http://schemas.microsoft.com/office/drawing/2014/main" id="{BE94681E-87D7-1BB1-3093-629981960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4312" y="3073050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5" name="Freeform 449">
                  <a:extLst>
                    <a:ext uri="{FF2B5EF4-FFF2-40B4-BE49-F238E27FC236}">
                      <a16:creationId xmlns:a16="http://schemas.microsoft.com/office/drawing/2014/main" id="{7C728379-C8EB-B1D7-48FA-6A827B4C2D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3992" y="3069298"/>
                  <a:ext cx="321098" cy="21450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6" name="Freeform 453">
                  <a:extLst>
                    <a:ext uri="{FF2B5EF4-FFF2-40B4-BE49-F238E27FC236}">
                      <a16:creationId xmlns:a16="http://schemas.microsoft.com/office/drawing/2014/main" id="{313CB586-A0A3-61A3-F701-79F8383A16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0031" y="3068960"/>
                  <a:ext cx="338895" cy="201366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6B67ED4-46E8-EDCE-5F3A-7304A36BC013}"/>
                </a:ext>
              </a:extLst>
            </p:cNvPr>
            <p:cNvGrpSpPr/>
            <p:nvPr/>
          </p:nvGrpSpPr>
          <p:grpSpPr>
            <a:xfrm>
              <a:off x="2391001" y="5956289"/>
              <a:ext cx="1169314" cy="501072"/>
              <a:chOff x="8904312" y="3068960"/>
              <a:chExt cx="1984780" cy="406826"/>
            </a:xfrm>
            <a:effectLst/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CF3726-1092-6BB2-2DB6-16BD0A7ADC36}"/>
                  </a:ext>
                </a:extLst>
              </p:cNvPr>
              <p:cNvGrpSpPr/>
              <p:nvPr/>
            </p:nvGrpSpPr>
            <p:grpSpPr>
              <a:xfrm>
                <a:off x="9234310" y="3274418"/>
                <a:ext cx="1654782" cy="201368"/>
                <a:chOff x="9234310" y="3274418"/>
                <a:chExt cx="1654782" cy="201368"/>
              </a:xfrm>
            </p:grpSpPr>
            <p:sp>
              <p:nvSpPr>
                <p:cNvPr id="35" name="Freeform 447">
                  <a:extLst>
                    <a:ext uri="{FF2B5EF4-FFF2-40B4-BE49-F238E27FC236}">
                      <a16:creationId xmlns:a16="http://schemas.microsoft.com/office/drawing/2014/main" id="{92BD1D1D-C520-4E95-5EB4-C2071ADBA6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234310" y="3274418"/>
                  <a:ext cx="3388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36" name="Freeform 450">
                  <a:extLst>
                    <a:ext uri="{FF2B5EF4-FFF2-40B4-BE49-F238E27FC236}">
                      <a16:creationId xmlns:a16="http://schemas.microsoft.com/office/drawing/2014/main" id="{4A8E5F0B-EAB0-F339-7E0D-E572EF415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94307" y="3274418"/>
                  <a:ext cx="325206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37" name="Freeform 454">
                  <a:extLst>
                    <a:ext uri="{FF2B5EF4-FFF2-40B4-BE49-F238E27FC236}">
                      <a16:creationId xmlns:a16="http://schemas.microsoft.com/office/drawing/2014/main" id="{91FD5DD1-65A6-691A-C79B-574243F0A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0559094" y="3274418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B6CFA23-F8B8-5649-D366-7E6B5FC8E4BB}"/>
                  </a:ext>
                </a:extLst>
              </p:cNvPr>
              <p:cNvGrpSpPr/>
              <p:nvPr/>
            </p:nvGrpSpPr>
            <p:grpSpPr>
              <a:xfrm>
                <a:off x="8904312" y="3068960"/>
                <a:ext cx="1654614" cy="214846"/>
                <a:chOff x="8904312" y="3068960"/>
                <a:chExt cx="1654614" cy="214846"/>
              </a:xfrm>
            </p:grpSpPr>
            <p:sp>
              <p:nvSpPr>
                <p:cNvPr id="32" name="Freeform 446">
                  <a:extLst>
                    <a:ext uri="{FF2B5EF4-FFF2-40B4-BE49-F238E27FC236}">
                      <a16:creationId xmlns:a16="http://schemas.microsoft.com/office/drawing/2014/main" id="{F941AC55-5DAA-AD07-554C-7843C991D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4312" y="3073050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33" name="Freeform 449">
                  <a:extLst>
                    <a:ext uri="{FF2B5EF4-FFF2-40B4-BE49-F238E27FC236}">
                      <a16:creationId xmlns:a16="http://schemas.microsoft.com/office/drawing/2014/main" id="{075BC16E-9F8A-F0E6-AD3F-613EF13EBB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3992" y="3069298"/>
                  <a:ext cx="321098" cy="21450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34" name="Freeform 453">
                  <a:extLst>
                    <a:ext uri="{FF2B5EF4-FFF2-40B4-BE49-F238E27FC236}">
                      <a16:creationId xmlns:a16="http://schemas.microsoft.com/office/drawing/2014/main" id="{B1FB4141-40DE-2463-83DC-5233D1EE6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0031" y="3068960"/>
                  <a:ext cx="338895" cy="201366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3E059F-B60B-D1D0-125F-A2A08A97B1FD}"/>
              </a:ext>
            </a:extLst>
          </p:cNvPr>
          <p:cNvGrpSpPr/>
          <p:nvPr/>
        </p:nvGrpSpPr>
        <p:grpSpPr>
          <a:xfrm flipV="1">
            <a:off x="6358984" y="5378152"/>
            <a:ext cx="1754012" cy="259106"/>
            <a:chOff x="1218483" y="5956289"/>
            <a:chExt cx="2341832" cy="50697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9E85665-9EEE-8634-6F51-79123E61F563}"/>
                </a:ext>
              </a:extLst>
            </p:cNvPr>
            <p:cNvGrpSpPr/>
            <p:nvPr/>
          </p:nvGrpSpPr>
          <p:grpSpPr>
            <a:xfrm>
              <a:off x="1218483" y="5962190"/>
              <a:ext cx="1169314" cy="501072"/>
              <a:chOff x="8904312" y="3068960"/>
              <a:chExt cx="1984780" cy="406826"/>
            </a:xfrm>
            <a:effectLst/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387BDD3-B9DE-AEAC-9459-361D418F6200}"/>
                  </a:ext>
                </a:extLst>
              </p:cNvPr>
              <p:cNvGrpSpPr/>
              <p:nvPr/>
            </p:nvGrpSpPr>
            <p:grpSpPr>
              <a:xfrm>
                <a:off x="9234310" y="3274418"/>
                <a:ext cx="1654782" cy="201368"/>
                <a:chOff x="9234310" y="3274418"/>
                <a:chExt cx="1654782" cy="201368"/>
              </a:xfrm>
            </p:grpSpPr>
            <p:sp>
              <p:nvSpPr>
                <p:cNvPr id="641" name="Freeform 447">
                  <a:extLst>
                    <a:ext uri="{FF2B5EF4-FFF2-40B4-BE49-F238E27FC236}">
                      <a16:creationId xmlns:a16="http://schemas.microsoft.com/office/drawing/2014/main" id="{5B0A11BB-430D-267D-C105-CE8AE37A08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234310" y="3274418"/>
                  <a:ext cx="3388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642" name="Freeform 450">
                  <a:extLst>
                    <a:ext uri="{FF2B5EF4-FFF2-40B4-BE49-F238E27FC236}">
                      <a16:creationId xmlns:a16="http://schemas.microsoft.com/office/drawing/2014/main" id="{13387719-2F46-BE55-7BAD-7CEE5518B1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94307" y="3274418"/>
                  <a:ext cx="325206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643" name="Freeform 454">
                  <a:extLst>
                    <a:ext uri="{FF2B5EF4-FFF2-40B4-BE49-F238E27FC236}">
                      <a16:creationId xmlns:a16="http://schemas.microsoft.com/office/drawing/2014/main" id="{F0D8F230-4A97-4ABD-5AA1-4BD1D5B3C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0559094" y="3274418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8BB8D9E-52DF-934D-4BAF-68CADC3EF17F}"/>
                  </a:ext>
                </a:extLst>
              </p:cNvPr>
              <p:cNvGrpSpPr/>
              <p:nvPr/>
            </p:nvGrpSpPr>
            <p:grpSpPr>
              <a:xfrm>
                <a:off x="8904312" y="3068960"/>
                <a:ext cx="1654614" cy="214846"/>
                <a:chOff x="8904312" y="3068960"/>
                <a:chExt cx="1654614" cy="214846"/>
              </a:xfrm>
            </p:grpSpPr>
            <p:sp>
              <p:nvSpPr>
                <p:cNvPr id="62" name="Freeform 446">
                  <a:extLst>
                    <a:ext uri="{FF2B5EF4-FFF2-40B4-BE49-F238E27FC236}">
                      <a16:creationId xmlns:a16="http://schemas.microsoft.com/office/drawing/2014/main" id="{04C23C19-8AE0-8F2E-3A9C-FE8E94F05B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4312" y="3073050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63" name="Freeform 449">
                  <a:extLst>
                    <a:ext uri="{FF2B5EF4-FFF2-40B4-BE49-F238E27FC236}">
                      <a16:creationId xmlns:a16="http://schemas.microsoft.com/office/drawing/2014/main" id="{D82A8163-14A2-9C1E-93D4-B570C20A20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3992" y="3069298"/>
                  <a:ext cx="321098" cy="21450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640" name="Freeform 453">
                  <a:extLst>
                    <a:ext uri="{FF2B5EF4-FFF2-40B4-BE49-F238E27FC236}">
                      <a16:creationId xmlns:a16="http://schemas.microsoft.com/office/drawing/2014/main" id="{40D661AB-6705-0DEB-47FE-1CE1B5BF7B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0031" y="3068960"/>
                  <a:ext cx="338895" cy="201366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692CE8-7DFF-4988-21BE-3212A8F80831}"/>
                </a:ext>
              </a:extLst>
            </p:cNvPr>
            <p:cNvGrpSpPr/>
            <p:nvPr/>
          </p:nvGrpSpPr>
          <p:grpSpPr>
            <a:xfrm>
              <a:off x="2391001" y="5956289"/>
              <a:ext cx="1169314" cy="501072"/>
              <a:chOff x="8904312" y="3068960"/>
              <a:chExt cx="1984780" cy="406826"/>
            </a:xfrm>
            <a:effectLst/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98AFCC1F-30F2-1F2B-F6D1-84118F6EF9B8}"/>
                  </a:ext>
                </a:extLst>
              </p:cNvPr>
              <p:cNvGrpSpPr/>
              <p:nvPr/>
            </p:nvGrpSpPr>
            <p:grpSpPr>
              <a:xfrm>
                <a:off x="9234310" y="3274418"/>
                <a:ext cx="1654782" cy="201368"/>
                <a:chOff x="9234310" y="3274418"/>
                <a:chExt cx="1654782" cy="201368"/>
              </a:xfrm>
            </p:grpSpPr>
            <p:sp>
              <p:nvSpPr>
                <p:cNvPr id="56" name="Freeform 447">
                  <a:extLst>
                    <a:ext uri="{FF2B5EF4-FFF2-40B4-BE49-F238E27FC236}">
                      <a16:creationId xmlns:a16="http://schemas.microsoft.com/office/drawing/2014/main" id="{4AECA748-AFAF-D0A6-CE5C-599B1BD81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234310" y="3274418"/>
                  <a:ext cx="3388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57" name="Freeform 450">
                  <a:extLst>
                    <a:ext uri="{FF2B5EF4-FFF2-40B4-BE49-F238E27FC236}">
                      <a16:creationId xmlns:a16="http://schemas.microsoft.com/office/drawing/2014/main" id="{A99443C4-6567-2BE7-AFB8-19B22FB883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94307" y="3274418"/>
                  <a:ext cx="325206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58" name="Freeform 454">
                  <a:extLst>
                    <a:ext uri="{FF2B5EF4-FFF2-40B4-BE49-F238E27FC236}">
                      <a16:creationId xmlns:a16="http://schemas.microsoft.com/office/drawing/2014/main" id="{C6FBAE83-8CEE-1713-375D-D3A9750BD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0559094" y="3274418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7254438-E138-04BA-6E75-2BB81C342B1B}"/>
                  </a:ext>
                </a:extLst>
              </p:cNvPr>
              <p:cNvGrpSpPr/>
              <p:nvPr/>
            </p:nvGrpSpPr>
            <p:grpSpPr>
              <a:xfrm>
                <a:off x="8904312" y="3068960"/>
                <a:ext cx="1654614" cy="214846"/>
                <a:chOff x="8904312" y="3068960"/>
                <a:chExt cx="1654614" cy="214846"/>
              </a:xfrm>
            </p:grpSpPr>
            <p:sp>
              <p:nvSpPr>
                <p:cNvPr id="53" name="Freeform 446">
                  <a:extLst>
                    <a:ext uri="{FF2B5EF4-FFF2-40B4-BE49-F238E27FC236}">
                      <a16:creationId xmlns:a16="http://schemas.microsoft.com/office/drawing/2014/main" id="{61F498B3-A023-1B6E-E539-E3E7EAF50F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4312" y="3073050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54" name="Freeform 449">
                  <a:extLst>
                    <a:ext uri="{FF2B5EF4-FFF2-40B4-BE49-F238E27FC236}">
                      <a16:creationId xmlns:a16="http://schemas.microsoft.com/office/drawing/2014/main" id="{E32CBF79-FE0D-F6FC-3B86-19DA39621F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3992" y="3069298"/>
                  <a:ext cx="321098" cy="21450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55" name="Freeform 453">
                  <a:extLst>
                    <a:ext uri="{FF2B5EF4-FFF2-40B4-BE49-F238E27FC236}">
                      <a16:creationId xmlns:a16="http://schemas.microsoft.com/office/drawing/2014/main" id="{E93EA4F8-8B6B-A674-530D-82D3F0D41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0031" y="3068960"/>
                  <a:ext cx="338895" cy="201366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FF7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</p:grpSp>
      </p:grpSp>
      <p:grpSp>
        <p:nvGrpSpPr>
          <p:cNvPr id="749" name="Group 748">
            <a:extLst>
              <a:ext uri="{FF2B5EF4-FFF2-40B4-BE49-F238E27FC236}">
                <a16:creationId xmlns:a16="http://schemas.microsoft.com/office/drawing/2014/main" id="{CBB6ED3F-F12D-6C85-E470-DCA6D7573542}"/>
              </a:ext>
            </a:extLst>
          </p:cNvPr>
          <p:cNvGrpSpPr/>
          <p:nvPr/>
        </p:nvGrpSpPr>
        <p:grpSpPr>
          <a:xfrm>
            <a:off x="5882491" y="1298729"/>
            <a:ext cx="2513045" cy="2444741"/>
            <a:chOff x="4223792" y="1319185"/>
            <a:chExt cx="2513045" cy="2444741"/>
          </a:xfrm>
        </p:grpSpPr>
        <p:sp>
          <p:nvSpPr>
            <p:cNvPr id="691" name="emitted x-rays"/>
            <p:cNvSpPr txBox="1"/>
            <p:nvPr/>
          </p:nvSpPr>
          <p:spPr>
            <a:xfrm>
              <a:off x="4223792" y="3268625"/>
              <a:ext cx="2513045" cy="495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12700" dir="540000" rotWithShape="0">
                <a:srgbClr val="00000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FFF400"/>
                </a:buClr>
                <a:buFont typeface="Helvetica"/>
                <a:defRPr b="1">
                  <a:solidFill>
                    <a:srgbClr val="F16FFF"/>
                  </a:solidFill>
                  <a:uFill>
                    <a:solidFill>
                      <a:srgbClr val="F16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b="0"/>
                <a:t>emitted x-rays</a:t>
              </a:r>
            </a:p>
          </p:txBody>
        </p:sp>
        <p:grpSp>
          <p:nvGrpSpPr>
            <p:cNvPr id="748" name="Group 747">
              <a:extLst>
                <a:ext uri="{FF2B5EF4-FFF2-40B4-BE49-F238E27FC236}">
                  <a16:creationId xmlns:a16="http://schemas.microsoft.com/office/drawing/2014/main" id="{75DB8526-A628-794C-8736-B2F9C001BA2C}"/>
                </a:ext>
              </a:extLst>
            </p:cNvPr>
            <p:cNvGrpSpPr/>
            <p:nvPr/>
          </p:nvGrpSpPr>
          <p:grpSpPr>
            <a:xfrm>
              <a:off x="5057610" y="1319185"/>
              <a:ext cx="759451" cy="2111884"/>
              <a:chOff x="5057610" y="1319185"/>
              <a:chExt cx="759451" cy="2111884"/>
            </a:xfrm>
          </p:grpSpPr>
          <p:grpSp>
            <p:nvGrpSpPr>
              <p:cNvPr id="644" name="Group 643">
                <a:extLst>
                  <a:ext uri="{FF2B5EF4-FFF2-40B4-BE49-F238E27FC236}">
                    <a16:creationId xmlns:a16="http://schemas.microsoft.com/office/drawing/2014/main" id="{59411B3D-0D20-5E2F-5A5B-20637C328D7C}"/>
                  </a:ext>
                </a:extLst>
              </p:cNvPr>
              <p:cNvGrpSpPr/>
              <p:nvPr/>
            </p:nvGrpSpPr>
            <p:grpSpPr>
              <a:xfrm rot="3091026" flipV="1">
                <a:off x="5156562" y="2785461"/>
                <a:ext cx="1120304" cy="170911"/>
                <a:chOff x="1218483" y="5956289"/>
                <a:chExt cx="2341832" cy="506973"/>
              </a:xfrm>
              <a:effectLst>
                <a:glow rad="25400">
                  <a:schemeClr val="tx1"/>
                </a:glow>
              </a:effectLst>
            </p:grpSpPr>
            <p:grpSp>
              <p:nvGrpSpPr>
                <p:cNvPr id="645" name="Group 644">
                  <a:extLst>
                    <a:ext uri="{FF2B5EF4-FFF2-40B4-BE49-F238E27FC236}">
                      <a16:creationId xmlns:a16="http://schemas.microsoft.com/office/drawing/2014/main" id="{DFF7DEBA-7030-9D61-75A5-DA7D95D2A9BC}"/>
                    </a:ext>
                  </a:extLst>
                </p:cNvPr>
                <p:cNvGrpSpPr/>
                <p:nvPr/>
              </p:nvGrpSpPr>
              <p:grpSpPr>
                <a:xfrm>
                  <a:off x="1218483" y="5962190"/>
                  <a:ext cx="1169314" cy="501072"/>
                  <a:chOff x="8904312" y="3068960"/>
                  <a:chExt cx="1984780" cy="406826"/>
                </a:xfrm>
                <a:effectLst/>
              </p:grpSpPr>
              <p:grpSp>
                <p:nvGrpSpPr>
                  <p:cNvPr id="684" name="Group 683">
                    <a:extLst>
                      <a:ext uri="{FF2B5EF4-FFF2-40B4-BE49-F238E27FC236}">
                        <a16:creationId xmlns:a16="http://schemas.microsoft.com/office/drawing/2014/main" id="{322C7BA9-BCC1-4020-8CB8-30AC6367EDB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310" y="3274418"/>
                    <a:ext cx="1654782" cy="201368"/>
                    <a:chOff x="9234310" y="3274418"/>
                    <a:chExt cx="1654782" cy="201368"/>
                  </a:xfrm>
                </p:grpSpPr>
                <p:sp>
                  <p:nvSpPr>
                    <p:cNvPr id="707" name="Freeform 447">
                      <a:extLst>
                        <a:ext uri="{FF2B5EF4-FFF2-40B4-BE49-F238E27FC236}">
                          <a16:creationId xmlns:a16="http://schemas.microsoft.com/office/drawing/2014/main" id="{6712ADC2-F016-A234-8DA4-47BD1B6D698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234310" y="3274418"/>
                      <a:ext cx="3388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08" name="Freeform 450">
                      <a:extLst>
                        <a:ext uri="{FF2B5EF4-FFF2-40B4-BE49-F238E27FC236}">
                          <a16:creationId xmlns:a16="http://schemas.microsoft.com/office/drawing/2014/main" id="{B9CE0C84-FE8C-9B98-AB1C-BBFF9A4B64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894307" y="3274418"/>
                      <a:ext cx="325206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09" name="Freeform 454">
                      <a:extLst>
                        <a:ext uri="{FF2B5EF4-FFF2-40B4-BE49-F238E27FC236}">
                          <a16:creationId xmlns:a16="http://schemas.microsoft.com/office/drawing/2014/main" id="{CC3D8D44-BD57-5110-BACD-2177998560F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0559094" y="3274418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94" name="Group 693">
                    <a:extLst>
                      <a:ext uri="{FF2B5EF4-FFF2-40B4-BE49-F238E27FC236}">
                        <a16:creationId xmlns:a16="http://schemas.microsoft.com/office/drawing/2014/main" id="{BF794FB6-F11D-F53F-E574-94C7A0FD0A18}"/>
                      </a:ext>
                    </a:extLst>
                  </p:cNvPr>
                  <p:cNvGrpSpPr/>
                  <p:nvPr/>
                </p:nvGrpSpPr>
                <p:grpSpPr>
                  <a:xfrm>
                    <a:off x="8904312" y="3068960"/>
                    <a:ext cx="1654614" cy="214846"/>
                    <a:chOff x="8904312" y="3068960"/>
                    <a:chExt cx="1654614" cy="214846"/>
                  </a:xfrm>
                </p:grpSpPr>
                <p:sp>
                  <p:nvSpPr>
                    <p:cNvPr id="702" name="Freeform 446">
                      <a:extLst>
                        <a:ext uri="{FF2B5EF4-FFF2-40B4-BE49-F238E27FC236}">
                          <a16:creationId xmlns:a16="http://schemas.microsoft.com/office/drawing/2014/main" id="{A97EA42E-F501-8B6C-85EE-5C57D4C0E56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904312" y="3073050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05" name="Freeform 449">
                      <a:extLst>
                        <a:ext uri="{FF2B5EF4-FFF2-40B4-BE49-F238E27FC236}">
                          <a16:creationId xmlns:a16="http://schemas.microsoft.com/office/drawing/2014/main" id="{C097239B-858B-F9FC-6C4F-86696065EF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573992" y="3069298"/>
                      <a:ext cx="321098" cy="21450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06" name="Freeform 453">
                      <a:extLst>
                        <a:ext uri="{FF2B5EF4-FFF2-40B4-BE49-F238E27FC236}">
                          <a16:creationId xmlns:a16="http://schemas.microsoft.com/office/drawing/2014/main" id="{56D3AAA0-B4CB-64A1-9803-B1EF6E82EF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220031" y="3068960"/>
                      <a:ext cx="338895" cy="201366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46" name="Group 645">
                  <a:extLst>
                    <a:ext uri="{FF2B5EF4-FFF2-40B4-BE49-F238E27FC236}">
                      <a16:creationId xmlns:a16="http://schemas.microsoft.com/office/drawing/2014/main" id="{DAE583CB-F9E6-7699-968D-D44124F989DD}"/>
                    </a:ext>
                  </a:extLst>
                </p:cNvPr>
                <p:cNvGrpSpPr/>
                <p:nvPr/>
              </p:nvGrpSpPr>
              <p:grpSpPr>
                <a:xfrm>
                  <a:off x="2391001" y="5956289"/>
                  <a:ext cx="1169314" cy="501072"/>
                  <a:chOff x="8904312" y="3068960"/>
                  <a:chExt cx="1984780" cy="406826"/>
                </a:xfrm>
                <a:effectLst/>
              </p:grpSpPr>
              <p:grpSp>
                <p:nvGrpSpPr>
                  <p:cNvPr id="647" name="Group 646">
                    <a:extLst>
                      <a:ext uri="{FF2B5EF4-FFF2-40B4-BE49-F238E27FC236}">
                        <a16:creationId xmlns:a16="http://schemas.microsoft.com/office/drawing/2014/main" id="{92B43E9C-3918-3EA9-E146-173626B06D5F}"/>
                      </a:ext>
                    </a:extLst>
                  </p:cNvPr>
                  <p:cNvGrpSpPr/>
                  <p:nvPr/>
                </p:nvGrpSpPr>
                <p:grpSpPr>
                  <a:xfrm>
                    <a:off x="9234310" y="3274418"/>
                    <a:ext cx="1654782" cy="201368"/>
                    <a:chOff x="9234310" y="3274418"/>
                    <a:chExt cx="1654782" cy="201368"/>
                  </a:xfrm>
                </p:grpSpPr>
                <p:sp>
                  <p:nvSpPr>
                    <p:cNvPr id="675" name="Freeform 447">
                      <a:extLst>
                        <a:ext uri="{FF2B5EF4-FFF2-40B4-BE49-F238E27FC236}">
                          <a16:creationId xmlns:a16="http://schemas.microsoft.com/office/drawing/2014/main" id="{BB977972-C96E-DD88-F732-F74D033548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234310" y="3274418"/>
                      <a:ext cx="3388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676" name="Freeform 450">
                      <a:extLst>
                        <a:ext uri="{FF2B5EF4-FFF2-40B4-BE49-F238E27FC236}">
                          <a16:creationId xmlns:a16="http://schemas.microsoft.com/office/drawing/2014/main" id="{D5D5EB8D-33D1-371E-8B38-4983CE4847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894307" y="3274418"/>
                      <a:ext cx="325206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683" name="Freeform 454">
                      <a:extLst>
                        <a:ext uri="{FF2B5EF4-FFF2-40B4-BE49-F238E27FC236}">
                          <a16:creationId xmlns:a16="http://schemas.microsoft.com/office/drawing/2014/main" id="{9ECE021E-1724-2CEE-0B42-B0DA4CD300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0559094" y="3274418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71" name="Group 670">
                    <a:extLst>
                      <a:ext uri="{FF2B5EF4-FFF2-40B4-BE49-F238E27FC236}">
                        <a16:creationId xmlns:a16="http://schemas.microsoft.com/office/drawing/2014/main" id="{4BE6EB6D-1AE5-D6C2-BAAB-FD019F1B4A63}"/>
                      </a:ext>
                    </a:extLst>
                  </p:cNvPr>
                  <p:cNvGrpSpPr/>
                  <p:nvPr/>
                </p:nvGrpSpPr>
                <p:grpSpPr>
                  <a:xfrm>
                    <a:off x="8904312" y="3068960"/>
                    <a:ext cx="1654614" cy="214846"/>
                    <a:chOff x="8904312" y="3068960"/>
                    <a:chExt cx="1654614" cy="214846"/>
                  </a:xfrm>
                </p:grpSpPr>
                <p:sp>
                  <p:nvSpPr>
                    <p:cNvPr id="672" name="Freeform 446">
                      <a:extLst>
                        <a:ext uri="{FF2B5EF4-FFF2-40B4-BE49-F238E27FC236}">
                          <a16:creationId xmlns:a16="http://schemas.microsoft.com/office/drawing/2014/main" id="{ABE64F2C-1343-8BE2-FB92-CE469AA759D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904312" y="3073050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673" name="Freeform 449">
                      <a:extLst>
                        <a:ext uri="{FF2B5EF4-FFF2-40B4-BE49-F238E27FC236}">
                          <a16:creationId xmlns:a16="http://schemas.microsoft.com/office/drawing/2014/main" id="{D066E3B9-8DC6-B84B-07B8-D905EB4D72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573992" y="3069298"/>
                      <a:ext cx="321098" cy="21450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674" name="Freeform 453">
                      <a:extLst>
                        <a:ext uri="{FF2B5EF4-FFF2-40B4-BE49-F238E27FC236}">
                          <a16:creationId xmlns:a16="http://schemas.microsoft.com/office/drawing/2014/main" id="{051DAB56-1820-84B1-C5AE-AA059B9EF9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220031" y="3068960"/>
                      <a:ext cx="338895" cy="201366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710" name="Group 709">
                <a:extLst>
                  <a:ext uri="{FF2B5EF4-FFF2-40B4-BE49-F238E27FC236}">
                    <a16:creationId xmlns:a16="http://schemas.microsoft.com/office/drawing/2014/main" id="{8842D15A-EA91-061C-DB5E-623BDE4A74D0}"/>
                  </a:ext>
                </a:extLst>
              </p:cNvPr>
              <p:cNvGrpSpPr/>
              <p:nvPr/>
            </p:nvGrpSpPr>
            <p:grpSpPr>
              <a:xfrm rot="18649018" flipV="1">
                <a:off x="5167299" y="1789727"/>
                <a:ext cx="1120304" cy="179220"/>
                <a:chOff x="1218483" y="5956289"/>
                <a:chExt cx="2341832" cy="506973"/>
              </a:xfrm>
              <a:effectLst>
                <a:glow rad="25400">
                  <a:schemeClr val="tx1"/>
                </a:glow>
              </a:effectLst>
            </p:grpSpPr>
            <p:grpSp>
              <p:nvGrpSpPr>
                <p:cNvPr id="711" name="Group 710">
                  <a:extLst>
                    <a:ext uri="{FF2B5EF4-FFF2-40B4-BE49-F238E27FC236}">
                      <a16:creationId xmlns:a16="http://schemas.microsoft.com/office/drawing/2014/main" id="{6D353045-3ECA-7D1E-1F93-19926C6876C0}"/>
                    </a:ext>
                  </a:extLst>
                </p:cNvPr>
                <p:cNvGrpSpPr/>
                <p:nvPr/>
              </p:nvGrpSpPr>
              <p:grpSpPr>
                <a:xfrm>
                  <a:off x="1218483" y="5962190"/>
                  <a:ext cx="1169314" cy="501072"/>
                  <a:chOff x="8904312" y="3068960"/>
                  <a:chExt cx="1984780" cy="406826"/>
                </a:xfrm>
                <a:effectLst/>
              </p:grpSpPr>
              <p:grpSp>
                <p:nvGrpSpPr>
                  <p:cNvPr id="721" name="Group 720">
                    <a:extLst>
                      <a:ext uri="{FF2B5EF4-FFF2-40B4-BE49-F238E27FC236}">
                        <a16:creationId xmlns:a16="http://schemas.microsoft.com/office/drawing/2014/main" id="{7B02D2D0-7F49-953D-409E-44968B70E4C3}"/>
                      </a:ext>
                    </a:extLst>
                  </p:cNvPr>
                  <p:cNvGrpSpPr/>
                  <p:nvPr/>
                </p:nvGrpSpPr>
                <p:grpSpPr>
                  <a:xfrm>
                    <a:off x="9234310" y="3274418"/>
                    <a:ext cx="1654782" cy="201368"/>
                    <a:chOff x="9234310" y="3274418"/>
                    <a:chExt cx="1654782" cy="201368"/>
                  </a:xfrm>
                </p:grpSpPr>
                <p:sp>
                  <p:nvSpPr>
                    <p:cNvPr id="726" name="Freeform 447">
                      <a:extLst>
                        <a:ext uri="{FF2B5EF4-FFF2-40B4-BE49-F238E27FC236}">
                          <a16:creationId xmlns:a16="http://schemas.microsoft.com/office/drawing/2014/main" id="{98DD5AFB-4288-9C91-6BF6-6679F6F8441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234310" y="3274418"/>
                      <a:ext cx="3388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27" name="Freeform 450">
                      <a:extLst>
                        <a:ext uri="{FF2B5EF4-FFF2-40B4-BE49-F238E27FC236}">
                          <a16:creationId xmlns:a16="http://schemas.microsoft.com/office/drawing/2014/main" id="{7F6675B3-552B-02DA-9C48-C940C45143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894307" y="3274418"/>
                      <a:ext cx="325206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28" name="Freeform 454">
                      <a:extLst>
                        <a:ext uri="{FF2B5EF4-FFF2-40B4-BE49-F238E27FC236}">
                          <a16:creationId xmlns:a16="http://schemas.microsoft.com/office/drawing/2014/main" id="{58710941-DEA7-6FF0-7CBA-1FA92DC44EF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0559094" y="3274418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22" name="Group 721">
                    <a:extLst>
                      <a:ext uri="{FF2B5EF4-FFF2-40B4-BE49-F238E27FC236}">
                        <a16:creationId xmlns:a16="http://schemas.microsoft.com/office/drawing/2014/main" id="{9FDE43C8-1B65-9FF4-C333-8A046930AB0A}"/>
                      </a:ext>
                    </a:extLst>
                  </p:cNvPr>
                  <p:cNvGrpSpPr/>
                  <p:nvPr/>
                </p:nvGrpSpPr>
                <p:grpSpPr>
                  <a:xfrm>
                    <a:off x="8904312" y="3068960"/>
                    <a:ext cx="1654614" cy="214846"/>
                    <a:chOff x="8904312" y="3068960"/>
                    <a:chExt cx="1654614" cy="214846"/>
                  </a:xfrm>
                </p:grpSpPr>
                <p:sp>
                  <p:nvSpPr>
                    <p:cNvPr id="723" name="Freeform 446">
                      <a:extLst>
                        <a:ext uri="{FF2B5EF4-FFF2-40B4-BE49-F238E27FC236}">
                          <a16:creationId xmlns:a16="http://schemas.microsoft.com/office/drawing/2014/main" id="{CC25B058-DE31-EA5B-9B65-5206F39F365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904312" y="3073050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24" name="Freeform 449">
                      <a:extLst>
                        <a:ext uri="{FF2B5EF4-FFF2-40B4-BE49-F238E27FC236}">
                          <a16:creationId xmlns:a16="http://schemas.microsoft.com/office/drawing/2014/main" id="{EE7DFCBE-7B5A-EEE7-1E13-D780ACF669B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573992" y="3069298"/>
                      <a:ext cx="321098" cy="21450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25" name="Freeform 453">
                      <a:extLst>
                        <a:ext uri="{FF2B5EF4-FFF2-40B4-BE49-F238E27FC236}">
                          <a16:creationId xmlns:a16="http://schemas.microsoft.com/office/drawing/2014/main" id="{517C83B8-0E25-C492-95B9-B5FD709FCF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220031" y="3068960"/>
                      <a:ext cx="338895" cy="201366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12" name="Group 711">
                  <a:extLst>
                    <a:ext uri="{FF2B5EF4-FFF2-40B4-BE49-F238E27FC236}">
                      <a16:creationId xmlns:a16="http://schemas.microsoft.com/office/drawing/2014/main" id="{5F1DFF94-22F8-696E-2D7D-F5D3FC3A9A3E}"/>
                    </a:ext>
                  </a:extLst>
                </p:cNvPr>
                <p:cNvGrpSpPr/>
                <p:nvPr/>
              </p:nvGrpSpPr>
              <p:grpSpPr>
                <a:xfrm>
                  <a:off x="2391001" y="5956289"/>
                  <a:ext cx="1169314" cy="501072"/>
                  <a:chOff x="8904312" y="3068960"/>
                  <a:chExt cx="1984780" cy="406826"/>
                </a:xfrm>
                <a:effectLst/>
              </p:grpSpPr>
              <p:grpSp>
                <p:nvGrpSpPr>
                  <p:cNvPr id="713" name="Group 712">
                    <a:extLst>
                      <a:ext uri="{FF2B5EF4-FFF2-40B4-BE49-F238E27FC236}">
                        <a16:creationId xmlns:a16="http://schemas.microsoft.com/office/drawing/2014/main" id="{0167B5E8-5329-29A8-C946-ABFCE838F46A}"/>
                      </a:ext>
                    </a:extLst>
                  </p:cNvPr>
                  <p:cNvGrpSpPr/>
                  <p:nvPr/>
                </p:nvGrpSpPr>
                <p:grpSpPr>
                  <a:xfrm>
                    <a:off x="9234310" y="3274418"/>
                    <a:ext cx="1654782" cy="201368"/>
                    <a:chOff x="9234310" y="3274418"/>
                    <a:chExt cx="1654782" cy="201368"/>
                  </a:xfrm>
                </p:grpSpPr>
                <p:sp>
                  <p:nvSpPr>
                    <p:cNvPr id="718" name="Freeform 447">
                      <a:extLst>
                        <a:ext uri="{FF2B5EF4-FFF2-40B4-BE49-F238E27FC236}">
                          <a16:creationId xmlns:a16="http://schemas.microsoft.com/office/drawing/2014/main" id="{BF1EA347-96D4-904E-84FC-C504A6130A8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234310" y="3274418"/>
                      <a:ext cx="3388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19" name="Freeform 450">
                      <a:extLst>
                        <a:ext uri="{FF2B5EF4-FFF2-40B4-BE49-F238E27FC236}">
                          <a16:creationId xmlns:a16="http://schemas.microsoft.com/office/drawing/2014/main" id="{CE192530-00A9-67B2-5345-4D762AE8578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894307" y="3274418"/>
                      <a:ext cx="325206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20" name="Freeform 454">
                      <a:extLst>
                        <a:ext uri="{FF2B5EF4-FFF2-40B4-BE49-F238E27FC236}">
                          <a16:creationId xmlns:a16="http://schemas.microsoft.com/office/drawing/2014/main" id="{2BF7F0BF-F01C-3232-2B20-E7393953A6C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0559094" y="3274418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14" name="Group 713">
                    <a:extLst>
                      <a:ext uri="{FF2B5EF4-FFF2-40B4-BE49-F238E27FC236}">
                        <a16:creationId xmlns:a16="http://schemas.microsoft.com/office/drawing/2014/main" id="{47CBD20A-D156-8BEC-0787-B003C55DBF7B}"/>
                      </a:ext>
                    </a:extLst>
                  </p:cNvPr>
                  <p:cNvGrpSpPr/>
                  <p:nvPr/>
                </p:nvGrpSpPr>
                <p:grpSpPr>
                  <a:xfrm>
                    <a:off x="8904312" y="3068960"/>
                    <a:ext cx="1654614" cy="214846"/>
                    <a:chOff x="8904312" y="3068960"/>
                    <a:chExt cx="1654614" cy="214846"/>
                  </a:xfrm>
                </p:grpSpPr>
                <p:sp>
                  <p:nvSpPr>
                    <p:cNvPr id="715" name="Freeform 446">
                      <a:extLst>
                        <a:ext uri="{FF2B5EF4-FFF2-40B4-BE49-F238E27FC236}">
                          <a16:creationId xmlns:a16="http://schemas.microsoft.com/office/drawing/2014/main" id="{418FCAA5-DBC2-72D1-7786-9DB7A8229B4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904312" y="3073050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16" name="Freeform 449">
                      <a:extLst>
                        <a:ext uri="{FF2B5EF4-FFF2-40B4-BE49-F238E27FC236}">
                          <a16:creationId xmlns:a16="http://schemas.microsoft.com/office/drawing/2014/main" id="{67D4E3A0-6008-8C07-2DCD-836EE1A878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573992" y="3069298"/>
                      <a:ext cx="321098" cy="21450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17" name="Freeform 453">
                      <a:extLst>
                        <a:ext uri="{FF2B5EF4-FFF2-40B4-BE49-F238E27FC236}">
                          <a16:creationId xmlns:a16="http://schemas.microsoft.com/office/drawing/2014/main" id="{1C4DE945-5840-D6FB-EE61-C3C3EB8D350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220031" y="3068960"/>
                      <a:ext cx="338895" cy="201366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729" name="Group 728">
                <a:extLst>
                  <a:ext uri="{FF2B5EF4-FFF2-40B4-BE49-F238E27FC236}">
                    <a16:creationId xmlns:a16="http://schemas.microsoft.com/office/drawing/2014/main" id="{BDBFC599-E23E-9CAB-31CD-AC474B493338}"/>
                  </a:ext>
                </a:extLst>
              </p:cNvPr>
              <p:cNvGrpSpPr/>
              <p:nvPr/>
            </p:nvGrpSpPr>
            <p:grpSpPr>
              <a:xfrm rot="6336601" flipV="1">
                <a:off x="4718321" y="2858371"/>
                <a:ext cx="841286" cy="162707"/>
                <a:chOff x="1801729" y="5956289"/>
                <a:chExt cx="1758586" cy="506975"/>
              </a:xfrm>
              <a:effectLst>
                <a:glow rad="25400">
                  <a:schemeClr val="tx1"/>
                </a:glow>
              </a:effectLst>
            </p:grpSpPr>
            <p:grpSp>
              <p:nvGrpSpPr>
                <p:cNvPr id="730" name="Group 729">
                  <a:extLst>
                    <a:ext uri="{FF2B5EF4-FFF2-40B4-BE49-F238E27FC236}">
                      <a16:creationId xmlns:a16="http://schemas.microsoft.com/office/drawing/2014/main" id="{192EBB25-57A6-5D51-41E4-C4F1968A5357}"/>
                    </a:ext>
                  </a:extLst>
                </p:cNvPr>
                <p:cNvGrpSpPr/>
                <p:nvPr/>
              </p:nvGrpSpPr>
              <p:grpSpPr>
                <a:xfrm>
                  <a:off x="1801729" y="5962193"/>
                  <a:ext cx="586068" cy="501071"/>
                  <a:chOff x="9894307" y="3068961"/>
                  <a:chExt cx="994785" cy="406825"/>
                </a:xfrm>
                <a:effectLst/>
              </p:grpSpPr>
              <p:grpSp>
                <p:nvGrpSpPr>
                  <p:cNvPr id="740" name="Group 739">
                    <a:extLst>
                      <a:ext uri="{FF2B5EF4-FFF2-40B4-BE49-F238E27FC236}">
                        <a16:creationId xmlns:a16="http://schemas.microsoft.com/office/drawing/2014/main" id="{F34F86CA-5000-911E-7DBE-A765FE0E7A6C}"/>
                      </a:ext>
                    </a:extLst>
                  </p:cNvPr>
                  <p:cNvGrpSpPr/>
                  <p:nvPr/>
                </p:nvGrpSpPr>
                <p:grpSpPr>
                  <a:xfrm>
                    <a:off x="9894307" y="3274418"/>
                    <a:ext cx="994785" cy="201368"/>
                    <a:chOff x="9894307" y="3274418"/>
                    <a:chExt cx="994785" cy="201368"/>
                  </a:xfrm>
                </p:grpSpPr>
                <p:sp>
                  <p:nvSpPr>
                    <p:cNvPr id="746" name="Freeform 450">
                      <a:extLst>
                        <a:ext uri="{FF2B5EF4-FFF2-40B4-BE49-F238E27FC236}">
                          <a16:creationId xmlns:a16="http://schemas.microsoft.com/office/drawing/2014/main" id="{7BAD576C-5CE2-5D8B-7010-A6AB7AA39B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894307" y="3274418"/>
                      <a:ext cx="325206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47" name="Freeform 454">
                      <a:extLst>
                        <a:ext uri="{FF2B5EF4-FFF2-40B4-BE49-F238E27FC236}">
                          <a16:creationId xmlns:a16="http://schemas.microsoft.com/office/drawing/2014/main" id="{90672565-B51A-3FEE-FD22-3B9F9CAF9AA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0559094" y="3274418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  <p:sp>
                <p:nvSpPr>
                  <p:cNvPr id="744" name="Freeform 453">
                    <a:extLst>
                      <a:ext uri="{FF2B5EF4-FFF2-40B4-BE49-F238E27FC236}">
                        <a16:creationId xmlns:a16="http://schemas.microsoft.com/office/drawing/2014/main" id="{4423E538-458A-DE7A-3768-B20C14F5B0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220031" y="3068961"/>
                    <a:ext cx="338894" cy="201365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noFill/>
                  <a:ln w="28575" cmpd="sng">
                    <a:solidFill>
                      <a:srgbClr val="FF70FF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highlight>
                        <a:srgbClr val="FFFF00"/>
                      </a:highlight>
                      <a:cs typeface="+mn-cs"/>
                    </a:endParaRPr>
                  </a:p>
                </p:txBody>
              </p:sp>
            </p:grpSp>
            <p:grpSp>
              <p:nvGrpSpPr>
                <p:cNvPr id="731" name="Group 730">
                  <a:extLst>
                    <a:ext uri="{FF2B5EF4-FFF2-40B4-BE49-F238E27FC236}">
                      <a16:creationId xmlns:a16="http://schemas.microsoft.com/office/drawing/2014/main" id="{06AF98D7-4FF4-971A-A433-E1724B9EC590}"/>
                    </a:ext>
                  </a:extLst>
                </p:cNvPr>
                <p:cNvGrpSpPr/>
                <p:nvPr/>
              </p:nvGrpSpPr>
              <p:grpSpPr>
                <a:xfrm>
                  <a:off x="2391001" y="5956289"/>
                  <a:ext cx="1169314" cy="501072"/>
                  <a:chOff x="8904312" y="3068960"/>
                  <a:chExt cx="1984780" cy="406826"/>
                </a:xfrm>
                <a:effectLst/>
              </p:grpSpPr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31B5C569-53B6-9FFB-A5E7-A197B35026CF}"/>
                      </a:ext>
                    </a:extLst>
                  </p:cNvPr>
                  <p:cNvGrpSpPr/>
                  <p:nvPr/>
                </p:nvGrpSpPr>
                <p:grpSpPr>
                  <a:xfrm>
                    <a:off x="9234310" y="3274418"/>
                    <a:ext cx="1654782" cy="201368"/>
                    <a:chOff x="9234310" y="3274418"/>
                    <a:chExt cx="1654782" cy="201368"/>
                  </a:xfrm>
                </p:grpSpPr>
                <p:sp>
                  <p:nvSpPr>
                    <p:cNvPr id="737" name="Freeform 447">
                      <a:extLst>
                        <a:ext uri="{FF2B5EF4-FFF2-40B4-BE49-F238E27FC236}">
                          <a16:creationId xmlns:a16="http://schemas.microsoft.com/office/drawing/2014/main" id="{39DC7F4B-D027-3ADA-8761-6EFD5688733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234310" y="3274418"/>
                      <a:ext cx="3388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38" name="Freeform 450">
                      <a:extLst>
                        <a:ext uri="{FF2B5EF4-FFF2-40B4-BE49-F238E27FC236}">
                          <a16:creationId xmlns:a16="http://schemas.microsoft.com/office/drawing/2014/main" id="{858F2D1F-56B3-E631-D62B-83C99266D9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9894307" y="3274418"/>
                      <a:ext cx="325206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39" name="Freeform 454">
                      <a:extLst>
                        <a:ext uri="{FF2B5EF4-FFF2-40B4-BE49-F238E27FC236}">
                          <a16:creationId xmlns:a16="http://schemas.microsoft.com/office/drawing/2014/main" id="{EA7A89BE-AEBC-76AD-8AC5-506A6B7710B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0559094" y="3274418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2500164A-C909-796B-15D4-4CD976D1912C}"/>
                      </a:ext>
                    </a:extLst>
                  </p:cNvPr>
                  <p:cNvGrpSpPr/>
                  <p:nvPr/>
                </p:nvGrpSpPr>
                <p:grpSpPr>
                  <a:xfrm>
                    <a:off x="8904312" y="3068960"/>
                    <a:ext cx="1654614" cy="214846"/>
                    <a:chOff x="8904312" y="3068960"/>
                    <a:chExt cx="1654614" cy="214846"/>
                  </a:xfrm>
                </p:grpSpPr>
                <p:sp>
                  <p:nvSpPr>
                    <p:cNvPr id="734" name="Freeform 446">
                      <a:extLst>
                        <a:ext uri="{FF2B5EF4-FFF2-40B4-BE49-F238E27FC236}">
                          <a16:creationId xmlns:a16="http://schemas.microsoft.com/office/drawing/2014/main" id="{AF8D56ED-3EA8-97BC-E1A6-F28D3C215B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8904312" y="3073050"/>
                      <a:ext cx="329998" cy="20136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35" name="Freeform 449">
                      <a:extLst>
                        <a:ext uri="{FF2B5EF4-FFF2-40B4-BE49-F238E27FC236}">
                          <a16:creationId xmlns:a16="http://schemas.microsoft.com/office/drawing/2014/main" id="{33EDE8F1-16CB-2EA4-4C79-56C8668782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9573992" y="3069298"/>
                      <a:ext cx="321098" cy="214508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  <p:sp>
                  <p:nvSpPr>
                    <p:cNvPr id="736" name="Freeform 453">
                      <a:extLst>
                        <a:ext uri="{FF2B5EF4-FFF2-40B4-BE49-F238E27FC236}">
                          <a16:creationId xmlns:a16="http://schemas.microsoft.com/office/drawing/2014/main" id="{A1DBCC0A-BB2B-ACDE-D128-E1C3511466A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220031" y="3068960"/>
                      <a:ext cx="338895" cy="201366"/>
                    </a:xfrm>
                    <a:custGeom>
                      <a:avLst/>
                      <a:gdLst>
                        <a:gd name="T0" fmla="*/ 0 w 480"/>
                        <a:gd name="T1" fmla="*/ 384 h 384"/>
                        <a:gd name="T2" fmla="*/ 240 w 480"/>
                        <a:gd name="T3" fmla="*/ 0 h 384"/>
                        <a:gd name="T4" fmla="*/ 480 w 480"/>
                        <a:gd name="T5" fmla="*/ 384 h 38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80" h="384">
                          <a:moveTo>
                            <a:pt x="0" y="384"/>
                          </a:moveTo>
                          <a:cubicBezTo>
                            <a:pt x="80" y="192"/>
                            <a:pt x="160" y="0"/>
                            <a:pt x="240" y="0"/>
                          </a:cubicBezTo>
                          <a:cubicBezTo>
                            <a:pt x="320" y="0"/>
                            <a:pt x="400" y="192"/>
                            <a:pt x="480" y="384"/>
                          </a:cubicBezTo>
                        </a:path>
                      </a:pathLst>
                    </a:custGeom>
                    <a:noFill/>
                    <a:ln w="28575" cmpd="sng">
                      <a:solidFill>
                        <a:srgbClr val="FF70FF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b="0">
                        <a:highlight>
                          <a:srgbClr val="FFFF00"/>
                        </a:highlight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50" name="Group 749">
            <a:extLst>
              <a:ext uri="{FF2B5EF4-FFF2-40B4-BE49-F238E27FC236}">
                <a16:creationId xmlns:a16="http://schemas.microsoft.com/office/drawing/2014/main" id="{4FCFE0EA-AB99-909A-F53D-4473C586BBA7}"/>
              </a:ext>
            </a:extLst>
          </p:cNvPr>
          <p:cNvGrpSpPr/>
          <p:nvPr/>
        </p:nvGrpSpPr>
        <p:grpSpPr>
          <a:xfrm flipV="1">
            <a:off x="4223792" y="2271863"/>
            <a:ext cx="2719398" cy="259106"/>
            <a:chOff x="1218483" y="5956289"/>
            <a:chExt cx="2341832" cy="506973"/>
          </a:xfrm>
          <a:effectLst>
            <a:glow rad="38100">
              <a:schemeClr val="accent4">
                <a:satMod val="175000"/>
              </a:schemeClr>
            </a:glow>
          </a:effectLst>
        </p:grpSpPr>
        <p:grpSp>
          <p:nvGrpSpPr>
            <p:cNvPr id="751" name="Group 750">
              <a:extLst>
                <a:ext uri="{FF2B5EF4-FFF2-40B4-BE49-F238E27FC236}">
                  <a16:creationId xmlns:a16="http://schemas.microsoft.com/office/drawing/2014/main" id="{A63C1E29-4990-99B0-CDBD-D29EEBC9F0F7}"/>
                </a:ext>
              </a:extLst>
            </p:cNvPr>
            <p:cNvGrpSpPr/>
            <p:nvPr/>
          </p:nvGrpSpPr>
          <p:grpSpPr>
            <a:xfrm>
              <a:off x="1218483" y="5962190"/>
              <a:ext cx="1169314" cy="501072"/>
              <a:chOff x="8904312" y="3068960"/>
              <a:chExt cx="1984780" cy="406826"/>
            </a:xfrm>
            <a:effectLst/>
          </p:grpSpPr>
          <p:grpSp>
            <p:nvGrpSpPr>
              <p:cNvPr id="761" name="Group 760">
                <a:extLst>
                  <a:ext uri="{FF2B5EF4-FFF2-40B4-BE49-F238E27FC236}">
                    <a16:creationId xmlns:a16="http://schemas.microsoft.com/office/drawing/2014/main" id="{EEA233C8-1CFC-D23D-9DFB-2150CD60E7E0}"/>
                  </a:ext>
                </a:extLst>
              </p:cNvPr>
              <p:cNvGrpSpPr/>
              <p:nvPr/>
            </p:nvGrpSpPr>
            <p:grpSpPr>
              <a:xfrm>
                <a:off x="9234310" y="3274418"/>
                <a:ext cx="1654782" cy="201368"/>
                <a:chOff x="9234310" y="3274418"/>
                <a:chExt cx="1654782" cy="201368"/>
              </a:xfrm>
            </p:grpSpPr>
            <p:sp>
              <p:nvSpPr>
                <p:cNvPr id="766" name="Freeform 447">
                  <a:extLst>
                    <a:ext uri="{FF2B5EF4-FFF2-40B4-BE49-F238E27FC236}">
                      <a16:creationId xmlns:a16="http://schemas.microsoft.com/office/drawing/2014/main" id="{599BC597-AAC8-6DAA-C0E5-7310F9FCEA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234310" y="3274418"/>
                  <a:ext cx="3388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767" name="Freeform 450">
                  <a:extLst>
                    <a:ext uri="{FF2B5EF4-FFF2-40B4-BE49-F238E27FC236}">
                      <a16:creationId xmlns:a16="http://schemas.microsoft.com/office/drawing/2014/main" id="{CBC44C01-AE4E-3C44-BC98-9F9D5EFFF9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94307" y="3274418"/>
                  <a:ext cx="325206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768" name="Freeform 454">
                  <a:extLst>
                    <a:ext uri="{FF2B5EF4-FFF2-40B4-BE49-F238E27FC236}">
                      <a16:creationId xmlns:a16="http://schemas.microsoft.com/office/drawing/2014/main" id="{62C88A72-9FDD-0FD4-6E92-EF1FCD82F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0559094" y="3274418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  <p:grpSp>
            <p:nvGrpSpPr>
              <p:cNvPr id="762" name="Group 761">
                <a:extLst>
                  <a:ext uri="{FF2B5EF4-FFF2-40B4-BE49-F238E27FC236}">
                    <a16:creationId xmlns:a16="http://schemas.microsoft.com/office/drawing/2014/main" id="{72616CE9-2BBD-2A2F-D418-0281F088F8CE}"/>
                  </a:ext>
                </a:extLst>
              </p:cNvPr>
              <p:cNvGrpSpPr/>
              <p:nvPr/>
            </p:nvGrpSpPr>
            <p:grpSpPr>
              <a:xfrm>
                <a:off x="8904312" y="3068960"/>
                <a:ext cx="1654614" cy="214846"/>
                <a:chOff x="8904312" y="3068960"/>
                <a:chExt cx="1654614" cy="214846"/>
              </a:xfrm>
            </p:grpSpPr>
            <p:sp>
              <p:nvSpPr>
                <p:cNvPr id="763" name="Freeform 446">
                  <a:extLst>
                    <a:ext uri="{FF2B5EF4-FFF2-40B4-BE49-F238E27FC236}">
                      <a16:creationId xmlns:a16="http://schemas.microsoft.com/office/drawing/2014/main" id="{5F17345D-56A8-BD08-9B73-5C39D6C477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4312" y="3073050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764" name="Freeform 449">
                  <a:extLst>
                    <a:ext uri="{FF2B5EF4-FFF2-40B4-BE49-F238E27FC236}">
                      <a16:creationId xmlns:a16="http://schemas.microsoft.com/office/drawing/2014/main" id="{C9A421FC-B882-E188-4517-882ABAFB0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3992" y="3069298"/>
                  <a:ext cx="321098" cy="21450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765" name="Freeform 453">
                  <a:extLst>
                    <a:ext uri="{FF2B5EF4-FFF2-40B4-BE49-F238E27FC236}">
                      <a16:creationId xmlns:a16="http://schemas.microsoft.com/office/drawing/2014/main" id="{820B711B-969A-11D5-8FFF-ABA8D8D1F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0031" y="3068960"/>
                  <a:ext cx="338895" cy="201366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</p:grpSp>
        <p:grpSp>
          <p:nvGrpSpPr>
            <p:cNvPr id="752" name="Group 751">
              <a:extLst>
                <a:ext uri="{FF2B5EF4-FFF2-40B4-BE49-F238E27FC236}">
                  <a16:creationId xmlns:a16="http://schemas.microsoft.com/office/drawing/2014/main" id="{A87B020F-0770-2AEA-BF20-3007F04B5236}"/>
                </a:ext>
              </a:extLst>
            </p:cNvPr>
            <p:cNvGrpSpPr/>
            <p:nvPr/>
          </p:nvGrpSpPr>
          <p:grpSpPr>
            <a:xfrm>
              <a:off x="2391001" y="5956289"/>
              <a:ext cx="1169314" cy="501072"/>
              <a:chOff x="8904312" y="3068960"/>
              <a:chExt cx="1984780" cy="406826"/>
            </a:xfrm>
            <a:effectLst/>
          </p:grpSpPr>
          <p:grpSp>
            <p:nvGrpSpPr>
              <p:cNvPr id="753" name="Group 752">
                <a:extLst>
                  <a:ext uri="{FF2B5EF4-FFF2-40B4-BE49-F238E27FC236}">
                    <a16:creationId xmlns:a16="http://schemas.microsoft.com/office/drawing/2014/main" id="{C3264ABB-57C0-F46D-B0EB-2B2412182228}"/>
                  </a:ext>
                </a:extLst>
              </p:cNvPr>
              <p:cNvGrpSpPr/>
              <p:nvPr/>
            </p:nvGrpSpPr>
            <p:grpSpPr>
              <a:xfrm>
                <a:off x="9234310" y="3274418"/>
                <a:ext cx="1654782" cy="201368"/>
                <a:chOff x="9234310" y="3274418"/>
                <a:chExt cx="1654782" cy="201368"/>
              </a:xfrm>
            </p:grpSpPr>
            <p:sp>
              <p:nvSpPr>
                <p:cNvPr id="758" name="Freeform 447">
                  <a:extLst>
                    <a:ext uri="{FF2B5EF4-FFF2-40B4-BE49-F238E27FC236}">
                      <a16:creationId xmlns:a16="http://schemas.microsoft.com/office/drawing/2014/main" id="{3540701F-16A0-7BFE-A615-45FB4FCF8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234310" y="3274418"/>
                  <a:ext cx="3388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759" name="Freeform 450">
                  <a:extLst>
                    <a:ext uri="{FF2B5EF4-FFF2-40B4-BE49-F238E27FC236}">
                      <a16:creationId xmlns:a16="http://schemas.microsoft.com/office/drawing/2014/main" id="{108FBFEC-DE57-779C-57BB-2F8737B06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94307" y="3274418"/>
                  <a:ext cx="325206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760" name="Freeform 454">
                  <a:extLst>
                    <a:ext uri="{FF2B5EF4-FFF2-40B4-BE49-F238E27FC236}">
                      <a16:creationId xmlns:a16="http://schemas.microsoft.com/office/drawing/2014/main" id="{D0BF20B0-4747-620D-B8CE-E2C9394D1E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0559094" y="3274418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  <p:grpSp>
            <p:nvGrpSpPr>
              <p:cNvPr id="754" name="Group 753">
                <a:extLst>
                  <a:ext uri="{FF2B5EF4-FFF2-40B4-BE49-F238E27FC236}">
                    <a16:creationId xmlns:a16="http://schemas.microsoft.com/office/drawing/2014/main" id="{753AE8E2-B701-B5FC-70AE-F1E8099E5845}"/>
                  </a:ext>
                </a:extLst>
              </p:cNvPr>
              <p:cNvGrpSpPr/>
              <p:nvPr/>
            </p:nvGrpSpPr>
            <p:grpSpPr>
              <a:xfrm>
                <a:off x="8904312" y="3068960"/>
                <a:ext cx="1654614" cy="214846"/>
                <a:chOff x="8904312" y="3068960"/>
                <a:chExt cx="1654614" cy="214846"/>
              </a:xfrm>
            </p:grpSpPr>
            <p:sp>
              <p:nvSpPr>
                <p:cNvPr id="755" name="Freeform 446">
                  <a:extLst>
                    <a:ext uri="{FF2B5EF4-FFF2-40B4-BE49-F238E27FC236}">
                      <a16:creationId xmlns:a16="http://schemas.microsoft.com/office/drawing/2014/main" id="{59227A7B-0A36-42B0-A785-4922F56B1E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4312" y="3073050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756" name="Freeform 449">
                  <a:extLst>
                    <a:ext uri="{FF2B5EF4-FFF2-40B4-BE49-F238E27FC236}">
                      <a16:creationId xmlns:a16="http://schemas.microsoft.com/office/drawing/2014/main" id="{B4A0C2B6-082E-22B3-644B-5C467CE84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3992" y="3069298"/>
                  <a:ext cx="321098" cy="21450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757" name="Freeform 453">
                  <a:extLst>
                    <a:ext uri="{FF2B5EF4-FFF2-40B4-BE49-F238E27FC236}">
                      <a16:creationId xmlns:a16="http://schemas.microsoft.com/office/drawing/2014/main" id="{CE6CC6CE-0609-BAAD-597C-3196B8486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0031" y="3068960"/>
                  <a:ext cx="338895" cy="201366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</p:grpSp>
      </p:grpSp>
      <p:sp>
        <p:nvSpPr>
          <p:cNvPr id="5" name="Electron Energy">
            <a:extLst>
              <a:ext uri="{FF2B5EF4-FFF2-40B4-BE49-F238E27FC236}">
                <a16:creationId xmlns:a16="http://schemas.microsoft.com/office/drawing/2014/main" id="{CF582A28-F8AD-4702-D726-482A5FA4783D}"/>
              </a:ext>
            </a:extLst>
          </p:cNvPr>
          <p:cNvSpPr/>
          <p:nvPr/>
        </p:nvSpPr>
        <p:spPr>
          <a:xfrm>
            <a:off x="6354760" y="5908639"/>
            <a:ext cx="1352313" cy="820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buClr>
                <a:srgbClr val="FFF400"/>
              </a:buClr>
              <a:buFont typeface="Helvetica"/>
              <a:defRPr b="1">
                <a:solidFill>
                  <a:schemeClr val="accent5"/>
                </a:solidFill>
                <a:uFill>
                  <a:solidFill>
                    <a:srgbClr val="00FDF8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r">
              <a:lnSpc>
                <a:spcPts val="2800"/>
              </a:lnSpc>
            </a:pPr>
            <a:r>
              <a:rPr lang="fr-CH" b="0">
                <a:solidFill>
                  <a:schemeClr val="bg1"/>
                </a:solidFill>
              </a:rPr>
              <a:t>unstable situation</a:t>
            </a:r>
            <a:endParaRPr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4109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58" grpId="0" animBg="1" advAuto="0"/>
      <p:bldP spid="670" grpId="0" animBg="1" advAuto="0"/>
      <p:bldP spid="677" grpId="0" animBg="1" advAuto="0"/>
      <p:bldP spid="685" grpId="0"/>
      <p:bldP spid="693" grpId="0" animBg="1" advAuto="0"/>
      <p:bldP spid="697" grpId="0" animBg="1" advAuto="0"/>
      <p:bldP spid="701" grpId="0" animBg="1" advAuto="0"/>
      <p:bldP spid="703" grpId="0" animBg="1" advAuto="0"/>
      <p:bldP spid="695" grpId="0" animBg="1" advAuto="0"/>
      <p:bldP spid="3" grpId="0" animBg="1"/>
      <p:bldP spid="704" grpId="0" animBg="1" advAuto="0"/>
      <p:bldP spid="4" grpId="0" animBg="1" advAuto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76000">
              <a:srgbClr val="002060"/>
            </a:gs>
            <a:gs pos="99000">
              <a:srgbClr val="A1041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05EFB8B-AD8B-46C9-C7BF-CC5070F12F9E}"/>
              </a:ext>
            </a:extLst>
          </p:cNvPr>
          <p:cNvGrpSpPr/>
          <p:nvPr/>
        </p:nvGrpSpPr>
        <p:grpSpPr>
          <a:xfrm>
            <a:off x="7957236" y="996666"/>
            <a:ext cx="4115428" cy="3124717"/>
            <a:chOff x="5021774" y="193669"/>
            <a:chExt cx="4115428" cy="3124717"/>
          </a:xfrm>
        </p:grpSpPr>
        <p:sp>
          <p:nvSpPr>
            <p:cNvPr id="106" name="Rectangle 105"/>
            <p:cNvSpPr/>
            <p:nvPr/>
          </p:nvSpPr>
          <p:spPr bwMode="auto">
            <a:xfrm>
              <a:off x="5076055" y="193669"/>
              <a:ext cx="4061147" cy="31247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F72C9A-2574-3EDA-E215-D26F5E5555B0}"/>
                </a:ext>
              </a:extLst>
            </p:cNvPr>
            <p:cNvSpPr/>
            <p:nvPr/>
          </p:nvSpPr>
          <p:spPr bwMode="auto">
            <a:xfrm>
              <a:off x="5271767" y="2135073"/>
              <a:ext cx="3312367" cy="108508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021774" y="193669"/>
              <a:ext cx="40703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err="1">
                  <a:latin typeface="+mn-lt"/>
                </a:rPr>
                <a:t>photoelectric</a:t>
              </a:r>
              <a:r>
                <a:rPr lang="fr-FR" sz="3200">
                  <a:latin typeface="+mn-lt"/>
                </a:rPr>
                <a:t> </a:t>
              </a:r>
              <a:r>
                <a:rPr lang="fr-FR" sz="3200" err="1">
                  <a:latin typeface="+mn-lt"/>
                </a:rPr>
                <a:t>effect</a:t>
              </a:r>
              <a:r>
                <a:rPr lang="fr-FR" sz="3200">
                  <a:latin typeface="+mn-lt"/>
                </a:rPr>
                <a:t>:</a:t>
              </a:r>
            </a:p>
          </p:txBody>
        </p:sp>
      </p:grpSp>
      <p:grpSp>
        <p:nvGrpSpPr>
          <p:cNvPr id="50" name="Grouper 49"/>
          <p:cNvGrpSpPr/>
          <p:nvPr/>
        </p:nvGrpSpPr>
        <p:grpSpPr>
          <a:xfrm>
            <a:off x="3464203" y="4406407"/>
            <a:ext cx="504056" cy="1584176"/>
            <a:chOff x="1619672" y="1772816"/>
            <a:chExt cx="1728192" cy="1584176"/>
          </a:xfrm>
        </p:grpSpPr>
        <p:sp>
          <p:nvSpPr>
            <p:cNvPr id="51" name="Rectangle 50"/>
            <p:cNvSpPr/>
            <p:nvPr/>
          </p:nvSpPr>
          <p:spPr bwMode="auto">
            <a:xfrm>
              <a:off x="1619864" y="1772816"/>
              <a:ext cx="1728000" cy="1584176"/>
            </a:xfrm>
            <a:prstGeom prst="rect">
              <a:avLst/>
            </a:prstGeom>
            <a:solidFill>
              <a:srgbClr val="47FFD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1619864" y="1948770"/>
              <a:ext cx="1728000" cy="184087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619864" y="2303161"/>
              <a:ext cx="1728000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1619864" y="2519185"/>
              <a:ext cx="1728000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1619672" y="3239265"/>
              <a:ext cx="1728000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855BAAB5-0427-A04B-A60B-04D15845C9FA}"/>
              </a:ext>
            </a:extLst>
          </p:cNvPr>
          <p:cNvSpPr/>
          <p:nvPr/>
        </p:nvSpPr>
        <p:spPr>
          <a:xfrm>
            <a:off x="10802726" y="2490944"/>
            <a:ext cx="1107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err="1">
                <a:latin typeface="+mn-lt"/>
              </a:rPr>
              <a:t>solid</a:t>
            </a:r>
            <a:endParaRPr lang="fr-FR" sz="2800">
              <a:latin typeface="+mn-lt"/>
            </a:endParaRPr>
          </a:p>
        </p:txBody>
      </p:sp>
      <p:grpSp>
        <p:nvGrpSpPr>
          <p:cNvPr id="91" name="Grouper 90"/>
          <p:cNvGrpSpPr/>
          <p:nvPr/>
        </p:nvGrpSpPr>
        <p:grpSpPr>
          <a:xfrm>
            <a:off x="3463627" y="4412697"/>
            <a:ext cx="507880" cy="1584176"/>
            <a:chOff x="-7034413" y="1772816"/>
            <a:chExt cx="1741303" cy="1584176"/>
          </a:xfrm>
        </p:grpSpPr>
        <p:sp>
          <p:nvSpPr>
            <p:cNvPr id="92" name="Rectangle 91"/>
            <p:cNvSpPr/>
            <p:nvPr/>
          </p:nvSpPr>
          <p:spPr bwMode="auto">
            <a:xfrm>
              <a:off x="-7034413" y="1772816"/>
              <a:ext cx="1728001" cy="1584176"/>
            </a:xfrm>
            <a:prstGeom prst="rect">
              <a:avLst/>
            </a:prstGeom>
            <a:solidFill>
              <a:srgbClr val="47FFD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-7021110" y="1948770"/>
              <a:ext cx="1728000" cy="1840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-7021111" y="2303161"/>
              <a:ext cx="1728001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-7021111" y="2519185"/>
              <a:ext cx="1728001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-7021303" y="3239265"/>
              <a:ext cx="1728001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Grouper 19"/>
          <p:cNvGrpSpPr/>
          <p:nvPr/>
        </p:nvGrpSpPr>
        <p:grpSpPr>
          <a:xfrm>
            <a:off x="1181834" y="3374873"/>
            <a:ext cx="617915" cy="2928141"/>
            <a:chOff x="428973" y="253477"/>
            <a:chExt cx="617915" cy="2928141"/>
          </a:xfrm>
        </p:grpSpPr>
        <p:sp>
          <p:nvSpPr>
            <p:cNvPr id="21" name="Rectangle 20"/>
            <p:cNvSpPr/>
            <p:nvPr/>
          </p:nvSpPr>
          <p:spPr>
            <a:xfrm rot="16200000">
              <a:off x="-773488" y="1455938"/>
              <a:ext cx="29281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0" err="1">
                  <a:solidFill>
                    <a:schemeClr val="bg1"/>
                  </a:solidFill>
                  <a:latin typeface="+mn-lt"/>
                </a:rPr>
                <a:t>electron</a:t>
              </a:r>
              <a:r>
                <a:rPr lang="fr-FR" sz="2800" b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fr-FR" sz="2800" b="0" err="1">
                  <a:solidFill>
                    <a:schemeClr val="bg1"/>
                  </a:solidFill>
                  <a:latin typeface="+mn-lt"/>
                </a:rPr>
                <a:t>energy</a:t>
              </a:r>
              <a:endParaRPr lang="fr-FR" sz="2800" b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2" name="Line 42"/>
            <p:cNvSpPr>
              <a:spLocks noChangeShapeType="1"/>
            </p:cNvSpPr>
            <p:nvPr/>
          </p:nvSpPr>
          <p:spPr bwMode="auto">
            <a:xfrm flipV="1">
              <a:off x="1043608" y="404421"/>
              <a:ext cx="3280" cy="2520615"/>
            </a:xfrm>
            <a:prstGeom prst="line">
              <a:avLst/>
            </a:prstGeom>
            <a:noFill/>
            <a:ln w="57150" cmpd="sng">
              <a:solidFill>
                <a:schemeClr val="bg1"/>
              </a:solidFill>
              <a:round/>
              <a:headEnd type="none"/>
              <a:tailEnd type="arrow" w="sm" len="sm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40" name="Grouper 39"/>
          <p:cNvGrpSpPr/>
          <p:nvPr/>
        </p:nvGrpSpPr>
        <p:grpSpPr>
          <a:xfrm>
            <a:off x="2096051" y="4262391"/>
            <a:ext cx="504056" cy="1584176"/>
            <a:chOff x="1619672" y="1772816"/>
            <a:chExt cx="1728192" cy="1584176"/>
          </a:xfrm>
        </p:grpSpPr>
        <p:sp>
          <p:nvSpPr>
            <p:cNvPr id="42" name="Rectangle 41"/>
            <p:cNvSpPr/>
            <p:nvPr/>
          </p:nvSpPr>
          <p:spPr bwMode="auto">
            <a:xfrm>
              <a:off x="1619864" y="1772816"/>
              <a:ext cx="1728000" cy="1584176"/>
            </a:xfrm>
            <a:prstGeom prst="rect">
              <a:avLst/>
            </a:prstGeom>
            <a:solidFill>
              <a:srgbClr val="47FFD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1619864" y="1943121"/>
              <a:ext cx="1728000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1619864" y="2231153"/>
              <a:ext cx="1728000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1619864" y="2348880"/>
              <a:ext cx="1728000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1619672" y="3167257"/>
              <a:ext cx="1728000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9768408" y="1699032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err="1">
                <a:solidFill>
                  <a:srgbClr val="0000FF"/>
                </a:solidFill>
                <a:latin typeface="+mn-lt"/>
              </a:rPr>
              <a:t>photoelectron</a:t>
            </a:r>
            <a:endParaRPr lang="fr-FR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0" name="Rectangle 2"/>
          <p:cNvSpPr txBox="1">
            <a:spLocks noChangeArrowheads="1"/>
          </p:cNvSpPr>
          <p:nvPr/>
        </p:nvSpPr>
        <p:spPr bwMode="auto">
          <a:xfrm>
            <a:off x="6058057" y="4393912"/>
            <a:ext cx="6374647" cy="2203212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cs typeface="Chalkboard"/>
              </a:rPr>
              <a:t>The effect adds </a:t>
            </a:r>
            <a:r>
              <a:rPr lang="en-US" sz="2800" b="0" i="1" err="1">
                <a:solidFill>
                  <a:srgbClr val="FFFF00"/>
                </a:solidFill>
                <a:cs typeface="Chalkboard"/>
              </a:rPr>
              <a:t>h</a:t>
            </a:r>
            <a:r>
              <a:rPr lang="en-US" sz="2800" b="0" i="1" err="1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1000" b="0">
                <a:solidFill>
                  <a:srgbClr val="FFFF00"/>
                </a:solidFill>
                <a:cs typeface="Chalkboard"/>
              </a:rPr>
              <a:t> </a:t>
            </a:r>
            <a:r>
              <a:rPr lang="en-US" sz="2800" b="0">
                <a:solidFill>
                  <a:srgbClr val="FFFF00"/>
                </a:solidFill>
                <a:cs typeface="Chalkboard"/>
              </a:rPr>
              <a:t> to the electron energy: by subtracting </a:t>
            </a:r>
            <a:r>
              <a:rPr lang="en-US" sz="2800" b="0" i="1" err="1">
                <a:solidFill>
                  <a:srgbClr val="FFFF00"/>
                </a:solidFill>
                <a:cs typeface="Chalkboard"/>
              </a:rPr>
              <a:t>h</a:t>
            </a:r>
            <a:r>
              <a:rPr lang="en-US" sz="2800" b="0" i="1" err="1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2800" b="0" i="1">
                <a:solidFill>
                  <a:srgbClr val="FFFF00"/>
                </a:solidFill>
                <a:latin typeface="Symbol" charset="2"/>
                <a:cs typeface="Symbol" charset="2"/>
              </a:rPr>
              <a:t> </a:t>
            </a:r>
            <a:r>
              <a:rPr lang="en-US" sz="2800" b="0">
                <a:solidFill>
                  <a:srgbClr val="FFFF00"/>
                </a:solidFill>
                <a:cs typeface="Chalkboard"/>
              </a:rPr>
              <a:t>from photoelectron energies measured in vacuum, one can derive the electron</a:t>
            </a:r>
          </a:p>
          <a:p>
            <a:pPr algn="l"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cs typeface="Chalkboard"/>
              </a:rPr>
              <a:t>                        energies in the solid</a:t>
            </a:r>
          </a:p>
        </p:txBody>
      </p:sp>
      <p:grpSp>
        <p:nvGrpSpPr>
          <p:cNvPr id="2" name="Grouper 1"/>
          <p:cNvGrpSpPr/>
          <p:nvPr/>
        </p:nvGrpSpPr>
        <p:grpSpPr>
          <a:xfrm>
            <a:off x="2598288" y="4454370"/>
            <a:ext cx="874748" cy="1424911"/>
            <a:chOff x="1473837" y="5029200"/>
            <a:chExt cx="874748" cy="1424911"/>
          </a:xfrm>
        </p:grpSpPr>
        <p:sp>
          <p:nvSpPr>
            <p:cNvPr id="82" name="Line 42"/>
            <p:cNvSpPr>
              <a:spLocks noChangeShapeType="1"/>
            </p:cNvSpPr>
            <p:nvPr/>
          </p:nvSpPr>
          <p:spPr bwMode="auto">
            <a:xfrm rot="60000">
              <a:off x="1473837" y="5029200"/>
              <a:ext cx="867734" cy="200911"/>
            </a:xfrm>
            <a:prstGeom prst="line">
              <a:avLst/>
            </a:prstGeom>
            <a:noFill/>
            <a:ln w="38100" cmpd="sng">
              <a:solidFill>
                <a:srgbClr val="ED91FF"/>
              </a:solidFill>
              <a:prstDash val="sysDash"/>
              <a:round/>
              <a:headEnd type="none"/>
              <a:tailEnd type="none" w="sm" len="sm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83" name="Line 42"/>
            <p:cNvSpPr>
              <a:spLocks noChangeShapeType="1"/>
            </p:cNvSpPr>
            <p:nvPr/>
          </p:nvSpPr>
          <p:spPr bwMode="auto">
            <a:xfrm rot="60000">
              <a:off x="1477344" y="5320800"/>
              <a:ext cx="867734" cy="200911"/>
            </a:xfrm>
            <a:prstGeom prst="line">
              <a:avLst/>
            </a:prstGeom>
            <a:noFill/>
            <a:ln w="38100" cmpd="sng">
              <a:solidFill>
                <a:srgbClr val="ED91FF"/>
              </a:solidFill>
              <a:prstDash val="sysDash"/>
              <a:round/>
              <a:headEnd type="none"/>
              <a:tailEnd type="none" w="sm" len="sm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84" name="Line 42"/>
            <p:cNvSpPr>
              <a:spLocks noChangeShapeType="1"/>
            </p:cNvSpPr>
            <p:nvPr/>
          </p:nvSpPr>
          <p:spPr bwMode="auto">
            <a:xfrm rot="420000">
              <a:off x="1480851" y="5490000"/>
              <a:ext cx="867734" cy="200911"/>
            </a:xfrm>
            <a:prstGeom prst="line">
              <a:avLst/>
            </a:prstGeom>
            <a:noFill/>
            <a:ln w="38100" cmpd="sng">
              <a:solidFill>
                <a:srgbClr val="ED91FF"/>
              </a:solidFill>
              <a:prstDash val="sysDash"/>
              <a:round/>
              <a:headEnd type="none"/>
              <a:tailEnd type="none" w="sm" len="sm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86" name="Line 42"/>
            <p:cNvSpPr>
              <a:spLocks noChangeShapeType="1"/>
            </p:cNvSpPr>
            <p:nvPr/>
          </p:nvSpPr>
          <p:spPr bwMode="auto">
            <a:xfrm rot="60000">
              <a:off x="1477344" y="6253200"/>
              <a:ext cx="867734" cy="200911"/>
            </a:xfrm>
            <a:prstGeom prst="line">
              <a:avLst/>
            </a:prstGeom>
            <a:noFill/>
            <a:ln w="38100" cmpd="sng">
              <a:solidFill>
                <a:srgbClr val="ED91FF"/>
              </a:solidFill>
              <a:prstDash val="sysDash"/>
              <a:round/>
              <a:headEnd type="none"/>
              <a:tailEnd type="none" w="sm" len="sm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0AEAA1-CECC-B675-6035-B4917F392D96}"/>
              </a:ext>
            </a:extLst>
          </p:cNvPr>
          <p:cNvGrpSpPr/>
          <p:nvPr/>
        </p:nvGrpSpPr>
        <p:grpSpPr>
          <a:xfrm>
            <a:off x="4534071" y="5755289"/>
            <a:ext cx="3618167" cy="1019663"/>
            <a:chOff x="3612283" y="5394015"/>
            <a:chExt cx="3618167" cy="1019663"/>
          </a:xfrm>
        </p:grpSpPr>
        <p:sp>
          <p:nvSpPr>
            <p:cNvPr id="113" name="Right Arrow 112">
              <a:extLst>
                <a:ext uri="{FF2B5EF4-FFF2-40B4-BE49-F238E27FC236}">
                  <a16:creationId xmlns:a16="http://schemas.microsoft.com/office/drawing/2014/main" id="{E1509420-0918-1BFF-1741-04A0FCD5FBCD}"/>
                </a:ext>
              </a:extLst>
            </p:cNvPr>
            <p:cNvSpPr/>
            <p:nvPr/>
          </p:nvSpPr>
          <p:spPr bwMode="auto">
            <a:xfrm rot="13762696">
              <a:off x="3734707" y="5515346"/>
              <a:ext cx="648562" cy="405900"/>
            </a:xfrm>
            <a:prstGeom prst="rightArrow">
              <a:avLst/>
            </a:prstGeom>
            <a:gradFill flip="none" rotWithShape="1">
              <a:gsLst>
                <a:gs pos="67000">
                  <a:schemeClr val="bg2">
                    <a:lumMod val="20000"/>
                    <a:lumOff val="80000"/>
                  </a:schemeClr>
                </a:gs>
                <a:gs pos="100000">
                  <a:srgbClr val="700C27"/>
                </a:gs>
              </a:gsLst>
              <a:lin ang="108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02" name="Rectangle 2">
              <a:extLst>
                <a:ext uri="{FF2B5EF4-FFF2-40B4-BE49-F238E27FC236}">
                  <a16:creationId xmlns:a16="http://schemas.microsoft.com/office/drawing/2014/main" id="{E682EF50-493B-709A-D9DB-D56E55C7F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2283" y="5904787"/>
              <a:ext cx="3618167" cy="508891"/>
            </a:xfrm>
            <a:prstGeom prst="rect">
              <a:avLst/>
            </a:prstGeom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2860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743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200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657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algn="l">
                <a:defRPr/>
              </a:pPr>
              <a:r>
                <a:rPr lang="en-US" sz="2800">
                  <a:solidFill>
                    <a:sysClr val="windowText" lastClr="000000"/>
                  </a:solidFill>
                  <a:effectLst>
                    <a:glow rad="127000">
                      <a:schemeClr val="bg1"/>
                    </a:glow>
                  </a:effectLst>
                  <a:cs typeface="Chalkboard"/>
                </a:rPr>
                <a:t>Photoelectric effect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53D2E6-42E6-C27A-17FD-187460D087F5}"/>
              </a:ext>
            </a:extLst>
          </p:cNvPr>
          <p:cNvGrpSpPr/>
          <p:nvPr/>
        </p:nvGrpSpPr>
        <p:grpSpPr>
          <a:xfrm>
            <a:off x="1777060" y="3225750"/>
            <a:ext cx="2407575" cy="995338"/>
            <a:chOff x="672797" y="2721694"/>
            <a:chExt cx="2407575" cy="99533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36DE83A-B156-CB49-B705-3B58C74B26A4}"/>
                </a:ext>
              </a:extLst>
            </p:cNvPr>
            <p:cNvGrpSpPr/>
            <p:nvPr/>
          </p:nvGrpSpPr>
          <p:grpSpPr>
            <a:xfrm>
              <a:off x="2046497" y="2721694"/>
              <a:ext cx="1033875" cy="995338"/>
              <a:chOff x="1989145" y="3337828"/>
              <a:chExt cx="1033875" cy="995338"/>
            </a:xfrm>
          </p:grpSpPr>
          <p:grpSp>
            <p:nvGrpSpPr>
              <p:cNvPr id="9" name="Grouper 8"/>
              <p:cNvGrpSpPr/>
              <p:nvPr/>
            </p:nvGrpSpPr>
            <p:grpSpPr>
              <a:xfrm>
                <a:off x="2123728" y="3757136"/>
                <a:ext cx="864096" cy="576030"/>
                <a:chOff x="2160240" y="727200"/>
                <a:chExt cx="864096" cy="576030"/>
              </a:xfrm>
            </p:grpSpPr>
            <p:grpSp>
              <p:nvGrpSpPr>
                <p:cNvPr id="32" name="Grouper 31"/>
                <p:cNvGrpSpPr/>
                <p:nvPr/>
              </p:nvGrpSpPr>
              <p:grpSpPr>
                <a:xfrm>
                  <a:off x="2268472" y="1087200"/>
                  <a:ext cx="648072" cy="216030"/>
                  <a:chOff x="2232248" y="692696"/>
                  <a:chExt cx="648072" cy="216030"/>
                </a:xfrm>
              </p:grpSpPr>
              <p:sp>
                <p:nvSpPr>
                  <p:cNvPr id="33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2248" y="692696"/>
                    <a:ext cx="216024" cy="216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75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25400" dir="2700000" sx="1000" sy="1000" algn="tl" rotWithShape="0">
                      <a:prstClr val="black"/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4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48272" y="692696"/>
                    <a:ext cx="216024" cy="216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75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25400" dir="2700000" sx="1000" sy="1000" algn="tl" rotWithShape="0">
                      <a:prstClr val="black"/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5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4296" y="692696"/>
                    <a:ext cx="216024" cy="216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75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25400" dir="2700000" sx="1000" sy="1000" algn="tl" rotWithShape="0">
                      <a:prstClr val="black"/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</p:grpSp>
            <p:sp>
              <p:nvSpPr>
                <p:cNvPr id="24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160240" y="908720"/>
                  <a:ext cx="216024" cy="2160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5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25400" dir="2700000" sx="1000" sy="1000" algn="tl" rotWithShape="0">
                    <a:prstClr val="black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25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376264" y="908720"/>
                  <a:ext cx="216024" cy="2160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5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25400" dir="2700000" sx="1000" sy="1000" algn="tl" rotWithShape="0">
                    <a:prstClr val="black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26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592288" y="908720"/>
                  <a:ext cx="216024" cy="2160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5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25400" dir="2700000" sx="1000" sy="1000" algn="tl" rotWithShape="0">
                    <a:prstClr val="black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27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808312" y="908720"/>
                  <a:ext cx="216024" cy="21603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75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25400" dir="2700000" sx="1000" sy="1000" algn="tl" rotWithShape="0">
                    <a:prstClr val="black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grpSp>
              <p:nvGrpSpPr>
                <p:cNvPr id="8" name="Grouper 7"/>
                <p:cNvGrpSpPr/>
                <p:nvPr/>
              </p:nvGrpSpPr>
              <p:grpSpPr>
                <a:xfrm>
                  <a:off x="2268472" y="727200"/>
                  <a:ext cx="648072" cy="216030"/>
                  <a:chOff x="2232248" y="692696"/>
                  <a:chExt cx="648072" cy="216030"/>
                </a:xfrm>
              </p:grpSpPr>
              <p:sp>
                <p:nvSpPr>
                  <p:cNvPr id="28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2248" y="692696"/>
                    <a:ext cx="216024" cy="216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75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25400" dir="2700000" sx="1000" sy="1000" algn="tl" rotWithShape="0">
                      <a:prstClr val="black"/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29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48272" y="692696"/>
                    <a:ext cx="216024" cy="216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75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25400" dir="2700000" sx="1000" sy="1000" algn="tl" rotWithShape="0">
                      <a:prstClr val="black"/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0" name="Oval 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664296" y="692696"/>
                    <a:ext cx="216024" cy="21603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/>
                      </a:gs>
                      <a:gs pos="75000">
                        <a:srgbClr val="FF0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>
                    <a:outerShdw dist="25400" dir="2700000" sx="1000" sy="1000" algn="tl" rotWithShape="0">
                      <a:prstClr val="black"/>
                    </a:outerShdw>
                  </a:effec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</p:grpSp>
          </p:grpSp>
          <p:sp>
            <p:nvSpPr>
              <p:cNvPr id="38" name="Rectangle 37"/>
              <p:cNvSpPr/>
              <p:nvPr/>
            </p:nvSpPr>
            <p:spPr>
              <a:xfrm>
                <a:off x="1989145" y="3337828"/>
                <a:ext cx="103387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fr-FR" sz="2800" b="0" err="1">
                    <a:solidFill>
                      <a:schemeClr val="bg1"/>
                    </a:solidFill>
                    <a:latin typeface="+mn-lt"/>
                  </a:rPr>
                  <a:t>solid</a:t>
                </a:r>
                <a:endParaRPr lang="fr-FR" sz="2800" b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87" name="Right Arrow 86">
              <a:extLst>
                <a:ext uri="{FF2B5EF4-FFF2-40B4-BE49-F238E27FC236}">
                  <a16:creationId xmlns:a16="http://schemas.microsoft.com/office/drawing/2014/main" id="{7B5BCF9F-D014-F346-8732-09FF5EF75812}"/>
                </a:ext>
              </a:extLst>
            </p:cNvPr>
            <p:cNvSpPr/>
            <p:nvPr/>
          </p:nvSpPr>
          <p:spPr bwMode="auto">
            <a:xfrm>
              <a:off x="1331640" y="3179206"/>
              <a:ext cx="785079" cy="504056"/>
            </a:xfrm>
            <a:prstGeom prst="rightArrow">
              <a:avLst/>
            </a:prstGeom>
            <a:gradFill>
              <a:gsLst>
                <a:gs pos="20000">
                  <a:schemeClr val="bg1"/>
                </a:gs>
                <a:gs pos="100000">
                  <a:srgbClr val="001E5D"/>
                </a:gs>
              </a:gsLst>
              <a:lin ang="10800000" scaled="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DEB673-EFD8-0B4D-8932-943621EB3EF0}"/>
                </a:ext>
              </a:extLst>
            </p:cNvPr>
            <p:cNvGrpSpPr/>
            <p:nvPr/>
          </p:nvGrpSpPr>
          <p:grpSpPr>
            <a:xfrm>
              <a:off x="672797" y="2836886"/>
              <a:ext cx="1118183" cy="704198"/>
              <a:chOff x="615445" y="3412950"/>
              <a:chExt cx="1118183" cy="70419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15445" y="3412950"/>
                <a:ext cx="1118183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fr-FR" sz="2800" b="0" err="1">
                    <a:solidFill>
                      <a:schemeClr val="bg1"/>
                    </a:solidFill>
                    <a:latin typeface="+mn-lt"/>
                  </a:rPr>
                  <a:t>atom</a:t>
                </a:r>
                <a:endParaRPr lang="fr-FR" sz="2800" b="0">
                  <a:solidFill>
                    <a:schemeClr val="bg1"/>
                  </a:solidFill>
                  <a:latin typeface="+mn-lt"/>
                </a:endParaRPr>
              </a:p>
            </p:txBody>
          </p:sp>
          <p:sp>
            <p:nvSpPr>
              <p:cNvPr id="23" name="Oval 72"/>
              <p:cNvSpPr>
                <a:spLocks noChangeAspect="1" noChangeArrowheads="1"/>
              </p:cNvSpPr>
              <p:nvPr/>
            </p:nvSpPr>
            <p:spPr bwMode="auto">
              <a:xfrm>
                <a:off x="1079104" y="3901118"/>
                <a:ext cx="216024" cy="21603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75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25400" dir="2700000" sx="1000" sy="1000" algn="tl" rotWithShape="0">
                  <a:prstClr val="black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grpSp>
        <p:nvGrpSpPr>
          <p:cNvPr id="114" name="Grouper 90">
            <a:extLst>
              <a:ext uri="{FF2B5EF4-FFF2-40B4-BE49-F238E27FC236}">
                <a16:creationId xmlns:a16="http://schemas.microsoft.com/office/drawing/2014/main" id="{3E51A358-89A5-EEC2-F0BF-91A423762499}"/>
              </a:ext>
            </a:extLst>
          </p:cNvPr>
          <p:cNvGrpSpPr/>
          <p:nvPr/>
        </p:nvGrpSpPr>
        <p:grpSpPr>
          <a:xfrm>
            <a:off x="3459341" y="4409680"/>
            <a:ext cx="507880" cy="1584176"/>
            <a:chOff x="-7034413" y="1772816"/>
            <a:chExt cx="1741303" cy="1584176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2134C5B-5E68-B132-D234-B216A8139A8D}"/>
                </a:ext>
              </a:extLst>
            </p:cNvPr>
            <p:cNvSpPr/>
            <p:nvPr/>
          </p:nvSpPr>
          <p:spPr bwMode="auto">
            <a:xfrm>
              <a:off x="-7034413" y="1772816"/>
              <a:ext cx="1728001" cy="1584176"/>
            </a:xfrm>
            <a:prstGeom prst="rect">
              <a:avLst/>
            </a:prstGeom>
            <a:solidFill>
              <a:srgbClr val="47FFD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26624EB2-48B2-2351-36AD-B2A00F9B24F9}"/>
                </a:ext>
              </a:extLst>
            </p:cNvPr>
            <p:cNvSpPr/>
            <p:nvPr/>
          </p:nvSpPr>
          <p:spPr bwMode="auto">
            <a:xfrm>
              <a:off x="-7034413" y="1948770"/>
              <a:ext cx="1741303" cy="184086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D3CAA78-4DA9-EE81-CC06-1B61F594F5C3}"/>
                </a:ext>
              </a:extLst>
            </p:cNvPr>
            <p:cNvSpPr/>
            <p:nvPr/>
          </p:nvSpPr>
          <p:spPr bwMode="auto">
            <a:xfrm>
              <a:off x="-7021111" y="2303161"/>
              <a:ext cx="1728001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E6B72FFB-1882-D021-33A1-8BD2A1A3711B}"/>
                </a:ext>
              </a:extLst>
            </p:cNvPr>
            <p:cNvSpPr/>
            <p:nvPr/>
          </p:nvSpPr>
          <p:spPr bwMode="auto">
            <a:xfrm>
              <a:off x="-7021111" y="2519185"/>
              <a:ext cx="1728001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D980FFBA-6B7B-5A84-5641-90FC88A9AD09}"/>
                </a:ext>
              </a:extLst>
            </p:cNvPr>
            <p:cNvSpPr/>
            <p:nvPr/>
          </p:nvSpPr>
          <p:spPr bwMode="auto">
            <a:xfrm>
              <a:off x="-7021303" y="3239265"/>
              <a:ext cx="1728001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050005-5C5C-8F85-05BD-D73E2527B4AE}"/>
              </a:ext>
            </a:extLst>
          </p:cNvPr>
          <p:cNvGrpSpPr/>
          <p:nvPr/>
        </p:nvGrpSpPr>
        <p:grpSpPr>
          <a:xfrm>
            <a:off x="3975899" y="5306225"/>
            <a:ext cx="976425" cy="591451"/>
            <a:chOff x="2829152" y="4946003"/>
            <a:chExt cx="976425" cy="591451"/>
          </a:xfrm>
        </p:grpSpPr>
        <p:cxnSp>
          <p:nvCxnSpPr>
            <p:cNvPr id="31" name="Connecteur droit 30"/>
            <p:cNvCxnSpPr/>
            <p:nvPr/>
          </p:nvCxnSpPr>
          <p:spPr bwMode="auto">
            <a:xfrm>
              <a:off x="2829152" y="5537454"/>
              <a:ext cx="64807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8" name="Connecteur droit 97"/>
            <p:cNvCxnSpPr/>
            <p:nvPr/>
          </p:nvCxnSpPr>
          <p:spPr bwMode="auto">
            <a:xfrm>
              <a:off x="2965529" y="4946003"/>
              <a:ext cx="72008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9" name="Line 42"/>
            <p:cNvSpPr>
              <a:spLocks noChangeShapeType="1"/>
            </p:cNvSpPr>
            <p:nvPr/>
          </p:nvSpPr>
          <p:spPr bwMode="auto">
            <a:xfrm rot="60000" flipH="1" flipV="1">
              <a:off x="3227225" y="4962626"/>
              <a:ext cx="11519" cy="558206"/>
            </a:xfrm>
            <a:prstGeom prst="line">
              <a:avLst/>
            </a:prstGeom>
            <a:noFill/>
            <a:ln w="38100" cmpd="sng">
              <a:solidFill>
                <a:srgbClr val="FFFF00"/>
              </a:solidFill>
              <a:round/>
              <a:headEnd type="none"/>
              <a:tailEnd type="arrow" w="sm" len="sm"/>
            </a:ln>
            <a:effectLst>
              <a:outerShdw dist="12700" dir="2700000" algn="tl" rotWithShape="0">
                <a:schemeClr val="tx1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232984" y="4973092"/>
              <a:ext cx="57259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800" b="0" i="1" err="1">
                  <a:solidFill>
                    <a:srgbClr val="FFFF00"/>
                  </a:solidFill>
                  <a:latin typeface="+mn-lt"/>
                </a:rPr>
                <a:t>h</a:t>
              </a:r>
              <a:r>
                <a:rPr lang="fr-FR" sz="2800" b="0" i="1" err="1">
                  <a:solidFill>
                    <a:srgbClr val="FFFF00"/>
                  </a:solidFill>
                  <a:latin typeface="Symbol" charset="2"/>
                  <a:cs typeface="Symbol" charset="2"/>
                </a:rPr>
                <a:t>n</a:t>
              </a:r>
              <a:endParaRPr lang="fr-FR" sz="2800"/>
            </a:p>
          </p:txBody>
        </p:sp>
      </p:grp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B715D160-CBA0-3F62-0E68-2A7A79EEC329}"/>
              </a:ext>
            </a:extLst>
          </p:cNvPr>
          <p:cNvCxnSpPr>
            <a:cxnSpLocks/>
          </p:cNvCxnSpPr>
          <p:nvPr/>
        </p:nvCxnSpPr>
        <p:spPr bwMode="auto">
          <a:xfrm flipV="1">
            <a:off x="9792529" y="2173382"/>
            <a:ext cx="1012218" cy="9240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A501EB8A-994E-B507-D70D-33238D2B5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44" y="2706065"/>
            <a:ext cx="8098870" cy="1010967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cs typeface="Chalkboard"/>
              </a:rPr>
              <a:t>...to probe the energies of electrons in chemical bonds: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1F5365-7F16-F4E9-976B-C62858C070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99385" y="3202581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900FEC-A895-5D14-9A79-FBAFA03B91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457902" y="3359596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031CC2-3074-1789-D8F7-92FD81DAFC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51415" y="3291861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3346CE9-6CC3-B093-F1A3-B85CD85F4A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44928" y="3189541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084346-873C-6F67-57D9-0095D0B54D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20598" y="3025461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DA93D0-1284-3FA7-D5EE-C8FF15B5D5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718946" y="3112365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39A8531-A2BD-4EBB-73F4-E38D9B5640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86703" y="2996324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D42F192-1103-6321-B7A6-FE3CA5EC91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89427" y="2993949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D07C9A1C-66E2-58AB-EEA9-F579DFB073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058556" y="3068748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ED738A2-4F35-6410-E715-FE884D9B8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8983" y="3362989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180D9AE-28BF-A420-239D-598EFC474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57037" y="3274648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1F39CE4-CD59-79CC-8906-01594795CC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87246" y="3212894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DBD6506-11FD-7D7B-82E0-422CE4231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28248" y="3431839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C2E73A8-2548-9E87-889C-6946762C16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6720" y="3383592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DB285EE-82D8-24E3-39BF-98DFA6B37C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17294" y="2991572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05DCB21-D971-8242-EFB6-2196000D15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238468" y="3090373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967E7FA-693F-3E14-D64B-8E0BB45B4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06275" y="3560959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372BB0B-807C-3FF1-66CA-126AB28E82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11123" y="3809188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661B7C5-F8A8-2679-D96F-D0E9E1F3C7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56240" y="3677534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1C311FA-F2A2-6E54-15F2-D51D14FFF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65040" y="3606817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70A55A5E-D0C8-D575-C9C9-26A357D5B5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20948" y="3819193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647B487-DA3C-0FAA-13C7-4121509702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34211" y="3819883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DD1146E-311E-3CA4-CE24-93A9B800C3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82037" y="3591664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5EE156A-88E8-2D6D-ECD0-CEEBA41DF3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0302" y="3511996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68DFE63-E9CB-9023-F0BE-F96AF6D6D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12398" y="3460114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7356BC1B-8A57-FAD2-C0C6-229FC50879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756024" y="3542758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7F6CC66C-C3BA-289E-9B24-24947600DB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370238" y="3321514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65CD3D5-D591-BDBB-095B-5BE4B68C43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017761" y="3668840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DDF1CEC-DA14-23B8-D7D2-720446E555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34390" y="3719748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CA41E135-318E-A743-DED9-058919F091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756024" y="3795241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4EF703A-9ED2-7DD4-01A5-C05E69D60A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63458" y="3801493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29DB5B9-C97A-014D-A693-DFC883C531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34980" y="3719748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15FB204-5DEF-8CB0-D961-14FC4B8AA7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63413" y="3812188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F82782EA-9CC4-D256-4B6D-10509B8D03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261797" y="3831210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ED7F161-F8A6-0766-5E54-690B2095D5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140573" y="2978869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B0516E98-CCC4-0765-0185-CB48B37A24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71796" y="2966675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8F5B4655-8073-F264-1042-3FE6D94ECE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491072" y="3515406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124750B-9B44-42ED-C200-7D05AB4949DA}"/>
              </a:ext>
            </a:extLst>
          </p:cNvPr>
          <p:cNvSpPr/>
          <p:nvPr/>
        </p:nvSpPr>
        <p:spPr>
          <a:xfrm>
            <a:off x="8616280" y="3349966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err="1">
                <a:solidFill>
                  <a:schemeClr val="bg1"/>
                </a:solidFill>
                <a:effectLst>
                  <a:glow rad="1143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electrons</a:t>
            </a:r>
            <a:endParaRPr lang="fr-FR">
              <a:solidFill>
                <a:schemeClr val="bg1"/>
              </a:solidFill>
              <a:effectLst>
                <a:glow rad="114300">
                  <a:schemeClr val="accent4">
                    <a:satMod val="175000"/>
                  </a:schemeClr>
                </a:glow>
              </a:effectLst>
              <a:latin typeface="+mn-lt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6FF98B6C-FDE5-B1BD-94E7-ACAE94EFEB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298419" y="3418664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E82676B1-5375-DAA0-3544-4092B3FF36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38196" y="3327561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33ADD1D3-7AE3-1ACF-5A6E-9D92BDF37A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302527" y="3819193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5FCC8399-6E62-4987-EF14-43C61578DE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17294" y="3829376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7262A197-6407-8464-E1E4-0989235F05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32270" y="3490672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6EA3C372-A810-D786-B141-F4118AEB44C2}"/>
              </a:ext>
            </a:extLst>
          </p:cNvPr>
          <p:cNvSpPr/>
          <p:nvPr/>
        </p:nvSpPr>
        <p:spPr>
          <a:xfrm>
            <a:off x="1160299" y="5993600"/>
            <a:ext cx="2952326" cy="819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50800">
                    <a:schemeClr val="tx1"/>
                  </a:glow>
                </a:effectLst>
                <a:latin typeface="+mn-lt"/>
              </a:rPr>
              <a:t>creation of chemical bonds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1390391-4CA2-8105-A2BE-2AFA2B4D4CE7}"/>
              </a:ext>
            </a:extLst>
          </p:cNvPr>
          <p:cNvSpPr/>
          <p:nvPr/>
        </p:nvSpPr>
        <p:spPr>
          <a:xfrm>
            <a:off x="4367808" y="3373999"/>
            <a:ext cx="1501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b="0">
                <a:solidFill>
                  <a:schemeClr val="bg1"/>
                </a:solidFill>
                <a:latin typeface="+mn-lt"/>
              </a:rPr>
              <a:t>vacuum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0ADDD47-8D21-3C3E-652E-E68A24FEE6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22744" y="3018158"/>
            <a:ext cx="154348" cy="154352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6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bg1"/>
            </a:solidFill>
            <a:round/>
            <a:headEnd/>
            <a:tailEnd/>
          </a:ln>
          <a:effectLst>
            <a:outerShdw dist="25400" dir="2700000" sx="1000" sy="1000" algn="tl" rotWithShape="0">
              <a:prstClr val="blac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5DC74066-7DDC-6416-3A4A-1C46593BA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52" y="1414178"/>
            <a:ext cx="7921872" cy="1757163"/>
          </a:xfrm>
          <a:prstGeom prst="rect">
            <a:avLst/>
          </a:prstGeo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algn="l">
              <a:defRPr/>
            </a:pPr>
            <a:r>
              <a:rPr lang="en-US" sz="2800" b="0">
                <a:solidFill>
                  <a:srgbClr val="FFFF00"/>
                </a:solidFill>
                <a:cs typeface="Chalkboard"/>
              </a:rPr>
              <a:t>...which exploit the p</a:t>
            </a:r>
            <a:r>
              <a:rPr lang="en-US" sz="2800" b="0" u="sng">
                <a:solidFill>
                  <a:srgbClr val="FFFF00"/>
                </a:solidFill>
                <a:cs typeface="Chalkboard"/>
              </a:rPr>
              <a:t>hotoelectric effec</a:t>
            </a:r>
            <a:r>
              <a:rPr lang="en-US" sz="2800" b="0">
                <a:solidFill>
                  <a:srgbClr val="FFFF00"/>
                </a:solidFill>
                <a:cs typeface="Chalkboard"/>
              </a:rPr>
              <a:t>t, the leading photon absorption process at the typical x-ray wavelengths of synchrotron light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3D44618-475F-3F39-44A6-A2AD03516514}"/>
              </a:ext>
            </a:extLst>
          </p:cNvPr>
          <p:cNvGrpSpPr/>
          <p:nvPr/>
        </p:nvGrpSpPr>
        <p:grpSpPr>
          <a:xfrm>
            <a:off x="8228273" y="1700808"/>
            <a:ext cx="1712467" cy="1125488"/>
            <a:chOff x="8228273" y="1700808"/>
            <a:chExt cx="1712467" cy="1125488"/>
          </a:xfrm>
        </p:grpSpPr>
        <p:sp>
          <p:nvSpPr>
            <p:cNvPr id="37" name="hν">
              <a:extLst>
                <a:ext uri="{FF2B5EF4-FFF2-40B4-BE49-F238E27FC236}">
                  <a16:creationId xmlns:a16="http://schemas.microsoft.com/office/drawing/2014/main" id="{6AF2F6B3-B209-F149-17C9-85D74AF6360C}"/>
                </a:ext>
              </a:extLst>
            </p:cNvPr>
            <p:cNvSpPr txBox="1"/>
            <p:nvPr/>
          </p:nvSpPr>
          <p:spPr>
            <a:xfrm flipH="1">
              <a:off x="8228273" y="1700808"/>
              <a:ext cx="1612143" cy="948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ts val="3260"/>
                </a:lnSpc>
                <a:buClr>
                  <a:srgbClr val="D6D7FF"/>
                </a:buClr>
                <a:buFont typeface="Helvetica"/>
                <a:defRPr sz="28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fr-CH" sz="2800" b="0">
                  <a:ln w="12700" cmpd="sng">
                    <a:noFill/>
                    <a:prstDash val="solid"/>
                  </a:ln>
                  <a:solidFill>
                    <a:srgbClr val="BD00FF"/>
                  </a:solidFill>
                  <a:effectLst>
                    <a:outerShdw dist="25400" dir="4020000" algn="tl" rotWithShape="0">
                      <a:prstClr val="black"/>
                    </a:outerShdw>
                  </a:effectLst>
                </a:rPr>
                <a:t>photon, </a:t>
              </a:r>
              <a:r>
                <a:rPr lang="fr-CH" sz="2800" b="0" i="1">
                  <a:ln w="12700" cmpd="sng">
                    <a:noFill/>
                    <a:prstDash val="solid"/>
                  </a:ln>
                  <a:solidFill>
                    <a:srgbClr val="BD00FF"/>
                  </a:solidFill>
                  <a:effectLst>
                    <a:outerShdw dist="25400" dir="4020000" algn="tl" rotWithShape="0">
                      <a:prstClr val="black"/>
                    </a:outerShdw>
                  </a:effectLst>
                </a:rPr>
                <a:t>h</a:t>
              </a:r>
              <a:r>
                <a:rPr lang="fr-CH" sz="2800" b="0" i="1">
                  <a:ln w="12700" cmpd="sng">
                    <a:noFill/>
                    <a:prstDash val="solid"/>
                  </a:ln>
                  <a:solidFill>
                    <a:srgbClr val="BD00FF"/>
                  </a:solidFill>
                  <a:effectLst>
                    <a:outerShdw dist="25400" dir="4020000" algn="tl" rotWithShape="0">
                      <a:prstClr val="black"/>
                    </a:outerShdw>
                  </a:effectLst>
                  <a:latin typeface="Symbol" pitchFamily="2" charset="2"/>
                </a:rPr>
                <a:t>n</a:t>
              </a:r>
              <a:endParaRPr sz="2800" b="0">
                <a:ln w="12700" cmpd="sng">
                  <a:noFill/>
                  <a:prstDash val="solid"/>
                </a:ln>
                <a:solidFill>
                  <a:srgbClr val="BD00FF"/>
                </a:solidFill>
                <a:effectLst>
                  <a:outerShdw dist="25400" dir="4020000" algn="tl" rotWithShape="0">
                    <a:prstClr val="black"/>
                  </a:outerShdw>
                </a:effectLst>
                <a:latin typeface="Symbol"/>
                <a:ea typeface="Symbol"/>
                <a:cs typeface="Symbol"/>
                <a:sym typeface="Symbol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CF029B2F-576B-C545-0CD0-5F1205EFB7BC}"/>
                </a:ext>
              </a:extLst>
            </p:cNvPr>
            <p:cNvGrpSpPr/>
            <p:nvPr/>
          </p:nvGrpSpPr>
          <p:grpSpPr>
            <a:xfrm rot="2257678">
              <a:off x="8567470" y="2493015"/>
              <a:ext cx="1373270" cy="333281"/>
              <a:chOff x="8904312" y="3068960"/>
              <a:chExt cx="1984780" cy="406826"/>
            </a:xfrm>
            <a:effectLst/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6CC2EE53-711A-5C6C-BE94-3B4C701A0B87}"/>
                  </a:ext>
                </a:extLst>
              </p:cNvPr>
              <p:cNvGrpSpPr/>
              <p:nvPr/>
            </p:nvGrpSpPr>
            <p:grpSpPr>
              <a:xfrm>
                <a:off x="9234310" y="3274418"/>
                <a:ext cx="1654782" cy="201368"/>
                <a:chOff x="9234310" y="3274418"/>
                <a:chExt cx="1654782" cy="201368"/>
              </a:xfrm>
            </p:grpSpPr>
            <p:sp>
              <p:nvSpPr>
                <p:cNvPr id="145" name="Freeform 447">
                  <a:extLst>
                    <a:ext uri="{FF2B5EF4-FFF2-40B4-BE49-F238E27FC236}">
                      <a16:creationId xmlns:a16="http://schemas.microsoft.com/office/drawing/2014/main" id="{AB3C885A-6311-FE28-8F79-2DF104B2C5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234310" y="3274418"/>
                  <a:ext cx="3388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BD00FF"/>
                  </a:solidFill>
                  <a:round/>
                  <a:headEnd/>
                  <a:tailEnd/>
                </a:ln>
                <a:effectLst>
                  <a:outerShdw dist="12700" dir="1800000" sx="102989" sy="102989" algn="l" rotWithShape="0">
                    <a:prstClr val="black">
                      <a:alpha val="99709"/>
                    </a:prst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effectLst>
                      <a:glow rad="127000">
                        <a:schemeClr val="accent1">
                          <a:alpha val="0"/>
                        </a:schemeClr>
                      </a:glow>
                    </a:effectLst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46" name="Freeform 450">
                  <a:extLst>
                    <a:ext uri="{FF2B5EF4-FFF2-40B4-BE49-F238E27FC236}">
                      <a16:creationId xmlns:a16="http://schemas.microsoft.com/office/drawing/2014/main" id="{3BF3E563-DBC9-050F-A96E-699714A25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894307" y="3274418"/>
                  <a:ext cx="325206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BD00FF"/>
                  </a:solidFill>
                  <a:round/>
                  <a:headEnd/>
                  <a:tailEnd/>
                </a:ln>
                <a:effectLst>
                  <a:outerShdw dist="12700" dir="1800000" sx="102989" sy="102989" algn="l" rotWithShape="0">
                    <a:prstClr val="black">
                      <a:alpha val="99709"/>
                    </a:prst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effectLst>
                      <a:glow rad="127000">
                        <a:schemeClr val="accent1">
                          <a:alpha val="0"/>
                        </a:schemeClr>
                      </a:glow>
                    </a:effectLst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47" name="Freeform 454">
                  <a:extLst>
                    <a:ext uri="{FF2B5EF4-FFF2-40B4-BE49-F238E27FC236}">
                      <a16:creationId xmlns:a16="http://schemas.microsoft.com/office/drawing/2014/main" id="{C9C1FFC5-A7EF-C9CB-D02E-7DE31C3299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10559094" y="3274418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BD00FF"/>
                  </a:solidFill>
                  <a:round/>
                  <a:headEnd/>
                  <a:tailEnd/>
                </a:ln>
                <a:effectLst>
                  <a:outerShdw dist="12700" dir="1800000" sx="102989" sy="102989" algn="l" rotWithShape="0">
                    <a:prstClr val="black">
                      <a:alpha val="99709"/>
                    </a:prst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effectLst>
                      <a:glow rad="127000">
                        <a:schemeClr val="accent1">
                          <a:alpha val="0"/>
                        </a:schemeClr>
                      </a:glow>
                    </a:effectLst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A7C7FA6A-963E-8E43-D6E2-3CE8482096B9}"/>
                  </a:ext>
                </a:extLst>
              </p:cNvPr>
              <p:cNvGrpSpPr/>
              <p:nvPr/>
            </p:nvGrpSpPr>
            <p:grpSpPr>
              <a:xfrm>
                <a:off x="8904312" y="3068960"/>
                <a:ext cx="1654614" cy="214846"/>
                <a:chOff x="8904312" y="3068960"/>
                <a:chExt cx="1654614" cy="214846"/>
              </a:xfrm>
            </p:grpSpPr>
            <p:sp>
              <p:nvSpPr>
                <p:cNvPr id="142" name="Freeform 446">
                  <a:extLst>
                    <a:ext uri="{FF2B5EF4-FFF2-40B4-BE49-F238E27FC236}">
                      <a16:creationId xmlns:a16="http://schemas.microsoft.com/office/drawing/2014/main" id="{0C612A29-E757-499B-496C-80D7340E47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4312" y="3073050"/>
                  <a:ext cx="329998" cy="20136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BD00FF"/>
                  </a:solidFill>
                  <a:round/>
                  <a:headEnd/>
                  <a:tailEnd/>
                </a:ln>
                <a:effectLst>
                  <a:outerShdw dist="12700" dir="1800000" sx="102989" sy="102989" algn="l" rotWithShape="0">
                    <a:prstClr val="black">
                      <a:alpha val="99709"/>
                    </a:prst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effectLst>
                      <a:glow rad="127000">
                        <a:schemeClr val="accent1">
                          <a:alpha val="0"/>
                        </a:schemeClr>
                      </a:glow>
                    </a:effectLst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43" name="Freeform 449">
                  <a:extLst>
                    <a:ext uri="{FF2B5EF4-FFF2-40B4-BE49-F238E27FC236}">
                      <a16:creationId xmlns:a16="http://schemas.microsoft.com/office/drawing/2014/main" id="{9599C7B7-592E-0CEF-D1F4-100DCC48A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3992" y="3069298"/>
                  <a:ext cx="321098" cy="214508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BD00FF"/>
                  </a:solidFill>
                  <a:round/>
                  <a:headEnd/>
                  <a:tailEnd/>
                </a:ln>
                <a:effectLst>
                  <a:outerShdw dist="12700" dir="1800000" sx="102989" sy="102989" algn="l" rotWithShape="0">
                    <a:prstClr val="black">
                      <a:alpha val="99709"/>
                    </a:prst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effectLst>
                      <a:glow rad="127000">
                        <a:schemeClr val="accent1">
                          <a:alpha val="0"/>
                        </a:schemeClr>
                      </a:glow>
                    </a:effectLst>
                    <a:highlight>
                      <a:srgbClr val="FFFF00"/>
                    </a:highlight>
                    <a:cs typeface="+mn-cs"/>
                  </a:endParaRPr>
                </a:p>
              </p:txBody>
            </p:sp>
            <p:sp>
              <p:nvSpPr>
                <p:cNvPr id="144" name="Freeform 453">
                  <a:extLst>
                    <a:ext uri="{FF2B5EF4-FFF2-40B4-BE49-F238E27FC236}">
                      <a16:creationId xmlns:a16="http://schemas.microsoft.com/office/drawing/2014/main" id="{267AD37F-EA68-A45B-13C8-1635056D3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0031" y="3068960"/>
                  <a:ext cx="338895" cy="201366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noFill/>
                <a:ln w="38100" cmpd="sng">
                  <a:solidFill>
                    <a:srgbClr val="BD00FF"/>
                  </a:solidFill>
                  <a:round/>
                  <a:headEnd/>
                  <a:tailEnd/>
                </a:ln>
                <a:effectLst>
                  <a:outerShdw dist="12700" dir="1800000" sx="102989" sy="102989" algn="l" rotWithShape="0">
                    <a:prstClr val="black">
                      <a:alpha val="99709"/>
                    </a:prst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effectLst>
                      <a:glow rad="127000">
                        <a:schemeClr val="accent1">
                          <a:alpha val="0"/>
                        </a:schemeClr>
                      </a:glow>
                    </a:effectLst>
                    <a:highlight>
                      <a:srgbClr val="FFFF00"/>
                    </a:highlight>
                    <a:cs typeface="+mn-cs"/>
                  </a:endParaRPr>
                </a:p>
              </p:txBody>
            </p:sp>
          </p:grpSp>
        </p:grpSp>
      </p:grpSp>
      <p:sp>
        <p:nvSpPr>
          <p:cNvPr id="14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11924" y="350629"/>
            <a:ext cx="12464796" cy="1142004"/>
          </a:xfrm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4000" b="0" u="sng">
                <a:solidFill>
                  <a:schemeClr val="bg1"/>
                </a:solidFill>
                <a:latin typeface="Chalkboard"/>
                <a:cs typeface="Chalkboard"/>
              </a:rPr>
              <a:t>Photoemission:</a:t>
            </a:r>
            <a:r>
              <a:rPr lang="en-US" sz="4000" b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sz="40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another set of key synchrotron techniques based on absorption </a:t>
            </a:r>
            <a:endParaRPr lang="en-US" sz="4000" b="0">
              <a:solidFill>
                <a:srgbClr val="85FFDC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50583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0.08593 -0.13658 " pathEditMode="relative" rAng="0" ptsTypes="AA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6829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300"/>
                            </p:stCondLst>
                            <p:childTnLst>
                              <p:par>
                                <p:cTn id="16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000"/>
                            </p:stCondLst>
                            <p:childTnLst>
                              <p:par>
                                <p:cTn id="1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000"/>
                            </p:stCondLst>
                            <p:childTnLst>
                              <p:par>
                                <p:cTn id="2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3000"/>
                            </p:stCondLst>
                            <p:childTnLst>
                              <p:par>
                                <p:cTn id="218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11614 -0.08657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1" grpId="0"/>
      <p:bldP spid="100" grpId="0" autoUpdateAnimBg="0"/>
      <p:bldP spid="6" grpId="0" autoUpdateAnimBg="0"/>
      <p:bldP spid="7" grpId="0" animBg="1"/>
      <p:bldP spid="10" grpId="0" animBg="1"/>
      <p:bldP spid="12" grpId="0" animBg="1"/>
      <p:bldP spid="16" grpId="0" animBg="1"/>
      <p:bldP spid="17" grpId="0" animBg="1"/>
      <p:bldP spid="19" grpId="0" animBg="1"/>
      <p:bldP spid="57" grpId="0" animBg="1"/>
      <p:bldP spid="61" grpId="0" animBg="1"/>
      <p:bldP spid="63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9" grpId="0" animBg="1"/>
      <p:bldP spid="90" grpId="0" animBg="1"/>
      <p:bldP spid="97" grpId="0" animBg="1"/>
      <p:bldP spid="103" grpId="0" animBg="1"/>
      <p:bldP spid="104" grpId="0" animBg="1"/>
      <p:bldP spid="105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21" grpId="0" animBg="1"/>
      <p:bldP spid="124" grpId="0" animBg="1"/>
      <p:bldP spid="133" grpId="0"/>
      <p:bldP spid="125" grpId="0" animBg="1"/>
      <p:bldP spid="129" grpId="0" animBg="1"/>
      <p:bldP spid="130" grpId="0" animBg="1"/>
      <p:bldP spid="132" grpId="0" animBg="1"/>
      <p:bldP spid="134" grpId="0" animBg="1"/>
      <p:bldP spid="135" grpId="0"/>
      <p:bldP spid="136" grpId="0"/>
      <p:bldP spid="88" grpId="0" animBg="1"/>
      <p:bldP spid="88" grpId="1" animBg="1"/>
      <p:bldP spid="39" grpId="0" autoUpdateAnimBg="0"/>
      <p:bldP spid="14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Forme libre 166"/>
          <p:cNvSpPr/>
          <p:nvPr/>
        </p:nvSpPr>
        <p:spPr>
          <a:xfrm>
            <a:off x="7642191" y="3392596"/>
            <a:ext cx="3478571" cy="1872261"/>
          </a:xfrm>
          <a:custGeom>
            <a:avLst/>
            <a:gdLst>
              <a:gd name="connsiteX0" fmla="*/ 15301 w 3488772"/>
              <a:gd name="connsiteY0" fmla="*/ 918055 h 1892214"/>
              <a:gd name="connsiteX1" fmla="*/ 311133 w 3488772"/>
              <a:gd name="connsiteY1" fmla="*/ 841550 h 1892214"/>
              <a:gd name="connsiteX2" fmla="*/ 367239 w 3488772"/>
              <a:gd name="connsiteY2" fmla="*/ 469228 h 1892214"/>
              <a:gd name="connsiteX3" fmla="*/ 453948 w 3488772"/>
              <a:gd name="connsiteY3" fmla="*/ 0 h 1892214"/>
              <a:gd name="connsiteX4" fmla="*/ 459049 w 3488772"/>
              <a:gd name="connsiteY4" fmla="*/ 229514 h 1892214"/>
              <a:gd name="connsiteX5" fmla="*/ 459049 w 3488772"/>
              <a:gd name="connsiteY5" fmla="*/ 586535 h 1892214"/>
              <a:gd name="connsiteX6" fmla="*/ 453948 w 3488772"/>
              <a:gd name="connsiteY6" fmla="*/ 872152 h 1892214"/>
              <a:gd name="connsiteX7" fmla="*/ 515155 w 3488772"/>
              <a:gd name="connsiteY7" fmla="*/ 1106766 h 1892214"/>
              <a:gd name="connsiteX8" fmla="*/ 734478 w 3488772"/>
              <a:gd name="connsiteY8" fmla="*/ 1254675 h 1892214"/>
              <a:gd name="connsiteX9" fmla="*/ 953802 w 3488772"/>
              <a:gd name="connsiteY9" fmla="*/ 1254675 h 1892214"/>
              <a:gd name="connsiteX10" fmla="*/ 1111918 w 3488772"/>
              <a:gd name="connsiteY10" fmla="*/ 1178171 h 1892214"/>
              <a:gd name="connsiteX11" fmla="*/ 1168024 w 3488772"/>
              <a:gd name="connsiteY11" fmla="*/ 943556 h 1892214"/>
              <a:gd name="connsiteX12" fmla="*/ 1173125 w 3488772"/>
              <a:gd name="connsiteY12" fmla="*/ 729344 h 1892214"/>
              <a:gd name="connsiteX13" fmla="*/ 1239432 w 3488772"/>
              <a:gd name="connsiteY13" fmla="*/ 229514 h 1892214"/>
              <a:gd name="connsiteX14" fmla="*/ 1315940 w 3488772"/>
              <a:gd name="connsiteY14" fmla="*/ 800748 h 1892214"/>
              <a:gd name="connsiteX15" fmla="*/ 1315940 w 3488772"/>
              <a:gd name="connsiteY15" fmla="*/ 1025161 h 1892214"/>
              <a:gd name="connsiteX16" fmla="*/ 1387348 w 3488772"/>
              <a:gd name="connsiteY16" fmla="*/ 1315879 h 1892214"/>
              <a:gd name="connsiteX17" fmla="*/ 1601571 w 3488772"/>
              <a:gd name="connsiteY17" fmla="*/ 1387283 h 1892214"/>
              <a:gd name="connsiteX18" fmla="*/ 1749486 w 3488772"/>
              <a:gd name="connsiteY18" fmla="*/ 1387283 h 1892214"/>
              <a:gd name="connsiteX19" fmla="*/ 1820894 w 3488772"/>
              <a:gd name="connsiteY19" fmla="*/ 1239374 h 1892214"/>
              <a:gd name="connsiteX20" fmla="*/ 1820894 w 3488772"/>
              <a:gd name="connsiteY20" fmla="*/ 1101666 h 1892214"/>
              <a:gd name="connsiteX21" fmla="*/ 1892302 w 3488772"/>
              <a:gd name="connsiteY21" fmla="*/ 953757 h 1892214"/>
              <a:gd name="connsiteX22" fmla="*/ 1958609 w 3488772"/>
              <a:gd name="connsiteY22" fmla="*/ 810949 h 1892214"/>
              <a:gd name="connsiteX23" fmla="*/ 2116726 w 3488772"/>
              <a:gd name="connsiteY23" fmla="*/ 734444 h 1892214"/>
              <a:gd name="connsiteX24" fmla="*/ 2177932 w 3488772"/>
              <a:gd name="connsiteY24" fmla="*/ 877253 h 1892214"/>
              <a:gd name="connsiteX25" fmla="*/ 2315647 w 3488772"/>
              <a:gd name="connsiteY25" fmla="*/ 958857 h 1892214"/>
              <a:gd name="connsiteX26" fmla="*/ 2463563 w 3488772"/>
              <a:gd name="connsiteY26" fmla="*/ 963958 h 1892214"/>
              <a:gd name="connsiteX27" fmla="*/ 2534970 w 3488772"/>
              <a:gd name="connsiteY27" fmla="*/ 1101666 h 1892214"/>
              <a:gd name="connsiteX28" fmla="*/ 2601277 w 3488772"/>
              <a:gd name="connsiteY28" fmla="*/ 1239374 h 1892214"/>
              <a:gd name="connsiteX29" fmla="*/ 2687986 w 3488772"/>
              <a:gd name="connsiteY29" fmla="*/ 1387283 h 1892214"/>
              <a:gd name="connsiteX30" fmla="*/ 2754294 w 3488772"/>
              <a:gd name="connsiteY30" fmla="*/ 1519891 h 1892214"/>
              <a:gd name="connsiteX31" fmla="*/ 2830802 w 3488772"/>
              <a:gd name="connsiteY31" fmla="*/ 1662700 h 1892214"/>
              <a:gd name="connsiteX32" fmla="*/ 2897109 w 3488772"/>
              <a:gd name="connsiteY32" fmla="*/ 1815709 h 1892214"/>
              <a:gd name="connsiteX33" fmla="*/ 3045025 w 3488772"/>
              <a:gd name="connsiteY33" fmla="*/ 1887113 h 1892214"/>
              <a:gd name="connsiteX34" fmla="*/ 3187840 w 3488772"/>
              <a:gd name="connsiteY34" fmla="*/ 1892214 h 1892214"/>
              <a:gd name="connsiteX35" fmla="*/ 3330655 w 3488772"/>
              <a:gd name="connsiteY35" fmla="*/ 1887113 h 1892214"/>
              <a:gd name="connsiteX36" fmla="*/ 3488772 w 3488772"/>
              <a:gd name="connsiteY36" fmla="*/ 1892214 h 1892214"/>
              <a:gd name="connsiteX37" fmla="*/ 0 w 3488772"/>
              <a:gd name="connsiteY37" fmla="*/ 1759606 h 1892214"/>
              <a:gd name="connsiteX38" fmla="*/ 15301 w 3488772"/>
              <a:gd name="connsiteY38" fmla="*/ 918055 h 1892214"/>
              <a:gd name="connsiteX0" fmla="*/ 0 w 3473471"/>
              <a:gd name="connsiteY0" fmla="*/ 918055 h 1892214"/>
              <a:gd name="connsiteX1" fmla="*/ 295832 w 3473471"/>
              <a:gd name="connsiteY1" fmla="*/ 841550 h 1892214"/>
              <a:gd name="connsiteX2" fmla="*/ 351938 w 3473471"/>
              <a:gd name="connsiteY2" fmla="*/ 469228 h 1892214"/>
              <a:gd name="connsiteX3" fmla="*/ 438647 w 3473471"/>
              <a:gd name="connsiteY3" fmla="*/ 0 h 1892214"/>
              <a:gd name="connsiteX4" fmla="*/ 443748 w 3473471"/>
              <a:gd name="connsiteY4" fmla="*/ 229514 h 1892214"/>
              <a:gd name="connsiteX5" fmla="*/ 443748 w 3473471"/>
              <a:gd name="connsiteY5" fmla="*/ 586535 h 1892214"/>
              <a:gd name="connsiteX6" fmla="*/ 438647 w 3473471"/>
              <a:gd name="connsiteY6" fmla="*/ 872152 h 1892214"/>
              <a:gd name="connsiteX7" fmla="*/ 499854 w 3473471"/>
              <a:gd name="connsiteY7" fmla="*/ 1106766 h 1892214"/>
              <a:gd name="connsiteX8" fmla="*/ 719177 w 3473471"/>
              <a:gd name="connsiteY8" fmla="*/ 1254675 h 1892214"/>
              <a:gd name="connsiteX9" fmla="*/ 938501 w 3473471"/>
              <a:gd name="connsiteY9" fmla="*/ 1254675 h 1892214"/>
              <a:gd name="connsiteX10" fmla="*/ 1096617 w 3473471"/>
              <a:gd name="connsiteY10" fmla="*/ 1178171 h 1892214"/>
              <a:gd name="connsiteX11" fmla="*/ 1152723 w 3473471"/>
              <a:gd name="connsiteY11" fmla="*/ 943556 h 1892214"/>
              <a:gd name="connsiteX12" fmla="*/ 1157824 w 3473471"/>
              <a:gd name="connsiteY12" fmla="*/ 729344 h 1892214"/>
              <a:gd name="connsiteX13" fmla="*/ 1224131 w 3473471"/>
              <a:gd name="connsiteY13" fmla="*/ 229514 h 1892214"/>
              <a:gd name="connsiteX14" fmla="*/ 1300639 w 3473471"/>
              <a:gd name="connsiteY14" fmla="*/ 800748 h 1892214"/>
              <a:gd name="connsiteX15" fmla="*/ 1300639 w 3473471"/>
              <a:gd name="connsiteY15" fmla="*/ 1025161 h 1892214"/>
              <a:gd name="connsiteX16" fmla="*/ 1372047 w 3473471"/>
              <a:gd name="connsiteY16" fmla="*/ 1315879 h 1892214"/>
              <a:gd name="connsiteX17" fmla="*/ 1586270 w 3473471"/>
              <a:gd name="connsiteY17" fmla="*/ 1387283 h 1892214"/>
              <a:gd name="connsiteX18" fmla="*/ 1734185 w 3473471"/>
              <a:gd name="connsiteY18" fmla="*/ 1387283 h 1892214"/>
              <a:gd name="connsiteX19" fmla="*/ 1805593 w 3473471"/>
              <a:gd name="connsiteY19" fmla="*/ 1239374 h 1892214"/>
              <a:gd name="connsiteX20" fmla="*/ 1805593 w 3473471"/>
              <a:gd name="connsiteY20" fmla="*/ 1101666 h 1892214"/>
              <a:gd name="connsiteX21" fmla="*/ 1877001 w 3473471"/>
              <a:gd name="connsiteY21" fmla="*/ 953757 h 1892214"/>
              <a:gd name="connsiteX22" fmla="*/ 1943308 w 3473471"/>
              <a:gd name="connsiteY22" fmla="*/ 810949 h 1892214"/>
              <a:gd name="connsiteX23" fmla="*/ 2101425 w 3473471"/>
              <a:gd name="connsiteY23" fmla="*/ 734444 h 1892214"/>
              <a:gd name="connsiteX24" fmla="*/ 2162631 w 3473471"/>
              <a:gd name="connsiteY24" fmla="*/ 877253 h 1892214"/>
              <a:gd name="connsiteX25" fmla="*/ 2300346 w 3473471"/>
              <a:gd name="connsiteY25" fmla="*/ 958857 h 1892214"/>
              <a:gd name="connsiteX26" fmla="*/ 2448262 w 3473471"/>
              <a:gd name="connsiteY26" fmla="*/ 963958 h 1892214"/>
              <a:gd name="connsiteX27" fmla="*/ 2519669 w 3473471"/>
              <a:gd name="connsiteY27" fmla="*/ 1101666 h 1892214"/>
              <a:gd name="connsiteX28" fmla="*/ 2585976 w 3473471"/>
              <a:gd name="connsiteY28" fmla="*/ 1239374 h 1892214"/>
              <a:gd name="connsiteX29" fmla="*/ 2672685 w 3473471"/>
              <a:gd name="connsiteY29" fmla="*/ 1387283 h 1892214"/>
              <a:gd name="connsiteX30" fmla="*/ 2738993 w 3473471"/>
              <a:gd name="connsiteY30" fmla="*/ 1519891 h 1892214"/>
              <a:gd name="connsiteX31" fmla="*/ 2815501 w 3473471"/>
              <a:gd name="connsiteY31" fmla="*/ 1662700 h 1892214"/>
              <a:gd name="connsiteX32" fmla="*/ 2881808 w 3473471"/>
              <a:gd name="connsiteY32" fmla="*/ 1815709 h 1892214"/>
              <a:gd name="connsiteX33" fmla="*/ 3029724 w 3473471"/>
              <a:gd name="connsiteY33" fmla="*/ 1887113 h 1892214"/>
              <a:gd name="connsiteX34" fmla="*/ 3172539 w 3473471"/>
              <a:gd name="connsiteY34" fmla="*/ 1892214 h 1892214"/>
              <a:gd name="connsiteX35" fmla="*/ 3315354 w 3473471"/>
              <a:gd name="connsiteY35" fmla="*/ 1887113 h 1892214"/>
              <a:gd name="connsiteX36" fmla="*/ 3473471 w 3473471"/>
              <a:gd name="connsiteY36" fmla="*/ 1892214 h 1892214"/>
              <a:gd name="connsiteX37" fmla="*/ 1 w 3473471"/>
              <a:gd name="connsiteY37" fmla="*/ 1831011 h 1892214"/>
              <a:gd name="connsiteX38" fmla="*/ 0 w 3473471"/>
              <a:gd name="connsiteY38" fmla="*/ 918055 h 1892214"/>
              <a:gd name="connsiteX0" fmla="*/ 5100 w 3478571"/>
              <a:gd name="connsiteY0" fmla="*/ 918055 h 1892214"/>
              <a:gd name="connsiteX1" fmla="*/ 300932 w 3478571"/>
              <a:gd name="connsiteY1" fmla="*/ 841550 h 1892214"/>
              <a:gd name="connsiteX2" fmla="*/ 357038 w 3478571"/>
              <a:gd name="connsiteY2" fmla="*/ 469228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48848 w 3478571"/>
              <a:gd name="connsiteY5" fmla="*/ 586535 h 1892214"/>
              <a:gd name="connsiteX6" fmla="*/ 443747 w 3478571"/>
              <a:gd name="connsiteY6" fmla="*/ 872152 h 1892214"/>
              <a:gd name="connsiteX7" fmla="*/ 504954 w 3478571"/>
              <a:gd name="connsiteY7" fmla="*/ 1106766 h 1892214"/>
              <a:gd name="connsiteX8" fmla="*/ 724277 w 3478571"/>
              <a:gd name="connsiteY8" fmla="*/ 1254675 h 1892214"/>
              <a:gd name="connsiteX9" fmla="*/ 943601 w 3478571"/>
              <a:gd name="connsiteY9" fmla="*/ 1254675 h 1892214"/>
              <a:gd name="connsiteX10" fmla="*/ 1101717 w 3478571"/>
              <a:gd name="connsiteY10" fmla="*/ 11781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71813 h 1892214"/>
              <a:gd name="connsiteX38" fmla="*/ 5100 w 3478571"/>
              <a:gd name="connsiteY38" fmla="*/ 918055 h 1892214"/>
              <a:gd name="connsiteX0" fmla="*/ 5100 w 3478571"/>
              <a:gd name="connsiteY0" fmla="*/ 918055 h 1892214"/>
              <a:gd name="connsiteX1" fmla="*/ 300932 w 3478571"/>
              <a:gd name="connsiteY1" fmla="*/ 841550 h 1892214"/>
              <a:gd name="connsiteX2" fmla="*/ 357038 w 3478571"/>
              <a:gd name="connsiteY2" fmla="*/ 469228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48848 w 3478571"/>
              <a:gd name="connsiteY5" fmla="*/ 586535 h 1892214"/>
              <a:gd name="connsiteX6" fmla="*/ 443747 w 3478571"/>
              <a:gd name="connsiteY6" fmla="*/ 872152 h 1892214"/>
              <a:gd name="connsiteX7" fmla="*/ 504954 w 3478571"/>
              <a:gd name="connsiteY7" fmla="*/ 1106766 h 1892214"/>
              <a:gd name="connsiteX8" fmla="*/ 724277 w 3478571"/>
              <a:gd name="connsiteY8" fmla="*/ 1254675 h 1892214"/>
              <a:gd name="connsiteX9" fmla="*/ 943601 w 3478571"/>
              <a:gd name="connsiteY9" fmla="*/ 1254675 h 1892214"/>
              <a:gd name="connsiteX10" fmla="*/ 1101717 w 3478571"/>
              <a:gd name="connsiteY10" fmla="*/ 11781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5100 w 3478571"/>
              <a:gd name="connsiteY38" fmla="*/ 918055 h 1892214"/>
              <a:gd name="connsiteX0" fmla="*/ 10200 w 3478571"/>
              <a:gd name="connsiteY0" fmla="*/ 877253 h 1892214"/>
              <a:gd name="connsiteX1" fmla="*/ 300932 w 3478571"/>
              <a:gd name="connsiteY1" fmla="*/ 841550 h 1892214"/>
              <a:gd name="connsiteX2" fmla="*/ 357038 w 3478571"/>
              <a:gd name="connsiteY2" fmla="*/ 469228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48848 w 3478571"/>
              <a:gd name="connsiteY5" fmla="*/ 586535 h 1892214"/>
              <a:gd name="connsiteX6" fmla="*/ 443747 w 3478571"/>
              <a:gd name="connsiteY6" fmla="*/ 872152 h 1892214"/>
              <a:gd name="connsiteX7" fmla="*/ 504954 w 3478571"/>
              <a:gd name="connsiteY7" fmla="*/ 1106766 h 1892214"/>
              <a:gd name="connsiteX8" fmla="*/ 724277 w 3478571"/>
              <a:gd name="connsiteY8" fmla="*/ 1254675 h 1892214"/>
              <a:gd name="connsiteX9" fmla="*/ 943601 w 3478571"/>
              <a:gd name="connsiteY9" fmla="*/ 1254675 h 1892214"/>
              <a:gd name="connsiteX10" fmla="*/ 1101717 w 3478571"/>
              <a:gd name="connsiteY10" fmla="*/ 11781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57038 w 3478571"/>
              <a:gd name="connsiteY2" fmla="*/ 469228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48848 w 3478571"/>
              <a:gd name="connsiteY5" fmla="*/ 586535 h 1892214"/>
              <a:gd name="connsiteX6" fmla="*/ 443747 w 3478571"/>
              <a:gd name="connsiteY6" fmla="*/ 872152 h 1892214"/>
              <a:gd name="connsiteX7" fmla="*/ 504954 w 3478571"/>
              <a:gd name="connsiteY7" fmla="*/ 1106766 h 1892214"/>
              <a:gd name="connsiteX8" fmla="*/ 724277 w 3478571"/>
              <a:gd name="connsiteY8" fmla="*/ 1254675 h 1892214"/>
              <a:gd name="connsiteX9" fmla="*/ 943601 w 3478571"/>
              <a:gd name="connsiteY9" fmla="*/ 1254675 h 1892214"/>
              <a:gd name="connsiteX10" fmla="*/ 1101717 w 3478571"/>
              <a:gd name="connsiteY10" fmla="*/ 11781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48848 w 3478571"/>
              <a:gd name="connsiteY5" fmla="*/ 586535 h 1892214"/>
              <a:gd name="connsiteX6" fmla="*/ 443747 w 3478571"/>
              <a:gd name="connsiteY6" fmla="*/ 872152 h 1892214"/>
              <a:gd name="connsiteX7" fmla="*/ 504954 w 3478571"/>
              <a:gd name="connsiteY7" fmla="*/ 1106766 h 1892214"/>
              <a:gd name="connsiteX8" fmla="*/ 724277 w 3478571"/>
              <a:gd name="connsiteY8" fmla="*/ 1254675 h 1892214"/>
              <a:gd name="connsiteX9" fmla="*/ 943601 w 3478571"/>
              <a:gd name="connsiteY9" fmla="*/ 1254675 h 1892214"/>
              <a:gd name="connsiteX10" fmla="*/ 1101717 w 3478571"/>
              <a:gd name="connsiteY10" fmla="*/ 11781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04954 w 3478571"/>
              <a:gd name="connsiteY7" fmla="*/ 1106766 h 1892214"/>
              <a:gd name="connsiteX8" fmla="*/ 724277 w 3478571"/>
              <a:gd name="connsiteY8" fmla="*/ 1254675 h 1892214"/>
              <a:gd name="connsiteX9" fmla="*/ 943601 w 3478571"/>
              <a:gd name="connsiteY9" fmla="*/ 1254675 h 1892214"/>
              <a:gd name="connsiteX10" fmla="*/ 1101717 w 3478571"/>
              <a:gd name="connsiteY10" fmla="*/ 11781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4277 w 3478571"/>
              <a:gd name="connsiteY8" fmla="*/ 1254675 h 1892214"/>
              <a:gd name="connsiteX9" fmla="*/ 943601 w 3478571"/>
              <a:gd name="connsiteY9" fmla="*/ 1254675 h 1892214"/>
              <a:gd name="connsiteX10" fmla="*/ 1101717 w 3478571"/>
              <a:gd name="connsiteY10" fmla="*/ 11781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54675 h 1892214"/>
              <a:gd name="connsiteX10" fmla="*/ 1101717 w 3478571"/>
              <a:gd name="connsiteY10" fmla="*/ 11781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101717 w 3478571"/>
              <a:gd name="connsiteY10" fmla="*/ 11781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29231 w 3478571"/>
              <a:gd name="connsiteY13" fmla="*/ 229514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05739 w 3478571"/>
              <a:gd name="connsiteY15" fmla="*/ 1025161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158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1370 w 3478571"/>
              <a:gd name="connsiteY17" fmla="*/ 1387283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87283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82101 w 3478571"/>
              <a:gd name="connsiteY21" fmla="*/ 953757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48408 w 3478571"/>
              <a:gd name="connsiteY22" fmla="*/ 810949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106525 w 3478571"/>
              <a:gd name="connsiteY23" fmla="*/ 7344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67731 w 3478571"/>
              <a:gd name="connsiteY24" fmla="*/ 877253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05446 w 3478571"/>
              <a:gd name="connsiteY25" fmla="*/ 958857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63958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38457 h 1892214"/>
              <a:gd name="connsiteX27" fmla="*/ 2524769 w 3478571"/>
              <a:gd name="connsiteY27" fmla="*/ 1101666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38457 h 1892214"/>
              <a:gd name="connsiteX27" fmla="*/ 2540070 w 3478571"/>
              <a:gd name="connsiteY27" fmla="*/ 1096565 h 1892214"/>
              <a:gd name="connsiteX28" fmla="*/ 2591076 w 3478571"/>
              <a:gd name="connsiteY28" fmla="*/ 1239374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38457 h 1892214"/>
              <a:gd name="connsiteX27" fmla="*/ 2540070 w 3478571"/>
              <a:gd name="connsiteY27" fmla="*/ 1096565 h 1892214"/>
              <a:gd name="connsiteX28" fmla="*/ 2611478 w 3478571"/>
              <a:gd name="connsiteY28" fmla="*/ 1229173 h 1892214"/>
              <a:gd name="connsiteX29" fmla="*/ 2677785 w 3478571"/>
              <a:gd name="connsiteY29" fmla="*/ 1387283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38457 h 1892214"/>
              <a:gd name="connsiteX27" fmla="*/ 2540070 w 3478571"/>
              <a:gd name="connsiteY27" fmla="*/ 1096565 h 1892214"/>
              <a:gd name="connsiteX28" fmla="*/ 2611478 w 3478571"/>
              <a:gd name="connsiteY28" fmla="*/ 1229173 h 1892214"/>
              <a:gd name="connsiteX29" fmla="*/ 2677785 w 3478571"/>
              <a:gd name="connsiteY29" fmla="*/ 1366882 h 1892214"/>
              <a:gd name="connsiteX30" fmla="*/ 2744093 w 3478571"/>
              <a:gd name="connsiteY30" fmla="*/ 1519891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38457 h 1892214"/>
              <a:gd name="connsiteX27" fmla="*/ 2540070 w 3478571"/>
              <a:gd name="connsiteY27" fmla="*/ 1096565 h 1892214"/>
              <a:gd name="connsiteX28" fmla="*/ 2611478 w 3478571"/>
              <a:gd name="connsiteY28" fmla="*/ 1229173 h 1892214"/>
              <a:gd name="connsiteX29" fmla="*/ 2677785 w 3478571"/>
              <a:gd name="connsiteY29" fmla="*/ 1366882 h 1892214"/>
              <a:gd name="connsiteX30" fmla="*/ 2749193 w 3478571"/>
              <a:gd name="connsiteY30" fmla="*/ 1504590 h 1892214"/>
              <a:gd name="connsiteX31" fmla="*/ 2820601 w 3478571"/>
              <a:gd name="connsiteY31" fmla="*/ 1662700 h 1892214"/>
              <a:gd name="connsiteX32" fmla="*/ 2886908 w 3478571"/>
              <a:gd name="connsiteY32" fmla="*/ 18157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38457 h 1892214"/>
              <a:gd name="connsiteX27" fmla="*/ 2540070 w 3478571"/>
              <a:gd name="connsiteY27" fmla="*/ 1096565 h 1892214"/>
              <a:gd name="connsiteX28" fmla="*/ 2611478 w 3478571"/>
              <a:gd name="connsiteY28" fmla="*/ 1229173 h 1892214"/>
              <a:gd name="connsiteX29" fmla="*/ 2677785 w 3478571"/>
              <a:gd name="connsiteY29" fmla="*/ 1366882 h 1892214"/>
              <a:gd name="connsiteX30" fmla="*/ 2749193 w 3478571"/>
              <a:gd name="connsiteY30" fmla="*/ 1504590 h 1892214"/>
              <a:gd name="connsiteX31" fmla="*/ 2820601 w 3478571"/>
              <a:gd name="connsiteY31" fmla="*/ 1662700 h 1892214"/>
              <a:gd name="connsiteX32" fmla="*/ 2902209 w 3478571"/>
              <a:gd name="connsiteY32" fmla="*/ 1820809 h 1892214"/>
              <a:gd name="connsiteX33" fmla="*/ 3034824 w 3478571"/>
              <a:gd name="connsiteY33" fmla="*/ 18871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38457 h 1892214"/>
              <a:gd name="connsiteX27" fmla="*/ 2540070 w 3478571"/>
              <a:gd name="connsiteY27" fmla="*/ 1096565 h 1892214"/>
              <a:gd name="connsiteX28" fmla="*/ 2611478 w 3478571"/>
              <a:gd name="connsiteY28" fmla="*/ 1229173 h 1892214"/>
              <a:gd name="connsiteX29" fmla="*/ 2677785 w 3478571"/>
              <a:gd name="connsiteY29" fmla="*/ 1366882 h 1892214"/>
              <a:gd name="connsiteX30" fmla="*/ 2749193 w 3478571"/>
              <a:gd name="connsiteY30" fmla="*/ 1504590 h 1892214"/>
              <a:gd name="connsiteX31" fmla="*/ 2820601 w 3478571"/>
              <a:gd name="connsiteY31" fmla="*/ 1662700 h 1892214"/>
              <a:gd name="connsiteX32" fmla="*/ 2902209 w 3478571"/>
              <a:gd name="connsiteY32" fmla="*/ 1820809 h 1892214"/>
              <a:gd name="connsiteX33" fmla="*/ 3045025 w 3478571"/>
              <a:gd name="connsiteY33" fmla="*/ 1882013 h 1892214"/>
              <a:gd name="connsiteX34" fmla="*/ 3177639 w 3478571"/>
              <a:gd name="connsiteY34" fmla="*/ 1892214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38457 h 1892214"/>
              <a:gd name="connsiteX27" fmla="*/ 2540070 w 3478571"/>
              <a:gd name="connsiteY27" fmla="*/ 1096565 h 1892214"/>
              <a:gd name="connsiteX28" fmla="*/ 2611478 w 3478571"/>
              <a:gd name="connsiteY28" fmla="*/ 1229173 h 1892214"/>
              <a:gd name="connsiteX29" fmla="*/ 2677785 w 3478571"/>
              <a:gd name="connsiteY29" fmla="*/ 1366882 h 1892214"/>
              <a:gd name="connsiteX30" fmla="*/ 2749193 w 3478571"/>
              <a:gd name="connsiteY30" fmla="*/ 1504590 h 1892214"/>
              <a:gd name="connsiteX31" fmla="*/ 2820601 w 3478571"/>
              <a:gd name="connsiteY31" fmla="*/ 1662700 h 1892214"/>
              <a:gd name="connsiteX32" fmla="*/ 2902209 w 3478571"/>
              <a:gd name="connsiteY32" fmla="*/ 1820809 h 1892214"/>
              <a:gd name="connsiteX33" fmla="*/ 3045025 w 3478571"/>
              <a:gd name="connsiteY33" fmla="*/ 1882013 h 1892214"/>
              <a:gd name="connsiteX34" fmla="*/ 3172538 w 3478571"/>
              <a:gd name="connsiteY34" fmla="*/ 1876913 h 1892214"/>
              <a:gd name="connsiteX35" fmla="*/ 3320454 w 3478571"/>
              <a:gd name="connsiteY35" fmla="*/ 18871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253 h 1892214"/>
              <a:gd name="connsiteX1" fmla="*/ 300932 w 3478571"/>
              <a:gd name="connsiteY1" fmla="*/ 800747 h 1892214"/>
              <a:gd name="connsiteX2" fmla="*/ 367239 w 3478571"/>
              <a:gd name="connsiteY2" fmla="*/ 438626 h 1892214"/>
              <a:gd name="connsiteX3" fmla="*/ 443747 w 3478571"/>
              <a:gd name="connsiteY3" fmla="*/ 0 h 1892214"/>
              <a:gd name="connsiteX4" fmla="*/ 448848 w 3478571"/>
              <a:gd name="connsiteY4" fmla="*/ 229514 h 1892214"/>
              <a:gd name="connsiteX5" fmla="*/ 438647 w 3478571"/>
              <a:gd name="connsiteY5" fmla="*/ 581435 h 1892214"/>
              <a:gd name="connsiteX6" fmla="*/ 443747 w 3478571"/>
              <a:gd name="connsiteY6" fmla="*/ 872152 h 1892214"/>
              <a:gd name="connsiteX7" fmla="*/ 515155 w 3478571"/>
              <a:gd name="connsiteY7" fmla="*/ 1091465 h 1892214"/>
              <a:gd name="connsiteX8" fmla="*/ 729378 w 3478571"/>
              <a:gd name="connsiteY8" fmla="*/ 1239375 h 1892214"/>
              <a:gd name="connsiteX9" fmla="*/ 943601 w 3478571"/>
              <a:gd name="connsiteY9" fmla="*/ 1234274 h 1892214"/>
              <a:gd name="connsiteX10" fmla="*/ 1091516 w 3478571"/>
              <a:gd name="connsiteY10" fmla="*/ 1167971 h 1892214"/>
              <a:gd name="connsiteX11" fmla="*/ 1157823 w 3478571"/>
              <a:gd name="connsiteY11" fmla="*/ 943556 h 1892214"/>
              <a:gd name="connsiteX12" fmla="*/ 1162924 w 3478571"/>
              <a:gd name="connsiteY12" fmla="*/ 729344 h 1892214"/>
              <a:gd name="connsiteX13" fmla="*/ 1234331 w 3478571"/>
              <a:gd name="connsiteY13" fmla="*/ 204013 h 1892214"/>
              <a:gd name="connsiteX14" fmla="*/ 1305739 w 3478571"/>
              <a:gd name="connsiteY14" fmla="*/ 800748 h 1892214"/>
              <a:gd name="connsiteX15" fmla="*/ 1310840 w 3478571"/>
              <a:gd name="connsiteY15" fmla="*/ 1004760 h 1892214"/>
              <a:gd name="connsiteX16" fmla="*/ 1377147 w 3478571"/>
              <a:gd name="connsiteY16" fmla="*/ 1300579 h 1892214"/>
              <a:gd name="connsiteX17" fmla="*/ 1596470 w 3478571"/>
              <a:gd name="connsiteY17" fmla="*/ 1366882 h 1892214"/>
              <a:gd name="connsiteX18" fmla="*/ 1739285 w 3478571"/>
              <a:gd name="connsiteY18" fmla="*/ 1371982 h 1892214"/>
              <a:gd name="connsiteX19" fmla="*/ 1810693 w 3478571"/>
              <a:gd name="connsiteY19" fmla="*/ 1239374 h 1892214"/>
              <a:gd name="connsiteX20" fmla="*/ 1810693 w 3478571"/>
              <a:gd name="connsiteY20" fmla="*/ 1101666 h 1892214"/>
              <a:gd name="connsiteX21" fmla="*/ 1871900 w 3478571"/>
              <a:gd name="connsiteY21" fmla="*/ 933356 h 1892214"/>
              <a:gd name="connsiteX22" fmla="*/ 1953508 w 3478571"/>
              <a:gd name="connsiteY22" fmla="*/ 795648 h 1892214"/>
              <a:gd name="connsiteX23" fmla="*/ 2091223 w 3478571"/>
              <a:gd name="connsiteY23" fmla="*/ 724244 h 1892214"/>
              <a:gd name="connsiteX24" fmla="*/ 2172832 w 3478571"/>
              <a:gd name="connsiteY24" fmla="*/ 861952 h 1892214"/>
              <a:gd name="connsiteX25" fmla="*/ 2320748 w 3478571"/>
              <a:gd name="connsiteY25" fmla="*/ 938456 h 1892214"/>
              <a:gd name="connsiteX26" fmla="*/ 2453362 w 3478571"/>
              <a:gd name="connsiteY26" fmla="*/ 938457 h 1892214"/>
              <a:gd name="connsiteX27" fmla="*/ 2540070 w 3478571"/>
              <a:gd name="connsiteY27" fmla="*/ 1096565 h 1892214"/>
              <a:gd name="connsiteX28" fmla="*/ 2611478 w 3478571"/>
              <a:gd name="connsiteY28" fmla="*/ 1229173 h 1892214"/>
              <a:gd name="connsiteX29" fmla="*/ 2677785 w 3478571"/>
              <a:gd name="connsiteY29" fmla="*/ 1366882 h 1892214"/>
              <a:gd name="connsiteX30" fmla="*/ 2749193 w 3478571"/>
              <a:gd name="connsiteY30" fmla="*/ 1504590 h 1892214"/>
              <a:gd name="connsiteX31" fmla="*/ 2820601 w 3478571"/>
              <a:gd name="connsiteY31" fmla="*/ 1662700 h 1892214"/>
              <a:gd name="connsiteX32" fmla="*/ 2902209 w 3478571"/>
              <a:gd name="connsiteY32" fmla="*/ 1820809 h 1892214"/>
              <a:gd name="connsiteX33" fmla="*/ 3045025 w 3478571"/>
              <a:gd name="connsiteY33" fmla="*/ 1882013 h 1892214"/>
              <a:gd name="connsiteX34" fmla="*/ 3172538 w 3478571"/>
              <a:gd name="connsiteY34" fmla="*/ 1876913 h 1892214"/>
              <a:gd name="connsiteX35" fmla="*/ 3320454 w 3478571"/>
              <a:gd name="connsiteY35" fmla="*/ 1871813 h 1892214"/>
              <a:gd name="connsiteX36" fmla="*/ 3478571 w 3478571"/>
              <a:gd name="connsiteY36" fmla="*/ 1892214 h 1892214"/>
              <a:gd name="connsiteX37" fmla="*/ 0 w 3478571"/>
              <a:gd name="connsiteY37" fmla="*/ 1887114 h 1892214"/>
              <a:gd name="connsiteX38" fmla="*/ 10200 w 3478571"/>
              <a:gd name="connsiteY38" fmla="*/ 877253 h 1892214"/>
              <a:gd name="connsiteX0" fmla="*/ 10200 w 3478571"/>
              <a:gd name="connsiteY0" fmla="*/ 877307 h 1892268"/>
              <a:gd name="connsiteX1" fmla="*/ 300932 w 3478571"/>
              <a:gd name="connsiteY1" fmla="*/ 800801 h 1892268"/>
              <a:gd name="connsiteX2" fmla="*/ 367239 w 3478571"/>
              <a:gd name="connsiteY2" fmla="*/ 438680 h 1892268"/>
              <a:gd name="connsiteX3" fmla="*/ 418245 w 3478571"/>
              <a:gd name="connsiteY3" fmla="*/ 0 h 1892268"/>
              <a:gd name="connsiteX4" fmla="*/ 443747 w 3478571"/>
              <a:gd name="connsiteY4" fmla="*/ 54 h 1892268"/>
              <a:gd name="connsiteX5" fmla="*/ 448848 w 3478571"/>
              <a:gd name="connsiteY5" fmla="*/ 229568 h 1892268"/>
              <a:gd name="connsiteX6" fmla="*/ 438647 w 3478571"/>
              <a:gd name="connsiteY6" fmla="*/ 581489 h 1892268"/>
              <a:gd name="connsiteX7" fmla="*/ 443747 w 3478571"/>
              <a:gd name="connsiteY7" fmla="*/ 872206 h 1892268"/>
              <a:gd name="connsiteX8" fmla="*/ 515155 w 3478571"/>
              <a:gd name="connsiteY8" fmla="*/ 1091519 h 1892268"/>
              <a:gd name="connsiteX9" fmla="*/ 729378 w 3478571"/>
              <a:gd name="connsiteY9" fmla="*/ 1239429 h 1892268"/>
              <a:gd name="connsiteX10" fmla="*/ 943601 w 3478571"/>
              <a:gd name="connsiteY10" fmla="*/ 1234328 h 1892268"/>
              <a:gd name="connsiteX11" fmla="*/ 1091516 w 3478571"/>
              <a:gd name="connsiteY11" fmla="*/ 1168025 h 1892268"/>
              <a:gd name="connsiteX12" fmla="*/ 1157823 w 3478571"/>
              <a:gd name="connsiteY12" fmla="*/ 943610 h 1892268"/>
              <a:gd name="connsiteX13" fmla="*/ 1162924 w 3478571"/>
              <a:gd name="connsiteY13" fmla="*/ 729398 h 1892268"/>
              <a:gd name="connsiteX14" fmla="*/ 1234331 w 3478571"/>
              <a:gd name="connsiteY14" fmla="*/ 204067 h 1892268"/>
              <a:gd name="connsiteX15" fmla="*/ 1305739 w 3478571"/>
              <a:gd name="connsiteY15" fmla="*/ 800802 h 1892268"/>
              <a:gd name="connsiteX16" fmla="*/ 1310840 w 3478571"/>
              <a:gd name="connsiteY16" fmla="*/ 1004814 h 1892268"/>
              <a:gd name="connsiteX17" fmla="*/ 1377147 w 3478571"/>
              <a:gd name="connsiteY17" fmla="*/ 1300633 h 1892268"/>
              <a:gd name="connsiteX18" fmla="*/ 1596470 w 3478571"/>
              <a:gd name="connsiteY18" fmla="*/ 1366936 h 1892268"/>
              <a:gd name="connsiteX19" fmla="*/ 1739285 w 3478571"/>
              <a:gd name="connsiteY19" fmla="*/ 1372036 h 1892268"/>
              <a:gd name="connsiteX20" fmla="*/ 1810693 w 3478571"/>
              <a:gd name="connsiteY20" fmla="*/ 1239428 h 1892268"/>
              <a:gd name="connsiteX21" fmla="*/ 1810693 w 3478571"/>
              <a:gd name="connsiteY21" fmla="*/ 1101720 h 1892268"/>
              <a:gd name="connsiteX22" fmla="*/ 1871900 w 3478571"/>
              <a:gd name="connsiteY22" fmla="*/ 933410 h 1892268"/>
              <a:gd name="connsiteX23" fmla="*/ 1953508 w 3478571"/>
              <a:gd name="connsiteY23" fmla="*/ 795702 h 1892268"/>
              <a:gd name="connsiteX24" fmla="*/ 2091223 w 3478571"/>
              <a:gd name="connsiteY24" fmla="*/ 724298 h 1892268"/>
              <a:gd name="connsiteX25" fmla="*/ 2172832 w 3478571"/>
              <a:gd name="connsiteY25" fmla="*/ 862006 h 1892268"/>
              <a:gd name="connsiteX26" fmla="*/ 2320748 w 3478571"/>
              <a:gd name="connsiteY26" fmla="*/ 938510 h 1892268"/>
              <a:gd name="connsiteX27" fmla="*/ 2453362 w 3478571"/>
              <a:gd name="connsiteY27" fmla="*/ 938511 h 1892268"/>
              <a:gd name="connsiteX28" fmla="*/ 2540070 w 3478571"/>
              <a:gd name="connsiteY28" fmla="*/ 1096619 h 1892268"/>
              <a:gd name="connsiteX29" fmla="*/ 2611478 w 3478571"/>
              <a:gd name="connsiteY29" fmla="*/ 1229227 h 1892268"/>
              <a:gd name="connsiteX30" fmla="*/ 2677785 w 3478571"/>
              <a:gd name="connsiteY30" fmla="*/ 1366936 h 1892268"/>
              <a:gd name="connsiteX31" fmla="*/ 2749193 w 3478571"/>
              <a:gd name="connsiteY31" fmla="*/ 1504644 h 1892268"/>
              <a:gd name="connsiteX32" fmla="*/ 2820601 w 3478571"/>
              <a:gd name="connsiteY32" fmla="*/ 1662754 h 1892268"/>
              <a:gd name="connsiteX33" fmla="*/ 2902209 w 3478571"/>
              <a:gd name="connsiteY33" fmla="*/ 1820863 h 1892268"/>
              <a:gd name="connsiteX34" fmla="*/ 3045025 w 3478571"/>
              <a:gd name="connsiteY34" fmla="*/ 1882067 h 1892268"/>
              <a:gd name="connsiteX35" fmla="*/ 3172538 w 3478571"/>
              <a:gd name="connsiteY35" fmla="*/ 1876967 h 1892268"/>
              <a:gd name="connsiteX36" fmla="*/ 3320454 w 3478571"/>
              <a:gd name="connsiteY36" fmla="*/ 1871867 h 1892268"/>
              <a:gd name="connsiteX37" fmla="*/ 3478571 w 3478571"/>
              <a:gd name="connsiteY37" fmla="*/ 1892268 h 1892268"/>
              <a:gd name="connsiteX38" fmla="*/ 0 w 3478571"/>
              <a:gd name="connsiteY38" fmla="*/ 1887168 h 1892268"/>
              <a:gd name="connsiteX39" fmla="*/ 10200 w 3478571"/>
              <a:gd name="connsiteY39" fmla="*/ 877307 h 1892268"/>
              <a:gd name="connsiteX0" fmla="*/ 10200 w 3478571"/>
              <a:gd name="connsiteY0" fmla="*/ 877307 h 1892268"/>
              <a:gd name="connsiteX1" fmla="*/ 300932 w 3478571"/>
              <a:gd name="connsiteY1" fmla="*/ 800801 h 1892268"/>
              <a:gd name="connsiteX2" fmla="*/ 367239 w 3478571"/>
              <a:gd name="connsiteY2" fmla="*/ 438680 h 1892268"/>
              <a:gd name="connsiteX3" fmla="*/ 418245 w 3478571"/>
              <a:gd name="connsiteY3" fmla="*/ 0 h 1892268"/>
              <a:gd name="connsiteX4" fmla="*/ 443747 w 3478571"/>
              <a:gd name="connsiteY4" fmla="*/ 54 h 1892268"/>
              <a:gd name="connsiteX5" fmla="*/ 448848 w 3478571"/>
              <a:gd name="connsiteY5" fmla="*/ 229568 h 1892268"/>
              <a:gd name="connsiteX6" fmla="*/ 438647 w 3478571"/>
              <a:gd name="connsiteY6" fmla="*/ 581489 h 1892268"/>
              <a:gd name="connsiteX7" fmla="*/ 443747 w 3478571"/>
              <a:gd name="connsiteY7" fmla="*/ 872206 h 1892268"/>
              <a:gd name="connsiteX8" fmla="*/ 515155 w 3478571"/>
              <a:gd name="connsiteY8" fmla="*/ 1091519 h 1892268"/>
              <a:gd name="connsiteX9" fmla="*/ 729378 w 3478571"/>
              <a:gd name="connsiteY9" fmla="*/ 1239429 h 1892268"/>
              <a:gd name="connsiteX10" fmla="*/ 943601 w 3478571"/>
              <a:gd name="connsiteY10" fmla="*/ 1234328 h 1892268"/>
              <a:gd name="connsiteX11" fmla="*/ 1091516 w 3478571"/>
              <a:gd name="connsiteY11" fmla="*/ 1168025 h 1892268"/>
              <a:gd name="connsiteX12" fmla="*/ 1157823 w 3478571"/>
              <a:gd name="connsiteY12" fmla="*/ 943610 h 1892268"/>
              <a:gd name="connsiteX13" fmla="*/ 1162924 w 3478571"/>
              <a:gd name="connsiteY13" fmla="*/ 729398 h 1892268"/>
              <a:gd name="connsiteX14" fmla="*/ 1213929 w 3478571"/>
              <a:gd name="connsiteY14" fmla="*/ 206193 h 1892268"/>
              <a:gd name="connsiteX15" fmla="*/ 1234331 w 3478571"/>
              <a:gd name="connsiteY15" fmla="*/ 204067 h 1892268"/>
              <a:gd name="connsiteX16" fmla="*/ 1305739 w 3478571"/>
              <a:gd name="connsiteY16" fmla="*/ 800802 h 1892268"/>
              <a:gd name="connsiteX17" fmla="*/ 1310840 w 3478571"/>
              <a:gd name="connsiteY17" fmla="*/ 1004814 h 1892268"/>
              <a:gd name="connsiteX18" fmla="*/ 1377147 w 3478571"/>
              <a:gd name="connsiteY18" fmla="*/ 1300633 h 1892268"/>
              <a:gd name="connsiteX19" fmla="*/ 1596470 w 3478571"/>
              <a:gd name="connsiteY19" fmla="*/ 1366936 h 1892268"/>
              <a:gd name="connsiteX20" fmla="*/ 1739285 w 3478571"/>
              <a:gd name="connsiteY20" fmla="*/ 1372036 h 1892268"/>
              <a:gd name="connsiteX21" fmla="*/ 1810693 w 3478571"/>
              <a:gd name="connsiteY21" fmla="*/ 1239428 h 1892268"/>
              <a:gd name="connsiteX22" fmla="*/ 1810693 w 3478571"/>
              <a:gd name="connsiteY22" fmla="*/ 1101720 h 1892268"/>
              <a:gd name="connsiteX23" fmla="*/ 1871900 w 3478571"/>
              <a:gd name="connsiteY23" fmla="*/ 933410 h 1892268"/>
              <a:gd name="connsiteX24" fmla="*/ 1953508 w 3478571"/>
              <a:gd name="connsiteY24" fmla="*/ 795702 h 1892268"/>
              <a:gd name="connsiteX25" fmla="*/ 2091223 w 3478571"/>
              <a:gd name="connsiteY25" fmla="*/ 724298 h 1892268"/>
              <a:gd name="connsiteX26" fmla="*/ 2172832 w 3478571"/>
              <a:gd name="connsiteY26" fmla="*/ 862006 h 1892268"/>
              <a:gd name="connsiteX27" fmla="*/ 2320748 w 3478571"/>
              <a:gd name="connsiteY27" fmla="*/ 938510 h 1892268"/>
              <a:gd name="connsiteX28" fmla="*/ 2453362 w 3478571"/>
              <a:gd name="connsiteY28" fmla="*/ 938511 h 1892268"/>
              <a:gd name="connsiteX29" fmla="*/ 2540070 w 3478571"/>
              <a:gd name="connsiteY29" fmla="*/ 1096619 h 1892268"/>
              <a:gd name="connsiteX30" fmla="*/ 2611478 w 3478571"/>
              <a:gd name="connsiteY30" fmla="*/ 1229227 h 1892268"/>
              <a:gd name="connsiteX31" fmla="*/ 2677785 w 3478571"/>
              <a:gd name="connsiteY31" fmla="*/ 1366936 h 1892268"/>
              <a:gd name="connsiteX32" fmla="*/ 2749193 w 3478571"/>
              <a:gd name="connsiteY32" fmla="*/ 1504644 h 1892268"/>
              <a:gd name="connsiteX33" fmla="*/ 2820601 w 3478571"/>
              <a:gd name="connsiteY33" fmla="*/ 1662754 h 1892268"/>
              <a:gd name="connsiteX34" fmla="*/ 2902209 w 3478571"/>
              <a:gd name="connsiteY34" fmla="*/ 1820863 h 1892268"/>
              <a:gd name="connsiteX35" fmla="*/ 3045025 w 3478571"/>
              <a:gd name="connsiteY35" fmla="*/ 1882067 h 1892268"/>
              <a:gd name="connsiteX36" fmla="*/ 3172538 w 3478571"/>
              <a:gd name="connsiteY36" fmla="*/ 1876967 h 1892268"/>
              <a:gd name="connsiteX37" fmla="*/ 3320454 w 3478571"/>
              <a:gd name="connsiteY37" fmla="*/ 1871867 h 1892268"/>
              <a:gd name="connsiteX38" fmla="*/ 3478571 w 3478571"/>
              <a:gd name="connsiteY38" fmla="*/ 1892268 h 1892268"/>
              <a:gd name="connsiteX39" fmla="*/ 0 w 3478571"/>
              <a:gd name="connsiteY39" fmla="*/ 1887168 h 1892268"/>
              <a:gd name="connsiteX40" fmla="*/ 10200 w 3478571"/>
              <a:gd name="connsiteY40" fmla="*/ 877307 h 1892268"/>
              <a:gd name="connsiteX0" fmla="*/ 10200 w 3478571"/>
              <a:gd name="connsiteY0" fmla="*/ 877307 h 1892268"/>
              <a:gd name="connsiteX1" fmla="*/ 300932 w 3478571"/>
              <a:gd name="connsiteY1" fmla="*/ 800801 h 1892268"/>
              <a:gd name="connsiteX2" fmla="*/ 367239 w 3478571"/>
              <a:gd name="connsiteY2" fmla="*/ 438680 h 1892268"/>
              <a:gd name="connsiteX3" fmla="*/ 418245 w 3478571"/>
              <a:gd name="connsiteY3" fmla="*/ 0 h 1892268"/>
              <a:gd name="connsiteX4" fmla="*/ 443747 w 3478571"/>
              <a:gd name="connsiteY4" fmla="*/ 54 h 1892268"/>
              <a:gd name="connsiteX5" fmla="*/ 448848 w 3478571"/>
              <a:gd name="connsiteY5" fmla="*/ 229568 h 1892268"/>
              <a:gd name="connsiteX6" fmla="*/ 438647 w 3478571"/>
              <a:gd name="connsiteY6" fmla="*/ 581489 h 1892268"/>
              <a:gd name="connsiteX7" fmla="*/ 443747 w 3478571"/>
              <a:gd name="connsiteY7" fmla="*/ 872206 h 1892268"/>
              <a:gd name="connsiteX8" fmla="*/ 515155 w 3478571"/>
              <a:gd name="connsiteY8" fmla="*/ 1091519 h 1892268"/>
              <a:gd name="connsiteX9" fmla="*/ 729378 w 3478571"/>
              <a:gd name="connsiteY9" fmla="*/ 1239429 h 1892268"/>
              <a:gd name="connsiteX10" fmla="*/ 943601 w 3478571"/>
              <a:gd name="connsiteY10" fmla="*/ 1234328 h 1892268"/>
              <a:gd name="connsiteX11" fmla="*/ 1091516 w 3478571"/>
              <a:gd name="connsiteY11" fmla="*/ 1168025 h 1892268"/>
              <a:gd name="connsiteX12" fmla="*/ 1157823 w 3478571"/>
              <a:gd name="connsiteY12" fmla="*/ 943610 h 1892268"/>
              <a:gd name="connsiteX13" fmla="*/ 1162924 w 3478571"/>
              <a:gd name="connsiteY13" fmla="*/ 729398 h 1892268"/>
              <a:gd name="connsiteX14" fmla="*/ 1213929 w 3478571"/>
              <a:gd name="connsiteY14" fmla="*/ 206193 h 1892268"/>
              <a:gd name="connsiteX15" fmla="*/ 1254733 w 3478571"/>
              <a:gd name="connsiteY15" fmla="*/ 204067 h 1892268"/>
              <a:gd name="connsiteX16" fmla="*/ 1305739 w 3478571"/>
              <a:gd name="connsiteY16" fmla="*/ 800802 h 1892268"/>
              <a:gd name="connsiteX17" fmla="*/ 1310840 w 3478571"/>
              <a:gd name="connsiteY17" fmla="*/ 1004814 h 1892268"/>
              <a:gd name="connsiteX18" fmla="*/ 1377147 w 3478571"/>
              <a:gd name="connsiteY18" fmla="*/ 1300633 h 1892268"/>
              <a:gd name="connsiteX19" fmla="*/ 1596470 w 3478571"/>
              <a:gd name="connsiteY19" fmla="*/ 1366936 h 1892268"/>
              <a:gd name="connsiteX20" fmla="*/ 1739285 w 3478571"/>
              <a:gd name="connsiteY20" fmla="*/ 1372036 h 1892268"/>
              <a:gd name="connsiteX21" fmla="*/ 1810693 w 3478571"/>
              <a:gd name="connsiteY21" fmla="*/ 1239428 h 1892268"/>
              <a:gd name="connsiteX22" fmla="*/ 1810693 w 3478571"/>
              <a:gd name="connsiteY22" fmla="*/ 1101720 h 1892268"/>
              <a:gd name="connsiteX23" fmla="*/ 1871900 w 3478571"/>
              <a:gd name="connsiteY23" fmla="*/ 933410 h 1892268"/>
              <a:gd name="connsiteX24" fmla="*/ 1953508 w 3478571"/>
              <a:gd name="connsiteY24" fmla="*/ 795702 h 1892268"/>
              <a:gd name="connsiteX25" fmla="*/ 2091223 w 3478571"/>
              <a:gd name="connsiteY25" fmla="*/ 724298 h 1892268"/>
              <a:gd name="connsiteX26" fmla="*/ 2172832 w 3478571"/>
              <a:gd name="connsiteY26" fmla="*/ 862006 h 1892268"/>
              <a:gd name="connsiteX27" fmla="*/ 2320748 w 3478571"/>
              <a:gd name="connsiteY27" fmla="*/ 938510 h 1892268"/>
              <a:gd name="connsiteX28" fmla="*/ 2453362 w 3478571"/>
              <a:gd name="connsiteY28" fmla="*/ 938511 h 1892268"/>
              <a:gd name="connsiteX29" fmla="*/ 2540070 w 3478571"/>
              <a:gd name="connsiteY29" fmla="*/ 1096619 h 1892268"/>
              <a:gd name="connsiteX30" fmla="*/ 2611478 w 3478571"/>
              <a:gd name="connsiteY30" fmla="*/ 1229227 h 1892268"/>
              <a:gd name="connsiteX31" fmla="*/ 2677785 w 3478571"/>
              <a:gd name="connsiteY31" fmla="*/ 1366936 h 1892268"/>
              <a:gd name="connsiteX32" fmla="*/ 2749193 w 3478571"/>
              <a:gd name="connsiteY32" fmla="*/ 1504644 h 1892268"/>
              <a:gd name="connsiteX33" fmla="*/ 2820601 w 3478571"/>
              <a:gd name="connsiteY33" fmla="*/ 1662754 h 1892268"/>
              <a:gd name="connsiteX34" fmla="*/ 2902209 w 3478571"/>
              <a:gd name="connsiteY34" fmla="*/ 1820863 h 1892268"/>
              <a:gd name="connsiteX35" fmla="*/ 3045025 w 3478571"/>
              <a:gd name="connsiteY35" fmla="*/ 1882067 h 1892268"/>
              <a:gd name="connsiteX36" fmla="*/ 3172538 w 3478571"/>
              <a:gd name="connsiteY36" fmla="*/ 1876967 h 1892268"/>
              <a:gd name="connsiteX37" fmla="*/ 3320454 w 3478571"/>
              <a:gd name="connsiteY37" fmla="*/ 1871867 h 1892268"/>
              <a:gd name="connsiteX38" fmla="*/ 3478571 w 3478571"/>
              <a:gd name="connsiteY38" fmla="*/ 1892268 h 1892268"/>
              <a:gd name="connsiteX39" fmla="*/ 0 w 3478571"/>
              <a:gd name="connsiteY39" fmla="*/ 1887168 h 1892268"/>
              <a:gd name="connsiteX40" fmla="*/ 10200 w 3478571"/>
              <a:gd name="connsiteY40" fmla="*/ 877307 h 1892268"/>
              <a:gd name="connsiteX0" fmla="*/ 10200 w 3478571"/>
              <a:gd name="connsiteY0" fmla="*/ 877307 h 1892268"/>
              <a:gd name="connsiteX1" fmla="*/ 300932 w 3478571"/>
              <a:gd name="connsiteY1" fmla="*/ 800801 h 1892268"/>
              <a:gd name="connsiteX2" fmla="*/ 367239 w 3478571"/>
              <a:gd name="connsiteY2" fmla="*/ 438680 h 1892268"/>
              <a:gd name="connsiteX3" fmla="*/ 418245 w 3478571"/>
              <a:gd name="connsiteY3" fmla="*/ 0 h 1892268"/>
              <a:gd name="connsiteX4" fmla="*/ 443747 w 3478571"/>
              <a:gd name="connsiteY4" fmla="*/ 54 h 1892268"/>
              <a:gd name="connsiteX5" fmla="*/ 448848 w 3478571"/>
              <a:gd name="connsiteY5" fmla="*/ 229568 h 1892268"/>
              <a:gd name="connsiteX6" fmla="*/ 438647 w 3478571"/>
              <a:gd name="connsiteY6" fmla="*/ 581489 h 1892268"/>
              <a:gd name="connsiteX7" fmla="*/ 443747 w 3478571"/>
              <a:gd name="connsiteY7" fmla="*/ 872206 h 1892268"/>
              <a:gd name="connsiteX8" fmla="*/ 515155 w 3478571"/>
              <a:gd name="connsiteY8" fmla="*/ 1091519 h 1892268"/>
              <a:gd name="connsiteX9" fmla="*/ 729378 w 3478571"/>
              <a:gd name="connsiteY9" fmla="*/ 1239429 h 1892268"/>
              <a:gd name="connsiteX10" fmla="*/ 943601 w 3478571"/>
              <a:gd name="connsiteY10" fmla="*/ 1234328 h 1892268"/>
              <a:gd name="connsiteX11" fmla="*/ 1091516 w 3478571"/>
              <a:gd name="connsiteY11" fmla="*/ 1168025 h 1892268"/>
              <a:gd name="connsiteX12" fmla="*/ 1157823 w 3478571"/>
              <a:gd name="connsiteY12" fmla="*/ 943610 h 1892268"/>
              <a:gd name="connsiteX13" fmla="*/ 1162924 w 3478571"/>
              <a:gd name="connsiteY13" fmla="*/ 729398 h 1892268"/>
              <a:gd name="connsiteX14" fmla="*/ 1213929 w 3478571"/>
              <a:gd name="connsiteY14" fmla="*/ 206193 h 1892268"/>
              <a:gd name="connsiteX15" fmla="*/ 1254733 w 3478571"/>
              <a:gd name="connsiteY15" fmla="*/ 204067 h 1892268"/>
              <a:gd name="connsiteX16" fmla="*/ 1305739 w 3478571"/>
              <a:gd name="connsiteY16" fmla="*/ 800802 h 1892268"/>
              <a:gd name="connsiteX17" fmla="*/ 1310840 w 3478571"/>
              <a:gd name="connsiteY17" fmla="*/ 1004814 h 1892268"/>
              <a:gd name="connsiteX18" fmla="*/ 1377147 w 3478571"/>
              <a:gd name="connsiteY18" fmla="*/ 1300633 h 1892268"/>
              <a:gd name="connsiteX19" fmla="*/ 1596470 w 3478571"/>
              <a:gd name="connsiteY19" fmla="*/ 1366936 h 1892268"/>
              <a:gd name="connsiteX20" fmla="*/ 1739285 w 3478571"/>
              <a:gd name="connsiteY20" fmla="*/ 1372036 h 1892268"/>
              <a:gd name="connsiteX21" fmla="*/ 1810693 w 3478571"/>
              <a:gd name="connsiteY21" fmla="*/ 1239428 h 1892268"/>
              <a:gd name="connsiteX22" fmla="*/ 1827838 w 3478571"/>
              <a:gd name="connsiteY22" fmla="*/ 1072840 h 1892268"/>
              <a:gd name="connsiteX23" fmla="*/ 1871900 w 3478571"/>
              <a:gd name="connsiteY23" fmla="*/ 933410 h 1892268"/>
              <a:gd name="connsiteX24" fmla="*/ 1953508 w 3478571"/>
              <a:gd name="connsiteY24" fmla="*/ 795702 h 1892268"/>
              <a:gd name="connsiteX25" fmla="*/ 2091223 w 3478571"/>
              <a:gd name="connsiteY25" fmla="*/ 724298 h 1892268"/>
              <a:gd name="connsiteX26" fmla="*/ 2172832 w 3478571"/>
              <a:gd name="connsiteY26" fmla="*/ 862006 h 1892268"/>
              <a:gd name="connsiteX27" fmla="*/ 2320748 w 3478571"/>
              <a:gd name="connsiteY27" fmla="*/ 938510 h 1892268"/>
              <a:gd name="connsiteX28" fmla="*/ 2453362 w 3478571"/>
              <a:gd name="connsiteY28" fmla="*/ 938511 h 1892268"/>
              <a:gd name="connsiteX29" fmla="*/ 2540070 w 3478571"/>
              <a:gd name="connsiteY29" fmla="*/ 1096619 h 1892268"/>
              <a:gd name="connsiteX30" fmla="*/ 2611478 w 3478571"/>
              <a:gd name="connsiteY30" fmla="*/ 1229227 h 1892268"/>
              <a:gd name="connsiteX31" fmla="*/ 2677785 w 3478571"/>
              <a:gd name="connsiteY31" fmla="*/ 1366936 h 1892268"/>
              <a:gd name="connsiteX32" fmla="*/ 2749193 w 3478571"/>
              <a:gd name="connsiteY32" fmla="*/ 1504644 h 1892268"/>
              <a:gd name="connsiteX33" fmla="*/ 2820601 w 3478571"/>
              <a:gd name="connsiteY33" fmla="*/ 1662754 h 1892268"/>
              <a:gd name="connsiteX34" fmla="*/ 2902209 w 3478571"/>
              <a:gd name="connsiteY34" fmla="*/ 1820863 h 1892268"/>
              <a:gd name="connsiteX35" fmla="*/ 3045025 w 3478571"/>
              <a:gd name="connsiteY35" fmla="*/ 1882067 h 1892268"/>
              <a:gd name="connsiteX36" fmla="*/ 3172538 w 3478571"/>
              <a:gd name="connsiteY36" fmla="*/ 1876967 h 1892268"/>
              <a:gd name="connsiteX37" fmla="*/ 3320454 w 3478571"/>
              <a:gd name="connsiteY37" fmla="*/ 1871867 h 1892268"/>
              <a:gd name="connsiteX38" fmla="*/ 3478571 w 3478571"/>
              <a:gd name="connsiteY38" fmla="*/ 1892268 h 1892268"/>
              <a:gd name="connsiteX39" fmla="*/ 0 w 3478571"/>
              <a:gd name="connsiteY39" fmla="*/ 1887168 h 1892268"/>
              <a:gd name="connsiteX40" fmla="*/ 10200 w 3478571"/>
              <a:gd name="connsiteY40" fmla="*/ 877307 h 189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478571" h="1892268">
                <a:moveTo>
                  <a:pt x="10200" y="877307"/>
                </a:moveTo>
                <a:lnTo>
                  <a:pt x="300932" y="800801"/>
                </a:lnTo>
                <a:lnTo>
                  <a:pt x="367239" y="438680"/>
                </a:lnTo>
                <a:cubicBezTo>
                  <a:pt x="374040" y="393831"/>
                  <a:pt x="411444" y="44849"/>
                  <a:pt x="418245" y="0"/>
                </a:cubicBezTo>
                <a:lnTo>
                  <a:pt x="443747" y="54"/>
                </a:lnTo>
                <a:lnTo>
                  <a:pt x="448848" y="229568"/>
                </a:lnTo>
                <a:lnTo>
                  <a:pt x="438647" y="581489"/>
                </a:lnTo>
                <a:cubicBezTo>
                  <a:pt x="436947" y="676695"/>
                  <a:pt x="445447" y="777000"/>
                  <a:pt x="443747" y="872206"/>
                </a:cubicBezTo>
                <a:lnTo>
                  <a:pt x="515155" y="1091519"/>
                </a:lnTo>
                <a:lnTo>
                  <a:pt x="729378" y="1239429"/>
                </a:lnTo>
                <a:lnTo>
                  <a:pt x="943601" y="1234328"/>
                </a:lnTo>
                <a:lnTo>
                  <a:pt x="1091516" y="1168025"/>
                </a:lnTo>
                <a:lnTo>
                  <a:pt x="1157823" y="943610"/>
                </a:lnTo>
                <a:lnTo>
                  <a:pt x="1162924" y="729398"/>
                </a:lnTo>
                <a:cubicBezTo>
                  <a:pt x="1173125" y="646065"/>
                  <a:pt x="1203728" y="289526"/>
                  <a:pt x="1213929" y="206193"/>
                </a:cubicBezTo>
                <a:lnTo>
                  <a:pt x="1254733" y="204067"/>
                </a:lnTo>
                <a:lnTo>
                  <a:pt x="1305739" y="800802"/>
                </a:lnTo>
                <a:lnTo>
                  <a:pt x="1310840" y="1004814"/>
                </a:lnTo>
                <a:lnTo>
                  <a:pt x="1377147" y="1300633"/>
                </a:lnTo>
                <a:lnTo>
                  <a:pt x="1596470" y="1366936"/>
                </a:lnTo>
                <a:lnTo>
                  <a:pt x="1739285" y="1372036"/>
                </a:lnTo>
                <a:lnTo>
                  <a:pt x="1810693" y="1239428"/>
                </a:lnTo>
                <a:lnTo>
                  <a:pt x="1827838" y="1072840"/>
                </a:lnTo>
                <a:lnTo>
                  <a:pt x="1871900" y="933410"/>
                </a:lnTo>
                <a:lnTo>
                  <a:pt x="1953508" y="795702"/>
                </a:lnTo>
                <a:lnTo>
                  <a:pt x="2091223" y="724298"/>
                </a:lnTo>
                <a:lnTo>
                  <a:pt x="2172832" y="862006"/>
                </a:lnTo>
                <a:lnTo>
                  <a:pt x="2320748" y="938510"/>
                </a:lnTo>
                <a:lnTo>
                  <a:pt x="2453362" y="938511"/>
                </a:lnTo>
                <a:lnTo>
                  <a:pt x="2540070" y="1096619"/>
                </a:lnTo>
                <a:lnTo>
                  <a:pt x="2611478" y="1229227"/>
                </a:lnTo>
                <a:lnTo>
                  <a:pt x="2677785" y="1366936"/>
                </a:lnTo>
                <a:lnTo>
                  <a:pt x="2749193" y="1504644"/>
                </a:lnTo>
                <a:lnTo>
                  <a:pt x="2820601" y="1662754"/>
                </a:lnTo>
                <a:lnTo>
                  <a:pt x="2902209" y="1820863"/>
                </a:lnTo>
                <a:lnTo>
                  <a:pt x="3045025" y="1882067"/>
                </a:lnTo>
                <a:lnTo>
                  <a:pt x="3172538" y="1876967"/>
                </a:lnTo>
                <a:lnTo>
                  <a:pt x="3320454" y="1871867"/>
                </a:lnTo>
                <a:lnTo>
                  <a:pt x="3478571" y="1892268"/>
                </a:lnTo>
                <a:lnTo>
                  <a:pt x="0" y="1887168"/>
                </a:lnTo>
                <a:cubicBezTo>
                  <a:pt x="0" y="1582849"/>
                  <a:pt x="10200" y="1181626"/>
                  <a:pt x="10200" y="877307"/>
                </a:cubicBezTo>
                <a:close/>
              </a:path>
            </a:pathLst>
          </a:custGeom>
          <a:solidFill>
            <a:srgbClr val="E596FF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cxnSp>
        <p:nvCxnSpPr>
          <p:cNvPr id="166" name="Connecteur droit avec flèche 165"/>
          <p:cNvCxnSpPr/>
          <p:nvPr/>
        </p:nvCxnSpPr>
        <p:spPr bwMode="auto">
          <a:xfrm flipV="1">
            <a:off x="7434550" y="5264803"/>
            <a:ext cx="4024064" cy="83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FF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5" name="Connecteur droit avec flèche 164"/>
          <p:cNvCxnSpPr/>
          <p:nvPr/>
        </p:nvCxnSpPr>
        <p:spPr bwMode="auto">
          <a:xfrm flipV="1">
            <a:off x="6821628" y="1340768"/>
            <a:ext cx="0" cy="39604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FF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131679" y="332656"/>
            <a:ext cx="11928641" cy="1008112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35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rgbClr val="FFFF00"/>
                </a:solidFill>
                <a:latin typeface="Chalkboard" panose="03050602040202020205" pitchFamily="66" charset="77"/>
                <a:ea typeface="ＭＳ Ｐゴシック" charset="0"/>
                <a:cs typeface="ＭＳ Ｐゴシック" charset="0"/>
              </a:rPr>
              <a:t>Solid-state photoemission detects </a:t>
            </a:r>
          </a:p>
          <a:p>
            <a:pPr marL="0" indent="0" algn="ctr">
              <a:lnSpc>
                <a:spcPts val="35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rgbClr val="FFFF00"/>
                </a:solidFill>
                <a:latin typeface="Chalkboard" panose="03050602040202020205" pitchFamily="66" charset="77"/>
                <a:ea typeface="ＭＳ Ｐゴシック" charset="0"/>
                <a:cs typeface="ＭＳ Ｐゴシック" charset="0"/>
              </a:rPr>
              <a:t>valence electrons and core electrons:</a:t>
            </a:r>
            <a:endParaRPr lang="en-US" sz="4000" b="0" u="sng">
              <a:solidFill>
                <a:schemeClr val="hlink"/>
              </a:solidFill>
              <a:latin typeface="Chalkboard" panose="03050602040202020205" pitchFamily="66" charset="77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31679" y="5841268"/>
            <a:ext cx="11928640" cy="1044116"/>
          </a:xfrm>
          <a:prstGeom prst="rect">
            <a:avLst/>
          </a:prstGeom>
          <a:noFill/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184150" indent="0" algn="ctr">
              <a:defRPr/>
            </a:pPr>
            <a:r>
              <a:rPr lang="en-US" sz="2800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…synchrotron photoemission transformed my bookish quantum notions like </a:t>
            </a:r>
            <a:r>
              <a:rPr lang="en-US" sz="2800">
                <a:solidFill>
                  <a:srgbClr val="FFFF00"/>
                </a:solidFill>
                <a:effectLst>
                  <a:glow rad="50800">
                    <a:schemeClr val="tx1"/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core levels </a:t>
            </a:r>
            <a:r>
              <a:rPr lang="en-US" sz="2800"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into tangible realities!</a:t>
            </a:r>
            <a:endParaRPr lang="en-US" sz="2800" u="sng">
              <a:solidFill>
                <a:schemeClr val="bg1"/>
              </a:solidFill>
              <a:effectLst>
                <a:glow rad="50800">
                  <a:schemeClr val="tx1"/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5" name="Grouper 244"/>
          <p:cNvGrpSpPr/>
          <p:nvPr/>
        </p:nvGrpSpPr>
        <p:grpSpPr>
          <a:xfrm>
            <a:off x="1559496" y="1268760"/>
            <a:ext cx="3123402" cy="3960440"/>
            <a:chOff x="35496" y="1412776"/>
            <a:chExt cx="3123402" cy="3960440"/>
          </a:xfrm>
        </p:grpSpPr>
        <p:grpSp>
          <p:nvGrpSpPr>
            <p:cNvPr id="2" name="Grouper 1"/>
            <p:cNvGrpSpPr/>
            <p:nvPr/>
          </p:nvGrpSpPr>
          <p:grpSpPr>
            <a:xfrm>
              <a:off x="35496" y="1412776"/>
              <a:ext cx="3123402" cy="3960440"/>
              <a:chOff x="179512" y="2132856"/>
              <a:chExt cx="3123402" cy="3960440"/>
            </a:xfrm>
          </p:grpSpPr>
          <p:cxnSp>
            <p:nvCxnSpPr>
              <p:cNvPr id="22" name="Connecteur droit avec flèche 21"/>
              <p:cNvCxnSpPr/>
              <p:nvPr/>
            </p:nvCxnSpPr>
            <p:spPr bwMode="auto">
              <a:xfrm flipV="1">
                <a:off x="611560" y="2132856"/>
                <a:ext cx="0" cy="39604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Rectangle 2"/>
              <p:cNvSpPr txBox="1">
                <a:spLocks noChangeArrowheads="1"/>
              </p:cNvSpPr>
              <p:nvPr/>
            </p:nvSpPr>
            <p:spPr bwMode="auto">
              <a:xfrm rot="16200000">
                <a:off x="-576572" y="3465004"/>
                <a:ext cx="1944216" cy="432048"/>
              </a:xfrm>
              <a:prstGeom prst="rect">
                <a:avLst/>
              </a:prstGeom>
              <a:noFill/>
              <a:effectLst>
                <a:outerShdw blurRad="63500" dist="45791" dir="3378596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4400" b="1">
                    <a:solidFill>
                      <a:srgbClr val="FFFFCC"/>
                    </a:solidFill>
                    <a:latin typeface="+mn-lt"/>
                    <a:ea typeface="+mn-ea"/>
                    <a:cs typeface="ＭＳ Ｐゴシック" charset="-128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600" b="1">
                    <a:solidFill>
                      <a:srgbClr val="FFFFCC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="1">
                    <a:solidFill>
                      <a:srgbClr val="FFFFCC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9pPr>
              </a:lstStyle>
              <a:p>
                <a:pPr marL="381000" indent="-381000">
                  <a:defRPr/>
                </a:pPr>
                <a:r>
                  <a:rPr lang="en-US" sz="2000" b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electron energy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683568" y="4797151"/>
                <a:ext cx="1656184" cy="45719"/>
              </a:xfrm>
              <a:prstGeom prst="rect">
                <a:avLst/>
              </a:prstGeom>
              <a:solidFill>
                <a:srgbClr val="47FFD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683568" y="5553231"/>
                <a:ext cx="1656184" cy="45719"/>
              </a:xfrm>
              <a:prstGeom prst="rect">
                <a:avLst/>
              </a:prstGeom>
              <a:solidFill>
                <a:srgbClr val="47FFD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2"/>
              <p:cNvSpPr txBox="1">
                <a:spLocks noChangeArrowheads="1"/>
              </p:cNvSpPr>
              <p:nvPr/>
            </p:nvSpPr>
            <p:spPr bwMode="auto">
              <a:xfrm>
                <a:off x="755576" y="2636912"/>
                <a:ext cx="1224136" cy="720080"/>
              </a:xfrm>
              <a:prstGeom prst="rect">
                <a:avLst/>
              </a:prstGeom>
              <a:noFill/>
              <a:effectLst/>
            </p:spPr>
            <p:txBody>
              <a:bodyPr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4400" b="1">
                    <a:solidFill>
                      <a:srgbClr val="FFFFCC"/>
                    </a:solidFill>
                    <a:latin typeface="+mn-lt"/>
                    <a:ea typeface="+mn-ea"/>
                    <a:cs typeface="ＭＳ Ｐゴシック" charset="-128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600" b="1">
                    <a:solidFill>
                      <a:srgbClr val="FFFFCC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="1">
                    <a:solidFill>
                      <a:srgbClr val="FFFFCC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defRPr/>
                </a:pPr>
                <a:r>
                  <a:rPr lang="en-US" sz="2000" b="0">
                    <a:solidFill>
                      <a:schemeClr val="bg1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valence electrons</a:t>
                </a:r>
              </a:p>
              <a:p>
                <a:pPr marL="0" indent="0">
                  <a:defRPr/>
                </a:pPr>
                <a:r>
                  <a:rPr lang="en-US" sz="2000" b="0">
                    <a:solidFill>
                      <a:schemeClr val="tx1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 </a:t>
                </a:r>
              </a:p>
            </p:txBody>
          </p:sp>
          <p:sp>
            <p:nvSpPr>
              <p:cNvPr id="29" name="Rectangle 2"/>
              <p:cNvSpPr txBox="1">
                <a:spLocks noChangeArrowheads="1"/>
              </p:cNvSpPr>
              <p:nvPr/>
            </p:nvSpPr>
            <p:spPr bwMode="auto">
              <a:xfrm>
                <a:off x="926650" y="5085144"/>
                <a:ext cx="2376264" cy="432048"/>
              </a:xfrm>
              <a:prstGeom prst="rect">
                <a:avLst/>
              </a:prstGeom>
              <a:noFill/>
              <a:effectLst/>
            </p:spPr>
            <p:txBody>
              <a:bodyPr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4400" b="1">
                    <a:solidFill>
                      <a:srgbClr val="FFFFCC"/>
                    </a:solidFill>
                    <a:latin typeface="+mn-lt"/>
                    <a:ea typeface="+mn-ea"/>
                    <a:cs typeface="ＭＳ Ｐゴシック" charset="-128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600" b="1">
                    <a:solidFill>
                      <a:srgbClr val="FFFFCC"/>
                    </a:solidFill>
                    <a:latin typeface="+mn-lt"/>
                    <a:ea typeface="+mn-ea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b="1">
                    <a:solidFill>
                      <a:srgbClr val="FFFFCC"/>
                    </a:solidFill>
                    <a:latin typeface="+mn-lt"/>
                    <a:ea typeface="+mn-ea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rgbClr val="FFFFCC"/>
                    </a:solidFill>
                    <a:latin typeface="+mn-lt"/>
                    <a:ea typeface="+mn-ea"/>
                  </a:defRPr>
                </a:lvl9pPr>
              </a:lstStyle>
              <a:p>
                <a:pPr marL="381000" indent="-381000">
                  <a:defRPr/>
                </a:pPr>
                <a:r>
                  <a:rPr lang="en-US" sz="2000" b="0">
                    <a:solidFill>
                      <a:srgbClr val="FFFF00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core electrons</a:t>
                </a: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539552" y="2612744"/>
              <a:ext cx="1584176" cy="810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</p:grpSp>
      <p:sp>
        <p:nvSpPr>
          <p:cNvPr id="140" name="Ellipse 139"/>
          <p:cNvSpPr/>
          <p:nvPr/>
        </p:nvSpPr>
        <p:spPr bwMode="auto">
          <a:xfrm>
            <a:off x="3071664" y="24658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42" name="Ellipse 141"/>
          <p:cNvSpPr/>
          <p:nvPr/>
        </p:nvSpPr>
        <p:spPr bwMode="auto">
          <a:xfrm>
            <a:off x="3359696" y="24658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48" name="Ellipse 147"/>
          <p:cNvSpPr/>
          <p:nvPr/>
        </p:nvSpPr>
        <p:spPr bwMode="auto">
          <a:xfrm>
            <a:off x="2855640" y="26009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0" name="Ellipse 149"/>
          <p:cNvSpPr/>
          <p:nvPr/>
        </p:nvSpPr>
        <p:spPr bwMode="auto">
          <a:xfrm>
            <a:off x="3143672" y="26009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1" name="Ellipse 150"/>
          <p:cNvSpPr/>
          <p:nvPr/>
        </p:nvSpPr>
        <p:spPr bwMode="auto">
          <a:xfrm>
            <a:off x="3287688" y="26009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18" name="Ellipse 117"/>
          <p:cNvSpPr/>
          <p:nvPr/>
        </p:nvSpPr>
        <p:spPr bwMode="auto">
          <a:xfrm>
            <a:off x="2639616" y="27394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20" name="Ellipse 119"/>
          <p:cNvSpPr/>
          <p:nvPr/>
        </p:nvSpPr>
        <p:spPr bwMode="auto">
          <a:xfrm>
            <a:off x="2927648" y="27394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21" name="Ellipse 120"/>
          <p:cNvSpPr/>
          <p:nvPr/>
        </p:nvSpPr>
        <p:spPr bwMode="auto">
          <a:xfrm>
            <a:off x="3071664" y="27394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23" name="Ellipse 122"/>
          <p:cNvSpPr/>
          <p:nvPr/>
        </p:nvSpPr>
        <p:spPr bwMode="auto">
          <a:xfrm>
            <a:off x="3359696" y="27394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28" name="Ellipse 127"/>
          <p:cNvSpPr/>
          <p:nvPr/>
        </p:nvSpPr>
        <p:spPr bwMode="auto">
          <a:xfrm>
            <a:off x="2711624" y="28745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30" name="Ellipse 129"/>
          <p:cNvSpPr/>
          <p:nvPr/>
        </p:nvSpPr>
        <p:spPr bwMode="auto">
          <a:xfrm>
            <a:off x="2999656" y="28745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31" name="Ellipse 130"/>
          <p:cNvSpPr/>
          <p:nvPr/>
        </p:nvSpPr>
        <p:spPr bwMode="auto">
          <a:xfrm>
            <a:off x="3143672" y="28745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32" name="Ellipse 131"/>
          <p:cNvSpPr/>
          <p:nvPr/>
        </p:nvSpPr>
        <p:spPr bwMode="auto">
          <a:xfrm>
            <a:off x="3287688" y="28745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99" name="Ellipse 98"/>
          <p:cNvSpPr/>
          <p:nvPr/>
        </p:nvSpPr>
        <p:spPr bwMode="auto">
          <a:xfrm>
            <a:off x="2639616" y="30058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1" name="Ellipse 100"/>
          <p:cNvSpPr/>
          <p:nvPr/>
        </p:nvSpPr>
        <p:spPr bwMode="auto">
          <a:xfrm>
            <a:off x="2927648" y="30058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2" name="Ellipse 101"/>
          <p:cNvSpPr/>
          <p:nvPr/>
        </p:nvSpPr>
        <p:spPr bwMode="auto">
          <a:xfrm>
            <a:off x="3071664" y="30058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4" name="Ellipse 103"/>
          <p:cNvSpPr/>
          <p:nvPr/>
        </p:nvSpPr>
        <p:spPr bwMode="auto">
          <a:xfrm>
            <a:off x="3359696" y="3005856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8" name="Ellipse 107"/>
          <p:cNvSpPr/>
          <p:nvPr/>
        </p:nvSpPr>
        <p:spPr bwMode="auto">
          <a:xfrm>
            <a:off x="2567608" y="31409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10" name="Ellipse 109"/>
          <p:cNvSpPr/>
          <p:nvPr/>
        </p:nvSpPr>
        <p:spPr bwMode="auto">
          <a:xfrm>
            <a:off x="2855640" y="31409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13" name="Ellipse 112"/>
          <p:cNvSpPr/>
          <p:nvPr/>
        </p:nvSpPr>
        <p:spPr bwMode="auto">
          <a:xfrm>
            <a:off x="3287688" y="3140968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45" name="Ellipse 44"/>
          <p:cNvSpPr/>
          <p:nvPr/>
        </p:nvSpPr>
        <p:spPr bwMode="auto">
          <a:xfrm>
            <a:off x="2100000" y="38807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46" name="Ellipse 45"/>
          <p:cNvSpPr/>
          <p:nvPr/>
        </p:nvSpPr>
        <p:spPr bwMode="auto">
          <a:xfrm>
            <a:off x="2244016" y="38807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47" name="Ellipse 46"/>
          <p:cNvSpPr/>
          <p:nvPr/>
        </p:nvSpPr>
        <p:spPr bwMode="auto">
          <a:xfrm>
            <a:off x="2388032" y="38807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49" name="Ellipse 48"/>
          <p:cNvSpPr/>
          <p:nvPr/>
        </p:nvSpPr>
        <p:spPr bwMode="auto">
          <a:xfrm>
            <a:off x="2676064" y="38807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51" name="Ellipse 50"/>
          <p:cNvSpPr/>
          <p:nvPr/>
        </p:nvSpPr>
        <p:spPr bwMode="auto">
          <a:xfrm>
            <a:off x="2964096" y="38807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54" name="Ellipse 53"/>
          <p:cNvSpPr/>
          <p:nvPr/>
        </p:nvSpPr>
        <p:spPr bwMode="auto">
          <a:xfrm>
            <a:off x="3252128" y="38807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 bwMode="auto">
          <a:xfrm>
            <a:off x="6960096" y="1592796"/>
            <a:ext cx="2664295" cy="1224136"/>
          </a:xfrm>
          <a:prstGeom prst="rect">
            <a:avLst/>
          </a:prstGeom>
          <a:solidFill>
            <a:srgbClr val="000090">
              <a:alpha val="53000"/>
            </a:srgbClr>
          </a:solidFill>
          <a:ln w="19050" cmpd="sng">
            <a:solidFill>
              <a:srgbClr val="47FFD1"/>
            </a:solidFill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defRPr/>
            </a:pPr>
            <a:r>
              <a:rPr lang="en-US" sz="2400" b="0">
                <a:solidFill>
                  <a:srgbClr val="FFFF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photoelectron energy, minus the photon energy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3935760" y="1628800"/>
            <a:ext cx="2016224" cy="3600400"/>
            <a:chOff x="2771800" y="2492896"/>
            <a:chExt cx="2016224" cy="3600400"/>
          </a:xfrm>
        </p:grpSpPr>
        <p:sp>
          <p:nvSpPr>
            <p:cNvPr id="55" name="Ellipse 54"/>
            <p:cNvSpPr/>
            <p:nvPr/>
          </p:nvSpPr>
          <p:spPr bwMode="auto">
            <a:xfrm>
              <a:off x="2987824" y="5517232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69" name="Ellipse 168"/>
            <p:cNvSpPr/>
            <p:nvPr/>
          </p:nvSpPr>
          <p:spPr bwMode="auto">
            <a:xfrm>
              <a:off x="4427984" y="314096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70" name="Ellipse 169"/>
            <p:cNvSpPr/>
            <p:nvPr/>
          </p:nvSpPr>
          <p:spPr bwMode="auto">
            <a:xfrm>
              <a:off x="4572000" y="306896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71" name="Ellipse 170"/>
            <p:cNvSpPr/>
            <p:nvPr/>
          </p:nvSpPr>
          <p:spPr bwMode="auto">
            <a:xfrm>
              <a:off x="4644008" y="278092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72" name="Ellipse 171"/>
            <p:cNvSpPr/>
            <p:nvPr/>
          </p:nvSpPr>
          <p:spPr bwMode="auto">
            <a:xfrm>
              <a:off x="4644008" y="263691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79" name="Ellipse 178"/>
            <p:cNvSpPr/>
            <p:nvPr/>
          </p:nvSpPr>
          <p:spPr bwMode="auto">
            <a:xfrm>
              <a:off x="3995936" y="335699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80" name="Ellipse 179"/>
            <p:cNvSpPr/>
            <p:nvPr/>
          </p:nvSpPr>
          <p:spPr bwMode="auto">
            <a:xfrm>
              <a:off x="4283968" y="321297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81" name="Ellipse 180"/>
            <p:cNvSpPr/>
            <p:nvPr/>
          </p:nvSpPr>
          <p:spPr bwMode="auto">
            <a:xfrm>
              <a:off x="4644008" y="292494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90" name="Ellipse 189"/>
            <p:cNvSpPr/>
            <p:nvPr/>
          </p:nvSpPr>
          <p:spPr bwMode="auto">
            <a:xfrm>
              <a:off x="3707904" y="364502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91" name="Ellipse 190"/>
            <p:cNvSpPr/>
            <p:nvPr/>
          </p:nvSpPr>
          <p:spPr bwMode="auto">
            <a:xfrm>
              <a:off x="3851920" y="342900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92" name="Ellipse 191"/>
            <p:cNvSpPr/>
            <p:nvPr/>
          </p:nvSpPr>
          <p:spPr bwMode="auto">
            <a:xfrm>
              <a:off x="4139952" y="328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99" name="Ellipse 198"/>
            <p:cNvSpPr/>
            <p:nvPr/>
          </p:nvSpPr>
          <p:spPr bwMode="auto">
            <a:xfrm>
              <a:off x="4644008" y="2492896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00" name="Ellipse 199"/>
            <p:cNvSpPr/>
            <p:nvPr/>
          </p:nvSpPr>
          <p:spPr bwMode="auto">
            <a:xfrm>
              <a:off x="4067944" y="4581128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01" name="Ellipse 200"/>
            <p:cNvSpPr/>
            <p:nvPr/>
          </p:nvSpPr>
          <p:spPr bwMode="auto">
            <a:xfrm>
              <a:off x="3707904" y="350100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10" name="Ellipse 209"/>
            <p:cNvSpPr/>
            <p:nvPr/>
          </p:nvSpPr>
          <p:spPr bwMode="auto">
            <a:xfrm>
              <a:off x="4139952" y="436510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11" name="Ellipse 210"/>
            <p:cNvSpPr/>
            <p:nvPr/>
          </p:nvSpPr>
          <p:spPr bwMode="auto">
            <a:xfrm>
              <a:off x="3491880" y="386104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12" name="Ellipse 211"/>
            <p:cNvSpPr/>
            <p:nvPr/>
          </p:nvSpPr>
          <p:spPr bwMode="auto">
            <a:xfrm>
              <a:off x="3635896" y="378904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17" name="Ellipse 216"/>
            <p:cNvSpPr/>
            <p:nvPr/>
          </p:nvSpPr>
          <p:spPr bwMode="auto">
            <a:xfrm>
              <a:off x="4139952" y="422108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18" name="Ellipse 217"/>
            <p:cNvSpPr/>
            <p:nvPr/>
          </p:nvSpPr>
          <p:spPr bwMode="auto">
            <a:xfrm>
              <a:off x="3995936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19" name="Ellipse 218"/>
            <p:cNvSpPr/>
            <p:nvPr/>
          </p:nvSpPr>
          <p:spPr bwMode="auto">
            <a:xfrm>
              <a:off x="3851920" y="4149080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20" name="Ellipse 219"/>
            <p:cNvSpPr/>
            <p:nvPr/>
          </p:nvSpPr>
          <p:spPr bwMode="auto">
            <a:xfrm>
              <a:off x="3707904" y="40770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21" name="Ellipse 220"/>
            <p:cNvSpPr/>
            <p:nvPr/>
          </p:nvSpPr>
          <p:spPr bwMode="auto">
            <a:xfrm>
              <a:off x="3563888" y="400506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22" name="Ellipse 221"/>
            <p:cNvSpPr/>
            <p:nvPr/>
          </p:nvSpPr>
          <p:spPr bwMode="auto">
            <a:xfrm>
              <a:off x="3563888" y="5661248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23" name="Ellipse 222"/>
            <p:cNvSpPr/>
            <p:nvPr/>
          </p:nvSpPr>
          <p:spPr bwMode="auto">
            <a:xfrm>
              <a:off x="3635896" y="5517232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24" name="Ellipse 223"/>
            <p:cNvSpPr/>
            <p:nvPr/>
          </p:nvSpPr>
          <p:spPr bwMode="auto">
            <a:xfrm>
              <a:off x="3347864" y="5517232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25" name="Ellipse 224"/>
            <p:cNvSpPr/>
            <p:nvPr/>
          </p:nvSpPr>
          <p:spPr bwMode="auto">
            <a:xfrm>
              <a:off x="3995936" y="5125988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26" name="Ellipse 225"/>
            <p:cNvSpPr/>
            <p:nvPr/>
          </p:nvSpPr>
          <p:spPr bwMode="auto">
            <a:xfrm>
              <a:off x="3923928" y="486916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28" name="Ellipse 227"/>
            <p:cNvSpPr/>
            <p:nvPr/>
          </p:nvSpPr>
          <p:spPr bwMode="auto">
            <a:xfrm>
              <a:off x="3779912" y="4653136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29" name="Ellipse 228"/>
            <p:cNvSpPr/>
            <p:nvPr/>
          </p:nvSpPr>
          <p:spPr bwMode="auto">
            <a:xfrm>
              <a:off x="3563888" y="4653136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31" name="Ellipse 230"/>
            <p:cNvSpPr/>
            <p:nvPr/>
          </p:nvSpPr>
          <p:spPr bwMode="auto">
            <a:xfrm>
              <a:off x="2987824" y="4725144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33" name="Ellipse 232"/>
            <p:cNvSpPr/>
            <p:nvPr/>
          </p:nvSpPr>
          <p:spPr bwMode="auto">
            <a:xfrm>
              <a:off x="3635896" y="594928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35" name="Ellipse 234"/>
            <p:cNvSpPr/>
            <p:nvPr/>
          </p:nvSpPr>
          <p:spPr bwMode="auto">
            <a:xfrm>
              <a:off x="3203848" y="558924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36" name="Ellipse 235"/>
            <p:cNvSpPr/>
            <p:nvPr/>
          </p:nvSpPr>
          <p:spPr bwMode="auto">
            <a:xfrm>
              <a:off x="3915425" y="5389027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37" name="Ellipse 236"/>
            <p:cNvSpPr/>
            <p:nvPr/>
          </p:nvSpPr>
          <p:spPr bwMode="auto">
            <a:xfrm>
              <a:off x="2771800" y="5517232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40" name="Ellipse 239"/>
            <p:cNvSpPr/>
            <p:nvPr/>
          </p:nvSpPr>
          <p:spPr bwMode="auto">
            <a:xfrm>
              <a:off x="3707904" y="4797152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241" name="Ellipse 240"/>
            <p:cNvSpPr/>
            <p:nvPr/>
          </p:nvSpPr>
          <p:spPr bwMode="auto">
            <a:xfrm>
              <a:off x="3491880" y="4797152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</p:grpSp>
      <p:sp>
        <p:nvSpPr>
          <p:cNvPr id="242" name="Rectangle 2"/>
          <p:cNvSpPr txBox="1">
            <a:spLocks noChangeArrowheads="1"/>
          </p:cNvSpPr>
          <p:nvPr/>
        </p:nvSpPr>
        <p:spPr bwMode="auto">
          <a:xfrm>
            <a:off x="9125883" y="3609020"/>
            <a:ext cx="2736304" cy="936104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184150" indent="0" algn="r">
              <a:lnSpc>
                <a:spcPts val="2660"/>
              </a:lnSpc>
              <a:defRPr/>
            </a:pPr>
            <a:r>
              <a:rPr lang="en-US" sz="2800" b="0">
                <a:solidFill>
                  <a:srgbClr val="E596FF"/>
                </a:solidFill>
                <a:latin typeface="Helvetica" charset="0"/>
                <a:ea typeface="ＭＳ Ｐゴシック" charset="0"/>
                <a:cs typeface="ＭＳ Ｐゴシック" charset="0"/>
              </a:rPr>
              <a:t>photoemission spectrum</a:t>
            </a:r>
            <a:endParaRPr lang="en-US" sz="2800" b="0" u="sng">
              <a:solidFill>
                <a:srgbClr val="E596FF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1" name="Rectangle 2"/>
          <p:cNvSpPr txBox="1">
            <a:spLocks noChangeArrowheads="1"/>
          </p:cNvSpPr>
          <p:nvPr/>
        </p:nvSpPr>
        <p:spPr bwMode="auto">
          <a:xfrm>
            <a:off x="3468008" y="5320944"/>
            <a:ext cx="3852128" cy="432048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2580"/>
              </a:lnSpc>
              <a:defRPr/>
            </a:pPr>
            <a:r>
              <a:rPr lang="en-US" sz="2400" b="0">
                <a:solidFill>
                  <a:schemeClr val="accent1">
                    <a:lumMod val="20000"/>
                    <a:lumOff val="8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captured photoelectrons</a:t>
            </a:r>
          </a:p>
        </p:txBody>
      </p:sp>
      <p:sp>
        <p:nvSpPr>
          <p:cNvPr id="161" name="Ellipse 160"/>
          <p:cNvSpPr/>
          <p:nvPr/>
        </p:nvSpPr>
        <p:spPr bwMode="auto">
          <a:xfrm>
            <a:off x="3396000" y="388078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62" name="Ellipse 161"/>
          <p:cNvSpPr/>
          <p:nvPr/>
        </p:nvSpPr>
        <p:spPr bwMode="auto">
          <a:xfrm>
            <a:off x="3540000" y="388078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2" name="Ellipse 151"/>
          <p:cNvSpPr/>
          <p:nvPr/>
        </p:nvSpPr>
        <p:spPr bwMode="auto">
          <a:xfrm>
            <a:off x="2100000" y="46403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3" name="Ellipse 152"/>
          <p:cNvSpPr/>
          <p:nvPr/>
        </p:nvSpPr>
        <p:spPr bwMode="auto">
          <a:xfrm>
            <a:off x="2244016" y="46403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5" name="Ellipse 154"/>
          <p:cNvSpPr/>
          <p:nvPr/>
        </p:nvSpPr>
        <p:spPr bwMode="auto">
          <a:xfrm>
            <a:off x="2532048" y="46403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6" name="Ellipse 155"/>
          <p:cNvSpPr/>
          <p:nvPr/>
        </p:nvSpPr>
        <p:spPr bwMode="auto">
          <a:xfrm>
            <a:off x="2676064" y="46403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7" name="Ellipse 156"/>
          <p:cNvSpPr/>
          <p:nvPr/>
        </p:nvSpPr>
        <p:spPr bwMode="auto">
          <a:xfrm>
            <a:off x="2820080" y="46403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8" name="Ellipse 157"/>
          <p:cNvSpPr/>
          <p:nvPr/>
        </p:nvSpPr>
        <p:spPr bwMode="auto">
          <a:xfrm>
            <a:off x="2964096" y="46403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59" name="Ellipse 158"/>
          <p:cNvSpPr/>
          <p:nvPr/>
        </p:nvSpPr>
        <p:spPr bwMode="auto">
          <a:xfrm>
            <a:off x="3108112" y="46403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60" name="Ellipse 159"/>
          <p:cNvSpPr/>
          <p:nvPr/>
        </p:nvSpPr>
        <p:spPr bwMode="auto">
          <a:xfrm>
            <a:off x="3252128" y="464030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63" name="Ellipse 162"/>
          <p:cNvSpPr/>
          <p:nvPr/>
        </p:nvSpPr>
        <p:spPr bwMode="auto">
          <a:xfrm>
            <a:off x="3396144" y="464038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grpSp>
        <p:nvGrpSpPr>
          <p:cNvPr id="5" name="Grouper 4"/>
          <p:cNvGrpSpPr/>
          <p:nvPr/>
        </p:nvGrpSpPr>
        <p:grpSpPr>
          <a:xfrm>
            <a:off x="2063552" y="2465856"/>
            <a:ext cx="1620608" cy="2318544"/>
            <a:chOff x="539552" y="2609872"/>
            <a:chExt cx="1620608" cy="2318544"/>
          </a:xfrm>
        </p:grpSpPr>
        <p:sp>
          <p:nvSpPr>
            <p:cNvPr id="133" name="Ellipse 132"/>
            <p:cNvSpPr/>
            <p:nvPr/>
          </p:nvSpPr>
          <p:spPr bwMode="auto">
            <a:xfrm>
              <a:off x="539552" y="260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34" name="Ellipse 133"/>
            <p:cNvSpPr/>
            <p:nvPr/>
          </p:nvSpPr>
          <p:spPr bwMode="auto">
            <a:xfrm>
              <a:off x="683568" y="260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35" name="Ellipse 134"/>
            <p:cNvSpPr/>
            <p:nvPr/>
          </p:nvSpPr>
          <p:spPr bwMode="auto">
            <a:xfrm>
              <a:off x="827584" y="260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36" name="Ellipse 135"/>
            <p:cNvSpPr/>
            <p:nvPr/>
          </p:nvSpPr>
          <p:spPr bwMode="auto">
            <a:xfrm>
              <a:off x="971600" y="260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37" name="Ellipse 136"/>
            <p:cNvSpPr/>
            <p:nvPr/>
          </p:nvSpPr>
          <p:spPr bwMode="auto">
            <a:xfrm>
              <a:off x="1115616" y="260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38" name="Ellipse 137"/>
            <p:cNvSpPr/>
            <p:nvPr/>
          </p:nvSpPr>
          <p:spPr bwMode="auto">
            <a:xfrm>
              <a:off x="1259632" y="260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39" name="Ellipse 138"/>
            <p:cNvSpPr/>
            <p:nvPr/>
          </p:nvSpPr>
          <p:spPr bwMode="auto">
            <a:xfrm>
              <a:off x="1403648" y="260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41" name="Ellipse 140"/>
            <p:cNvSpPr/>
            <p:nvPr/>
          </p:nvSpPr>
          <p:spPr bwMode="auto">
            <a:xfrm>
              <a:off x="1691680" y="260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43" name="Ellipse 142"/>
            <p:cNvSpPr/>
            <p:nvPr/>
          </p:nvSpPr>
          <p:spPr bwMode="auto">
            <a:xfrm>
              <a:off x="611560" y="274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44" name="Ellipse 143"/>
            <p:cNvSpPr/>
            <p:nvPr/>
          </p:nvSpPr>
          <p:spPr bwMode="auto">
            <a:xfrm>
              <a:off x="755576" y="274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45" name="Ellipse 144"/>
            <p:cNvSpPr/>
            <p:nvPr/>
          </p:nvSpPr>
          <p:spPr bwMode="auto">
            <a:xfrm>
              <a:off x="899592" y="274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46" name="Ellipse 145"/>
            <p:cNvSpPr/>
            <p:nvPr/>
          </p:nvSpPr>
          <p:spPr bwMode="auto">
            <a:xfrm>
              <a:off x="1043608" y="274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47" name="Ellipse 146"/>
            <p:cNvSpPr/>
            <p:nvPr/>
          </p:nvSpPr>
          <p:spPr bwMode="auto">
            <a:xfrm>
              <a:off x="1187624" y="274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49" name="Ellipse 148"/>
            <p:cNvSpPr/>
            <p:nvPr/>
          </p:nvSpPr>
          <p:spPr bwMode="auto">
            <a:xfrm>
              <a:off x="1475656" y="274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14" name="Ellipse 113"/>
            <p:cNvSpPr/>
            <p:nvPr/>
          </p:nvSpPr>
          <p:spPr bwMode="auto">
            <a:xfrm>
              <a:off x="539552" y="28834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15" name="Ellipse 114"/>
            <p:cNvSpPr/>
            <p:nvPr/>
          </p:nvSpPr>
          <p:spPr bwMode="auto">
            <a:xfrm>
              <a:off x="683568" y="28834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16" name="Ellipse 115"/>
            <p:cNvSpPr/>
            <p:nvPr/>
          </p:nvSpPr>
          <p:spPr bwMode="auto">
            <a:xfrm>
              <a:off x="827584" y="28834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17" name="Ellipse 116"/>
            <p:cNvSpPr/>
            <p:nvPr/>
          </p:nvSpPr>
          <p:spPr bwMode="auto">
            <a:xfrm>
              <a:off x="971600" y="28834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19" name="Ellipse 118"/>
            <p:cNvSpPr/>
            <p:nvPr/>
          </p:nvSpPr>
          <p:spPr bwMode="auto">
            <a:xfrm>
              <a:off x="1259632" y="28834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22" name="Ellipse 121"/>
            <p:cNvSpPr/>
            <p:nvPr/>
          </p:nvSpPr>
          <p:spPr bwMode="auto">
            <a:xfrm>
              <a:off x="1691680" y="28834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24" name="Ellipse 123"/>
            <p:cNvSpPr/>
            <p:nvPr/>
          </p:nvSpPr>
          <p:spPr bwMode="auto">
            <a:xfrm>
              <a:off x="611560" y="30185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25" name="Ellipse 124"/>
            <p:cNvSpPr/>
            <p:nvPr/>
          </p:nvSpPr>
          <p:spPr bwMode="auto">
            <a:xfrm>
              <a:off x="755576" y="30185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26" name="Ellipse 125"/>
            <p:cNvSpPr/>
            <p:nvPr/>
          </p:nvSpPr>
          <p:spPr bwMode="auto">
            <a:xfrm>
              <a:off x="899592" y="30185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27" name="Ellipse 126"/>
            <p:cNvSpPr/>
            <p:nvPr/>
          </p:nvSpPr>
          <p:spPr bwMode="auto">
            <a:xfrm>
              <a:off x="1043608" y="30185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29" name="Ellipse 128"/>
            <p:cNvSpPr/>
            <p:nvPr/>
          </p:nvSpPr>
          <p:spPr bwMode="auto">
            <a:xfrm>
              <a:off x="1331640" y="30185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94" name="Ellipse 93"/>
            <p:cNvSpPr/>
            <p:nvPr/>
          </p:nvSpPr>
          <p:spPr bwMode="auto">
            <a:xfrm>
              <a:off x="539552" y="314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96" name="Ellipse 95"/>
            <p:cNvSpPr/>
            <p:nvPr/>
          </p:nvSpPr>
          <p:spPr bwMode="auto">
            <a:xfrm>
              <a:off x="683568" y="314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97" name="Ellipse 96"/>
            <p:cNvSpPr/>
            <p:nvPr/>
          </p:nvSpPr>
          <p:spPr bwMode="auto">
            <a:xfrm>
              <a:off x="827584" y="314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98" name="Ellipse 97"/>
            <p:cNvSpPr/>
            <p:nvPr/>
          </p:nvSpPr>
          <p:spPr bwMode="auto">
            <a:xfrm>
              <a:off x="971600" y="314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00" name="Ellipse 99"/>
            <p:cNvSpPr/>
            <p:nvPr/>
          </p:nvSpPr>
          <p:spPr bwMode="auto">
            <a:xfrm>
              <a:off x="1259632" y="314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03" name="Ellipse 102"/>
            <p:cNvSpPr/>
            <p:nvPr/>
          </p:nvSpPr>
          <p:spPr bwMode="auto">
            <a:xfrm>
              <a:off x="1691680" y="3149872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05" name="Ellipse 104"/>
            <p:cNvSpPr/>
            <p:nvPr/>
          </p:nvSpPr>
          <p:spPr bwMode="auto">
            <a:xfrm>
              <a:off x="611560" y="328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06" name="Ellipse 105"/>
            <p:cNvSpPr/>
            <p:nvPr/>
          </p:nvSpPr>
          <p:spPr bwMode="auto">
            <a:xfrm>
              <a:off x="755576" y="328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07" name="Ellipse 106"/>
            <p:cNvSpPr/>
            <p:nvPr/>
          </p:nvSpPr>
          <p:spPr bwMode="auto">
            <a:xfrm>
              <a:off x="899592" y="328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09" name="Ellipse 108"/>
            <p:cNvSpPr/>
            <p:nvPr/>
          </p:nvSpPr>
          <p:spPr bwMode="auto">
            <a:xfrm>
              <a:off x="1187624" y="328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11" name="Ellipse 110"/>
            <p:cNvSpPr/>
            <p:nvPr/>
          </p:nvSpPr>
          <p:spPr bwMode="auto">
            <a:xfrm>
              <a:off x="1475656" y="328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12" name="Ellipse 111"/>
            <p:cNvSpPr/>
            <p:nvPr/>
          </p:nvSpPr>
          <p:spPr bwMode="auto">
            <a:xfrm>
              <a:off x="1619672" y="3284984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48" name="Ellipse 47"/>
            <p:cNvSpPr/>
            <p:nvPr/>
          </p:nvSpPr>
          <p:spPr bwMode="auto">
            <a:xfrm>
              <a:off x="1008048" y="402472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50" name="Ellipse 49"/>
            <p:cNvSpPr/>
            <p:nvPr/>
          </p:nvSpPr>
          <p:spPr bwMode="auto">
            <a:xfrm>
              <a:off x="1296080" y="402472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53" name="Ellipse 52"/>
            <p:cNvSpPr/>
            <p:nvPr/>
          </p:nvSpPr>
          <p:spPr bwMode="auto">
            <a:xfrm>
              <a:off x="1584112" y="402472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54" name="Ellipse 153"/>
            <p:cNvSpPr/>
            <p:nvPr/>
          </p:nvSpPr>
          <p:spPr bwMode="auto">
            <a:xfrm>
              <a:off x="864032" y="478432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64" name="Ellipse 163"/>
            <p:cNvSpPr/>
            <p:nvPr/>
          </p:nvSpPr>
          <p:spPr bwMode="auto">
            <a:xfrm>
              <a:off x="2016144" y="478440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4" name="Ellipse 132">
              <a:extLst>
                <a:ext uri="{FF2B5EF4-FFF2-40B4-BE49-F238E27FC236}">
                  <a16:creationId xmlns:a16="http://schemas.microsoft.com/office/drawing/2014/main" id="{70AAD284-5A1B-6715-F89D-383519B83669}"/>
                </a:ext>
              </a:extLst>
            </p:cNvPr>
            <p:cNvSpPr/>
            <p:nvPr/>
          </p:nvSpPr>
          <p:spPr bwMode="auto">
            <a:xfrm>
              <a:off x="1907704" y="274608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6" name="Ellipse 132">
              <a:extLst>
                <a:ext uri="{FF2B5EF4-FFF2-40B4-BE49-F238E27FC236}">
                  <a16:creationId xmlns:a16="http://schemas.microsoft.com/office/drawing/2014/main" id="{BEDFC806-39AA-AC5D-CE66-C3403166A4B6}"/>
                </a:ext>
              </a:extLst>
            </p:cNvPr>
            <p:cNvSpPr/>
            <p:nvPr/>
          </p:nvSpPr>
          <p:spPr bwMode="auto">
            <a:xfrm>
              <a:off x="1913193" y="301527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7" name="Ellipse 132">
              <a:extLst>
                <a:ext uri="{FF2B5EF4-FFF2-40B4-BE49-F238E27FC236}">
                  <a16:creationId xmlns:a16="http://schemas.microsoft.com/office/drawing/2014/main" id="{306471B2-5CBE-2CDB-889D-36EE52B05800}"/>
                </a:ext>
              </a:extLst>
            </p:cNvPr>
            <p:cNvSpPr/>
            <p:nvPr/>
          </p:nvSpPr>
          <p:spPr bwMode="auto">
            <a:xfrm>
              <a:off x="1918682" y="3284468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8" name="Ellipse 132">
              <a:extLst>
                <a:ext uri="{FF2B5EF4-FFF2-40B4-BE49-F238E27FC236}">
                  <a16:creationId xmlns:a16="http://schemas.microsoft.com/office/drawing/2014/main" id="{EE98AA3C-7982-9210-9906-693ACEFE5D5A}"/>
                </a:ext>
              </a:extLst>
            </p:cNvPr>
            <p:cNvSpPr/>
            <p:nvPr/>
          </p:nvSpPr>
          <p:spPr bwMode="auto">
            <a:xfrm>
              <a:off x="1990690" y="2611885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9" name="Ellipse 132">
              <a:extLst>
                <a:ext uri="{FF2B5EF4-FFF2-40B4-BE49-F238E27FC236}">
                  <a16:creationId xmlns:a16="http://schemas.microsoft.com/office/drawing/2014/main" id="{2017E615-DB4A-B6CF-CF72-B547265A278C}"/>
                </a:ext>
              </a:extLst>
            </p:cNvPr>
            <p:cNvSpPr/>
            <p:nvPr/>
          </p:nvSpPr>
          <p:spPr bwMode="auto">
            <a:xfrm>
              <a:off x="1985201" y="2879927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sp>
          <p:nvSpPr>
            <p:cNvPr id="10" name="Ellipse 132">
              <a:extLst>
                <a:ext uri="{FF2B5EF4-FFF2-40B4-BE49-F238E27FC236}">
                  <a16:creationId xmlns:a16="http://schemas.microsoft.com/office/drawing/2014/main" id="{38891258-89E5-E2A7-B917-C33EA565ACFE}"/>
                </a:ext>
              </a:extLst>
            </p:cNvPr>
            <p:cNvSpPr/>
            <p:nvPr/>
          </p:nvSpPr>
          <p:spPr bwMode="auto">
            <a:xfrm>
              <a:off x="1986554" y="3150629"/>
              <a:ext cx="144016" cy="144016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</p:grpSp>
      <p:cxnSp>
        <p:nvCxnSpPr>
          <p:cNvPr id="3" name="Connecteur droit avec flèche 165">
            <a:extLst>
              <a:ext uri="{FF2B5EF4-FFF2-40B4-BE49-F238E27FC236}">
                <a16:creationId xmlns:a16="http://schemas.microsoft.com/office/drawing/2014/main" id="{B8E26007-A40F-0911-0E9D-9D1FCA97A0BC}"/>
              </a:ext>
            </a:extLst>
          </p:cNvPr>
          <p:cNvCxnSpPr>
            <a:cxnSpLocks/>
          </p:cNvCxnSpPr>
          <p:nvPr/>
        </p:nvCxnSpPr>
        <p:spPr bwMode="auto">
          <a:xfrm flipH="1">
            <a:off x="3503712" y="5301208"/>
            <a:ext cx="333220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2FFF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3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27695 -0.1224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41" y="-6134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29931 -0.10093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504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116 L 0.27956 -0.0983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-497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29149 -0.0787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66" y="-3935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89 -0.00301 L 0.30222 -0.06065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94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0.24427 -0.0673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5" y="-338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2599 -0.0567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2847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0.00116 L 0.2556 -0.04514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95" y="-231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9 0.00185 L 0.26237 -0.0340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-1806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0.18907 -0.04491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224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8906 -0.03449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4" y="-1736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20469 -0.0134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671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0.00069 L 0.21862 0.00833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37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0.00301 L 0.15091 0.00185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18125 0.01991 " pathEditMode="relative" rAng="0" ptsTypes="AA">
                                      <p:cBhvr>
                                        <p:cTn id="174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995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0.21268 0.03032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1505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0.2599 0.04074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2037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20487 0.02106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3" y="1042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44444E-6 L 0.26771 0.0317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85" y="157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29931 0.05254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2616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29532 0.06481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3241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44444E-6 L 0.2717 0.02291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1134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0.20086 0.0125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625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13785 0.00185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93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0.14583 0.0018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93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16927 0.00185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93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6928 0.00185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93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754 -0.01829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926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34254 -0.02362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-1181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29531 -0.0132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7" y="-671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0.25607 -0.0132 " pathEditMode="relative" rAng="0" ptsTypes="AA">
                                      <p:cBhvr>
                                        <p:cTn id="20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5" y="-671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16146 -0.00278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39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0.18507 0.0078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394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7709 0.00787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394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.18507 0.01828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903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17722 0.05625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36232 0.12592 " pathEditMode="relative" rAng="0" ptsTypes="AA">
                                      <p:cBhvr>
                                        <p:cTn id="2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5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52" grpId="0" animBg="1"/>
      <p:bldP spid="17" grpId="0"/>
      <p:bldP spid="140" grpId="0" animBg="1"/>
      <p:bldP spid="140" grpId="1" animBg="1"/>
      <p:bldP spid="142" grpId="0" animBg="1"/>
      <p:bldP spid="142" grpId="1" animBg="1"/>
      <p:bldP spid="148" grpId="0" animBg="1"/>
      <p:bldP spid="148" grpId="1" animBg="1"/>
      <p:bldP spid="150" grpId="0" animBg="1"/>
      <p:bldP spid="150" grpId="1" animBg="1"/>
      <p:bldP spid="151" grpId="0" animBg="1"/>
      <p:bldP spid="151" grpId="1" animBg="1"/>
      <p:bldP spid="118" grpId="0" animBg="1"/>
      <p:bldP spid="118" grpId="1" animBg="1"/>
      <p:bldP spid="120" grpId="0" animBg="1"/>
      <p:bldP spid="120" grpId="1" animBg="1"/>
      <p:bldP spid="121" grpId="0" animBg="1"/>
      <p:bldP spid="121" grpId="1" animBg="1"/>
      <p:bldP spid="123" grpId="0" animBg="1"/>
      <p:bldP spid="123" grpId="1" animBg="1"/>
      <p:bldP spid="128" grpId="0" animBg="1"/>
      <p:bldP spid="128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99" grpId="0" animBg="1"/>
      <p:bldP spid="99" grpId="1" animBg="1"/>
      <p:bldP spid="101" grpId="0" animBg="1"/>
      <p:bldP spid="101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  <p:bldP spid="113" grpId="0" animBg="1"/>
      <p:bldP spid="11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4" grpId="0" animBg="1"/>
      <p:bldP spid="54" grpId="1" animBg="1"/>
      <p:bldP spid="95" grpId="0" animBg="1"/>
      <p:bldP spid="242" grpId="0"/>
      <p:bldP spid="291" grpId="0"/>
      <p:bldP spid="161" grpId="0" animBg="1"/>
      <p:bldP spid="161" grpId="1" animBg="1"/>
      <p:bldP spid="162" grpId="0" animBg="1"/>
      <p:bldP spid="162" grpId="1" animBg="1"/>
      <p:bldP spid="152" grpId="0" animBg="1"/>
      <p:bldP spid="152" grpId="1" animBg="1"/>
      <p:bldP spid="153" grpId="0" animBg="1"/>
      <p:bldP spid="153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60" grpId="0" animBg="1"/>
      <p:bldP spid="160" grpId="1" animBg="1"/>
      <p:bldP spid="163" grpId="0" animBg="1"/>
      <p:bldP spid="163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9BCFEEDC-4854-84EC-257F-8B770C933B86}"/>
              </a:ext>
            </a:extLst>
          </p:cNvPr>
          <p:cNvGrpSpPr/>
          <p:nvPr/>
        </p:nvGrpSpPr>
        <p:grpSpPr>
          <a:xfrm>
            <a:off x="1524001" y="2191317"/>
            <a:ext cx="9151816" cy="1813747"/>
            <a:chOff x="-4757" y="1588078"/>
            <a:chExt cx="9151816" cy="1813747"/>
          </a:xfrm>
        </p:grpSpPr>
        <p:grpSp>
          <p:nvGrpSpPr>
            <p:cNvPr id="927" name="Group"/>
            <p:cNvGrpSpPr/>
            <p:nvPr/>
          </p:nvGrpSpPr>
          <p:grpSpPr>
            <a:xfrm>
              <a:off x="-4757" y="2907119"/>
              <a:ext cx="9151816" cy="494706"/>
              <a:chOff x="-1489069" y="198264"/>
              <a:chExt cx="9151814" cy="494706"/>
            </a:xfrm>
          </p:grpSpPr>
          <p:sp>
            <p:nvSpPr>
              <p:cNvPr id="925" name="Rectangle"/>
              <p:cNvSpPr/>
              <p:nvPr/>
            </p:nvSpPr>
            <p:spPr>
              <a:xfrm>
                <a:off x="-1268287" y="198264"/>
                <a:ext cx="8679915" cy="494706"/>
              </a:xfrm>
              <a:prstGeom prst="rect">
                <a:avLst/>
              </a:prstGeom>
              <a:solidFill>
                <a:srgbClr val="B6192B"/>
              </a:solidFill>
              <a:ln w="9525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926" name="Spectromicroscopy"/>
              <p:cNvSpPr txBox="1"/>
              <p:nvPr/>
            </p:nvSpPr>
            <p:spPr>
              <a:xfrm>
                <a:off x="-1489069" y="202377"/>
                <a:ext cx="915181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spcBef>
                    <a:spcPts val="600"/>
                  </a:spcBef>
                  <a:buClr>
                    <a:srgbClr val="FFFED5"/>
                  </a:buClr>
                  <a:buFont typeface="Helvetica"/>
                  <a:defRPr sz="2800" b="1">
                    <a:solidFill>
                      <a:srgbClr val="FFFED5"/>
                    </a:solidFill>
                    <a:uFill>
                      <a:solidFill>
                        <a:srgbClr val="FFFED5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en-US" sz="2400" b="0"/>
                  <a:t>SPECTROMICROSCOPY: structural + chemical information</a:t>
                </a:r>
              </a:p>
            </p:txBody>
          </p:sp>
        </p:grpSp>
        <p:sp>
          <p:nvSpPr>
            <p:cNvPr id="34" name="Down Arrow 33">
              <a:extLst>
                <a:ext uri="{FF2B5EF4-FFF2-40B4-BE49-F238E27FC236}">
                  <a16:creationId xmlns:a16="http://schemas.microsoft.com/office/drawing/2014/main" id="{2C61E341-56B6-2211-65C6-2135A3E8632C}"/>
                </a:ext>
              </a:extLst>
            </p:cNvPr>
            <p:cNvSpPr/>
            <p:nvPr/>
          </p:nvSpPr>
          <p:spPr bwMode="auto">
            <a:xfrm>
              <a:off x="2170074" y="1588078"/>
              <a:ext cx="401151" cy="1314456"/>
            </a:xfrm>
            <a:prstGeom prst="downArrow">
              <a:avLst/>
            </a:prstGeom>
            <a:solidFill>
              <a:srgbClr val="FF00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5" name="Down Arrow 34">
              <a:extLst>
                <a:ext uri="{FF2B5EF4-FFF2-40B4-BE49-F238E27FC236}">
                  <a16:creationId xmlns:a16="http://schemas.microsoft.com/office/drawing/2014/main" id="{9116D13C-C305-EAB3-5EF2-E377BDF9727B}"/>
                </a:ext>
              </a:extLst>
            </p:cNvPr>
            <p:cNvSpPr/>
            <p:nvPr/>
          </p:nvSpPr>
          <p:spPr bwMode="auto">
            <a:xfrm>
              <a:off x="7015514" y="1597345"/>
              <a:ext cx="401151" cy="1296192"/>
            </a:xfrm>
            <a:prstGeom prst="downArrow">
              <a:avLst/>
            </a:prstGeom>
            <a:solidFill>
              <a:srgbClr val="FF00D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913" name="From spectroscopy to spectromicroscopy:"/>
          <p:cNvSpPr txBox="1">
            <a:spLocks noGrp="1"/>
          </p:cNvSpPr>
          <p:nvPr>
            <p:ph type="body" sz="quarter" idx="4294967295"/>
          </p:nvPr>
        </p:nvSpPr>
        <p:spPr>
          <a:xfrm>
            <a:off x="0" y="371752"/>
            <a:ext cx="12191999" cy="122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marL="383540" marR="40639" indent="-342900" algn="l" defTabSz="914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783590" marR="40639" indent="-285750" algn="l" defTabSz="914400" latinLnBrk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2pPr>
            <a:lvl3pPr marL="1183639" marR="40639" indent="-228600" algn="l" defTabSz="91440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3pPr>
            <a:lvl4pPr marL="1640839" marR="40639" indent="-228600" algn="l" defTabSz="9144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4pPr>
            <a:lvl5pPr marL="2098039" marR="40639" indent="-228600" algn="l" defTabSz="91440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5pPr>
            <a:lvl6pPr marL="2413000" marR="40639" indent="-502920" algn="l" defTabSz="914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6pPr>
            <a:lvl7pPr marL="2413000" marR="40639" indent="-502920" algn="l" defTabSz="914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7pPr>
            <a:lvl8pPr marL="2413000" marR="40639" indent="-502920" algn="l" defTabSz="914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8pPr>
            <a:lvl9pPr marL="2413000" marR="40639" indent="-502920" algn="l" defTabSz="914400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>
              <a:lnSpc>
                <a:spcPts val="3400"/>
              </a:lnSpc>
              <a:spcBef>
                <a:spcPts val="0"/>
              </a:spcBef>
            </a:pPr>
            <a:r>
              <a:rPr lang="en-GB" sz="40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Photoemission spectroscopy and </a:t>
            </a:r>
            <a:r>
              <a:rPr lang="en-GB" sz="4000" b="0" err="1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spectromicroscopy</a:t>
            </a:r>
            <a:r>
              <a:rPr lang="en-GB" sz="40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:</a:t>
            </a: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5CCCE-6DD5-E119-F876-420B6A81C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863" y="4077072"/>
            <a:ext cx="2889777" cy="26497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F0B1BDC-5B16-CF04-ECCA-A73FCB2358B9}"/>
              </a:ext>
            </a:extLst>
          </p:cNvPr>
          <p:cNvGrpSpPr/>
          <p:nvPr/>
        </p:nvGrpSpPr>
        <p:grpSpPr>
          <a:xfrm>
            <a:off x="4024065" y="4653136"/>
            <a:ext cx="4808239" cy="1990047"/>
            <a:chOff x="395536" y="4546652"/>
            <a:chExt cx="5070900" cy="20987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54ED7CB-DA32-8B15-336D-6ED619335381}"/>
                </a:ext>
              </a:extLst>
            </p:cNvPr>
            <p:cNvGrpSpPr/>
            <p:nvPr/>
          </p:nvGrpSpPr>
          <p:grpSpPr>
            <a:xfrm>
              <a:off x="395536" y="4546652"/>
              <a:ext cx="5070900" cy="2098758"/>
              <a:chOff x="1403648" y="4751850"/>
              <a:chExt cx="5070900" cy="2098758"/>
            </a:xfrm>
          </p:grpSpPr>
          <p:pic>
            <p:nvPicPr>
              <p:cNvPr id="20" name="Picture 1" descr="page4image64106480">
                <a:extLst>
                  <a:ext uri="{FF2B5EF4-FFF2-40B4-BE49-F238E27FC236}">
                    <a16:creationId xmlns:a16="http://schemas.microsoft.com/office/drawing/2014/main" id="{AC1D122D-E689-2181-EDFD-AAC2B4482D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1680" y="4752053"/>
                <a:ext cx="4602848" cy="19826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75274F1-1BAB-6475-EEC4-7DE170E2E006}"/>
                  </a:ext>
                </a:extLst>
              </p:cNvPr>
              <p:cNvSpPr/>
              <p:nvPr/>
            </p:nvSpPr>
            <p:spPr bwMode="auto">
              <a:xfrm>
                <a:off x="1403648" y="4752052"/>
                <a:ext cx="360040" cy="1982612"/>
              </a:xfrm>
              <a:prstGeom prst="rect">
                <a:avLst/>
              </a:prstGeom>
              <a:solidFill>
                <a:srgbClr val="455B5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B347ADA-BDD7-01D5-7E98-326892D891E0}"/>
                  </a:ext>
                </a:extLst>
              </p:cNvPr>
              <p:cNvSpPr/>
              <p:nvPr/>
            </p:nvSpPr>
            <p:spPr bwMode="auto">
              <a:xfrm>
                <a:off x="6114508" y="4751850"/>
                <a:ext cx="360040" cy="1982612"/>
              </a:xfrm>
              <a:prstGeom prst="rect">
                <a:avLst/>
              </a:prstGeom>
              <a:solidFill>
                <a:srgbClr val="455B5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E0CA95C-C62A-ABAC-EF0E-5479FC7BD038}"/>
                  </a:ext>
                </a:extLst>
              </p:cNvPr>
              <p:cNvSpPr/>
              <p:nvPr/>
            </p:nvSpPr>
            <p:spPr bwMode="auto">
              <a:xfrm>
                <a:off x="1691680" y="4751850"/>
                <a:ext cx="4422828" cy="124548"/>
              </a:xfrm>
              <a:prstGeom prst="rect">
                <a:avLst/>
              </a:prstGeom>
              <a:solidFill>
                <a:srgbClr val="455B5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E1C8DA9-6931-5945-261C-61BD6A1F2A42}"/>
                  </a:ext>
                </a:extLst>
              </p:cNvPr>
              <p:cNvSpPr/>
              <p:nvPr/>
            </p:nvSpPr>
            <p:spPr bwMode="auto">
              <a:xfrm>
                <a:off x="1403648" y="6610117"/>
                <a:ext cx="5070900" cy="240491"/>
              </a:xfrm>
              <a:prstGeom prst="rect">
                <a:avLst/>
              </a:prstGeom>
              <a:solidFill>
                <a:srgbClr val="455B5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B0D6423-8C4C-EB9A-CB14-B4CFD006D415}"/>
                  </a:ext>
                </a:extLst>
              </p:cNvPr>
              <p:cNvSpPr txBox="1"/>
              <p:nvPr/>
            </p:nvSpPr>
            <p:spPr>
              <a:xfrm>
                <a:off x="1447708" y="6287837"/>
                <a:ext cx="4544862" cy="486885"/>
              </a:xfrm>
              <a:prstGeom prst="rect">
                <a:avLst/>
              </a:prstGeom>
              <a:solidFill>
                <a:srgbClr val="455B55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CH" sz="2000" b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As3d              Ga3d            </a:t>
                </a:r>
                <a:r>
                  <a:rPr lang="en-CH" b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In4d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70526C-ED70-869B-2A91-1FF90E032CDE}"/>
                </a:ext>
              </a:extLst>
            </p:cNvPr>
            <p:cNvSpPr/>
            <p:nvPr/>
          </p:nvSpPr>
          <p:spPr bwMode="auto">
            <a:xfrm>
              <a:off x="829152" y="4742561"/>
              <a:ext cx="1222568" cy="1293362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E50A0D-AFB1-171E-3B93-9A323B35A91B}"/>
                </a:ext>
              </a:extLst>
            </p:cNvPr>
            <p:cNvSpPr/>
            <p:nvPr/>
          </p:nvSpPr>
          <p:spPr bwMode="auto">
            <a:xfrm>
              <a:off x="2339752" y="4760014"/>
              <a:ext cx="1222568" cy="1293362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22B0A9-17CD-B696-D7D5-F7C2C0E4EF74}"/>
                </a:ext>
              </a:extLst>
            </p:cNvPr>
            <p:cNvSpPr/>
            <p:nvPr/>
          </p:nvSpPr>
          <p:spPr bwMode="auto">
            <a:xfrm>
              <a:off x="3883828" y="4760014"/>
              <a:ext cx="1222568" cy="1293362"/>
            </a:xfrm>
            <a:prstGeom prst="rect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12" name="From spectroscopy to spectromicroscopy:">
            <a:extLst>
              <a:ext uri="{FF2B5EF4-FFF2-40B4-BE49-F238E27FC236}">
                <a16:creationId xmlns:a16="http://schemas.microsoft.com/office/drawing/2014/main" id="{8BED5470-B298-5C18-9409-9A82430342A8}"/>
              </a:ext>
            </a:extLst>
          </p:cNvPr>
          <p:cNvSpPr txBox="1">
            <a:spLocks/>
          </p:cNvSpPr>
          <p:nvPr/>
        </p:nvSpPr>
        <p:spPr>
          <a:xfrm>
            <a:off x="144016" y="4163598"/>
            <a:ext cx="8760296" cy="2649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383540" marR="40639" indent="-3429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783590" marR="40639" indent="-2857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2pPr>
            <a:lvl3pPr marL="1183639" marR="40639" indent="-2286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3pPr>
            <a:lvl4pPr marL="1640839" marR="40639" indent="-2286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4pPr>
            <a:lvl5pPr marL="2098039" marR="40639" indent="-2286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5pPr>
            <a:lvl6pPr marL="2413000" marR="40639" indent="-50292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6pPr>
            <a:lvl7pPr marL="2413000" marR="40639" indent="-50292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7pPr>
            <a:lvl8pPr marL="2413000" marR="40639" indent="-50292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8pPr>
            <a:lvl9pPr marL="2413000" marR="40639" indent="-50292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12700" indent="0">
              <a:lnSpc>
                <a:spcPts val="2600"/>
              </a:lnSpc>
              <a:spcBef>
                <a:spcPts val="0"/>
              </a:spcBef>
            </a:pPr>
            <a:r>
              <a:rPr lang="en-GB" sz="2400" b="0" ker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Example: </a:t>
            </a:r>
            <a:r>
              <a:rPr lang="en-US" sz="24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photoelectron spectra and </a:t>
            </a:r>
            <a:r>
              <a:rPr lang="en-US" sz="2400" b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phptoemission</a:t>
            </a:r>
            <a:r>
              <a:rPr lang="en-US" sz="24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 intensity images (“chemical maps”) </a:t>
            </a:r>
          </a:p>
          <a:p>
            <a:pPr marL="12700" indent="0">
              <a:lnSpc>
                <a:spcPts val="2600"/>
              </a:lnSpc>
              <a:spcBef>
                <a:spcPts val="0"/>
              </a:spcBef>
            </a:pPr>
            <a:r>
              <a:rPr lang="en-US" sz="24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of different parts of a </a:t>
            </a:r>
          </a:p>
          <a:p>
            <a:pPr marL="12700" indent="0">
              <a:lnSpc>
                <a:spcPts val="2600"/>
              </a:lnSpc>
              <a:spcBef>
                <a:spcPts val="0"/>
              </a:spcBef>
            </a:pPr>
            <a:r>
              <a:rPr lang="en-US" sz="24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patterned </a:t>
            </a:r>
            <a:r>
              <a:rPr lang="en-US" sz="2400" b="0" err="1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InGaAs </a:t>
            </a:r>
            <a:r>
              <a:rPr lang="en-US" sz="24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layer </a:t>
            </a:r>
          </a:p>
          <a:p>
            <a:pPr marL="12700" indent="0">
              <a:lnSpc>
                <a:spcPts val="2600"/>
              </a:lnSpc>
              <a:spcBef>
                <a:spcPts val="0"/>
              </a:spcBef>
            </a:pPr>
            <a:r>
              <a:rPr lang="en-US" sz="24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over a GaAs substrate</a:t>
            </a:r>
          </a:p>
          <a:p>
            <a:pPr marL="12700" indent="0">
              <a:lnSpc>
                <a:spcPts val="2600"/>
              </a:lnSpc>
              <a:spcBef>
                <a:spcPts val="0"/>
              </a:spcBef>
            </a:pPr>
            <a:r>
              <a:rPr lang="en-US" sz="24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[W. Ng et al., Nucl. Instrum. </a:t>
            </a:r>
          </a:p>
          <a:p>
            <a:pPr marL="12700" indent="0">
              <a:lnSpc>
                <a:spcPts val="2600"/>
              </a:lnSpc>
              <a:spcBef>
                <a:spcPts val="0"/>
              </a:spcBef>
            </a:pPr>
            <a:r>
              <a:rPr lang="en-US" sz="24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Meth. </a:t>
            </a:r>
            <a:r>
              <a:rPr lang="en-US" sz="24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A347</a:t>
            </a:r>
            <a:r>
              <a:rPr lang="en-US" sz="24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, 422 (1994)]</a:t>
            </a:r>
          </a:p>
          <a:p>
            <a:pPr marL="12700" indent="0" algn="ctr"/>
            <a:endParaRPr lang="en-GB" sz="3600" kern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423140-F9F2-E3C5-B70E-1439B7544F8B}"/>
              </a:ext>
            </a:extLst>
          </p:cNvPr>
          <p:cNvGrpSpPr/>
          <p:nvPr/>
        </p:nvGrpSpPr>
        <p:grpSpPr>
          <a:xfrm>
            <a:off x="1487488" y="980728"/>
            <a:ext cx="5040560" cy="1219855"/>
            <a:chOff x="-468560" y="1052737"/>
            <a:chExt cx="5040560" cy="1219855"/>
          </a:xfrm>
        </p:grpSpPr>
        <p:sp>
          <p:nvSpPr>
            <p:cNvPr id="914" name="Rectangle"/>
            <p:cNvSpPr/>
            <p:nvPr/>
          </p:nvSpPr>
          <p:spPr>
            <a:xfrm>
              <a:off x="-468560" y="1052737"/>
              <a:ext cx="5040560" cy="1191301"/>
            </a:xfrm>
            <a:prstGeom prst="rect">
              <a:avLst/>
            </a:prstGeom>
            <a:solidFill>
              <a:srgbClr val="424100"/>
            </a:solidFill>
            <a:ln w="28575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915" name="Spectroscopy (energy and momentum resolution)"/>
            <p:cNvSpPr txBox="1"/>
            <p:nvPr/>
          </p:nvSpPr>
          <p:spPr>
            <a:xfrm>
              <a:off x="-468560" y="1062004"/>
              <a:ext cx="5019390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spcBef>
                  <a:spcPts val="400"/>
                </a:spcBef>
                <a:buClr>
                  <a:srgbClr val="FFFB00"/>
                </a:buClr>
                <a:buFont typeface="Helvetica"/>
                <a:defRPr sz="1800" b="1">
                  <a:solidFill>
                    <a:srgbClr val="FFFB00"/>
                  </a:solidFill>
                  <a:uFill>
                    <a:solidFill>
                      <a:srgbClr val="FFFB00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>
                <a:spcBef>
                  <a:spcPts val="0"/>
                </a:spcBef>
              </a:pPr>
              <a:r>
                <a:rPr lang="fr-CH" sz="2400" b="0"/>
                <a:t>SPECTROSCOPY</a:t>
              </a:r>
              <a:r>
                <a:rPr sz="2400" b="0"/>
                <a:t> </a:t>
              </a:r>
              <a:endParaRPr lang="fr-CH" sz="2400" b="0"/>
            </a:p>
            <a:p>
              <a:pPr>
                <a:spcBef>
                  <a:spcPts val="0"/>
                </a:spcBef>
              </a:pPr>
              <a:r>
                <a:rPr sz="2400" b="0"/>
                <a:t>(energy and momentum resolution)</a:t>
              </a:r>
              <a:r>
                <a:rPr lang="fr-CH" sz="2400" b="0"/>
                <a:t>: </a:t>
              </a:r>
            </a:p>
            <a:p>
              <a:pPr>
                <a:spcBef>
                  <a:spcPts val="0"/>
                </a:spcBef>
              </a:pPr>
              <a:r>
                <a:rPr lang="fr-CH" sz="2400" b="0" err="1">
                  <a:solidFill>
                    <a:schemeClr val="bg1"/>
                  </a:solidFill>
                </a:rPr>
                <a:t>chemical</a:t>
              </a:r>
              <a:r>
                <a:rPr lang="fr-CH" sz="2400" b="0">
                  <a:solidFill>
                    <a:schemeClr val="bg1"/>
                  </a:solidFill>
                </a:rPr>
                <a:t> information</a:t>
              </a:r>
              <a:endParaRPr sz="2400" b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AD67063-4230-0285-C1C1-3C837EC69258}"/>
              </a:ext>
            </a:extLst>
          </p:cNvPr>
          <p:cNvGrpSpPr/>
          <p:nvPr/>
        </p:nvGrpSpPr>
        <p:grpSpPr>
          <a:xfrm>
            <a:off x="7105600" y="980728"/>
            <a:ext cx="3310880" cy="1583147"/>
            <a:chOff x="5077544" y="1052736"/>
            <a:chExt cx="3310880" cy="1583147"/>
          </a:xfrm>
        </p:grpSpPr>
        <p:grpSp>
          <p:nvGrpSpPr>
            <p:cNvPr id="919" name="Group"/>
            <p:cNvGrpSpPr/>
            <p:nvPr/>
          </p:nvGrpSpPr>
          <p:grpSpPr>
            <a:xfrm>
              <a:off x="5077544" y="1052736"/>
              <a:ext cx="3310880" cy="1210588"/>
              <a:chOff x="0" y="-1"/>
              <a:chExt cx="3310880" cy="1210588"/>
            </a:xfrm>
          </p:grpSpPr>
          <p:sp>
            <p:nvSpPr>
              <p:cNvPr id="917" name="Rectangle"/>
              <p:cNvSpPr/>
              <p:nvPr/>
            </p:nvSpPr>
            <p:spPr>
              <a:xfrm>
                <a:off x="0" y="0"/>
                <a:ext cx="3310880" cy="1199797"/>
              </a:xfrm>
              <a:prstGeom prst="rect">
                <a:avLst/>
              </a:prstGeom>
              <a:solidFill>
                <a:srgbClr val="424100"/>
              </a:solidFill>
              <a:ln w="28575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918" name="Microscopy (spatial resolution)"/>
              <p:cNvSpPr txBox="1"/>
              <p:nvPr/>
            </p:nvSpPr>
            <p:spPr>
              <a:xfrm>
                <a:off x="0" y="-1"/>
                <a:ext cx="3240360" cy="1210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spcBef>
                    <a:spcPts val="400"/>
                  </a:spcBef>
                  <a:buClr>
                    <a:srgbClr val="FFFB00"/>
                  </a:buClr>
                  <a:buFont typeface="Helvetica"/>
                  <a:defRPr sz="1800" b="1">
                    <a:solidFill>
                      <a:srgbClr val="FFFB00"/>
                    </a:solidFill>
                    <a:uFill>
                      <a:solidFill>
                        <a:srgbClr val="FFFB00"/>
                      </a:solidFill>
                    </a:u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rPr lang="fr-CH" sz="2400" b="0"/>
                  <a:t>MICROSCOPY</a:t>
                </a:r>
                <a:r>
                  <a:rPr sz="2400" b="0"/>
                  <a:t> (spatial resolution)</a:t>
                </a:r>
                <a:r>
                  <a:rPr lang="fr-CH" sz="2400" b="0"/>
                  <a:t>: </a:t>
                </a:r>
                <a:r>
                  <a:rPr lang="fr-CH" sz="2400" b="0">
                    <a:solidFill>
                      <a:schemeClr val="bg1"/>
                    </a:solidFill>
                  </a:rPr>
                  <a:t>structural information</a:t>
                </a:r>
                <a:endParaRPr sz="2400" b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0" name="Chemical information">
              <a:extLst>
                <a:ext uri="{FF2B5EF4-FFF2-40B4-BE49-F238E27FC236}">
                  <a16:creationId xmlns:a16="http://schemas.microsoft.com/office/drawing/2014/main" id="{6142762B-47BA-BFAC-B254-B498B173E508}"/>
                </a:ext>
              </a:extLst>
            </p:cNvPr>
            <p:cNvSpPr txBox="1"/>
            <p:nvPr/>
          </p:nvSpPr>
          <p:spPr>
            <a:xfrm>
              <a:off x="5098876" y="2163959"/>
              <a:ext cx="3268216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spcBef>
                  <a:spcPts val="400"/>
                </a:spcBef>
                <a:buClr>
                  <a:srgbClr val="FFFFFF"/>
                </a:buClr>
                <a:buFont typeface="Helvetica"/>
                <a:defRPr sz="18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endParaRPr sz="2400" b="0"/>
            </a:p>
          </p:txBody>
        </p:sp>
      </p:grpSp>
      <p:sp>
        <p:nvSpPr>
          <p:cNvPr id="3" name="From spectroscopy to spectromicroscopy:">
            <a:extLst>
              <a:ext uri="{FF2B5EF4-FFF2-40B4-BE49-F238E27FC236}">
                <a16:creationId xmlns:a16="http://schemas.microsoft.com/office/drawing/2014/main" id="{2641DBB8-F411-6370-EEC9-D65E87060486}"/>
              </a:ext>
            </a:extLst>
          </p:cNvPr>
          <p:cNvSpPr txBox="1">
            <a:spLocks/>
          </p:cNvSpPr>
          <p:nvPr/>
        </p:nvSpPr>
        <p:spPr>
          <a:xfrm>
            <a:off x="4053096" y="2277502"/>
            <a:ext cx="4608512" cy="114864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383540" marR="40639" indent="-3429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  <a:lvl2pPr marL="783590" marR="40639" indent="-2857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6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2pPr>
            <a:lvl3pPr marL="1183639" marR="40639" indent="-2286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2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3pPr>
            <a:lvl4pPr marL="1640839" marR="40639" indent="-2286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20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4pPr>
            <a:lvl5pPr marL="2098039" marR="40639" indent="-228600" algn="l" defTabSz="914400" rtl="0" eaLnBrk="0" fontAlgn="base" latinLnBrk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20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5pPr>
            <a:lvl6pPr marL="2413000" marR="40639" indent="-50292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6pPr>
            <a:lvl7pPr marL="2413000" marR="40639" indent="-50292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7pPr>
            <a:lvl8pPr marL="2413000" marR="40639" indent="-50292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8pPr>
            <a:lvl9pPr marL="2413000" marR="40639" indent="-50292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400" b="1" i="0" u="none" strike="noStrike" cap="none" spc="0" baseline="0">
                <a:solidFill>
                  <a:srgbClr val="FFFED5"/>
                </a:solidFill>
                <a:uFill>
                  <a:solidFill>
                    <a:srgbClr val="FFFED5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marL="12700" indent="0" algn="ctr">
              <a:lnSpc>
                <a:spcPts val="2600"/>
              </a:lnSpc>
              <a:spcBef>
                <a:spcPts val="0"/>
              </a:spcBef>
            </a:pPr>
            <a:r>
              <a:rPr lang="fr-CH" sz="2400" b="0" ker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Their combination is made possible by the high brightness of synchrotron sources</a:t>
            </a:r>
            <a:endParaRPr lang="en-GB" sz="3600" kern="0"/>
          </a:p>
        </p:txBody>
      </p:sp>
    </p:spTree>
    <p:extLst>
      <p:ext uri="{BB962C8B-B14F-4D97-AF65-F5344CB8AC3E}">
        <p14:creationId xmlns:p14="http://schemas.microsoft.com/office/powerpoint/2010/main" val="10841016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" grpId="0" uiExpand="1" build="p" advAuto="0"/>
      <p:bldP spid="12" grpId="0" animBg="1"/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5BF8FDF-A8CC-4A96-8322-620109CF4FFF}"/>
              </a:ext>
            </a:extLst>
          </p:cNvPr>
          <p:cNvGrpSpPr/>
          <p:nvPr/>
        </p:nvGrpSpPr>
        <p:grpSpPr>
          <a:xfrm>
            <a:off x="1251706" y="1628800"/>
            <a:ext cx="3925125" cy="3357551"/>
            <a:chOff x="35496" y="1861868"/>
            <a:chExt cx="3925125" cy="33575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55B1D3-20CF-514E-90BF-1F628799874B}"/>
                </a:ext>
              </a:extLst>
            </p:cNvPr>
            <p:cNvSpPr/>
            <p:nvPr/>
          </p:nvSpPr>
          <p:spPr bwMode="auto">
            <a:xfrm>
              <a:off x="472208" y="1895252"/>
              <a:ext cx="3184426" cy="295910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131001-A6A6-034F-AB80-9BE850C6E835}"/>
                </a:ext>
              </a:extLst>
            </p:cNvPr>
            <p:cNvSpPr/>
            <p:nvPr/>
          </p:nvSpPr>
          <p:spPr>
            <a:xfrm>
              <a:off x="2728720" y="4757754"/>
              <a:ext cx="12319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b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fr-CH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BD914A-D3B3-0040-A72C-D1E8BD19C021}"/>
                </a:ext>
              </a:extLst>
            </p:cNvPr>
            <p:cNvSpPr/>
            <p:nvPr/>
          </p:nvSpPr>
          <p:spPr>
            <a:xfrm rot="16200000">
              <a:off x="-495671" y="2393035"/>
              <a:ext cx="15240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b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electrons</a:t>
              </a:r>
              <a:endParaRPr lang="fr-CH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87AF53-F701-4940-BED3-454597D21C60}"/>
              </a:ext>
            </a:extLst>
          </p:cNvPr>
          <p:cNvGrpSpPr/>
          <p:nvPr/>
        </p:nvGrpSpPr>
        <p:grpSpPr>
          <a:xfrm>
            <a:off x="5676913" y="1556792"/>
            <a:ext cx="6367562" cy="4176464"/>
            <a:chOff x="2618928" y="1628800"/>
            <a:chExt cx="6367562" cy="4176464"/>
          </a:xfrm>
        </p:grpSpPr>
        <p:sp>
          <p:nvSpPr>
            <p:cNvPr id="894" name="Rectangle"/>
            <p:cNvSpPr/>
            <p:nvPr/>
          </p:nvSpPr>
          <p:spPr>
            <a:xfrm>
              <a:off x="5670500" y="1628800"/>
              <a:ext cx="3309448" cy="3810000"/>
            </a:xfrm>
            <a:prstGeom prst="rect">
              <a:avLst/>
            </a:prstGeom>
            <a:solidFill>
              <a:srgbClr val="D6D7FF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96" name="-0.2       -0.1           0…"/>
            <p:cNvSpPr txBox="1"/>
            <p:nvPr/>
          </p:nvSpPr>
          <p:spPr>
            <a:xfrm>
              <a:off x="6618932" y="4829200"/>
              <a:ext cx="1841500" cy="576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spcBef>
                  <a:spcPts val="300"/>
                </a:spcBef>
                <a:buClr>
                  <a:srgbClr val="000000"/>
                </a:buClr>
                <a:buFont typeface="Helvetica"/>
                <a:defRPr sz="14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400"/>
                <a:t>-0.2       -0.1           0</a:t>
              </a:r>
            </a:p>
            <a:p>
              <a:pPr>
                <a:spcBef>
                  <a:spcPts val="300"/>
                </a:spcBef>
                <a:buClr>
                  <a:srgbClr val="000000"/>
                </a:buClr>
                <a:buFont typeface="Helvetica"/>
                <a:defRPr sz="14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1400"/>
                <a:t>        Energy (eV)</a:t>
              </a:r>
            </a:p>
          </p:txBody>
        </p:sp>
        <p:pic>
          <p:nvPicPr>
            <p:cNvPr id="898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6568" y="1730400"/>
              <a:ext cx="2349500" cy="314960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sp>
          <p:nvSpPr>
            <p:cNvPr id="901" name="High-resolution spectra taken with ultrabright synchrotron radiation"/>
            <p:cNvSpPr txBox="1"/>
            <p:nvPr/>
          </p:nvSpPr>
          <p:spPr>
            <a:xfrm>
              <a:off x="2618928" y="3117349"/>
              <a:ext cx="2889175" cy="2687915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chemeClr val="tx1"/>
              </a:solidFill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r">
                <a:spcBef>
                  <a:spcPts val="300"/>
                </a:spcBef>
                <a:buClr>
                  <a:srgbClr val="000000"/>
                </a:buClr>
                <a:buFont typeface="Helvetica"/>
                <a:defRPr sz="14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lang="fr-CH" sz="2800" b="0"/>
                <a:t>…</a:t>
              </a:r>
              <a:r>
                <a:rPr lang="en-US" sz="2800" b="0"/>
                <a:t>which finally became visible in high-resolution spectra taken with ultrabright synchrotron light</a:t>
              </a:r>
            </a:p>
          </p:txBody>
        </p:sp>
        <p:sp>
          <p:nvSpPr>
            <p:cNvPr id="900" name="Arrow"/>
            <p:cNvSpPr/>
            <p:nvPr/>
          </p:nvSpPr>
          <p:spPr>
            <a:xfrm flipH="1">
              <a:off x="5508103" y="4330916"/>
              <a:ext cx="2461943" cy="275574"/>
            </a:xfrm>
            <a:prstGeom prst="leftArrow">
              <a:avLst>
                <a:gd name="adj1" fmla="val 50000"/>
                <a:gd name="adj2" fmla="val 83930"/>
              </a:avLst>
            </a:prstGeom>
            <a:solidFill>
              <a:srgbClr val="FFFB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0" name="Rectangle">
              <a:extLst>
                <a:ext uri="{FF2B5EF4-FFF2-40B4-BE49-F238E27FC236}">
                  <a16:creationId xmlns:a16="http://schemas.microsoft.com/office/drawing/2014/main" id="{EC9EFF6B-85CD-F833-C14A-DDAB183ACB36}"/>
                </a:ext>
              </a:extLst>
            </p:cNvPr>
            <p:cNvSpPr/>
            <p:nvPr/>
          </p:nvSpPr>
          <p:spPr>
            <a:xfrm>
              <a:off x="6156176" y="1964050"/>
              <a:ext cx="216024" cy="246113"/>
            </a:xfrm>
            <a:prstGeom prst="rect">
              <a:avLst/>
            </a:prstGeom>
            <a:solidFill>
              <a:srgbClr val="D6D7FF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6" name="-0.2       -0.1           0…">
              <a:extLst>
                <a:ext uri="{FF2B5EF4-FFF2-40B4-BE49-F238E27FC236}">
                  <a16:creationId xmlns:a16="http://schemas.microsoft.com/office/drawing/2014/main" id="{BB7C7E93-A359-0A25-5181-BD48E3D0C643}"/>
                </a:ext>
              </a:extLst>
            </p:cNvPr>
            <p:cNvSpPr txBox="1"/>
            <p:nvPr/>
          </p:nvSpPr>
          <p:spPr>
            <a:xfrm>
              <a:off x="5657640" y="1922131"/>
              <a:ext cx="2034315" cy="615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r">
                <a:lnSpc>
                  <a:spcPts val="1800"/>
                </a:lnSpc>
                <a:spcBef>
                  <a:spcPts val="300"/>
                </a:spcBef>
                <a:buClr>
                  <a:srgbClr val="000000"/>
                </a:buClr>
                <a:buFont typeface="Helvetica"/>
                <a:defRPr sz="14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fr-CH" sz="2000" b="0">
                  <a:solidFill>
                    <a:srgbClr val="FF0000"/>
                  </a:solidFill>
                </a:rPr>
                <a:t>Superconducting </a:t>
              </a:r>
            </a:p>
            <a:p>
              <a:pPr algn="r">
                <a:lnSpc>
                  <a:spcPts val="1800"/>
                </a:lnSpc>
                <a:spcBef>
                  <a:spcPts val="300"/>
                </a:spcBef>
                <a:buClr>
                  <a:srgbClr val="000000"/>
                </a:buClr>
                <a:buFont typeface="Helvetica"/>
                <a:defRPr sz="14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fr-CH" sz="2000" b="0">
                  <a:solidFill>
                    <a:srgbClr val="FF0000"/>
                  </a:solidFill>
                </a:rPr>
                <a:t>state</a:t>
              </a:r>
              <a:endParaRPr sz="2000" b="0">
                <a:solidFill>
                  <a:srgbClr val="FF0000"/>
                </a:solidFill>
              </a:endParaRPr>
            </a:p>
          </p:txBody>
        </p:sp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3199793C-B2E0-265C-2B53-9E8B96FCF1BE}"/>
                </a:ext>
              </a:extLst>
            </p:cNvPr>
            <p:cNvSpPr/>
            <p:nvPr/>
          </p:nvSpPr>
          <p:spPr>
            <a:xfrm>
              <a:off x="8398595" y="3362291"/>
              <a:ext cx="263550" cy="244376"/>
            </a:xfrm>
            <a:prstGeom prst="rect">
              <a:avLst/>
            </a:prstGeom>
            <a:solidFill>
              <a:srgbClr val="D6D7FF"/>
            </a:solidFill>
            <a:ln w="9525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8" name="-0.2       -0.1           0…">
              <a:extLst>
                <a:ext uri="{FF2B5EF4-FFF2-40B4-BE49-F238E27FC236}">
                  <a16:creationId xmlns:a16="http://schemas.microsoft.com/office/drawing/2014/main" id="{169BC5BD-47ED-0AAE-3127-CDA700BCF8A0}"/>
                </a:ext>
              </a:extLst>
            </p:cNvPr>
            <p:cNvSpPr txBox="1"/>
            <p:nvPr/>
          </p:nvSpPr>
          <p:spPr>
            <a:xfrm>
              <a:off x="7934374" y="3325405"/>
              <a:ext cx="1052116" cy="6157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>
                <a:lnSpc>
                  <a:spcPts val="1800"/>
                </a:lnSpc>
                <a:spcBef>
                  <a:spcPts val="300"/>
                </a:spcBef>
                <a:buClr>
                  <a:srgbClr val="000000"/>
                </a:buClr>
                <a:buFont typeface="Helvetica"/>
                <a:defRPr sz="14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fr-CH" sz="2000" b="0"/>
                <a:t>Normal</a:t>
              </a:r>
            </a:p>
            <a:p>
              <a:pPr>
                <a:lnSpc>
                  <a:spcPts val="1800"/>
                </a:lnSpc>
                <a:spcBef>
                  <a:spcPts val="300"/>
                </a:spcBef>
                <a:buClr>
                  <a:srgbClr val="000000"/>
                </a:buClr>
                <a:buFont typeface="Helvetica"/>
                <a:defRPr sz="14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fr-CH" sz="2000" b="0"/>
                <a:t>state</a:t>
              </a:r>
              <a:endParaRPr sz="2000" b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15C21D2-866D-5547-9744-C492E14803CE}"/>
              </a:ext>
            </a:extLst>
          </p:cNvPr>
          <p:cNvSpPr/>
          <p:nvPr/>
        </p:nvSpPr>
        <p:spPr bwMode="auto">
          <a:xfrm>
            <a:off x="3374639" y="2098588"/>
            <a:ext cx="122400" cy="2270877"/>
          </a:xfrm>
          <a:prstGeom prst="rect">
            <a:avLst/>
          </a:prstGeom>
          <a:solidFill>
            <a:srgbClr val="ED91FF">
              <a:alpha val="70033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34" name="super-conducting state">
            <a:extLst>
              <a:ext uri="{FF2B5EF4-FFF2-40B4-BE49-F238E27FC236}">
                <a16:creationId xmlns:a16="http://schemas.microsoft.com/office/drawing/2014/main" id="{5FEDC80B-5AF0-B347-8E31-5DB2A70333F8}"/>
              </a:ext>
            </a:extLst>
          </p:cNvPr>
          <p:cNvSpPr txBox="1"/>
          <p:nvPr/>
        </p:nvSpPr>
        <p:spPr>
          <a:xfrm>
            <a:off x="3828533" y="2470652"/>
            <a:ext cx="3563611" cy="454292"/>
          </a:xfrm>
          <a:prstGeom prst="rect">
            <a:avLst/>
          </a:prstGeom>
          <a:solidFill>
            <a:srgbClr val="F3B3FF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>
            <a:lvl1pPr>
              <a:spcBef>
                <a:spcPts val="300"/>
              </a:spcBef>
              <a:buClr>
                <a:srgbClr val="B6192B"/>
              </a:buClr>
              <a:buFont typeface="Helvetica"/>
              <a:defRPr sz="1600" b="1">
                <a:solidFill>
                  <a:srgbClr val="B6192B"/>
                </a:solidFill>
                <a:uFill>
                  <a:solidFill>
                    <a:srgbClr val="B6192B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ts val="272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600">
                <a:solidFill>
                  <a:schemeClr val="accent2">
                    <a:lumMod val="75000"/>
                  </a:schemeClr>
                </a:solidFill>
                <a:effectLst>
                  <a:outerShdw dist="38100" sx="1000" sy="1000" algn="tl" rotWithShape="0">
                    <a:schemeClr val="tx1"/>
                  </a:outerShdw>
                </a:effectLst>
              </a:rPr>
              <a:t>S</a:t>
            </a:r>
            <a:r>
              <a:rPr sz="2600" err="1">
                <a:solidFill>
                  <a:schemeClr val="accent2">
                    <a:lumMod val="75000"/>
                  </a:schemeClr>
                </a:solidFill>
                <a:effectLst>
                  <a:outerShdw dist="38100" sx="1000" sy="1000" algn="tl" rotWithShape="0">
                    <a:schemeClr val="tx1"/>
                  </a:outerShdw>
                </a:effectLst>
              </a:rPr>
              <a:t>uperconducting</a:t>
            </a:r>
            <a:r>
              <a:rPr lang="fr-CH" sz="2600">
                <a:solidFill>
                  <a:schemeClr val="accent2">
                    <a:lumMod val="75000"/>
                  </a:schemeClr>
                </a:solidFill>
                <a:effectLst>
                  <a:outerShdw dist="38100" sx="1000" sy="1000" algn="tl" rotWithShape="0">
                    <a:schemeClr val="tx1"/>
                  </a:outerShdw>
                </a:effectLst>
              </a:rPr>
              <a:t> gap</a:t>
            </a:r>
            <a:endParaRPr sz="2600">
              <a:solidFill>
                <a:schemeClr val="accent2">
                  <a:lumMod val="75000"/>
                </a:schemeClr>
              </a:solidFill>
              <a:effectLst>
                <a:outerShdw dist="38100" sx="1000" sy="1000" algn="tl" rotWithShape="0">
                  <a:schemeClr val="tx1"/>
                </a:outerShdw>
              </a:effectLst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B037A476-6680-C9C1-B93D-E7B113F9E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361240"/>
            <a:ext cx="11233248" cy="1267560"/>
          </a:xfrm>
          <a:prstGeom prst="rect">
            <a:avLst/>
          </a:prstGeom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12700" indent="-12700" algn="ctr">
              <a:lnSpc>
                <a:spcPts val="4280"/>
              </a:lnSpc>
              <a:spcBef>
                <a:spcPts val="0"/>
              </a:spcBef>
              <a:defRPr/>
            </a:pPr>
            <a:r>
              <a:rPr lang="en-US" b="0" kern="0">
                <a:solidFill>
                  <a:srgbClr val="85FFDC"/>
                </a:solidFill>
                <a:latin typeface="Chalkboard"/>
                <a:cs typeface="Chalkboard"/>
              </a:rPr>
              <a:t>Photoemission reveals the gap of a </a:t>
            </a:r>
          </a:p>
          <a:p>
            <a:pPr marL="12700" indent="-12700" algn="ctr">
              <a:lnSpc>
                <a:spcPts val="4280"/>
              </a:lnSpc>
              <a:spcBef>
                <a:spcPts val="0"/>
              </a:spcBef>
              <a:defRPr/>
            </a:pPr>
            <a:r>
              <a:rPr lang="en-US" b="0" kern="0">
                <a:solidFill>
                  <a:srgbClr val="85FFDC"/>
                </a:solidFill>
                <a:latin typeface="Chalkboard"/>
                <a:cs typeface="Chalkboard"/>
              </a:rPr>
              <a:t>high-temperature superconductor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F8187E-BD30-691C-95BE-C092ABFA6BE5}"/>
              </a:ext>
            </a:extLst>
          </p:cNvPr>
          <p:cNvGrpSpPr/>
          <p:nvPr/>
        </p:nvGrpSpPr>
        <p:grpSpPr>
          <a:xfrm>
            <a:off x="2979900" y="2852936"/>
            <a:ext cx="848633" cy="2"/>
            <a:chOff x="1763690" y="3501006"/>
            <a:chExt cx="848633" cy="2"/>
          </a:xfrm>
        </p:grpSpPr>
        <p:cxnSp>
          <p:nvCxnSpPr>
            <p:cNvPr id="25" name="Connecteur droit avec flèche 164">
              <a:extLst>
                <a:ext uri="{FF2B5EF4-FFF2-40B4-BE49-F238E27FC236}">
                  <a16:creationId xmlns:a16="http://schemas.microsoft.com/office/drawing/2014/main" id="{D7B166FD-EA4D-8CC6-73B4-FC547454475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280371" y="3501007"/>
              <a:ext cx="331952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361745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6" name="Connecteur droit avec flèche 164">
              <a:extLst>
                <a:ext uri="{FF2B5EF4-FFF2-40B4-BE49-F238E27FC236}">
                  <a16:creationId xmlns:a16="http://schemas.microsoft.com/office/drawing/2014/main" id="{50CC5AEF-349F-0FDE-BEA8-F6E99935AE0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63690" y="3501006"/>
              <a:ext cx="399239" cy="1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361745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362E691-3ABB-39D5-30C2-ADEB51564DC2}"/>
              </a:ext>
            </a:extLst>
          </p:cNvPr>
          <p:cNvSpPr/>
          <p:nvPr/>
        </p:nvSpPr>
        <p:spPr bwMode="auto">
          <a:xfrm>
            <a:off x="2691866" y="2098587"/>
            <a:ext cx="1486558" cy="2268090"/>
          </a:xfrm>
          <a:prstGeom prst="rect">
            <a:avLst/>
          </a:prstGeom>
          <a:gradFill flip="none" rotWithShape="1">
            <a:gsLst>
              <a:gs pos="74000">
                <a:srgbClr val="F3B4FF"/>
              </a:gs>
              <a:gs pos="25000">
                <a:srgbClr val="F3B4FF"/>
              </a:gs>
              <a:gs pos="0">
                <a:schemeClr val="bg1"/>
              </a:gs>
              <a:gs pos="50000">
                <a:srgbClr val="F3B4FF"/>
              </a:gs>
              <a:gs pos="100000">
                <a:schemeClr val="bg1"/>
              </a:gs>
            </a:gsLst>
            <a:lin ang="0" scaled="1"/>
            <a:tileRect/>
          </a:gra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B850C50-703B-A940-9734-D050542941EC}"/>
              </a:ext>
            </a:extLst>
          </p:cNvPr>
          <p:cNvSpPr/>
          <p:nvPr/>
        </p:nvSpPr>
        <p:spPr bwMode="auto">
          <a:xfrm>
            <a:off x="2121861" y="3450221"/>
            <a:ext cx="2471830" cy="931587"/>
          </a:xfrm>
          <a:custGeom>
            <a:avLst/>
            <a:gdLst>
              <a:gd name="connsiteX0" fmla="*/ 0 w 2471830"/>
              <a:gd name="connsiteY0" fmla="*/ 0 h 896702"/>
              <a:gd name="connsiteX1" fmla="*/ 1386349 w 2471830"/>
              <a:gd name="connsiteY1" fmla="*/ 5900 h 896702"/>
              <a:gd name="connsiteX2" fmla="*/ 1386349 w 2471830"/>
              <a:gd name="connsiteY2" fmla="*/ 890803 h 896702"/>
              <a:gd name="connsiteX3" fmla="*/ 2471830 w 2471830"/>
              <a:gd name="connsiteY3" fmla="*/ 896702 h 89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71830" h="896702">
                <a:moveTo>
                  <a:pt x="0" y="0"/>
                </a:moveTo>
                <a:lnTo>
                  <a:pt x="1386349" y="5900"/>
                </a:lnTo>
                <a:lnTo>
                  <a:pt x="1386349" y="890803"/>
                </a:lnTo>
                <a:lnTo>
                  <a:pt x="2471830" y="896702"/>
                </a:ln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52932C2-41AC-3F46-B31F-6CA7E19F6212}"/>
              </a:ext>
            </a:extLst>
          </p:cNvPr>
          <p:cNvSpPr/>
          <p:nvPr/>
        </p:nvSpPr>
        <p:spPr bwMode="auto">
          <a:xfrm>
            <a:off x="2128610" y="2083588"/>
            <a:ext cx="1191847" cy="1356985"/>
          </a:xfrm>
          <a:custGeom>
            <a:avLst/>
            <a:gdLst>
              <a:gd name="connsiteX0" fmla="*/ 0 w 1195754"/>
              <a:gd name="connsiteY0" fmla="*/ 1395046 h 1432548"/>
              <a:gd name="connsiteX1" fmla="*/ 863600 w 1195754"/>
              <a:gd name="connsiteY1" fmla="*/ 1398954 h 1432548"/>
              <a:gd name="connsiteX2" fmla="*/ 1047262 w 1195754"/>
              <a:gd name="connsiteY2" fmla="*/ 1402861 h 1432548"/>
              <a:gd name="connsiteX3" fmla="*/ 1148862 w 1195754"/>
              <a:gd name="connsiteY3" fmla="*/ 988646 h 1432548"/>
              <a:gd name="connsiteX4" fmla="*/ 1195754 w 1195754"/>
              <a:gd name="connsiteY4" fmla="*/ 0 h 1432548"/>
              <a:gd name="connsiteX0" fmla="*/ 0 w 1195754"/>
              <a:gd name="connsiteY0" fmla="*/ 1395046 h 1433399"/>
              <a:gd name="connsiteX1" fmla="*/ 863600 w 1195754"/>
              <a:gd name="connsiteY1" fmla="*/ 1398954 h 1433399"/>
              <a:gd name="connsiteX2" fmla="*/ 1047262 w 1195754"/>
              <a:gd name="connsiteY2" fmla="*/ 1402861 h 1433399"/>
              <a:gd name="connsiteX3" fmla="*/ 1148862 w 1195754"/>
              <a:gd name="connsiteY3" fmla="*/ 988646 h 1433399"/>
              <a:gd name="connsiteX4" fmla="*/ 1195754 w 1195754"/>
              <a:gd name="connsiteY4" fmla="*/ 0 h 1433399"/>
              <a:gd name="connsiteX0" fmla="*/ 0 w 1195754"/>
              <a:gd name="connsiteY0" fmla="*/ 1395046 h 1400304"/>
              <a:gd name="connsiteX1" fmla="*/ 863600 w 1195754"/>
              <a:gd name="connsiteY1" fmla="*/ 1398954 h 1400304"/>
              <a:gd name="connsiteX2" fmla="*/ 1090247 w 1195754"/>
              <a:gd name="connsiteY2" fmla="*/ 1328614 h 1400304"/>
              <a:gd name="connsiteX3" fmla="*/ 1148862 w 1195754"/>
              <a:gd name="connsiteY3" fmla="*/ 988646 h 1400304"/>
              <a:gd name="connsiteX4" fmla="*/ 1195754 w 1195754"/>
              <a:gd name="connsiteY4" fmla="*/ 0 h 1400304"/>
              <a:gd name="connsiteX0" fmla="*/ 0 w 1195754"/>
              <a:gd name="connsiteY0" fmla="*/ 1395046 h 1400304"/>
              <a:gd name="connsiteX1" fmla="*/ 863600 w 1195754"/>
              <a:gd name="connsiteY1" fmla="*/ 1398954 h 1400304"/>
              <a:gd name="connsiteX2" fmla="*/ 1090247 w 1195754"/>
              <a:gd name="connsiteY2" fmla="*/ 1328614 h 1400304"/>
              <a:gd name="connsiteX3" fmla="*/ 1148862 w 1195754"/>
              <a:gd name="connsiteY3" fmla="*/ 988646 h 1400304"/>
              <a:gd name="connsiteX4" fmla="*/ 1195754 w 1195754"/>
              <a:gd name="connsiteY4" fmla="*/ 0 h 1400304"/>
              <a:gd name="connsiteX0" fmla="*/ 0 w 1195754"/>
              <a:gd name="connsiteY0" fmla="*/ 1395046 h 1400304"/>
              <a:gd name="connsiteX1" fmla="*/ 863600 w 1195754"/>
              <a:gd name="connsiteY1" fmla="*/ 1398954 h 1400304"/>
              <a:gd name="connsiteX2" fmla="*/ 1090247 w 1195754"/>
              <a:gd name="connsiteY2" fmla="*/ 1328614 h 1400304"/>
              <a:gd name="connsiteX3" fmla="*/ 1148862 w 1195754"/>
              <a:gd name="connsiteY3" fmla="*/ 988646 h 1400304"/>
              <a:gd name="connsiteX4" fmla="*/ 1195754 w 1195754"/>
              <a:gd name="connsiteY4" fmla="*/ 0 h 1400304"/>
              <a:gd name="connsiteX0" fmla="*/ 0 w 1195754"/>
              <a:gd name="connsiteY0" fmla="*/ 1395046 h 1403296"/>
              <a:gd name="connsiteX1" fmla="*/ 863600 w 1195754"/>
              <a:gd name="connsiteY1" fmla="*/ 1398954 h 1403296"/>
              <a:gd name="connsiteX2" fmla="*/ 1066801 w 1195754"/>
              <a:gd name="connsiteY2" fmla="*/ 1348152 h 1403296"/>
              <a:gd name="connsiteX3" fmla="*/ 1148862 w 1195754"/>
              <a:gd name="connsiteY3" fmla="*/ 988646 h 1403296"/>
              <a:gd name="connsiteX4" fmla="*/ 1195754 w 1195754"/>
              <a:gd name="connsiteY4" fmla="*/ 0 h 1403296"/>
              <a:gd name="connsiteX0" fmla="*/ 0 w 1195754"/>
              <a:gd name="connsiteY0" fmla="*/ 1395046 h 1402468"/>
              <a:gd name="connsiteX1" fmla="*/ 863600 w 1195754"/>
              <a:gd name="connsiteY1" fmla="*/ 1398954 h 1402468"/>
              <a:gd name="connsiteX2" fmla="*/ 1066801 w 1195754"/>
              <a:gd name="connsiteY2" fmla="*/ 1348152 h 1402468"/>
              <a:gd name="connsiteX3" fmla="*/ 1148862 w 1195754"/>
              <a:gd name="connsiteY3" fmla="*/ 988646 h 1402468"/>
              <a:gd name="connsiteX4" fmla="*/ 1195754 w 1195754"/>
              <a:gd name="connsiteY4" fmla="*/ 0 h 1402468"/>
              <a:gd name="connsiteX0" fmla="*/ 0 w 1195754"/>
              <a:gd name="connsiteY0" fmla="*/ 1395046 h 1409469"/>
              <a:gd name="connsiteX1" fmla="*/ 863600 w 1195754"/>
              <a:gd name="connsiteY1" fmla="*/ 1398954 h 1409469"/>
              <a:gd name="connsiteX2" fmla="*/ 1078524 w 1195754"/>
              <a:gd name="connsiteY2" fmla="*/ 1367690 h 1409469"/>
              <a:gd name="connsiteX3" fmla="*/ 1148862 w 1195754"/>
              <a:gd name="connsiteY3" fmla="*/ 988646 h 1409469"/>
              <a:gd name="connsiteX4" fmla="*/ 1195754 w 1195754"/>
              <a:gd name="connsiteY4" fmla="*/ 0 h 1409469"/>
              <a:gd name="connsiteX0" fmla="*/ 0 w 1195754"/>
              <a:gd name="connsiteY0" fmla="*/ 1395046 h 1401686"/>
              <a:gd name="connsiteX1" fmla="*/ 863600 w 1195754"/>
              <a:gd name="connsiteY1" fmla="*/ 1398954 h 1401686"/>
              <a:gd name="connsiteX2" fmla="*/ 1070708 w 1195754"/>
              <a:gd name="connsiteY2" fmla="*/ 1344244 h 1401686"/>
              <a:gd name="connsiteX3" fmla="*/ 1148862 w 1195754"/>
              <a:gd name="connsiteY3" fmla="*/ 988646 h 1401686"/>
              <a:gd name="connsiteX4" fmla="*/ 1195754 w 1195754"/>
              <a:gd name="connsiteY4" fmla="*/ 0 h 1401686"/>
              <a:gd name="connsiteX0" fmla="*/ 0 w 1195754"/>
              <a:gd name="connsiteY0" fmla="*/ 1395046 h 1402359"/>
              <a:gd name="connsiteX1" fmla="*/ 863600 w 1195754"/>
              <a:gd name="connsiteY1" fmla="*/ 1398954 h 1402359"/>
              <a:gd name="connsiteX2" fmla="*/ 1070708 w 1195754"/>
              <a:gd name="connsiteY2" fmla="*/ 1344244 h 1402359"/>
              <a:gd name="connsiteX3" fmla="*/ 1168401 w 1195754"/>
              <a:gd name="connsiteY3" fmla="*/ 988646 h 1402359"/>
              <a:gd name="connsiteX4" fmla="*/ 1195754 w 1195754"/>
              <a:gd name="connsiteY4" fmla="*/ 0 h 1402359"/>
              <a:gd name="connsiteX0" fmla="*/ 0 w 1191847"/>
              <a:gd name="connsiteY0" fmla="*/ 1352062 h 1359375"/>
              <a:gd name="connsiteX1" fmla="*/ 863600 w 1191847"/>
              <a:gd name="connsiteY1" fmla="*/ 1355970 h 1359375"/>
              <a:gd name="connsiteX2" fmla="*/ 1070708 w 1191847"/>
              <a:gd name="connsiteY2" fmla="*/ 1301260 h 1359375"/>
              <a:gd name="connsiteX3" fmla="*/ 1168401 w 1191847"/>
              <a:gd name="connsiteY3" fmla="*/ 945662 h 1359375"/>
              <a:gd name="connsiteX4" fmla="*/ 1191847 w 1191847"/>
              <a:gd name="connsiteY4" fmla="*/ 0 h 1359375"/>
              <a:gd name="connsiteX0" fmla="*/ 0 w 1191847"/>
              <a:gd name="connsiteY0" fmla="*/ 1352062 h 1359499"/>
              <a:gd name="connsiteX1" fmla="*/ 863600 w 1191847"/>
              <a:gd name="connsiteY1" fmla="*/ 1355970 h 1359499"/>
              <a:gd name="connsiteX2" fmla="*/ 1070708 w 1191847"/>
              <a:gd name="connsiteY2" fmla="*/ 1301260 h 1359499"/>
              <a:gd name="connsiteX3" fmla="*/ 1152770 w 1191847"/>
              <a:gd name="connsiteY3" fmla="*/ 941754 h 1359499"/>
              <a:gd name="connsiteX4" fmla="*/ 1191847 w 1191847"/>
              <a:gd name="connsiteY4" fmla="*/ 0 h 1359499"/>
              <a:gd name="connsiteX0" fmla="*/ 0 w 1191847"/>
              <a:gd name="connsiteY0" fmla="*/ 1352062 h 1359499"/>
              <a:gd name="connsiteX1" fmla="*/ 863600 w 1191847"/>
              <a:gd name="connsiteY1" fmla="*/ 1355970 h 1359499"/>
              <a:gd name="connsiteX2" fmla="*/ 1070708 w 1191847"/>
              <a:gd name="connsiteY2" fmla="*/ 1301260 h 1359499"/>
              <a:gd name="connsiteX3" fmla="*/ 1152770 w 1191847"/>
              <a:gd name="connsiteY3" fmla="*/ 941754 h 1359499"/>
              <a:gd name="connsiteX4" fmla="*/ 1191847 w 1191847"/>
              <a:gd name="connsiteY4" fmla="*/ 0 h 1359499"/>
              <a:gd name="connsiteX0" fmla="*/ 0 w 1191847"/>
              <a:gd name="connsiteY0" fmla="*/ 1352062 h 1356985"/>
              <a:gd name="connsiteX1" fmla="*/ 863600 w 1191847"/>
              <a:gd name="connsiteY1" fmla="*/ 1355970 h 1356985"/>
              <a:gd name="connsiteX2" fmla="*/ 1070708 w 1191847"/>
              <a:gd name="connsiteY2" fmla="*/ 1301260 h 1356985"/>
              <a:gd name="connsiteX3" fmla="*/ 1152770 w 1191847"/>
              <a:gd name="connsiteY3" fmla="*/ 941754 h 1356985"/>
              <a:gd name="connsiteX4" fmla="*/ 1191847 w 1191847"/>
              <a:gd name="connsiteY4" fmla="*/ 0 h 1356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847" h="1356985">
                <a:moveTo>
                  <a:pt x="0" y="1352062"/>
                </a:moveTo>
                <a:lnTo>
                  <a:pt x="863600" y="1355970"/>
                </a:lnTo>
                <a:cubicBezTo>
                  <a:pt x="924821" y="1361180"/>
                  <a:pt x="1018605" y="1346850"/>
                  <a:pt x="1070708" y="1301260"/>
                </a:cubicBezTo>
                <a:cubicBezTo>
                  <a:pt x="1122811" y="1255670"/>
                  <a:pt x="1147560" y="1175564"/>
                  <a:pt x="1152770" y="941754"/>
                </a:cubicBezTo>
                <a:cubicBezTo>
                  <a:pt x="1165796" y="680590"/>
                  <a:pt x="1180775" y="389141"/>
                  <a:pt x="1191847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7784EE6-9BAA-A844-9712-FD5BD612F066}"/>
              </a:ext>
            </a:extLst>
          </p:cNvPr>
          <p:cNvSpPr/>
          <p:nvPr/>
        </p:nvSpPr>
        <p:spPr bwMode="auto">
          <a:xfrm>
            <a:off x="3387294" y="2090250"/>
            <a:ext cx="1191669" cy="2278804"/>
          </a:xfrm>
          <a:custGeom>
            <a:avLst/>
            <a:gdLst>
              <a:gd name="connsiteX0" fmla="*/ 0 w 1191669"/>
              <a:gd name="connsiteY0" fmla="*/ 0 h 2312547"/>
              <a:gd name="connsiteX1" fmla="*/ 0 w 1191669"/>
              <a:gd name="connsiteY1" fmla="*/ 2312547 h 2312547"/>
              <a:gd name="connsiteX2" fmla="*/ 1191669 w 1191669"/>
              <a:gd name="connsiteY2" fmla="*/ 2312547 h 231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669" h="2312547">
                <a:moveTo>
                  <a:pt x="0" y="0"/>
                </a:moveTo>
                <a:lnTo>
                  <a:pt x="0" y="2312547"/>
                </a:lnTo>
                <a:lnTo>
                  <a:pt x="1191669" y="2312547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A3C6DA-2A45-720B-C05C-4F7CA87316F3}"/>
              </a:ext>
            </a:extLst>
          </p:cNvPr>
          <p:cNvGrpSpPr/>
          <p:nvPr/>
        </p:nvGrpSpPr>
        <p:grpSpPr>
          <a:xfrm>
            <a:off x="191344" y="4060027"/>
            <a:ext cx="3888432" cy="2642811"/>
            <a:chOff x="-880849" y="4293095"/>
            <a:chExt cx="3888432" cy="264281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734BDDC-765F-999A-EADA-74E5C866BE46}"/>
                </a:ext>
              </a:extLst>
            </p:cNvPr>
            <p:cNvGrpSpPr/>
            <p:nvPr/>
          </p:nvGrpSpPr>
          <p:grpSpPr>
            <a:xfrm>
              <a:off x="-880849" y="4439144"/>
              <a:ext cx="3609570" cy="2496762"/>
              <a:chOff x="-880849" y="4439144"/>
              <a:chExt cx="3609570" cy="2496762"/>
            </a:xfrm>
          </p:grpSpPr>
          <p:sp>
            <p:nvSpPr>
              <p:cNvPr id="891" name="Arrow"/>
              <p:cNvSpPr/>
              <p:nvPr/>
            </p:nvSpPr>
            <p:spPr>
              <a:xfrm rot="5400000">
                <a:off x="1610838" y="4639204"/>
                <a:ext cx="732709" cy="332589"/>
              </a:xfrm>
              <a:prstGeom prst="leftArrow">
                <a:avLst>
                  <a:gd name="adj1" fmla="val 50000"/>
                  <a:gd name="adj2" fmla="val 91087"/>
                </a:avLst>
              </a:prstGeom>
              <a:solidFill>
                <a:srgbClr val="FFFB00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892" name="The limited energy resolution of conventional photoemission makes it impossible to observe the phenomenon"/>
              <p:cNvSpPr txBox="1"/>
              <p:nvPr/>
            </p:nvSpPr>
            <p:spPr>
              <a:xfrm>
                <a:off x="-880849" y="5109765"/>
                <a:ext cx="3609570" cy="1826141"/>
              </a:xfrm>
              <a:prstGeom prst="rect">
                <a:avLst/>
              </a:prstGeom>
              <a:solidFill>
                <a:srgbClr val="FFFF00"/>
              </a:solidFill>
              <a:ln w="12700" cap="flat">
                <a:solidFill>
                  <a:srgbClr val="000000"/>
                </a:solidFill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spcBef>
                    <a:spcPts val="300"/>
                  </a:spcBef>
                  <a:buClr>
                    <a:srgbClr val="000000"/>
                  </a:buClr>
                  <a:buFont typeface="Helvetica"/>
                  <a:defRPr sz="14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algn="r"/>
                <a:r>
                  <a:rPr lang="en-US" sz="2800" b="0"/>
                  <a:t>Photoemission did not have, in the past, enough resolution in energy to see the gap 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2D3C78A-2ED9-244B-94F7-D84EB6D74A7F}"/>
                </a:ext>
              </a:extLst>
            </p:cNvPr>
            <p:cNvSpPr/>
            <p:nvPr/>
          </p:nvSpPr>
          <p:spPr bwMode="auto">
            <a:xfrm>
              <a:off x="1711439" y="4293095"/>
              <a:ext cx="1296144" cy="146050"/>
            </a:xfrm>
            <a:prstGeom prst="rect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2A863AB-5876-7243-8C1E-4A0030F448F3}"/>
              </a:ext>
            </a:extLst>
          </p:cNvPr>
          <p:cNvSpPr/>
          <p:nvPr/>
        </p:nvSpPr>
        <p:spPr>
          <a:xfrm>
            <a:off x="1165121" y="1744821"/>
            <a:ext cx="3707723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200"/>
              </a:lnSpc>
            </a:pPr>
            <a:r>
              <a:rPr lang="fr-CH" b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fr-CH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state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F9DB2F-2F84-AE40-912F-818F52A797C7}"/>
              </a:ext>
            </a:extLst>
          </p:cNvPr>
          <p:cNvSpPr/>
          <p:nvPr/>
        </p:nvSpPr>
        <p:spPr>
          <a:xfrm>
            <a:off x="3496581" y="3448834"/>
            <a:ext cx="1231901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fr-CH" b="0">
                <a:latin typeface="Arial" panose="020B0604020202020204" pitchFamily="34" charset="0"/>
                <a:cs typeface="Arial" panose="020B0604020202020204" pitchFamily="34" charset="0"/>
              </a:rPr>
              <a:t>normal state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DE9B526-D4BD-B600-53EA-6EE55B4D4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2069" y="5661248"/>
            <a:ext cx="8247071" cy="1267560"/>
          </a:xfrm>
          <a:prstGeom prst="rect">
            <a:avLst/>
          </a:prstGeom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12700" indent="-12700" algn="ctr">
              <a:lnSpc>
                <a:spcPts val="4280"/>
              </a:lnSpc>
              <a:spcBef>
                <a:spcPts val="0"/>
              </a:spcBef>
              <a:defRPr/>
            </a:pPr>
            <a:r>
              <a:rPr lang="en-US" sz="3600" b="0" kern="0">
                <a:solidFill>
                  <a:schemeClr val="bg1"/>
                </a:solidFill>
                <a:cs typeface="Chalkboard"/>
              </a:rPr>
              <a:t>This is now a key technique to study high-temperature supeconductors</a:t>
            </a:r>
          </a:p>
        </p:txBody>
      </p:sp>
    </p:spTree>
    <p:extLst>
      <p:ext uri="{BB962C8B-B14F-4D97-AF65-F5344CB8AC3E}">
        <p14:creationId xmlns:p14="http://schemas.microsoft.com/office/powerpoint/2010/main" val="215314191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4" grpId="1" animBg="1"/>
      <p:bldP spid="34" grpId="2" animBg="1"/>
      <p:bldP spid="23" grpId="0" autoUpdateAnimBg="0"/>
      <p:bldP spid="15" grpId="0" animBg="1"/>
      <p:bldP spid="5" grpId="0" animBg="1"/>
      <p:bldP spid="5" grpId="1" animBg="1"/>
      <p:bldP spid="9" grpId="0" animBg="1"/>
      <p:bldP spid="9" grpId="1" animBg="1"/>
      <p:bldP spid="7" grpId="0" animBg="1"/>
      <p:bldP spid="7" grpId="1" animBg="1"/>
      <p:bldP spid="37" grpId="0"/>
      <p:bldP spid="37" grpId="1"/>
      <p:bldP spid="36" grpId="0"/>
      <p:bldP spid="12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046100-8156-1B3B-35A1-6A5C1DB89CFD}"/>
              </a:ext>
            </a:extLst>
          </p:cNvPr>
          <p:cNvGrpSpPr/>
          <p:nvPr/>
        </p:nvGrpSpPr>
        <p:grpSpPr>
          <a:xfrm>
            <a:off x="-378357" y="2307685"/>
            <a:ext cx="5233680" cy="985540"/>
            <a:chOff x="-1455736" y="1499171"/>
            <a:chExt cx="5233680" cy="1116168"/>
          </a:xfrm>
        </p:grpSpPr>
        <p:sp>
          <p:nvSpPr>
            <p:cNvPr id="41" name="Rectangle 2">
              <a:extLst>
                <a:ext uri="{FF2B5EF4-FFF2-40B4-BE49-F238E27FC236}">
                  <a16:creationId xmlns:a16="http://schemas.microsoft.com/office/drawing/2014/main" id="{144B5D04-C5FE-A544-A0E9-FF32F0460E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55736" y="1499171"/>
              <a:ext cx="5202871" cy="111616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 algn="r">
                <a:lnSpc>
                  <a:spcPts val="3400"/>
                </a:lnSpc>
              </a:pPr>
              <a:r>
                <a:rPr lang="en-US" altLang="en-CH" sz="3200" b="0" kern="0">
                  <a:solidFill>
                    <a:srgbClr val="00B0F0"/>
                  </a:solidFill>
                  <a:cs typeface="Times" pitchFamily="2" charset="0"/>
                </a:rPr>
                <a:t>Electronic charge distribution, </a:t>
              </a:r>
              <a:r>
                <a:rPr lang="en-US" altLang="en-CH" sz="3200" b="0" i="1" kern="0">
                  <a:solidFill>
                    <a:srgbClr val="00B0F0"/>
                  </a:solidFill>
                  <a:cs typeface="Times" pitchFamily="2" charset="0"/>
                </a:rPr>
                <a:t>F</a:t>
              </a:r>
              <a:r>
                <a:rPr lang="en-US" altLang="en-CH" sz="1000" b="0" i="1" kern="0">
                  <a:solidFill>
                    <a:srgbClr val="00B0F0"/>
                  </a:solidFill>
                  <a:cs typeface="Times" pitchFamily="2" charset="0"/>
                </a:rPr>
                <a:t> </a:t>
              </a:r>
              <a:r>
                <a:rPr lang="en-US" altLang="en-CH" sz="3200" b="0" kern="0">
                  <a:solidFill>
                    <a:srgbClr val="00B0F0"/>
                  </a:solidFill>
                  <a:cs typeface="Times" pitchFamily="2" charset="0"/>
                </a:rPr>
                <a:t>(</a:t>
              </a:r>
              <a:r>
                <a:rPr lang="en-US" altLang="en-CH" sz="3200" b="0" i="1" kern="0">
                  <a:solidFill>
                    <a:srgbClr val="00B0F0"/>
                  </a:solidFill>
                  <a:cs typeface="Times" pitchFamily="2" charset="0"/>
                </a:rPr>
                <a:t>r</a:t>
              </a:r>
              <a:r>
                <a:rPr lang="en-US" altLang="en-CH" sz="3200" i="1" kern="0">
                  <a:solidFill>
                    <a:srgbClr val="00B0F0"/>
                  </a:solidFill>
                  <a:cs typeface="Times" pitchFamily="2" charset="0"/>
                </a:rPr>
                <a:t> </a:t>
              </a:r>
              <a:r>
                <a:rPr lang="en-US" altLang="en-CH" sz="800" i="1" kern="0">
                  <a:solidFill>
                    <a:srgbClr val="00B0F0"/>
                  </a:solidFill>
                  <a:cs typeface="Times" pitchFamily="2" charset="0"/>
                </a:rPr>
                <a:t> </a:t>
              </a:r>
              <a:r>
                <a:rPr lang="en-US" altLang="en-CH" sz="3200" b="0" kern="0">
                  <a:solidFill>
                    <a:srgbClr val="00B0F0"/>
                  </a:solidFill>
                  <a:cs typeface="Times" pitchFamily="2" charset="0"/>
                </a:rPr>
                <a:t>)</a:t>
              </a:r>
              <a:endParaRPr lang="en-US" altLang="en-CH" sz="3200" b="0" u="sng" kern="0">
                <a:solidFill>
                  <a:srgbClr val="00B0F0"/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CD9B72E8-2781-B5B4-98ED-D313F32D2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0270" y="1762212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400" i="1" kern="0">
                  <a:solidFill>
                    <a:srgbClr val="05B0F0"/>
                  </a:solidFill>
                  <a:cs typeface="Times" pitchFamily="2" charset="0"/>
                </a:rPr>
                <a:t>→</a:t>
              </a:r>
              <a:r>
                <a:rPr lang="en-US" altLang="en-CH" sz="2800" i="1" kern="0">
                  <a:solidFill>
                    <a:srgbClr val="FF00DE"/>
                  </a:solidFill>
                  <a:cs typeface="Times" pitchFamily="2" charset="0"/>
                </a:rPr>
                <a:t> </a:t>
              </a:r>
              <a:endParaRPr lang="en-US" altLang="en-CH" sz="2800" b="0" u="sng" kern="0">
                <a:solidFill>
                  <a:srgbClr val="FF00DE"/>
                </a:solidFill>
                <a:ea typeface="Times" pitchFamily="2" charset="0"/>
                <a:cs typeface="Times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1776F5-E144-65BC-4804-CB962215CE73}"/>
              </a:ext>
            </a:extLst>
          </p:cNvPr>
          <p:cNvGrpSpPr/>
          <p:nvPr/>
        </p:nvGrpSpPr>
        <p:grpSpPr>
          <a:xfrm>
            <a:off x="4798127" y="2487631"/>
            <a:ext cx="1561804" cy="1623007"/>
            <a:chOff x="3782071" y="3174287"/>
            <a:chExt cx="1561804" cy="162300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265AF3-AEEE-E4C8-E3E3-6D0B9581D200}"/>
                </a:ext>
              </a:extLst>
            </p:cNvPr>
            <p:cNvSpPr/>
            <p:nvPr/>
          </p:nvSpPr>
          <p:spPr bwMode="auto">
            <a:xfrm>
              <a:off x="3782071" y="3429000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C4109A2-B458-F464-5768-CBE90AD1A213}"/>
                </a:ext>
              </a:extLst>
            </p:cNvPr>
            <p:cNvSpPr/>
            <p:nvPr/>
          </p:nvSpPr>
          <p:spPr bwMode="auto">
            <a:xfrm>
              <a:off x="4219138" y="3174287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77F3B9-0440-2602-8067-955305A89D42}"/>
                </a:ext>
              </a:extLst>
            </p:cNvPr>
            <p:cNvSpPr/>
            <p:nvPr/>
          </p:nvSpPr>
          <p:spPr bwMode="auto">
            <a:xfrm>
              <a:off x="4219138" y="3631402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690782-B8CF-109D-A274-8776DD637483}"/>
                </a:ext>
              </a:extLst>
            </p:cNvPr>
            <p:cNvSpPr/>
            <p:nvPr/>
          </p:nvSpPr>
          <p:spPr bwMode="auto">
            <a:xfrm>
              <a:off x="3938126" y="3936616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D608D08-F027-8482-0B1D-BE38157F68C5}"/>
                </a:ext>
              </a:extLst>
            </p:cNvPr>
            <p:cNvSpPr/>
            <p:nvPr/>
          </p:nvSpPr>
          <p:spPr bwMode="auto">
            <a:xfrm>
              <a:off x="4484632" y="4005206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4409609-BF64-54DD-A5E5-9C093AFA508C}"/>
                </a:ext>
              </a:extLst>
            </p:cNvPr>
            <p:cNvSpPr/>
            <p:nvPr/>
          </p:nvSpPr>
          <p:spPr bwMode="auto">
            <a:xfrm>
              <a:off x="4562973" y="3540572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7">
            <a:extLst>
              <a:ext uri="{FF2B5EF4-FFF2-40B4-BE49-F238E27FC236}">
                <a16:creationId xmlns:a16="http://schemas.microsoft.com/office/drawing/2014/main" id="{DD8C5046-A9D0-E744-A4F5-E22562A03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438" y="329223"/>
            <a:ext cx="11371202" cy="1947649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  <a:spcBef>
                <a:spcPts val="0"/>
              </a:spcBef>
            </a:pPr>
            <a:r>
              <a:rPr lang="en-US" altLang="en-CH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We shall now discuss synchrotron light experiments </a:t>
            </a:r>
          </a:p>
          <a:p>
            <a:pPr algn="ctr">
              <a:lnSpc>
                <a:spcPts val="3600"/>
              </a:lnSpc>
              <a:spcBef>
                <a:spcPts val="0"/>
              </a:spcBef>
            </a:pPr>
            <a:r>
              <a:rPr lang="en-US" altLang="en-CH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based on p</a:t>
            </a:r>
            <a:r>
              <a:rPr lang="en-US" altLang="en-CH" sz="36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hase effects</a:t>
            </a:r>
            <a:r>
              <a:rPr lang="en-US" altLang="en-CH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: a leading example is  </a:t>
            </a:r>
          </a:p>
          <a:p>
            <a:pPr algn="ctr">
              <a:lnSpc>
                <a:spcPts val="3600"/>
              </a:lnSpc>
              <a:spcBef>
                <a:spcPts val="0"/>
              </a:spcBef>
            </a:pPr>
            <a:r>
              <a:rPr lang="en-US" altLang="en-CH" sz="3600" b="0" u="sng">
                <a:solidFill>
                  <a:schemeClr val="bg1"/>
                </a:solidFill>
                <a:latin typeface="Chalkboard" panose="03050602040202020205" pitchFamily="66" charset="77"/>
              </a:rPr>
              <a:t>elastic x-ra</a:t>
            </a:r>
            <a:r>
              <a:rPr lang="en-US" altLang="en-CH" sz="3600" b="0">
                <a:solidFill>
                  <a:schemeClr val="bg1"/>
                </a:solidFill>
                <a:latin typeface="Chalkboard" panose="03050602040202020205" pitchFamily="66" charset="77"/>
              </a:rPr>
              <a:t>y</a:t>
            </a:r>
            <a:r>
              <a:rPr lang="en-US" altLang="en-CH" sz="3600" b="0" u="sng">
                <a:solidFill>
                  <a:schemeClr val="bg1"/>
                </a:solidFill>
                <a:latin typeface="Chalkboard" panose="03050602040202020205" pitchFamily="66" charset="77"/>
              </a:rPr>
              <a:t> scatterin</a:t>
            </a:r>
            <a:r>
              <a:rPr lang="en-US" altLang="en-CH" sz="3600" b="0">
                <a:solidFill>
                  <a:schemeClr val="bg1"/>
                </a:solidFill>
                <a:latin typeface="Chalkboard" panose="03050602040202020205" pitchFamily="66" charset="77"/>
              </a:rPr>
              <a:t>g, </a:t>
            </a:r>
            <a:r>
              <a:rPr lang="en-US" altLang="en-CH" sz="36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which reveals the electron charge distributions of microscopic structures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3F3C42-42BB-CD5D-04E9-564109C4EA0B}"/>
              </a:ext>
            </a:extLst>
          </p:cNvPr>
          <p:cNvGrpSpPr/>
          <p:nvPr/>
        </p:nvGrpSpPr>
        <p:grpSpPr>
          <a:xfrm>
            <a:off x="2397600" y="5808200"/>
            <a:ext cx="8806654" cy="1005176"/>
            <a:chOff x="432326" y="5263121"/>
            <a:chExt cx="8806654" cy="1005176"/>
          </a:xfrm>
        </p:grpSpPr>
        <p:sp>
          <p:nvSpPr>
            <p:cNvPr id="34" name="Rectangle 2">
              <a:extLst>
                <a:ext uri="{FF2B5EF4-FFF2-40B4-BE49-F238E27FC236}">
                  <a16:creationId xmlns:a16="http://schemas.microsoft.com/office/drawing/2014/main" id="{A8EB4EBB-1383-4449-A158-7A2812080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26" y="5263121"/>
              <a:ext cx="8806654" cy="1005176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-14288">
                <a:spcBef>
                  <a:spcPts val="0"/>
                </a:spcBef>
              </a:pPr>
              <a:r>
                <a:rPr lang="en-US" altLang="en-CH" sz="2800" b="0" kern="0">
                  <a:solidFill>
                    <a:srgbClr val="FFFF00"/>
                  </a:solidFill>
                </a:rPr>
                <a:t>Conversely, </a:t>
              </a:r>
              <a:r>
                <a:rPr lang="en-US" altLang="en-CH" sz="2800" b="0" i="1" kern="0">
                  <a:solidFill>
                    <a:srgbClr val="FFFF00"/>
                  </a:solidFill>
                </a:rPr>
                <a:t>F </a:t>
              </a:r>
              <a:r>
                <a:rPr lang="en-US" altLang="en-CH" sz="2800" b="0" kern="0">
                  <a:solidFill>
                    <a:srgbClr val="FFFF00"/>
                  </a:solidFill>
                </a:rPr>
                <a:t> is proportional to</a:t>
              </a:r>
            </a:p>
            <a:p>
              <a:pPr marL="0" indent="-14288">
                <a:spcBef>
                  <a:spcPts val="0"/>
                </a:spcBef>
              </a:pPr>
              <a:r>
                <a:rPr lang="en-US" altLang="en-CH" sz="2800" b="0" kern="0">
                  <a:solidFill>
                    <a:srgbClr val="FFFF00"/>
                  </a:solidFill>
                </a:rPr>
                <a:t>⎰</a:t>
              </a:r>
              <a:r>
                <a:rPr lang="en-US" altLang="en-CH" sz="2800" b="0" i="1" kern="0">
                  <a:solidFill>
                    <a:srgbClr val="FFFF00"/>
                  </a:solidFill>
                </a:rPr>
                <a:t>W </a:t>
              </a:r>
              <a:r>
                <a:rPr lang="en-US" altLang="en-CH" sz="2800" b="0" kern="0">
                  <a:solidFill>
                    <a:srgbClr val="FFFF00"/>
                  </a:solidFill>
                </a:rPr>
                <a:t>(</a:t>
              </a:r>
              <a:r>
                <a:rPr lang="en-US" altLang="en-CH" sz="2800" b="0" i="1" kern="0">
                  <a:solidFill>
                    <a:srgbClr val="FFFF00"/>
                  </a:solidFill>
                </a:rPr>
                <a:t>s</a:t>
              </a:r>
              <a:r>
                <a:rPr lang="en-US" altLang="en-CH" sz="2800" i="1" kern="0">
                  <a:solidFill>
                    <a:srgbClr val="FFFF00"/>
                  </a:solidFill>
                </a:rPr>
                <a:t> </a:t>
              </a:r>
              <a:r>
                <a:rPr lang="en-US" altLang="en-CH" sz="2800" b="0" kern="0">
                  <a:solidFill>
                    <a:srgbClr val="FFFF00"/>
                  </a:solidFill>
                </a:rPr>
                <a:t>)exp(-</a:t>
              </a:r>
              <a:r>
                <a:rPr lang="en-US" altLang="en-CH" sz="2800" b="0" kern="0" err="1">
                  <a:solidFill>
                    <a:srgbClr val="FFFF00"/>
                  </a:solidFill>
                </a:rPr>
                <a:t>i</a:t>
              </a:r>
              <a:r>
                <a:rPr lang="en-US" altLang="en-CH" sz="2800" b="0" i="1" kern="0" err="1">
                  <a:solidFill>
                    <a:srgbClr val="FFFF00"/>
                  </a:solidFill>
                </a:rPr>
                <a:t>r</a:t>
              </a:r>
              <a:r>
                <a:rPr lang="en-US" altLang="en-CH" sz="2800" i="1" kern="0">
                  <a:solidFill>
                    <a:srgbClr val="FFFF00"/>
                  </a:solidFill>
                </a:rPr>
                <a:t> </a:t>
              </a:r>
              <a:r>
                <a:rPr lang="en-US" altLang="en-CH" sz="2800" b="0" kern="0">
                  <a:solidFill>
                    <a:srgbClr val="FFFF00"/>
                  </a:solidFill>
                </a:rPr>
                <a:t>・</a:t>
              </a:r>
              <a:r>
                <a:rPr lang="en-US" altLang="en-CH" sz="2800" b="0" i="1" kern="0">
                  <a:solidFill>
                    <a:srgbClr val="FFFF00"/>
                  </a:solidFill>
                </a:rPr>
                <a:t>s</a:t>
              </a:r>
              <a:r>
                <a:rPr lang="en-US" altLang="en-CH" sz="2800" b="0" kern="0">
                  <a:solidFill>
                    <a:srgbClr val="FFFF00"/>
                  </a:solidFill>
                </a:rPr>
                <a:t> )d</a:t>
              </a:r>
              <a:r>
                <a:rPr lang="en-US" altLang="en-CH" sz="2800" b="0" kern="0" baseline="30000">
                  <a:solidFill>
                    <a:srgbClr val="FFFF00"/>
                  </a:solidFill>
                </a:rPr>
                <a:t>3</a:t>
              </a:r>
              <a:r>
                <a:rPr lang="en-US" altLang="en-CH" sz="2800" b="0" i="1" kern="0">
                  <a:solidFill>
                    <a:srgbClr val="FFFF00"/>
                  </a:solidFill>
                </a:rPr>
                <a:t>s</a:t>
              </a:r>
              <a:r>
                <a:rPr lang="en-US" altLang="en-CH" sz="2800" b="0" kern="0">
                  <a:solidFill>
                    <a:srgbClr val="FFFF00"/>
                  </a:solidFill>
                </a:rPr>
                <a:t>  , the </a:t>
              </a:r>
              <a:r>
                <a:rPr lang="en-US" altLang="en-CH" sz="2800" b="0" u="sng" kern="0">
                  <a:solidFill>
                    <a:schemeClr val="bg1"/>
                  </a:solidFill>
                </a:rPr>
                <a:t>inverse Fourier transform</a:t>
              </a:r>
              <a:endParaRPr lang="en-US" altLang="en-CH" sz="2800" b="0" i="1" u="sng" kern="0">
                <a:solidFill>
                  <a:schemeClr val="bg1"/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45" name="Rectangle 2">
              <a:extLst>
                <a:ext uri="{FF2B5EF4-FFF2-40B4-BE49-F238E27FC236}">
                  <a16:creationId xmlns:a16="http://schemas.microsoft.com/office/drawing/2014/main" id="{110E4841-D354-23A2-9E95-C645CD1DD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253" y="5610896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rgbClr val="FFFF00"/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rgbClr val="FFFF00"/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46" name="Rectangle 2">
              <a:extLst>
                <a:ext uri="{FF2B5EF4-FFF2-40B4-BE49-F238E27FC236}">
                  <a16:creationId xmlns:a16="http://schemas.microsoft.com/office/drawing/2014/main" id="{E739C195-A702-CA38-4881-1C7C735A38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1816" y="5610896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rgbClr val="FFFF00"/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rgbClr val="FFFF00"/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47" name="Rectangle 2">
              <a:extLst>
                <a:ext uri="{FF2B5EF4-FFF2-40B4-BE49-F238E27FC236}">
                  <a16:creationId xmlns:a16="http://schemas.microsoft.com/office/drawing/2014/main" id="{67B643C0-DB05-8FFD-1552-9611FAFB60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5774" y="5601521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rgbClr val="FFFF00"/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rgbClr val="FFFF00"/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48" name="Rectangle 2">
              <a:extLst>
                <a:ext uri="{FF2B5EF4-FFF2-40B4-BE49-F238E27FC236}">
                  <a16:creationId xmlns:a16="http://schemas.microsoft.com/office/drawing/2014/main" id="{43A8D306-98D8-5A84-C89B-0DD90C223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8925" y="5610896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rgbClr val="FFFF00"/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rgbClr val="FFFF00"/>
                </a:solidFill>
                <a:ea typeface="Times" pitchFamily="2" charset="0"/>
                <a:cs typeface="Times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7CFDC1-3F8E-6CFE-899C-D05855C263A5}"/>
              </a:ext>
            </a:extLst>
          </p:cNvPr>
          <p:cNvGrpSpPr/>
          <p:nvPr/>
        </p:nvGrpSpPr>
        <p:grpSpPr>
          <a:xfrm>
            <a:off x="5571398" y="3255889"/>
            <a:ext cx="2177491" cy="1210049"/>
            <a:chOff x="5413104" y="3354260"/>
            <a:chExt cx="2177491" cy="1210049"/>
          </a:xfrm>
        </p:grpSpPr>
        <p:sp>
          <p:nvSpPr>
            <p:cNvPr id="2" name="Cube 1">
              <a:extLst>
                <a:ext uri="{FF2B5EF4-FFF2-40B4-BE49-F238E27FC236}">
                  <a16:creationId xmlns:a16="http://schemas.microsoft.com/office/drawing/2014/main" id="{DA976565-C050-6647-BEE8-94FAA9BF6ACE}"/>
                </a:ext>
              </a:extLst>
            </p:cNvPr>
            <p:cNvSpPr/>
            <p:nvPr/>
          </p:nvSpPr>
          <p:spPr bwMode="auto">
            <a:xfrm>
              <a:off x="5413104" y="3354260"/>
              <a:ext cx="257320" cy="257320"/>
            </a:xfrm>
            <a:prstGeom prst="cube">
              <a:avLst/>
            </a:prstGeom>
            <a:solidFill>
              <a:schemeClr val="bg1">
                <a:lumMod val="6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875968-1D04-A64B-8844-61F70B22A158}"/>
                </a:ext>
              </a:extLst>
            </p:cNvPr>
            <p:cNvSpPr/>
            <p:nvPr/>
          </p:nvSpPr>
          <p:spPr>
            <a:xfrm>
              <a:off x="5413104" y="3681760"/>
              <a:ext cx="2177491" cy="882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en-CH" b="0" kern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d</a:t>
              </a:r>
              <a:r>
                <a:rPr lang="en-US" altLang="en-CH" b="0" kern="0" baseline="3000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3 </a:t>
              </a:r>
              <a:r>
                <a:rPr lang="en-US" altLang="en-CH" b="0" i="1" kern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r</a:t>
              </a:r>
            </a:p>
            <a:p>
              <a:pPr>
                <a:lnSpc>
                  <a:spcPts val="2000"/>
                </a:lnSpc>
              </a:pPr>
              <a:r>
                <a:rPr lang="en-US" altLang="en-CH" b="0" kern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latin typeface="+mn-lt"/>
                </a:rPr>
                <a:t>elementary volume</a:t>
              </a:r>
              <a:endParaRPr lang="en-CH" b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latin typeface="+mn-lt"/>
              </a:endParaRPr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B692DCBA-F21E-43FA-96A1-C4756DBF5E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2512" y="3412302"/>
              <a:ext cx="432000" cy="58146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400" i="1" kern="0">
                  <a:solidFill>
                    <a:srgbClr val="FFFF00"/>
                  </a:solidFill>
                  <a:effectLst>
                    <a:glow rad="63500">
                      <a:schemeClr val="accent4">
                        <a:satMod val="175000"/>
                      </a:schemeClr>
                    </a:glow>
                  </a:effectLst>
                  <a:cs typeface="Times" pitchFamily="2" charset="0"/>
                </a:rPr>
                <a:t>→</a:t>
              </a:r>
              <a:r>
                <a:rPr lang="en-US" altLang="en-CH" sz="2800" i="1" kern="0">
                  <a:solidFill>
                    <a:srgbClr val="FF00DE"/>
                  </a:solidFill>
                  <a:cs typeface="Times" pitchFamily="2" charset="0"/>
                </a:rPr>
                <a:t> </a:t>
              </a:r>
              <a:endParaRPr lang="en-US" altLang="en-CH" sz="2800" b="0" u="sng" kern="0">
                <a:solidFill>
                  <a:srgbClr val="FF00DE"/>
                </a:solidFill>
                <a:ea typeface="Times" pitchFamily="2" charset="0"/>
                <a:cs typeface="Times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548CA76-A1B2-CF47-9D1D-479180939D56}"/>
              </a:ext>
            </a:extLst>
          </p:cNvPr>
          <p:cNvGrpSpPr/>
          <p:nvPr/>
        </p:nvGrpSpPr>
        <p:grpSpPr>
          <a:xfrm>
            <a:off x="620668" y="2487631"/>
            <a:ext cx="9579788" cy="1548056"/>
            <a:chOff x="-498429" y="1022993"/>
            <a:chExt cx="9579788" cy="1548056"/>
          </a:xfrm>
        </p:grpSpPr>
        <p:sp>
          <p:nvSpPr>
            <p:cNvPr id="40" name="Rectangle 2">
              <a:extLst>
                <a:ext uri="{FF2B5EF4-FFF2-40B4-BE49-F238E27FC236}">
                  <a16:creationId xmlns:a16="http://schemas.microsoft.com/office/drawing/2014/main" id="{81FE5FD3-E81B-054F-8968-82DD89A93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5465" y="1028258"/>
              <a:ext cx="3315894" cy="921955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-14288">
                <a:lnSpc>
                  <a:spcPts val="3000"/>
                </a:lnSpc>
                <a:spcBef>
                  <a:spcPts val="0"/>
                </a:spcBef>
              </a:pPr>
              <a:r>
                <a:rPr lang="en-US" altLang="en-CH" sz="3200" b="0" kern="0">
                  <a:solidFill>
                    <a:srgbClr val="FF00DE"/>
                  </a:solidFill>
                  <a:cs typeface="Times" pitchFamily="2" charset="0"/>
                </a:rPr>
                <a:t>        scattered </a:t>
              </a:r>
            </a:p>
            <a:p>
              <a:pPr marL="0" indent="-14288">
                <a:lnSpc>
                  <a:spcPts val="3000"/>
                </a:lnSpc>
                <a:spcBef>
                  <a:spcPts val="0"/>
                </a:spcBef>
              </a:pPr>
              <a:r>
                <a:rPr lang="en-US" altLang="en-CH" sz="3200" b="0" kern="0">
                  <a:solidFill>
                    <a:srgbClr val="FF00DE"/>
                  </a:solidFill>
                  <a:cs typeface="Times" pitchFamily="2" charset="0"/>
                </a:rPr>
                <a:t>x-ray k-vector, </a:t>
              </a:r>
              <a:r>
                <a:rPr lang="en-US" altLang="en-CH" sz="3200" b="0" i="1" kern="0">
                  <a:solidFill>
                    <a:srgbClr val="FF00DE"/>
                  </a:solidFill>
                  <a:cs typeface="Times" pitchFamily="2" charset="0"/>
                </a:rPr>
                <a:t>k’</a:t>
              </a:r>
              <a:r>
                <a:rPr lang="en-US" altLang="en-CH" sz="3200" b="0" kern="0">
                  <a:solidFill>
                    <a:srgbClr val="FF00DE"/>
                  </a:solidFill>
                  <a:cs typeface="Times" pitchFamily="2" charset="0"/>
                </a:rPr>
                <a:t> </a:t>
              </a:r>
              <a:endParaRPr lang="en-US" altLang="en-CH" sz="3200" b="0" u="sng" kern="0">
                <a:solidFill>
                  <a:srgbClr val="FF00DE"/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45CFF958-1850-7447-BC4D-6499253785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498429" y="1771095"/>
              <a:ext cx="3096344" cy="799954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-14288">
                <a:lnSpc>
                  <a:spcPts val="3000"/>
                </a:lnSpc>
                <a:spcBef>
                  <a:spcPts val="0"/>
                </a:spcBef>
              </a:pPr>
              <a:r>
                <a:rPr lang="en-US" altLang="en-CH" sz="3200" b="0" kern="0">
                  <a:solidFill>
                    <a:srgbClr val="FF00DE"/>
                  </a:solidFill>
                  <a:cs typeface="Times" pitchFamily="2" charset="0"/>
                </a:rPr>
                <a:t>incoming </a:t>
              </a:r>
            </a:p>
            <a:p>
              <a:pPr marL="0" indent="-14288">
                <a:lnSpc>
                  <a:spcPts val="3000"/>
                </a:lnSpc>
                <a:spcBef>
                  <a:spcPts val="0"/>
                </a:spcBef>
              </a:pPr>
              <a:r>
                <a:rPr lang="en-US" altLang="en-CH" sz="3200" b="0" kern="0">
                  <a:solidFill>
                    <a:srgbClr val="FF00DE"/>
                  </a:solidFill>
                  <a:cs typeface="Times" pitchFamily="2" charset="0"/>
                </a:rPr>
                <a:t>x-ray k-vector, </a:t>
              </a:r>
              <a:r>
                <a:rPr lang="en-US" altLang="en-CH" sz="3200" b="0" i="1" kern="0">
                  <a:solidFill>
                    <a:srgbClr val="FF00DE"/>
                  </a:solidFill>
                  <a:cs typeface="Times" pitchFamily="2" charset="0"/>
                </a:rPr>
                <a:t>k</a:t>
              </a:r>
              <a:r>
                <a:rPr lang="en-US" altLang="en-CH" sz="3200" b="0" kern="0">
                  <a:solidFill>
                    <a:srgbClr val="FF00DE"/>
                  </a:solidFill>
                  <a:cs typeface="Times" pitchFamily="2" charset="0"/>
                </a:rPr>
                <a:t> </a:t>
              </a:r>
              <a:endParaRPr lang="en-US" altLang="en-CH" sz="3200" b="0" u="sng" kern="0">
                <a:solidFill>
                  <a:srgbClr val="FF00DE"/>
                </a:solidFill>
                <a:ea typeface="Times" pitchFamily="2" charset="0"/>
                <a:cs typeface="Times" pitchFamily="2" charset="0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7EC3891-E89F-9C4A-BA71-DF5240F9052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32131" y="1933846"/>
              <a:ext cx="1939869" cy="39834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38100">
                <a:schemeClr val="tx1"/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BBEF88A-2114-524A-86E3-9F8C516CAF7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72000" y="1022993"/>
              <a:ext cx="1893031" cy="92047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38100">
                <a:schemeClr val="tx1"/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B4382514-881A-C075-5B5C-3B59B8D3D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2159" y="1815081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3200" i="1" kern="0">
                  <a:solidFill>
                    <a:srgbClr val="FF00DE"/>
                  </a:solidFill>
                  <a:cs typeface="Times" pitchFamily="2" charset="0"/>
                </a:rPr>
                <a:t>→</a:t>
              </a:r>
              <a:endParaRPr lang="en-US" altLang="en-CH" sz="3200" b="0" u="sng" kern="0">
                <a:solidFill>
                  <a:srgbClr val="FF00DE"/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D88AD16D-9D23-8B99-5AE2-1763BB5E61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5575" y="1060593"/>
              <a:ext cx="50051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3200" i="1" kern="0">
                  <a:solidFill>
                    <a:srgbClr val="FF00DE"/>
                  </a:solidFill>
                  <a:cs typeface="Times" pitchFamily="2" charset="0"/>
                </a:rPr>
                <a:t>→ </a:t>
              </a:r>
              <a:endParaRPr lang="en-US" altLang="en-CH" sz="3200" b="0" u="sng" kern="0">
                <a:solidFill>
                  <a:srgbClr val="FF00DE"/>
                </a:solidFill>
                <a:ea typeface="Times" pitchFamily="2" charset="0"/>
                <a:cs typeface="Times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0984A0-8E93-010D-18D3-DC051066FBBC}"/>
              </a:ext>
            </a:extLst>
          </p:cNvPr>
          <p:cNvGrpSpPr/>
          <p:nvPr/>
        </p:nvGrpSpPr>
        <p:grpSpPr>
          <a:xfrm>
            <a:off x="47328" y="4311554"/>
            <a:ext cx="12144672" cy="1603247"/>
            <a:chOff x="-262297" y="3469676"/>
            <a:chExt cx="9358731" cy="1603247"/>
          </a:xfrm>
        </p:grpSpPr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720A84DB-68BC-7842-8A14-8B27D9353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62297" y="3617385"/>
              <a:ext cx="9358731" cy="1455538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-14288">
                <a:spcBef>
                  <a:spcPts val="0"/>
                </a:spcBef>
              </a:pPr>
              <a:r>
                <a:rPr lang="en-US" altLang="en-CH" sz="2800" b="0" u="sng" kern="0">
                  <a:solidFill>
                    <a:schemeClr val="bg1"/>
                  </a:solidFill>
                </a:rPr>
                <a:t>Theor</a:t>
              </a:r>
              <a:r>
                <a:rPr lang="en-US" altLang="en-CH" sz="2800" b="0" kern="0">
                  <a:solidFill>
                    <a:schemeClr val="bg1"/>
                  </a:solidFill>
                </a:rPr>
                <a:t>y: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defining the "scattering vector" as 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= 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</a:t>
              </a:r>
              <a:r>
                <a:rPr lang="en-US" altLang="en-CH" sz="20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’ – 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k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, one can show that the scattered wave 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W 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(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 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 is proportional to ⎰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 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(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</a:t>
              </a:r>
              <a:r>
                <a:rPr lang="en-US" altLang="en-CH" sz="280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en-CH" sz="100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)exp(</a:t>
              </a:r>
              <a:r>
                <a:rPr lang="en-US" altLang="en-CH" sz="2800" b="0" kern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i</a:t>
              </a:r>
              <a:r>
                <a:rPr lang="en-US" altLang="en-CH" sz="2800" b="0" i="1" kern="0" err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・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s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)d</a:t>
              </a:r>
              <a:r>
                <a:rPr lang="en-US" altLang="en-CH" sz="2800" b="0" kern="0" baseline="3000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3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r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 , which is the </a:t>
              </a:r>
              <a:r>
                <a:rPr lang="en-US" altLang="en-CH" sz="2800" b="0" u="sng" kern="0">
                  <a:solidFill>
                    <a:schemeClr val="bg1"/>
                  </a:solidFill>
                </a:rPr>
                <a:t>Fourier transform</a:t>
              </a:r>
              <a:r>
                <a:rPr lang="en-US" altLang="en-CH" sz="2800" b="0" kern="0">
                  <a:solidFill>
                    <a:schemeClr val="bg1"/>
                  </a:solidFill>
                </a:rPr>
                <a:t> </a:t>
              </a:r>
              <a:r>
                <a:rPr lang="en-US" altLang="en-CH" sz="2800" b="0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of the charge distribution </a:t>
              </a:r>
              <a:r>
                <a:rPr lang="en-US" altLang="en-CH" sz="2800" b="0" i="1" kern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F</a:t>
              </a:r>
              <a:endParaRPr lang="en-US" altLang="en-CH" sz="2800" b="0" i="1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42" name="Rectangle 2">
              <a:extLst>
                <a:ext uri="{FF2B5EF4-FFF2-40B4-BE49-F238E27FC236}">
                  <a16:creationId xmlns:a16="http://schemas.microsoft.com/office/drawing/2014/main" id="{2755B873-7553-5B5C-7EA3-BEE7A9349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9580" y="3978096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36" name="Rectangle 2">
              <a:extLst>
                <a:ext uri="{FF2B5EF4-FFF2-40B4-BE49-F238E27FC236}">
                  <a16:creationId xmlns:a16="http://schemas.microsoft.com/office/drawing/2014/main" id="{86D11F7B-C980-3C68-2088-A93BEF9D7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047" y="3469676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862A5EE9-291D-0986-017C-7A9404DF3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2424" y="3962541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38" name="Rectangle 2">
              <a:extLst>
                <a:ext uri="{FF2B5EF4-FFF2-40B4-BE49-F238E27FC236}">
                  <a16:creationId xmlns:a16="http://schemas.microsoft.com/office/drawing/2014/main" id="{052AE5F7-8363-82E0-83EE-AB54206E8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4122" y="3959566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43" name="Rectangle 2">
              <a:extLst>
                <a:ext uri="{FF2B5EF4-FFF2-40B4-BE49-F238E27FC236}">
                  <a16:creationId xmlns:a16="http://schemas.microsoft.com/office/drawing/2014/main" id="{A9DDC703-3C15-9E46-9A8E-16188A207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3523" y="4364690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endParaRPr lang="en-US" altLang="en-CH" sz="2000" b="0" u="sng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52" name="Rectangle 2">
              <a:extLst>
                <a:ext uri="{FF2B5EF4-FFF2-40B4-BE49-F238E27FC236}">
                  <a16:creationId xmlns:a16="http://schemas.microsoft.com/office/drawing/2014/main" id="{381D88A3-22DD-43F3-D431-8ADA0F2768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5687" y="3959566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61FAE4-BEA1-66A8-72E0-2F4AA46F6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3829" y="3508611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4126C700-1675-4323-D464-F3F9721BDA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8479" y="3479762"/>
              <a:ext cx="647674" cy="581460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82637AA8-7DD7-71C9-9130-F902549600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1964" y="3969302"/>
              <a:ext cx="647674" cy="539427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14288" indent="-14288">
                <a:spcBef>
                  <a:spcPts val="0"/>
                </a:spcBef>
              </a:pPr>
              <a:r>
                <a:rPr lang="en-US" altLang="en-CH" sz="2000" i="1" kern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Times" pitchFamily="2" charset="0"/>
                </a:rPr>
                <a:t>→</a:t>
              </a:r>
              <a:endParaRPr lang="en-US" altLang="en-CH" sz="2000" b="0" u="sng" kern="0">
                <a:solidFill>
                  <a:schemeClr val="accent1">
                    <a:lumMod val="60000"/>
                    <a:lumOff val="40000"/>
                  </a:schemeClr>
                </a:solidFill>
                <a:ea typeface="Times" pitchFamily="2" charset="0"/>
                <a:cs typeface="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0708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apezium 19">
            <a:extLst>
              <a:ext uri="{FF2B5EF4-FFF2-40B4-BE49-F238E27FC236}">
                <a16:creationId xmlns:a16="http://schemas.microsoft.com/office/drawing/2014/main" id="{2018D958-CC4B-7F4C-1370-5F35F4FC3E50}"/>
              </a:ext>
            </a:extLst>
          </p:cNvPr>
          <p:cNvSpPr/>
          <p:nvPr/>
        </p:nvSpPr>
        <p:spPr bwMode="auto">
          <a:xfrm rot="16200000">
            <a:off x="9061324" y="1433459"/>
            <a:ext cx="3042106" cy="1416293"/>
          </a:xfrm>
          <a:prstGeom prst="trapezoid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D8C5046-A9D0-E744-A4F5-E22562A03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30" y="631296"/>
            <a:ext cx="9504365" cy="178959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altLang="en-CH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In principle, therefore, we can find the electronic charge distribution of a microscopic object 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altLang="en-CH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by performing the inverse Fourier 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altLang="en-CH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transform of scattered </a:t>
            </a:r>
            <a:r>
              <a:rPr lang="en-US" altLang="en-CH" sz="3200" b="0">
                <a:solidFill>
                  <a:srgbClr val="FF00DE"/>
                </a:solidFill>
                <a:latin typeface="Chalkboard" panose="03050602040202020205" pitchFamily="66" charset="77"/>
              </a:rPr>
              <a:t>x-rays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64CFC3-36F1-E740-26B8-B7267423C4E9}"/>
              </a:ext>
            </a:extLst>
          </p:cNvPr>
          <p:cNvGrpSpPr/>
          <p:nvPr/>
        </p:nvGrpSpPr>
        <p:grpSpPr>
          <a:xfrm>
            <a:off x="8391685" y="1724834"/>
            <a:ext cx="1019106" cy="1059042"/>
            <a:chOff x="2288832" y="1989076"/>
            <a:chExt cx="1019106" cy="1059042"/>
          </a:xfrm>
          <a:solidFill>
            <a:schemeClr val="tx1">
              <a:lumMod val="50000"/>
              <a:lumOff val="50000"/>
            </a:schemeClr>
          </a:solidFill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E3C2870-410E-9D0D-327D-C9D8E5EE6BCB}"/>
                </a:ext>
              </a:extLst>
            </p:cNvPr>
            <p:cNvGrpSpPr/>
            <p:nvPr/>
          </p:nvGrpSpPr>
          <p:grpSpPr>
            <a:xfrm>
              <a:off x="2288832" y="1989076"/>
              <a:ext cx="1019106" cy="1059042"/>
              <a:chOff x="3782071" y="3174287"/>
              <a:chExt cx="1561804" cy="1623007"/>
            </a:xfrm>
            <a:grpFill/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142A3D4-1D23-5107-6DA0-E2B684E6CAC5}"/>
                  </a:ext>
                </a:extLst>
              </p:cNvPr>
              <p:cNvSpPr/>
              <p:nvPr/>
            </p:nvSpPr>
            <p:spPr bwMode="auto">
              <a:xfrm>
                <a:off x="3782071" y="3429000"/>
                <a:ext cx="780902" cy="792088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AAAC3B0-07A2-ED31-76BB-6D9B5F28CA4F}"/>
                  </a:ext>
                </a:extLst>
              </p:cNvPr>
              <p:cNvSpPr/>
              <p:nvPr/>
            </p:nvSpPr>
            <p:spPr bwMode="auto">
              <a:xfrm>
                <a:off x="4219138" y="3174287"/>
                <a:ext cx="780902" cy="792088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7A48A359-4ACE-15AE-BDC1-30C626E11A0E}"/>
                  </a:ext>
                </a:extLst>
              </p:cNvPr>
              <p:cNvSpPr/>
              <p:nvPr/>
            </p:nvSpPr>
            <p:spPr bwMode="auto">
              <a:xfrm>
                <a:off x="4219138" y="3631402"/>
                <a:ext cx="780902" cy="792088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1D49AE3B-F452-238C-A37B-9FC8E37387DE}"/>
                  </a:ext>
                </a:extLst>
              </p:cNvPr>
              <p:cNvSpPr/>
              <p:nvPr/>
            </p:nvSpPr>
            <p:spPr bwMode="auto">
              <a:xfrm>
                <a:off x="3938126" y="3936616"/>
                <a:ext cx="780902" cy="792088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9840D97-5769-3559-DC41-D2CEE64C54F3}"/>
                  </a:ext>
                </a:extLst>
              </p:cNvPr>
              <p:cNvSpPr/>
              <p:nvPr/>
            </p:nvSpPr>
            <p:spPr bwMode="auto">
              <a:xfrm>
                <a:off x="4484632" y="4005206"/>
                <a:ext cx="780902" cy="792088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539189D9-92B5-3199-C7AA-F4EF36B8C46F}"/>
                  </a:ext>
                </a:extLst>
              </p:cNvPr>
              <p:cNvSpPr/>
              <p:nvPr/>
            </p:nvSpPr>
            <p:spPr bwMode="auto">
              <a:xfrm>
                <a:off x="4562973" y="3540572"/>
                <a:ext cx="780902" cy="792088"/>
              </a:xfrm>
              <a:prstGeom prst="ellipse">
                <a:avLst/>
              </a:pr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4" name="Rectangle 7">
              <a:extLst>
                <a:ext uri="{FF2B5EF4-FFF2-40B4-BE49-F238E27FC236}">
                  <a16:creationId xmlns:a16="http://schemas.microsoft.com/office/drawing/2014/main" id="{E20D4FAF-9687-A69A-5B4B-5CF9980B1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2112" y="2273587"/>
              <a:ext cx="787234" cy="523220"/>
            </a:xfrm>
            <a:prstGeom prst="rect">
              <a:avLst/>
            </a:prstGeom>
            <a:grpFill/>
            <a:ln>
              <a:noFill/>
            </a:ln>
            <a:effectLst>
              <a:outerShdw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altLang="en-CH" sz="2800" b="0">
                  <a:latin typeface="Helvetica" pitchFamily="2" charset="0"/>
                </a:rPr>
                <a:t>???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E188EC-D5F1-96E0-5833-7594907C75B3}"/>
              </a:ext>
            </a:extLst>
          </p:cNvPr>
          <p:cNvGrpSpPr/>
          <p:nvPr/>
        </p:nvGrpSpPr>
        <p:grpSpPr>
          <a:xfrm>
            <a:off x="9895628" y="985968"/>
            <a:ext cx="1364278" cy="2460168"/>
            <a:chOff x="6764682" y="699449"/>
            <a:chExt cx="1364278" cy="246016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DBAA0A2-D89D-6340-A2E3-01265C2BC039}"/>
                </a:ext>
              </a:extLst>
            </p:cNvPr>
            <p:cNvSpPr/>
            <p:nvPr/>
          </p:nvSpPr>
          <p:spPr bwMode="auto">
            <a:xfrm>
              <a:off x="6946792" y="2236708"/>
              <a:ext cx="675946" cy="922909"/>
            </a:xfrm>
            <a:custGeom>
              <a:avLst/>
              <a:gdLst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0 w 485626"/>
                <a:gd name="connsiteY0" fmla="*/ 62017 h 835782"/>
                <a:gd name="connsiteX1" fmla="*/ 34612 w 485626"/>
                <a:gd name="connsiteY1" fmla="*/ 261258 h 835782"/>
                <a:gd name="connsiteX2" fmla="*/ 82113 w 485626"/>
                <a:gd name="connsiteY2" fmla="*/ 581891 h 835782"/>
                <a:gd name="connsiteX3" fmla="*/ 34612 w 485626"/>
                <a:gd name="connsiteY3" fmla="*/ 807523 h 835782"/>
                <a:gd name="connsiteX4" fmla="*/ 450248 w 485626"/>
                <a:gd name="connsiteY4" fmla="*/ 783772 h 835782"/>
                <a:gd name="connsiteX5" fmla="*/ 414622 w 485626"/>
                <a:gd name="connsiteY5" fmla="*/ 368135 h 835782"/>
                <a:gd name="connsiteX6" fmla="*/ 22737 w 485626"/>
                <a:gd name="connsiteY6" fmla="*/ 0 h 835782"/>
                <a:gd name="connsiteX0" fmla="*/ 0 w 485626"/>
                <a:gd name="connsiteY0" fmla="*/ 35416 h 809181"/>
                <a:gd name="connsiteX1" fmla="*/ 34612 w 485626"/>
                <a:gd name="connsiteY1" fmla="*/ 234657 h 809181"/>
                <a:gd name="connsiteX2" fmla="*/ 82113 w 485626"/>
                <a:gd name="connsiteY2" fmla="*/ 555290 h 809181"/>
                <a:gd name="connsiteX3" fmla="*/ 34612 w 485626"/>
                <a:gd name="connsiteY3" fmla="*/ 780922 h 809181"/>
                <a:gd name="connsiteX4" fmla="*/ 450248 w 485626"/>
                <a:gd name="connsiteY4" fmla="*/ 757171 h 809181"/>
                <a:gd name="connsiteX5" fmla="*/ 414622 w 485626"/>
                <a:gd name="connsiteY5" fmla="*/ 341534 h 809181"/>
                <a:gd name="connsiteX6" fmla="*/ 191891 w 485626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83146"/>
                <a:gd name="connsiteY0" fmla="*/ 35416 h 807777"/>
                <a:gd name="connsiteX1" fmla="*/ 45657 w 483146"/>
                <a:gd name="connsiteY1" fmla="*/ 234657 h 807777"/>
                <a:gd name="connsiteX2" fmla="*/ 93158 w 483146"/>
                <a:gd name="connsiteY2" fmla="*/ 555290 h 807777"/>
                <a:gd name="connsiteX3" fmla="*/ 45657 w 483146"/>
                <a:gd name="connsiteY3" fmla="*/ 780922 h 807777"/>
                <a:gd name="connsiteX4" fmla="*/ 461293 w 483146"/>
                <a:gd name="connsiteY4" fmla="*/ 757171 h 807777"/>
                <a:gd name="connsiteX5" fmla="*/ 383992 w 483146"/>
                <a:gd name="connsiteY5" fmla="*/ 365179 h 807777"/>
                <a:gd name="connsiteX6" fmla="*/ 202936 w 483146"/>
                <a:gd name="connsiteY6" fmla="*/ 0 h 807777"/>
                <a:gd name="connsiteX0" fmla="*/ 11045 w 483146"/>
                <a:gd name="connsiteY0" fmla="*/ 35416 h 840293"/>
                <a:gd name="connsiteX1" fmla="*/ 45657 w 483146"/>
                <a:gd name="connsiteY1" fmla="*/ 234657 h 840293"/>
                <a:gd name="connsiteX2" fmla="*/ 93158 w 483146"/>
                <a:gd name="connsiteY2" fmla="*/ 555290 h 840293"/>
                <a:gd name="connsiteX3" fmla="*/ 45657 w 483146"/>
                <a:gd name="connsiteY3" fmla="*/ 780922 h 840293"/>
                <a:gd name="connsiteX4" fmla="*/ 461293 w 483146"/>
                <a:gd name="connsiteY4" fmla="*/ 757171 h 840293"/>
                <a:gd name="connsiteX5" fmla="*/ 383992 w 483146"/>
                <a:gd name="connsiteY5" fmla="*/ 365179 h 840293"/>
                <a:gd name="connsiteX6" fmla="*/ 202936 w 483146"/>
                <a:gd name="connsiteY6" fmla="*/ 0 h 840293"/>
                <a:gd name="connsiteX0" fmla="*/ 5974 w 478075"/>
                <a:gd name="connsiteY0" fmla="*/ 35416 h 840293"/>
                <a:gd name="connsiteX1" fmla="*/ 109228 w 478075"/>
                <a:gd name="connsiteY1" fmla="*/ 299682 h 840293"/>
                <a:gd name="connsiteX2" fmla="*/ 88087 w 478075"/>
                <a:gd name="connsiteY2" fmla="*/ 555290 h 840293"/>
                <a:gd name="connsiteX3" fmla="*/ 40586 w 478075"/>
                <a:gd name="connsiteY3" fmla="*/ 780922 h 840293"/>
                <a:gd name="connsiteX4" fmla="*/ 456222 w 478075"/>
                <a:gd name="connsiteY4" fmla="*/ 757171 h 840293"/>
                <a:gd name="connsiteX5" fmla="*/ 378921 w 478075"/>
                <a:gd name="connsiteY5" fmla="*/ 365179 h 840293"/>
                <a:gd name="connsiteX6" fmla="*/ 197865 w 478075"/>
                <a:gd name="connsiteY6" fmla="*/ 0 h 840293"/>
                <a:gd name="connsiteX0" fmla="*/ 6951 w 479052"/>
                <a:gd name="connsiteY0" fmla="*/ 35416 h 840293"/>
                <a:gd name="connsiteX1" fmla="*/ 110205 w 479052"/>
                <a:gd name="connsiteY1" fmla="*/ 299682 h 840293"/>
                <a:gd name="connsiteX2" fmla="*/ 89064 w 479052"/>
                <a:gd name="connsiteY2" fmla="*/ 555290 h 840293"/>
                <a:gd name="connsiteX3" fmla="*/ 41563 w 479052"/>
                <a:gd name="connsiteY3" fmla="*/ 780922 h 840293"/>
                <a:gd name="connsiteX4" fmla="*/ 457199 w 479052"/>
                <a:gd name="connsiteY4" fmla="*/ 757171 h 840293"/>
                <a:gd name="connsiteX5" fmla="*/ 379898 w 479052"/>
                <a:gd name="connsiteY5" fmla="*/ 365179 h 840293"/>
                <a:gd name="connsiteX6" fmla="*/ 198842 w 479052"/>
                <a:gd name="connsiteY6" fmla="*/ 0 h 840293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91180 w 474514"/>
                <a:gd name="connsiteY0" fmla="*/ 0 h 807365"/>
                <a:gd name="connsiteX1" fmla="*/ 105667 w 474514"/>
                <a:gd name="connsiteY1" fmla="*/ 299734 h 807365"/>
                <a:gd name="connsiteX2" fmla="*/ 28061 w 474514"/>
                <a:gd name="connsiteY2" fmla="*/ 562386 h 807365"/>
                <a:gd name="connsiteX3" fmla="*/ 37025 w 474514"/>
                <a:gd name="connsiteY3" fmla="*/ 780974 h 807365"/>
                <a:gd name="connsiteX4" fmla="*/ 452661 w 474514"/>
                <a:gd name="connsiteY4" fmla="*/ 757223 h 807365"/>
                <a:gd name="connsiteX5" fmla="*/ 375360 w 474514"/>
                <a:gd name="connsiteY5" fmla="*/ 365231 h 807365"/>
                <a:gd name="connsiteX6" fmla="*/ 194304 w 474514"/>
                <a:gd name="connsiteY6" fmla="*/ 52 h 807365"/>
                <a:gd name="connsiteX0" fmla="*/ 187158 w 470492"/>
                <a:gd name="connsiteY0" fmla="*/ 0 h 807365"/>
                <a:gd name="connsiteX1" fmla="*/ 9889 w 470492"/>
                <a:gd name="connsiteY1" fmla="*/ 306778 h 807365"/>
                <a:gd name="connsiteX2" fmla="*/ 24039 w 470492"/>
                <a:gd name="connsiteY2" fmla="*/ 562386 h 807365"/>
                <a:gd name="connsiteX3" fmla="*/ 33003 w 470492"/>
                <a:gd name="connsiteY3" fmla="*/ 780974 h 807365"/>
                <a:gd name="connsiteX4" fmla="*/ 448639 w 470492"/>
                <a:gd name="connsiteY4" fmla="*/ 757223 h 807365"/>
                <a:gd name="connsiteX5" fmla="*/ 371338 w 470492"/>
                <a:gd name="connsiteY5" fmla="*/ 365231 h 807365"/>
                <a:gd name="connsiteX6" fmla="*/ 190282 w 470492"/>
                <a:gd name="connsiteY6" fmla="*/ 52 h 807365"/>
                <a:gd name="connsiteX0" fmla="*/ 187158 w 490505"/>
                <a:gd name="connsiteY0" fmla="*/ 0 h 813674"/>
                <a:gd name="connsiteX1" fmla="*/ 9889 w 490505"/>
                <a:gd name="connsiteY1" fmla="*/ 306778 h 813674"/>
                <a:gd name="connsiteX2" fmla="*/ 24039 w 490505"/>
                <a:gd name="connsiteY2" fmla="*/ 562386 h 813674"/>
                <a:gd name="connsiteX3" fmla="*/ 33003 w 490505"/>
                <a:gd name="connsiteY3" fmla="*/ 780974 h 813674"/>
                <a:gd name="connsiteX4" fmla="*/ 448639 w 490505"/>
                <a:gd name="connsiteY4" fmla="*/ 757223 h 813674"/>
                <a:gd name="connsiteX5" fmla="*/ 427803 w 490505"/>
                <a:gd name="connsiteY5" fmla="*/ 263097 h 813674"/>
                <a:gd name="connsiteX6" fmla="*/ 190282 w 490505"/>
                <a:gd name="connsiteY6" fmla="*/ 52 h 813674"/>
                <a:gd name="connsiteX0" fmla="*/ 187678 w 495368"/>
                <a:gd name="connsiteY0" fmla="*/ 0 h 887494"/>
                <a:gd name="connsiteX1" fmla="*/ 10409 w 495368"/>
                <a:gd name="connsiteY1" fmla="*/ 306778 h 887494"/>
                <a:gd name="connsiteX2" fmla="*/ 24559 w 495368"/>
                <a:gd name="connsiteY2" fmla="*/ 562386 h 887494"/>
                <a:gd name="connsiteX3" fmla="*/ 33523 w 495368"/>
                <a:gd name="connsiteY3" fmla="*/ 780974 h 887494"/>
                <a:gd name="connsiteX4" fmla="*/ 456217 w 495368"/>
                <a:gd name="connsiteY4" fmla="*/ 855835 h 887494"/>
                <a:gd name="connsiteX5" fmla="*/ 428323 w 495368"/>
                <a:gd name="connsiteY5" fmla="*/ 263097 h 887494"/>
                <a:gd name="connsiteX6" fmla="*/ 190802 w 495368"/>
                <a:gd name="connsiteY6" fmla="*/ 52 h 887494"/>
                <a:gd name="connsiteX0" fmla="*/ 191776 w 499466"/>
                <a:gd name="connsiteY0" fmla="*/ 0 h 887050"/>
                <a:gd name="connsiteX1" fmla="*/ 14507 w 499466"/>
                <a:gd name="connsiteY1" fmla="*/ 306778 h 887050"/>
                <a:gd name="connsiteX2" fmla="*/ 18070 w 499466"/>
                <a:gd name="connsiteY2" fmla="*/ 579995 h 887050"/>
                <a:gd name="connsiteX3" fmla="*/ 37621 w 499466"/>
                <a:gd name="connsiteY3" fmla="*/ 780974 h 887050"/>
                <a:gd name="connsiteX4" fmla="*/ 460315 w 499466"/>
                <a:gd name="connsiteY4" fmla="*/ 855835 h 887050"/>
                <a:gd name="connsiteX5" fmla="*/ 432421 w 499466"/>
                <a:gd name="connsiteY5" fmla="*/ 263097 h 887050"/>
                <a:gd name="connsiteX6" fmla="*/ 194900 w 499466"/>
                <a:gd name="connsiteY6" fmla="*/ 52 h 887050"/>
                <a:gd name="connsiteX0" fmla="*/ 191776 w 499466"/>
                <a:gd name="connsiteY0" fmla="*/ 17557 h 904607"/>
                <a:gd name="connsiteX1" fmla="*/ 14507 w 499466"/>
                <a:gd name="connsiteY1" fmla="*/ 324335 h 904607"/>
                <a:gd name="connsiteX2" fmla="*/ 18070 w 499466"/>
                <a:gd name="connsiteY2" fmla="*/ 597552 h 904607"/>
                <a:gd name="connsiteX3" fmla="*/ 37621 w 499466"/>
                <a:gd name="connsiteY3" fmla="*/ 798531 h 904607"/>
                <a:gd name="connsiteX4" fmla="*/ 460315 w 499466"/>
                <a:gd name="connsiteY4" fmla="*/ 873392 h 904607"/>
                <a:gd name="connsiteX5" fmla="*/ 432421 w 499466"/>
                <a:gd name="connsiteY5" fmla="*/ 280654 h 904607"/>
                <a:gd name="connsiteX6" fmla="*/ 283127 w 499466"/>
                <a:gd name="connsiteY6" fmla="*/ 0 h 904607"/>
                <a:gd name="connsiteX0" fmla="*/ 191446 w 496626"/>
                <a:gd name="connsiteY0" fmla="*/ 17557 h 914338"/>
                <a:gd name="connsiteX1" fmla="*/ 14177 w 496626"/>
                <a:gd name="connsiteY1" fmla="*/ 324335 h 914338"/>
                <a:gd name="connsiteX2" fmla="*/ 17740 w 496626"/>
                <a:gd name="connsiteY2" fmla="*/ 597552 h 914338"/>
                <a:gd name="connsiteX3" fmla="*/ 72582 w 496626"/>
                <a:gd name="connsiteY3" fmla="*/ 833750 h 914338"/>
                <a:gd name="connsiteX4" fmla="*/ 459985 w 496626"/>
                <a:gd name="connsiteY4" fmla="*/ 873392 h 914338"/>
                <a:gd name="connsiteX5" fmla="*/ 432091 w 496626"/>
                <a:gd name="connsiteY5" fmla="*/ 280654 h 914338"/>
                <a:gd name="connsiteX6" fmla="*/ 282797 w 496626"/>
                <a:gd name="connsiteY6" fmla="*/ 0 h 91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6626" h="914338">
                  <a:moveTo>
                    <a:pt x="191446" y="17557"/>
                  </a:moveTo>
                  <a:cubicBezTo>
                    <a:pt x="-4632" y="57352"/>
                    <a:pt x="43128" y="227669"/>
                    <a:pt x="14177" y="324335"/>
                  </a:cubicBezTo>
                  <a:cubicBezTo>
                    <a:pt x="-14774" y="421001"/>
                    <a:pt x="8006" y="512650"/>
                    <a:pt x="17740" y="597552"/>
                  </a:cubicBezTo>
                  <a:cubicBezTo>
                    <a:pt x="27474" y="682455"/>
                    <a:pt x="-1126" y="787777"/>
                    <a:pt x="72582" y="833750"/>
                  </a:cubicBezTo>
                  <a:cubicBezTo>
                    <a:pt x="146290" y="879723"/>
                    <a:pt x="400067" y="965575"/>
                    <a:pt x="459985" y="873392"/>
                  </a:cubicBezTo>
                  <a:cubicBezTo>
                    <a:pt x="519903" y="781209"/>
                    <a:pt x="503343" y="411283"/>
                    <a:pt x="432091" y="280654"/>
                  </a:cubicBezTo>
                  <a:cubicBezTo>
                    <a:pt x="360839" y="150025"/>
                    <a:pt x="386729" y="35994"/>
                    <a:pt x="282797" y="0"/>
                  </a:cubicBezTo>
                </a:path>
              </a:pathLst>
            </a:custGeom>
            <a:gradFill flip="none" rotWithShape="1">
              <a:gsLst>
                <a:gs pos="51000">
                  <a:srgbClr val="00664D"/>
                </a:gs>
                <a:gs pos="5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EC07D5AC-2083-874B-966A-E6EB5DD536A9}"/>
                </a:ext>
              </a:extLst>
            </p:cNvPr>
            <p:cNvSpPr/>
            <p:nvPr/>
          </p:nvSpPr>
          <p:spPr bwMode="auto">
            <a:xfrm>
              <a:off x="7482620" y="2315722"/>
              <a:ext cx="646340" cy="753314"/>
            </a:xfrm>
            <a:custGeom>
              <a:avLst/>
              <a:gdLst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0 w 485626"/>
                <a:gd name="connsiteY0" fmla="*/ 62017 h 835782"/>
                <a:gd name="connsiteX1" fmla="*/ 34612 w 485626"/>
                <a:gd name="connsiteY1" fmla="*/ 261258 h 835782"/>
                <a:gd name="connsiteX2" fmla="*/ 82113 w 485626"/>
                <a:gd name="connsiteY2" fmla="*/ 581891 h 835782"/>
                <a:gd name="connsiteX3" fmla="*/ 34612 w 485626"/>
                <a:gd name="connsiteY3" fmla="*/ 807523 h 835782"/>
                <a:gd name="connsiteX4" fmla="*/ 450248 w 485626"/>
                <a:gd name="connsiteY4" fmla="*/ 783772 h 835782"/>
                <a:gd name="connsiteX5" fmla="*/ 414622 w 485626"/>
                <a:gd name="connsiteY5" fmla="*/ 368135 h 835782"/>
                <a:gd name="connsiteX6" fmla="*/ 22737 w 485626"/>
                <a:gd name="connsiteY6" fmla="*/ 0 h 835782"/>
                <a:gd name="connsiteX0" fmla="*/ 0 w 485626"/>
                <a:gd name="connsiteY0" fmla="*/ 35416 h 809181"/>
                <a:gd name="connsiteX1" fmla="*/ 34612 w 485626"/>
                <a:gd name="connsiteY1" fmla="*/ 234657 h 809181"/>
                <a:gd name="connsiteX2" fmla="*/ 82113 w 485626"/>
                <a:gd name="connsiteY2" fmla="*/ 555290 h 809181"/>
                <a:gd name="connsiteX3" fmla="*/ 34612 w 485626"/>
                <a:gd name="connsiteY3" fmla="*/ 780922 h 809181"/>
                <a:gd name="connsiteX4" fmla="*/ 450248 w 485626"/>
                <a:gd name="connsiteY4" fmla="*/ 757171 h 809181"/>
                <a:gd name="connsiteX5" fmla="*/ 414622 w 485626"/>
                <a:gd name="connsiteY5" fmla="*/ 341534 h 809181"/>
                <a:gd name="connsiteX6" fmla="*/ 191891 w 485626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83146"/>
                <a:gd name="connsiteY0" fmla="*/ 35416 h 807777"/>
                <a:gd name="connsiteX1" fmla="*/ 45657 w 483146"/>
                <a:gd name="connsiteY1" fmla="*/ 234657 h 807777"/>
                <a:gd name="connsiteX2" fmla="*/ 93158 w 483146"/>
                <a:gd name="connsiteY2" fmla="*/ 555290 h 807777"/>
                <a:gd name="connsiteX3" fmla="*/ 45657 w 483146"/>
                <a:gd name="connsiteY3" fmla="*/ 780922 h 807777"/>
                <a:gd name="connsiteX4" fmla="*/ 461293 w 483146"/>
                <a:gd name="connsiteY4" fmla="*/ 757171 h 807777"/>
                <a:gd name="connsiteX5" fmla="*/ 383992 w 483146"/>
                <a:gd name="connsiteY5" fmla="*/ 365179 h 807777"/>
                <a:gd name="connsiteX6" fmla="*/ 202936 w 483146"/>
                <a:gd name="connsiteY6" fmla="*/ 0 h 807777"/>
                <a:gd name="connsiteX0" fmla="*/ 11045 w 483146"/>
                <a:gd name="connsiteY0" fmla="*/ 35416 h 840293"/>
                <a:gd name="connsiteX1" fmla="*/ 45657 w 483146"/>
                <a:gd name="connsiteY1" fmla="*/ 234657 h 840293"/>
                <a:gd name="connsiteX2" fmla="*/ 93158 w 483146"/>
                <a:gd name="connsiteY2" fmla="*/ 555290 h 840293"/>
                <a:gd name="connsiteX3" fmla="*/ 45657 w 483146"/>
                <a:gd name="connsiteY3" fmla="*/ 780922 h 840293"/>
                <a:gd name="connsiteX4" fmla="*/ 461293 w 483146"/>
                <a:gd name="connsiteY4" fmla="*/ 757171 h 840293"/>
                <a:gd name="connsiteX5" fmla="*/ 383992 w 483146"/>
                <a:gd name="connsiteY5" fmla="*/ 365179 h 840293"/>
                <a:gd name="connsiteX6" fmla="*/ 202936 w 483146"/>
                <a:gd name="connsiteY6" fmla="*/ 0 h 840293"/>
                <a:gd name="connsiteX0" fmla="*/ 5974 w 478075"/>
                <a:gd name="connsiteY0" fmla="*/ 35416 h 840293"/>
                <a:gd name="connsiteX1" fmla="*/ 109228 w 478075"/>
                <a:gd name="connsiteY1" fmla="*/ 299682 h 840293"/>
                <a:gd name="connsiteX2" fmla="*/ 88087 w 478075"/>
                <a:gd name="connsiteY2" fmla="*/ 555290 h 840293"/>
                <a:gd name="connsiteX3" fmla="*/ 40586 w 478075"/>
                <a:gd name="connsiteY3" fmla="*/ 780922 h 840293"/>
                <a:gd name="connsiteX4" fmla="*/ 456222 w 478075"/>
                <a:gd name="connsiteY4" fmla="*/ 757171 h 840293"/>
                <a:gd name="connsiteX5" fmla="*/ 378921 w 478075"/>
                <a:gd name="connsiteY5" fmla="*/ 365179 h 840293"/>
                <a:gd name="connsiteX6" fmla="*/ 197865 w 478075"/>
                <a:gd name="connsiteY6" fmla="*/ 0 h 840293"/>
                <a:gd name="connsiteX0" fmla="*/ 6951 w 479052"/>
                <a:gd name="connsiteY0" fmla="*/ 35416 h 840293"/>
                <a:gd name="connsiteX1" fmla="*/ 110205 w 479052"/>
                <a:gd name="connsiteY1" fmla="*/ 299682 h 840293"/>
                <a:gd name="connsiteX2" fmla="*/ 89064 w 479052"/>
                <a:gd name="connsiteY2" fmla="*/ 555290 h 840293"/>
                <a:gd name="connsiteX3" fmla="*/ 41563 w 479052"/>
                <a:gd name="connsiteY3" fmla="*/ 780922 h 840293"/>
                <a:gd name="connsiteX4" fmla="*/ 457199 w 479052"/>
                <a:gd name="connsiteY4" fmla="*/ 757171 h 840293"/>
                <a:gd name="connsiteX5" fmla="*/ 379898 w 479052"/>
                <a:gd name="connsiteY5" fmla="*/ 365179 h 840293"/>
                <a:gd name="connsiteX6" fmla="*/ 198842 w 479052"/>
                <a:gd name="connsiteY6" fmla="*/ 0 h 840293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91180 w 474514"/>
                <a:gd name="connsiteY0" fmla="*/ 0 h 807365"/>
                <a:gd name="connsiteX1" fmla="*/ 105667 w 474514"/>
                <a:gd name="connsiteY1" fmla="*/ 299734 h 807365"/>
                <a:gd name="connsiteX2" fmla="*/ 28061 w 474514"/>
                <a:gd name="connsiteY2" fmla="*/ 562386 h 807365"/>
                <a:gd name="connsiteX3" fmla="*/ 37025 w 474514"/>
                <a:gd name="connsiteY3" fmla="*/ 780974 h 807365"/>
                <a:gd name="connsiteX4" fmla="*/ 452661 w 474514"/>
                <a:gd name="connsiteY4" fmla="*/ 757223 h 807365"/>
                <a:gd name="connsiteX5" fmla="*/ 375360 w 474514"/>
                <a:gd name="connsiteY5" fmla="*/ 365231 h 807365"/>
                <a:gd name="connsiteX6" fmla="*/ 194304 w 474514"/>
                <a:gd name="connsiteY6" fmla="*/ 52 h 807365"/>
                <a:gd name="connsiteX0" fmla="*/ 187158 w 470492"/>
                <a:gd name="connsiteY0" fmla="*/ 0 h 807365"/>
                <a:gd name="connsiteX1" fmla="*/ 9889 w 470492"/>
                <a:gd name="connsiteY1" fmla="*/ 306778 h 807365"/>
                <a:gd name="connsiteX2" fmla="*/ 24039 w 470492"/>
                <a:gd name="connsiteY2" fmla="*/ 562386 h 807365"/>
                <a:gd name="connsiteX3" fmla="*/ 33003 w 470492"/>
                <a:gd name="connsiteY3" fmla="*/ 780974 h 807365"/>
                <a:gd name="connsiteX4" fmla="*/ 448639 w 470492"/>
                <a:gd name="connsiteY4" fmla="*/ 757223 h 807365"/>
                <a:gd name="connsiteX5" fmla="*/ 371338 w 470492"/>
                <a:gd name="connsiteY5" fmla="*/ 365231 h 807365"/>
                <a:gd name="connsiteX6" fmla="*/ 190282 w 470492"/>
                <a:gd name="connsiteY6" fmla="*/ 52 h 807365"/>
                <a:gd name="connsiteX0" fmla="*/ 187158 w 490505"/>
                <a:gd name="connsiteY0" fmla="*/ 0 h 813674"/>
                <a:gd name="connsiteX1" fmla="*/ 9889 w 490505"/>
                <a:gd name="connsiteY1" fmla="*/ 306778 h 813674"/>
                <a:gd name="connsiteX2" fmla="*/ 24039 w 490505"/>
                <a:gd name="connsiteY2" fmla="*/ 562386 h 813674"/>
                <a:gd name="connsiteX3" fmla="*/ 33003 w 490505"/>
                <a:gd name="connsiteY3" fmla="*/ 780974 h 813674"/>
                <a:gd name="connsiteX4" fmla="*/ 448639 w 490505"/>
                <a:gd name="connsiteY4" fmla="*/ 757223 h 813674"/>
                <a:gd name="connsiteX5" fmla="*/ 427803 w 490505"/>
                <a:gd name="connsiteY5" fmla="*/ 263097 h 813674"/>
                <a:gd name="connsiteX6" fmla="*/ 190282 w 490505"/>
                <a:gd name="connsiteY6" fmla="*/ 52 h 813674"/>
                <a:gd name="connsiteX0" fmla="*/ 187678 w 495368"/>
                <a:gd name="connsiteY0" fmla="*/ 0 h 887494"/>
                <a:gd name="connsiteX1" fmla="*/ 10409 w 495368"/>
                <a:gd name="connsiteY1" fmla="*/ 306778 h 887494"/>
                <a:gd name="connsiteX2" fmla="*/ 24559 w 495368"/>
                <a:gd name="connsiteY2" fmla="*/ 562386 h 887494"/>
                <a:gd name="connsiteX3" fmla="*/ 33523 w 495368"/>
                <a:gd name="connsiteY3" fmla="*/ 780974 h 887494"/>
                <a:gd name="connsiteX4" fmla="*/ 456217 w 495368"/>
                <a:gd name="connsiteY4" fmla="*/ 855835 h 887494"/>
                <a:gd name="connsiteX5" fmla="*/ 428323 w 495368"/>
                <a:gd name="connsiteY5" fmla="*/ 263097 h 887494"/>
                <a:gd name="connsiteX6" fmla="*/ 190802 w 495368"/>
                <a:gd name="connsiteY6" fmla="*/ 52 h 887494"/>
                <a:gd name="connsiteX0" fmla="*/ 191776 w 499466"/>
                <a:gd name="connsiteY0" fmla="*/ 0 h 887050"/>
                <a:gd name="connsiteX1" fmla="*/ 14507 w 499466"/>
                <a:gd name="connsiteY1" fmla="*/ 306778 h 887050"/>
                <a:gd name="connsiteX2" fmla="*/ 18070 w 499466"/>
                <a:gd name="connsiteY2" fmla="*/ 579995 h 887050"/>
                <a:gd name="connsiteX3" fmla="*/ 37621 w 499466"/>
                <a:gd name="connsiteY3" fmla="*/ 780974 h 887050"/>
                <a:gd name="connsiteX4" fmla="*/ 460315 w 499466"/>
                <a:gd name="connsiteY4" fmla="*/ 855835 h 887050"/>
                <a:gd name="connsiteX5" fmla="*/ 432421 w 499466"/>
                <a:gd name="connsiteY5" fmla="*/ 263097 h 887050"/>
                <a:gd name="connsiteX6" fmla="*/ 194900 w 499466"/>
                <a:gd name="connsiteY6" fmla="*/ 52 h 887050"/>
                <a:gd name="connsiteX0" fmla="*/ 191776 w 499466"/>
                <a:gd name="connsiteY0" fmla="*/ 17557 h 904607"/>
                <a:gd name="connsiteX1" fmla="*/ 14507 w 499466"/>
                <a:gd name="connsiteY1" fmla="*/ 324335 h 904607"/>
                <a:gd name="connsiteX2" fmla="*/ 18070 w 499466"/>
                <a:gd name="connsiteY2" fmla="*/ 597552 h 904607"/>
                <a:gd name="connsiteX3" fmla="*/ 37621 w 499466"/>
                <a:gd name="connsiteY3" fmla="*/ 798531 h 904607"/>
                <a:gd name="connsiteX4" fmla="*/ 460315 w 499466"/>
                <a:gd name="connsiteY4" fmla="*/ 873392 h 904607"/>
                <a:gd name="connsiteX5" fmla="*/ 432421 w 499466"/>
                <a:gd name="connsiteY5" fmla="*/ 280654 h 904607"/>
                <a:gd name="connsiteX6" fmla="*/ 283127 w 499466"/>
                <a:gd name="connsiteY6" fmla="*/ 0 h 904607"/>
                <a:gd name="connsiteX0" fmla="*/ 191446 w 496626"/>
                <a:gd name="connsiteY0" fmla="*/ 17557 h 914338"/>
                <a:gd name="connsiteX1" fmla="*/ 14177 w 496626"/>
                <a:gd name="connsiteY1" fmla="*/ 324335 h 914338"/>
                <a:gd name="connsiteX2" fmla="*/ 17740 w 496626"/>
                <a:gd name="connsiteY2" fmla="*/ 597552 h 914338"/>
                <a:gd name="connsiteX3" fmla="*/ 72582 w 496626"/>
                <a:gd name="connsiteY3" fmla="*/ 833750 h 914338"/>
                <a:gd name="connsiteX4" fmla="*/ 459985 w 496626"/>
                <a:gd name="connsiteY4" fmla="*/ 873392 h 914338"/>
                <a:gd name="connsiteX5" fmla="*/ 432091 w 496626"/>
                <a:gd name="connsiteY5" fmla="*/ 280654 h 914338"/>
                <a:gd name="connsiteX6" fmla="*/ 282797 w 496626"/>
                <a:gd name="connsiteY6" fmla="*/ 0 h 914338"/>
                <a:gd name="connsiteX0" fmla="*/ 191446 w 496626"/>
                <a:gd name="connsiteY0" fmla="*/ 0 h 896781"/>
                <a:gd name="connsiteX1" fmla="*/ 14177 w 496626"/>
                <a:gd name="connsiteY1" fmla="*/ 306778 h 896781"/>
                <a:gd name="connsiteX2" fmla="*/ 17740 w 496626"/>
                <a:gd name="connsiteY2" fmla="*/ 579995 h 896781"/>
                <a:gd name="connsiteX3" fmla="*/ 72582 w 496626"/>
                <a:gd name="connsiteY3" fmla="*/ 816193 h 896781"/>
                <a:gd name="connsiteX4" fmla="*/ 459985 w 496626"/>
                <a:gd name="connsiteY4" fmla="*/ 855835 h 896781"/>
                <a:gd name="connsiteX5" fmla="*/ 432091 w 496626"/>
                <a:gd name="connsiteY5" fmla="*/ 263097 h 896781"/>
                <a:gd name="connsiteX6" fmla="*/ 366906 w 496626"/>
                <a:gd name="connsiteY6" fmla="*/ 49194 h 896781"/>
                <a:gd name="connsiteX0" fmla="*/ 191446 w 496626"/>
                <a:gd name="connsiteY0" fmla="*/ 0 h 896781"/>
                <a:gd name="connsiteX1" fmla="*/ 14177 w 496626"/>
                <a:gd name="connsiteY1" fmla="*/ 306778 h 896781"/>
                <a:gd name="connsiteX2" fmla="*/ 17740 w 496626"/>
                <a:gd name="connsiteY2" fmla="*/ 579995 h 896781"/>
                <a:gd name="connsiteX3" fmla="*/ 72582 w 496626"/>
                <a:gd name="connsiteY3" fmla="*/ 816193 h 896781"/>
                <a:gd name="connsiteX4" fmla="*/ 459985 w 496626"/>
                <a:gd name="connsiteY4" fmla="*/ 855835 h 896781"/>
                <a:gd name="connsiteX5" fmla="*/ 432091 w 496626"/>
                <a:gd name="connsiteY5" fmla="*/ 263097 h 896781"/>
                <a:gd name="connsiteX6" fmla="*/ 366906 w 496626"/>
                <a:gd name="connsiteY6" fmla="*/ 49194 h 896781"/>
                <a:gd name="connsiteX0" fmla="*/ 191446 w 507687"/>
                <a:gd name="connsiteY0" fmla="*/ 0 h 890358"/>
                <a:gd name="connsiteX1" fmla="*/ 14177 w 507687"/>
                <a:gd name="connsiteY1" fmla="*/ 306778 h 890358"/>
                <a:gd name="connsiteX2" fmla="*/ 17740 w 507687"/>
                <a:gd name="connsiteY2" fmla="*/ 579995 h 890358"/>
                <a:gd name="connsiteX3" fmla="*/ 72582 w 507687"/>
                <a:gd name="connsiteY3" fmla="*/ 816193 h 890358"/>
                <a:gd name="connsiteX4" fmla="*/ 459985 w 507687"/>
                <a:gd name="connsiteY4" fmla="*/ 855835 h 890358"/>
                <a:gd name="connsiteX5" fmla="*/ 454225 w 507687"/>
                <a:gd name="connsiteY5" fmla="*/ 349872 h 890358"/>
                <a:gd name="connsiteX6" fmla="*/ 366906 w 507687"/>
                <a:gd name="connsiteY6" fmla="*/ 49194 h 890358"/>
                <a:gd name="connsiteX0" fmla="*/ 191446 w 507687"/>
                <a:gd name="connsiteY0" fmla="*/ 0 h 890358"/>
                <a:gd name="connsiteX1" fmla="*/ 14177 w 507687"/>
                <a:gd name="connsiteY1" fmla="*/ 306778 h 890358"/>
                <a:gd name="connsiteX2" fmla="*/ 17740 w 507687"/>
                <a:gd name="connsiteY2" fmla="*/ 579995 h 890358"/>
                <a:gd name="connsiteX3" fmla="*/ 72582 w 507687"/>
                <a:gd name="connsiteY3" fmla="*/ 816193 h 890358"/>
                <a:gd name="connsiteX4" fmla="*/ 459985 w 507687"/>
                <a:gd name="connsiteY4" fmla="*/ 855835 h 890358"/>
                <a:gd name="connsiteX5" fmla="*/ 454225 w 507687"/>
                <a:gd name="connsiteY5" fmla="*/ 349872 h 890358"/>
                <a:gd name="connsiteX6" fmla="*/ 366906 w 507687"/>
                <a:gd name="connsiteY6" fmla="*/ 49194 h 890358"/>
                <a:gd name="connsiteX0" fmla="*/ 191446 w 488826"/>
                <a:gd name="connsiteY0" fmla="*/ 0 h 890358"/>
                <a:gd name="connsiteX1" fmla="*/ 14177 w 488826"/>
                <a:gd name="connsiteY1" fmla="*/ 306778 h 890358"/>
                <a:gd name="connsiteX2" fmla="*/ 17740 w 488826"/>
                <a:gd name="connsiteY2" fmla="*/ 579995 h 890358"/>
                <a:gd name="connsiteX3" fmla="*/ 72582 w 488826"/>
                <a:gd name="connsiteY3" fmla="*/ 816193 h 890358"/>
                <a:gd name="connsiteX4" fmla="*/ 459985 w 488826"/>
                <a:gd name="connsiteY4" fmla="*/ 855835 h 890358"/>
                <a:gd name="connsiteX5" fmla="*/ 454225 w 488826"/>
                <a:gd name="connsiteY5" fmla="*/ 349872 h 890358"/>
                <a:gd name="connsiteX6" fmla="*/ 366906 w 488826"/>
                <a:gd name="connsiteY6" fmla="*/ 49194 h 890358"/>
                <a:gd name="connsiteX0" fmla="*/ 191446 w 506910"/>
                <a:gd name="connsiteY0" fmla="*/ 0 h 890854"/>
                <a:gd name="connsiteX1" fmla="*/ 14177 w 506910"/>
                <a:gd name="connsiteY1" fmla="*/ 306778 h 890854"/>
                <a:gd name="connsiteX2" fmla="*/ 17740 w 506910"/>
                <a:gd name="connsiteY2" fmla="*/ 579995 h 890854"/>
                <a:gd name="connsiteX3" fmla="*/ 72582 w 506910"/>
                <a:gd name="connsiteY3" fmla="*/ 816193 h 890854"/>
                <a:gd name="connsiteX4" fmla="*/ 459985 w 506910"/>
                <a:gd name="connsiteY4" fmla="*/ 855835 h 890854"/>
                <a:gd name="connsiteX5" fmla="*/ 494067 w 506910"/>
                <a:gd name="connsiteY5" fmla="*/ 343198 h 890854"/>
                <a:gd name="connsiteX6" fmla="*/ 366906 w 506910"/>
                <a:gd name="connsiteY6" fmla="*/ 49194 h 89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6910" h="890854">
                  <a:moveTo>
                    <a:pt x="191446" y="0"/>
                  </a:moveTo>
                  <a:cubicBezTo>
                    <a:pt x="-4632" y="39795"/>
                    <a:pt x="43128" y="210112"/>
                    <a:pt x="14177" y="306778"/>
                  </a:cubicBezTo>
                  <a:cubicBezTo>
                    <a:pt x="-14774" y="403444"/>
                    <a:pt x="8006" y="495093"/>
                    <a:pt x="17740" y="579995"/>
                  </a:cubicBezTo>
                  <a:cubicBezTo>
                    <a:pt x="27474" y="664898"/>
                    <a:pt x="-1126" y="770220"/>
                    <a:pt x="72582" y="816193"/>
                  </a:cubicBezTo>
                  <a:cubicBezTo>
                    <a:pt x="146290" y="862166"/>
                    <a:pt x="389738" y="934668"/>
                    <a:pt x="459985" y="855835"/>
                  </a:cubicBezTo>
                  <a:cubicBezTo>
                    <a:pt x="530233" y="777003"/>
                    <a:pt x="503344" y="540578"/>
                    <a:pt x="494067" y="343198"/>
                  </a:cubicBezTo>
                  <a:cubicBezTo>
                    <a:pt x="471510" y="199219"/>
                    <a:pt x="466412" y="178638"/>
                    <a:pt x="366906" y="49194"/>
                  </a:cubicBezTo>
                </a:path>
              </a:pathLst>
            </a:custGeom>
            <a:gradFill flip="none" rotWithShape="1">
              <a:gsLst>
                <a:gs pos="70000">
                  <a:srgbClr val="00664D"/>
                </a:gs>
                <a:gs pos="5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C80DF1A3-908D-C8B2-094E-7663E27B2E02}"/>
                </a:ext>
              </a:extLst>
            </p:cNvPr>
            <p:cNvSpPr/>
            <p:nvPr/>
          </p:nvSpPr>
          <p:spPr bwMode="auto">
            <a:xfrm>
              <a:off x="7616424" y="1841580"/>
              <a:ext cx="444122" cy="514155"/>
            </a:xfrm>
            <a:custGeom>
              <a:avLst/>
              <a:gdLst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0 w 485626"/>
                <a:gd name="connsiteY0" fmla="*/ 62017 h 835782"/>
                <a:gd name="connsiteX1" fmla="*/ 34612 w 485626"/>
                <a:gd name="connsiteY1" fmla="*/ 261258 h 835782"/>
                <a:gd name="connsiteX2" fmla="*/ 82113 w 485626"/>
                <a:gd name="connsiteY2" fmla="*/ 581891 h 835782"/>
                <a:gd name="connsiteX3" fmla="*/ 34612 w 485626"/>
                <a:gd name="connsiteY3" fmla="*/ 807523 h 835782"/>
                <a:gd name="connsiteX4" fmla="*/ 450248 w 485626"/>
                <a:gd name="connsiteY4" fmla="*/ 783772 h 835782"/>
                <a:gd name="connsiteX5" fmla="*/ 414622 w 485626"/>
                <a:gd name="connsiteY5" fmla="*/ 368135 h 835782"/>
                <a:gd name="connsiteX6" fmla="*/ 22737 w 485626"/>
                <a:gd name="connsiteY6" fmla="*/ 0 h 835782"/>
                <a:gd name="connsiteX0" fmla="*/ 0 w 485626"/>
                <a:gd name="connsiteY0" fmla="*/ 35416 h 809181"/>
                <a:gd name="connsiteX1" fmla="*/ 34612 w 485626"/>
                <a:gd name="connsiteY1" fmla="*/ 234657 h 809181"/>
                <a:gd name="connsiteX2" fmla="*/ 82113 w 485626"/>
                <a:gd name="connsiteY2" fmla="*/ 555290 h 809181"/>
                <a:gd name="connsiteX3" fmla="*/ 34612 w 485626"/>
                <a:gd name="connsiteY3" fmla="*/ 780922 h 809181"/>
                <a:gd name="connsiteX4" fmla="*/ 450248 w 485626"/>
                <a:gd name="connsiteY4" fmla="*/ 757171 h 809181"/>
                <a:gd name="connsiteX5" fmla="*/ 414622 w 485626"/>
                <a:gd name="connsiteY5" fmla="*/ 341534 h 809181"/>
                <a:gd name="connsiteX6" fmla="*/ 191891 w 485626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83146"/>
                <a:gd name="connsiteY0" fmla="*/ 35416 h 807777"/>
                <a:gd name="connsiteX1" fmla="*/ 45657 w 483146"/>
                <a:gd name="connsiteY1" fmla="*/ 234657 h 807777"/>
                <a:gd name="connsiteX2" fmla="*/ 93158 w 483146"/>
                <a:gd name="connsiteY2" fmla="*/ 555290 h 807777"/>
                <a:gd name="connsiteX3" fmla="*/ 45657 w 483146"/>
                <a:gd name="connsiteY3" fmla="*/ 780922 h 807777"/>
                <a:gd name="connsiteX4" fmla="*/ 461293 w 483146"/>
                <a:gd name="connsiteY4" fmla="*/ 757171 h 807777"/>
                <a:gd name="connsiteX5" fmla="*/ 383992 w 483146"/>
                <a:gd name="connsiteY5" fmla="*/ 365179 h 807777"/>
                <a:gd name="connsiteX6" fmla="*/ 202936 w 483146"/>
                <a:gd name="connsiteY6" fmla="*/ 0 h 807777"/>
                <a:gd name="connsiteX0" fmla="*/ 11045 w 483146"/>
                <a:gd name="connsiteY0" fmla="*/ 35416 h 840293"/>
                <a:gd name="connsiteX1" fmla="*/ 45657 w 483146"/>
                <a:gd name="connsiteY1" fmla="*/ 234657 h 840293"/>
                <a:gd name="connsiteX2" fmla="*/ 93158 w 483146"/>
                <a:gd name="connsiteY2" fmla="*/ 555290 h 840293"/>
                <a:gd name="connsiteX3" fmla="*/ 45657 w 483146"/>
                <a:gd name="connsiteY3" fmla="*/ 780922 h 840293"/>
                <a:gd name="connsiteX4" fmla="*/ 461293 w 483146"/>
                <a:gd name="connsiteY4" fmla="*/ 757171 h 840293"/>
                <a:gd name="connsiteX5" fmla="*/ 383992 w 483146"/>
                <a:gd name="connsiteY5" fmla="*/ 365179 h 840293"/>
                <a:gd name="connsiteX6" fmla="*/ 202936 w 483146"/>
                <a:gd name="connsiteY6" fmla="*/ 0 h 840293"/>
                <a:gd name="connsiteX0" fmla="*/ 5974 w 478075"/>
                <a:gd name="connsiteY0" fmla="*/ 35416 h 840293"/>
                <a:gd name="connsiteX1" fmla="*/ 109228 w 478075"/>
                <a:gd name="connsiteY1" fmla="*/ 299682 h 840293"/>
                <a:gd name="connsiteX2" fmla="*/ 88087 w 478075"/>
                <a:gd name="connsiteY2" fmla="*/ 555290 h 840293"/>
                <a:gd name="connsiteX3" fmla="*/ 40586 w 478075"/>
                <a:gd name="connsiteY3" fmla="*/ 780922 h 840293"/>
                <a:gd name="connsiteX4" fmla="*/ 456222 w 478075"/>
                <a:gd name="connsiteY4" fmla="*/ 757171 h 840293"/>
                <a:gd name="connsiteX5" fmla="*/ 378921 w 478075"/>
                <a:gd name="connsiteY5" fmla="*/ 365179 h 840293"/>
                <a:gd name="connsiteX6" fmla="*/ 197865 w 478075"/>
                <a:gd name="connsiteY6" fmla="*/ 0 h 840293"/>
                <a:gd name="connsiteX0" fmla="*/ 6951 w 479052"/>
                <a:gd name="connsiteY0" fmla="*/ 35416 h 840293"/>
                <a:gd name="connsiteX1" fmla="*/ 110205 w 479052"/>
                <a:gd name="connsiteY1" fmla="*/ 299682 h 840293"/>
                <a:gd name="connsiteX2" fmla="*/ 89064 w 479052"/>
                <a:gd name="connsiteY2" fmla="*/ 555290 h 840293"/>
                <a:gd name="connsiteX3" fmla="*/ 41563 w 479052"/>
                <a:gd name="connsiteY3" fmla="*/ 780922 h 840293"/>
                <a:gd name="connsiteX4" fmla="*/ 457199 w 479052"/>
                <a:gd name="connsiteY4" fmla="*/ 757171 h 840293"/>
                <a:gd name="connsiteX5" fmla="*/ 379898 w 479052"/>
                <a:gd name="connsiteY5" fmla="*/ 365179 h 840293"/>
                <a:gd name="connsiteX6" fmla="*/ 198842 w 479052"/>
                <a:gd name="connsiteY6" fmla="*/ 0 h 840293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91180 w 474514"/>
                <a:gd name="connsiteY0" fmla="*/ 0 h 807365"/>
                <a:gd name="connsiteX1" fmla="*/ 105667 w 474514"/>
                <a:gd name="connsiteY1" fmla="*/ 299734 h 807365"/>
                <a:gd name="connsiteX2" fmla="*/ 28061 w 474514"/>
                <a:gd name="connsiteY2" fmla="*/ 562386 h 807365"/>
                <a:gd name="connsiteX3" fmla="*/ 37025 w 474514"/>
                <a:gd name="connsiteY3" fmla="*/ 780974 h 807365"/>
                <a:gd name="connsiteX4" fmla="*/ 452661 w 474514"/>
                <a:gd name="connsiteY4" fmla="*/ 757223 h 807365"/>
                <a:gd name="connsiteX5" fmla="*/ 375360 w 474514"/>
                <a:gd name="connsiteY5" fmla="*/ 365231 h 807365"/>
                <a:gd name="connsiteX6" fmla="*/ 194304 w 474514"/>
                <a:gd name="connsiteY6" fmla="*/ 52 h 807365"/>
                <a:gd name="connsiteX0" fmla="*/ 187158 w 470492"/>
                <a:gd name="connsiteY0" fmla="*/ 0 h 807365"/>
                <a:gd name="connsiteX1" fmla="*/ 9889 w 470492"/>
                <a:gd name="connsiteY1" fmla="*/ 306778 h 807365"/>
                <a:gd name="connsiteX2" fmla="*/ 24039 w 470492"/>
                <a:gd name="connsiteY2" fmla="*/ 562386 h 807365"/>
                <a:gd name="connsiteX3" fmla="*/ 33003 w 470492"/>
                <a:gd name="connsiteY3" fmla="*/ 780974 h 807365"/>
                <a:gd name="connsiteX4" fmla="*/ 448639 w 470492"/>
                <a:gd name="connsiteY4" fmla="*/ 757223 h 807365"/>
                <a:gd name="connsiteX5" fmla="*/ 371338 w 470492"/>
                <a:gd name="connsiteY5" fmla="*/ 365231 h 807365"/>
                <a:gd name="connsiteX6" fmla="*/ 190282 w 470492"/>
                <a:gd name="connsiteY6" fmla="*/ 52 h 807365"/>
                <a:gd name="connsiteX0" fmla="*/ 187158 w 490505"/>
                <a:gd name="connsiteY0" fmla="*/ 0 h 813674"/>
                <a:gd name="connsiteX1" fmla="*/ 9889 w 490505"/>
                <a:gd name="connsiteY1" fmla="*/ 306778 h 813674"/>
                <a:gd name="connsiteX2" fmla="*/ 24039 w 490505"/>
                <a:gd name="connsiteY2" fmla="*/ 562386 h 813674"/>
                <a:gd name="connsiteX3" fmla="*/ 33003 w 490505"/>
                <a:gd name="connsiteY3" fmla="*/ 780974 h 813674"/>
                <a:gd name="connsiteX4" fmla="*/ 448639 w 490505"/>
                <a:gd name="connsiteY4" fmla="*/ 757223 h 813674"/>
                <a:gd name="connsiteX5" fmla="*/ 427803 w 490505"/>
                <a:gd name="connsiteY5" fmla="*/ 263097 h 813674"/>
                <a:gd name="connsiteX6" fmla="*/ 190282 w 490505"/>
                <a:gd name="connsiteY6" fmla="*/ 52 h 813674"/>
                <a:gd name="connsiteX0" fmla="*/ 187678 w 495368"/>
                <a:gd name="connsiteY0" fmla="*/ 0 h 887494"/>
                <a:gd name="connsiteX1" fmla="*/ 10409 w 495368"/>
                <a:gd name="connsiteY1" fmla="*/ 306778 h 887494"/>
                <a:gd name="connsiteX2" fmla="*/ 24559 w 495368"/>
                <a:gd name="connsiteY2" fmla="*/ 562386 h 887494"/>
                <a:gd name="connsiteX3" fmla="*/ 33523 w 495368"/>
                <a:gd name="connsiteY3" fmla="*/ 780974 h 887494"/>
                <a:gd name="connsiteX4" fmla="*/ 456217 w 495368"/>
                <a:gd name="connsiteY4" fmla="*/ 855835 h 887494"/>
                <a:gd name="connsiteX5" fmla="*/ 428323 w 495368"/>
                <a:gd name="connsiteY5" fmla="*/ 263097 h 887494"/>
                <a:gd name="connsiteX6" fmla="*/ 190802 w 495368"/>
                <a:gd name="connsiteY6" fmla="*/ 52 h 887494"/>
                <a:gd name="connsiteX0" fmla="*/ 191776 w 499466"/>
                <a:gd name="connsiteY0" fmla="*/ 0 h 887050"/>
                <a:gd name="connsiteX1" fmla="*/ 14507 w 499466"/>
                <a:gd name="connsiteY1" fmla="*/ 306778 h 887050"/>
                <a:gd name="connsiteX2" fmla="*/ 18070 w 499466"/>
                <a:gd name="connsiteY2" fmla="*/ 579995 h 887050"/>
                <a:gd name="connsiteX3" fmla="*/ 37621 w 499466"/>
                <a:gd name="connsiteY3" fmla="*/ 780974 h 887050"/>
                <a:gd name="connsiteX4" fmla="*/ 460315 w 499466"/>
                <a:gd name="connsiteY4" fmla="*/ 855835 h 887050"/>
                <a:gd name="connsiteX5" fmla="*/ 432421 w 499466"/>
                <a:gd name="connsiteY5" fmla="*/ 263097 h 887050"/>
                <a:gd name="connsiteX6" fmla="*/ 194900 w 499466"/>
                <a:gd name="connsiteY6" fmla="*/ 52 h 887050"/>
                <a:gd name="connsiteX0" fmla="*/ 191776 w 499466"/>
                <a:gd name="connsiteY0" fmla="*/ 17557 h 904607"/>
                <a:gd name="connsiteX1" fmla="*/ 14507 w 499466"/>
                <a:gd name="connsiteY1" fmla="*/ 324335 h 904607"/>
                <a:gd name="connsiteX2" fmla="*/ 18070 w 499466"/>
                <a:gd name="connsiteY2" fmla="*/ 597552 h 904607"/>
                <a:gd name="connsiteX3" fmla="*/ 37621 w 499466"/>
                <a:gd name="connsiteY3" fmla="*/ 798531 h 904607"/>
                <a:gd name="connsiteX4" fmla="*/ 460315 w 499466"/>
                <a:gd name="connsiteY4" fmla="*/ 873392 h 904607"/>
                <a:gd name="connsiteX5" fmla="*/ 432421 w 499466"/>
                <a:gd name="connsiteY5" fmla="*/ 280654 h 904607"/>
                <a:gd name="connsiteX6" fmla="*/ 283127 w 499466"/>
                <a:gd name="connsiteY6" fmla="*/ 0 h 904607"/>
                <a:gd name="connsiteX0" fmla="*/ 191446 w 496626"/>
                <a:gd name="connsiteY0" fmla="*/ 17557 h 914338"/>
                <a:gd name="connsiteX1" fmla="*/ 14177 w 496626"/>
                <a:gd name="connsiteY1" fmla="*/ 324335 h 914338"/>
                <a:gd name="connsiteX2" fmla="*/ 17740 w 496626"/>
                <a:gd name="connsiteY2" fmla="*/ 597552 h 914338"/>
                <a:gd name="connsiteX3" fmla="*/ 72582 w 496626"/>
                <a:gd name="connsiteY3" fmla="*/ 833750 h 914338"/>
                <a:gd name="connsiteX4" fmla="*/ 459985 w 496626"/>
                <a:gd name="connsiteY4" fmla="*/ 873392 h 914338"/>
                <a:gd name="connsiteX5" fmla="*/ 432091 w 496626"/>
                <a:gd name="connsiteY5" fmla="*/ 280654 h 914338"/>
                <a:gd name="connsiteX6" fmla="*/ 282797 w 496626"/>
                <a:gd name="connsiteY6" fmla="*/ 0 h 91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6626" h="914338">
                  <a:moveTo>
                    <a:pt x="191446" y="17557"/>
                  </a:moveTo>
                  <a:cubicBezTo>
                    <a:pt x="-4632" y="57352"/>
                    <a:pt x="43128" y="227669"/>
                    <a:pt x="14177" y="324335"/>
                  </a:cubicBezTo>
                  <a:cubicBezTo>
                    <a:pt x="-14774" y="421001"/>
                    <a:pt x="8006" y="512650"/>
                    <a:pt x="17740" y="597552"/>
                  </a:cubicBezTo>
                  <a:cubicBezTo>
                    <a:pt x="27474" y="682455"/>
                    <a:pt x="-1126" y="787777"/>
                    <a:pt x="72582" y="833750"/>
                  </a:cubicBezTo>
                  <a:cubicBezTo>
                    <a:pt x="146290" y="879723"/>
                    <a:pt x="400067" y="965575"/>
                    <a:pt x="459985" y="873392"/>
                  </a:cubicBezTo>
                  <a:cubicBezTo>
                    <a:pt x="519903" y="781209"/>
                    <a:pt x="503343" y="411283"/>
                    <a:pt x="432091" y="280654"/>
                  </a:cubicBezTo>
                  <a:cubicBezTo>
                    <a:pt x="360839" y="150025"/>
                    <a:pt x="386729" y="35994"/>
                    <a:pt x="282797" y="0"/>
                  </a:cubicBezTo>
                </a:path>
              </a:pathLst>
            </a:custGeom>
            <a:gradFill flip="none" rotWithShape="1">
              <a:gsLst>
                <a:gs pos="63000">
                  <a:srgbClr val="00664D"/>
                </a:gs>
                <a:gs pos="5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22A05725-E41D-2A1C-B4A3-615C6CC01524}"/>
                </a:ext>
              </a:extLst>
            </p:cNvPr>
            <p:cNvSpPr/>
            <p:nvPr/>
          </p:nvSpPr>
          <p:spPr bwMode="auto">
            <a:xfrm>
              <a:off x="6764682" y="699449"/>
              <a:ext cx="600482" cy="670748"/>
            </a:xfrm>
            <a:custGeom>
              <a:avLst/>
              <a:gdLst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0 w 485626"/>
                <a:gd name="connsiteY0" fmla="*/ 62017 h 835782"/>
                <a:gd name="connsiteX1" fmla="*/ 34612 w 485626"/>
                <a:gd name="connsiteY1" fmla="*/ 261258 h 835782"/>
                <a:gd name="connsiteX2" fmla="*/ 82113 w 485626"/>
                <a:gd name="connsiteY2" fmla="*/ 581891 h 835782"/>
                <a:gd name="connsiteX3" fmla="*/ 34612 w 485626"/>
                <a:gd name="connsiteY3" fmla="*/ 807523 h 835782"/>
                <a:gd name="connsiteX4" fmla="*/ 450248 w 485626"/>
                <a:gd name="connsiteY4" fmla="*/ 783772 h 835782"/>
                <a:gd name="connsiteX5" fmla="*/ 414622 w 485626"/>
                <a:gd name="connsiteY5" fmla="*/ 368135 h 835782"/>
                <a:gd name="connsiteX6" fmla="*/ 22737 w 485626"/>
                <a:gd name="connsiteY6" fmla="*/ 0 h 835782"/>
                <a:gd name="connsiteX0" fmla="*/ 0 w 485626"/>
                <a:gd name="connsiteY0" fmla="*/ 35416 h 809181"/>
                <a:gd name="connsiteX1" fmla="*/ 34612 w 485626"/>
                <a:gd name="connsiteY1" fmla="*/ 234657 h 809181"/>
                <a:gd name="connsiteX2" fmla="*/ 82113 w 485626"/>
                <a:gd name="connsiteY2" fmla="*/ 555290 h 809181"/>
                <a:gd name="connsiteX3" fmla="*/ 34612 w 485626"/>
                <a:gd name="connsiteY3" fmla="*/ 780922 h 809181"/>
                <a:gd name="connsiteX4" fmla="*/ 450248 w 485626"/>
                <a:gd name="connsiteY4" fmla="*/ 757171 h 809181"/>
                <a:gd name="connsiteX5" fmla="*/ 414622 w 485626"/>
                <a:gd name="connsiteY5" fmla="*/ 341534 h 809181"/>
                <a:gd name="connsiteX6" fmla="*/ 191891 w 485626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83146"/>
                <a:gd name="connsiteY0" fmla="*/ 35416 h 807777"/>
                <a:gd name="connsiteX1" fmla="*/ 45657 w 483146"/>
                <a:gd name="connsiteY1" fmla="*/ 234657 h 807777"/>
                <a:gd name="connsiteX2" fmla="*/ 93158 w 483146"/>
                <a:gd name="connsiteY2" fmla="*/ 555290 h 807777"/>
                <a:gd name="connsiteX3" fmla="*/ 45657 w 483146"/>
                <a:gd name="connsiteY3" fmla="*/ 780922 h 807777"/>
                <a:gd name="connsiteX4" fmla="*/ 461293 w 483146"/>
                <a:gd name="connsiteY4" fmla="*/ 757171 h 807777"/>
                <a:gd name="connsiteX5" fmla="*/ 383992 w 483146"/>
                <a:gd name="connsiteY5" fmla="*/ 365179 h 807777"/>
                <a:gd name="connsiteX6" fmla="*/ 202936 w 483146"/>
                <a:gd name="connsiteY6" fmla="*/ 0 h 807777"/>
                <a:gd name="connsiteX0" fmla="*/ 11045 w 483146"/>
                <a:gd name="connsiteY0" fmla="*/ 35416 h 840293"/>
                <a:gd name="connsiteX1" fmla="*/ 45657 w 483146"/>
                <a:gd name="connsiteY1" fmla="*/ 234657 h 840293"/>
                <a:gd name="connsiteX2" fmla="*/ 93158 w 483146"/>
                <a:gd name="connsiteY2" fmla="*/ 555290 h 840293"/>
                <a:gd name="connsiteX3" fmla="*/ 45657 w 483146"/>
                <a:gd name="connsiteY3" fmla="*/ 780922 h 840293"/>
                <a:gd name="connsiteX4" fmla="*/ 461293 w 483146"/>
                <a:gd name="connsiteY4" fmla="*/ 757171 h 840293"/>
                <a:gd name="connsiteX5" fmla="*/ 383992 w 483146"/>
                <a:gd name="connsiteY5" fmla="*/ 365179 h 840293"/>
                <a:gd name="connsiteX6" fmla="*/ 202936 w 483146"/>
                <a:gd name="connsiteY6" fmla="*/ 0 h 840293"/>
                <a:gd name="connsiteX0" fmla="*/ 5974 w 478075"/>
                <a:gd name="connsiteY0" fmla="*/ 35416 h 840293"/>
                <a:gd name="connsiteX1" fmla="*/ 109228 w 478075"/>
                <a:gd name="connsiteY1" fmla="*/ 299682 h 840293"/>
                <a:gd name="connsiteX2" fmla="*/ 88087 w 478075"/>
                <a:gd name="connsiteY2" fmla="*/ 555290 h 840293"/>
                <a:gd name="connsiteX3" fmla="*/ 40586 w 478075"/>
                <a:gd name="connsiteY3" fmla="*/ 780922 h 840293"/>
                <a:gd name="connsiteX4" fmla="*/ 456222 w 478075"/>
                <a:gd name="connsiteY4" fmla="*/ 757171 h 840293"/>
                <a:gd name="connsiteX5" fmla="*/ 378921 w 478075"/>
                <a:gd name="connsiteY5" fmla="*/ 365179 h 840293"/>
                <a:gd name="connsiteX6" fmla="*/ 197865 w 478075"/>
                <a:gd name="connsiteY6" fmla="*/ 0 h 840293"/>
                <a:gd name="connsiteX0" fmla="*/ 6951 w 479052"/>
                <a:gd name="connsiteY0" fmla="*/ 35416 h 840293"/>
                <a:gd name="connsiteX1" fmla="*/ 110205 w 479052"/>
                <a:gd name="connsiteY1" fmla="*/ 299682 h 840293"/>
                <a:gd name="connsiteX2" fmla="*/ 89064 w 479052"/>
                <a:gd name="connsiteY2" fmla="*/ 555290 h 840293"/>
                <a:gd name="connsiteX3" fmla="*/ 41563 w 479052"/>
                <a:gd name="connsiteY3" fmla="*/ 780922 h 840293"/>
                <a:gd name="connsiteX4" fmla="*/ 457199 w 479052"/>
                <a:gd name="connsiteY4" fmla="*/ 757171 h 840293"/>
                <a:gd name="connsiteX5" fmla="*/ 379898 w 479052"/>
                <a:gd name="connsiteY5" fmla="*/ 365179 h 840293"/>
                <a:gd name="connsiteX6" fmla="*/ 198842 w 479052"/>
                <a:gd name="connsiteY6" fmla="*/ 0 h 840293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91180 w 474514"/>
                <a:gd name="connsiteY0" fmla="*/ 0 h 807365"/>
                <a:gd name="connsiteX1" fmla="*/ 105667 w 474514"/>
                <a:gd name="connsiteY1" fmla="*/ 299734 h 807365"/>
                <a:gd name="connsiteX2" fmla="*/ 28061 w 474514"/>
                <a:gd name="connsiteY2" fmla="*/ 562386 h 807365"/>
                <a:gd name="connsiteX3" fmla="*/ 37025 w 474514"/>
                <a:gd name="connsiteY3" fmla="*/ 780974 h 807365"/>
                <a:gd name="connsiteX4" fmla="*/ 452661 w 474514"/>
                <a:gd name="connsiteY4" fmla="*/ 757223 h 807365"/>
                <a:gd name="connsiteX5" fmla="*/ 375360 w 474514"/>
                <a:gd name="connsiteY5" fmla="*/ 365231 h 807365"/>
                <a:gd name="connsiteX6" fmla="*/ 194304 w 474514"/>
                <a:gd name="connsiteY6" fmla="*/ 52 h 807365"/>
                <a:gd name="connsiteX0" fmla="*/ 187158 w 470492"/>
                <a:gd name="connsiteY0" fmla="*/ 0 h 807365"/>
                <a:gd name="connsiteX1" fmla="*/ 9889 w 470492"/>
                <a:gd name="connsiteY1" fmla="*/ 306778 h 807365"/>
                <a:gd name="connsiteX2" fmla="*/ 24039 w 470492"/>
                <a:gd name="connsiteY2" fmla="*/ 562386 h 807365"/>
                <a:gd name="connsiteX3" fmla="*/ 33003 w 470492"/>
                <a:gd name="connsiteY3" fmla="*/ 780974 h 807365"/>
                <a:gd name="connsiteX4" fmla="*/ 448639 w 470492"/>
                <a:gd name="connsiteY4" fmla="*/ 757223 h 807365"/>
                <a:gd name="connsiteX5" fmla="*/ 371338 w 470492"/>
                <a:gd name="connsiteY5" fmla="*/ 365231 h 807365"/>
                <a:gd name="connsiteX6" fmla="*/ 190282 w 470492"/>
                <a:gd name="connsiteY6" fmla="*/ 52 h 807365"/>
                <a:gd name="connsiteX0" fmla="*/ 187158 w 490505"/>
                <a:gd name="connsiteY0" fmla="*/ 0 h 813674"/>
                <a:gd name="connsiteX1" fmla="*/ 9889 w 490505"/>
                <a:gd name="connsiteY1" fmla="*/ 306778 h 813674"/>
                <a:gd name="connsiteX2" fmla="*/ 24039 w 490505"/>
                <a:gd name="connsiteY2" fmla="*/ 562386 h 813674"/>
                <a:gd name="connsiteX3" fmla="*/ 33003 w 490505"/>
                <a:gd name="connsiteY3" fmla="*/ 780974 h 813674"/>
                <a:gd name="connsiteX4" fmla="*/ 448639 w 490505"/>
                <a:gd name="connsiteY4" fmla="*/ 757223 h 813674"/>
                <a:gd name="connsiteX5" fmla="*/ 427803 w 490505"/>
                <a:gd name="connsiteY5" fmla="*/ 263097 h 813674"/>
                <a:gd name="connsiteX6" fmla="*/ 190282 w 490505"/>
                <a:gd name="connsiteY6" fmla="*/ 52 h 813674"/>
                <a:gd name="connsiteX0" fmla="*/ 187678 w 495368"/>
                <a:gd name="connsiteY0" fmla="*/ 0 h 887494"/>
                <a:gd name="connsiteX1" fmla="*/ 10409 w 495368"/>
                <a:gd name="connsiteY1" fmla="*/ 306778 h 887494"/>
                <a:gd name="connsiteX2" fmla="*/ 24559 w 495368"/>
                <a:gd name="connsiteY2" fmla="*/ 562386 h 887494"/>
                <a:gd name="connsiteX3" fmla="*/ 33523 w 495368"/>
                <a:gd name="connsiteY3" fmla="*/ 780974 h 887494"/>
                <a:gd name="connsiteX4" fmla="*/ 456217 w 495368"/>
                <a:gd name="connsiteY4" fmla="*/ 855835 h 887494"/>
                <a:gd name="connsiteX5" fmla="*/ 428323 w 495368"/>
                <a:gd name="connsiteY5" fmla="*/ 263097 h 887494"/>
                <a:gd name="connsiteX6" fmla="*/ 190802 w 495368"/>
                <a:gd name="connsiteY6" fmla="*/ 52 h 887494"/>
                <a:gd name="connsiteX0" fmla="*/ 191776 w 499466"/>
                <a:gd name="connsiteY0" fmla="*/ 0 h 887050"/>
                <a:gd name="connsiteX1" fmla="*/ 14507 w 499466"/>
                <a:gd name="connsiteY1" fmla="*/ 306778 h 887050"/>
                <a:gd name="connsiteX2" fmla="*/ 18070 w 499466"/>
                <a:gd name="connsiteY2" fmla="*/ 579995 h 887050"/>
                <a:gd name="connsiteX3" fmla="*/ 37621 w 499466"/>
                <a:gd name="connsiteY3" fmla="*/ 780974 h 887050"/>
                <a:gd name="connsiteX4" fmla="*/ 460315 w 499466"/>
                <a:gd name="connsiteY4" fmla="*/ 855835 h 887050"/>
                <a:gd name="connsiteX5" fmla="*/ 432421 w 499466"/>
                <a:gd name="connsiteY5" fmla="*/ 263097 h 887050"/>
                <a:gd name="connsiteX6" fmla="*/ 194900 w 499466"/>
                <a:gd name="connsiteY6" fmla="*/ 52 h 887050"/>
                <a:gd name="connsiteX0" fmla="*/ 191776 w 499466"/>
                <a:gd name="connsiteY0" fmla="*/ 17557 h 904607"/>
                <a:gd name="connsiteX1" fmla="*/ 14507 w 499466"/>
                <a:gd name="connsiteY1" fmla="*/ 324335 h 904607"/>
                <a:gd name="connsiteX2" fmla="*/ 18070 w 499466"/>
                <a:gd name="connsiteY2" fmla="*/ 597552 h 904607"/>
                <a:gd name="connsiteX3" fmla="*/ 37621 w 499466"/>
                <a:gd name="connsiteY3" fmla="*/ 798531 h 904607"/>
                <a:gd name="connsiteX4" fmla="*/ 460315 w 499466"/>
                <a:gd name="connsiteY4" fmla="*/ 873392 h 904607"/>
                <a:gd name="connsiteX5" fmla="*/ 432421 w 499466"/>
                <a:gd name="connsiteY5" fmla="*/ 280654 h 904607"/>
                <a:gd name="connsiteX6" fmla="*/ 283127 w 499466"/>
                <a:gd name="connsiteY6" fmla="*/ 0 h 904607"/>
                <a:gd name="connsiteX0" fmla="*/ 191446 w 496626"/>
                <a:gd name="connsiteY0" fmla="*/ 17557 h 914338"/>
                <a:gd name="connsiteX1" fmla="*/ 14177 w 496626"/>
                <a:gd name="connsiteY1" fmla="*/ 324335 h 914338"/>
                <a:gd name="connsiteX2" fmla="*/ 17740 w 496626"/>
                <a:gd name="connsiteY2" fmla="*/ 597552 h 914338"/>
                <a:gd name="connsiteX3" fmla="*/ 72582 w 496626"/>
                <a:gd name="connsiteY3" fmla="*/ 833750 h 914338"/>
                <a:gd name="connsiteX4" fmla="*/ 459985 w 496626"/>
                <a:gd name="connsiteY4" fmla="*/ 873392 h 914338"/>
                <a:gd name="connsiteX5" fmla="*/ 432091 w 496626"/>
                <a:gd name="connsiteY5" fmla="*/ 280654 h 914338"/>
                <a:gd name="connsiteX6" fmla="*/ 282797 w 496626"/>
                <a:gd name="connsiteY6" fmla="*/ 0 h 914338"/>
                <a:gd name="connsiteX0" fmla="*/ 191446 w 517610"/>
                <a:gd name="connsiteY0" fmla="*/ 17557 h 919492"/>
                <a:gd name="connsiteX1" fmla="*/ 14177 w 517610"/>
                <a:gd name="connsiteY1" fmla="*/ 324335 h 919492"/>
                <a:gd name="connsiteX2" fmla="*/ 17740 w 517610"/>
                <a:gd name="connsiteY2" fmla="*/ 597552 h 919492"/>
                <a:gd name="connsiteX3" fmla="*/ 72582 w 517610"/>
                <a:gd name="connsiteY3" fmla="*/ 833750 h 919492"/>
                <a:gd name="connsiteX4" fmla="*/ 459985 w 517610"/>
                <a:gd name="connsiteY4" fmla="*/ 873392 h 919492"/>
                <a:gd name="connsiteX5" fmla="*/ 471015 w 517610"/>
                <a:gd name="connsiteY5" fmla="*/ 211014 h 919492"/>
                <a:gd name="connsiteX6" fmla="*/ 282797 w 517610"/>
                <a:gd name="connsiteY6" fmla="*/ 0 h 91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7610" h="919492">
                  <a:moveTo>
                    <a:pt x="191446" y="17557"/>
                  </a:moveTo>
                  <a:cubicBezTo>
                    <a:pt x="-4632" y="57352"/>
                    <a:pt x="43128" y="227669"/>
                    <a:pt x="14177" y="324335"/>
                  </a:cubicBezTo>
                  <a:cubicBezTo>
                    <a:pt x="-14774" y="421001"/>
                    <a:pt x="8006" y="512650"/>
                    <a:pt x="17740" y="597552"/>
                  </a:cubicBezTo>
                  <a:cubicBezTo>
                    <a:pt x="27474" y="682455"/>
                    <a:pt x="-1126" y="787777"/>
                    <a:pt x="72582" y="833750"/>
                  </a:cubicBezTo>
                  <a:cubicBezTo>
                    <a:pt x="146290" y="879723"/>
                    <a:pt x="393580" y="977181"/>
                    <a:pt x="459985" y="873392"/>
                  </a:cubicBezTo>
                  <a:cubicBezTo>
                    <a:pt x="526391" y="769603"/>
                    <a:pt x="542267" y="341643"/>
                    <a:pt x="471015" y="211014"/>
                  </a:cubicBezTo>
                  <a:cubicBezTo>
                    <a:pt x="399763" y="80385"/>
                    <a:pt x="386729" y="35994"/>
                    <a:pt x="282797" y="0"/>
                  </a:cubicBezTo>
                </a:path>
              </a:pathLst>
            </a:custGeom>
            <a:gradFill flip="none" rotWithShape="1">
              <a:gsLst>
                <a:gs pos="63000">
                  <a:srgbClr val="31946A"/>
                </a:gs>
                <a:gs pos="5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BA4F63D-CF4D-BBA3-5677-2CCE2EFCDFAC}"/>
                </a:ext>
              </a:extLst>
            </p:cNvPr>
            <p:cNvSpPr/>
            <p:nvPr/>
          </p:nvSpPr>
          <p:spPr bwMode="auto">
            <a:xfrm>
              <a:off x="6832242" y="1766231"/>
              <a:ext cx="563479" cy="652334"/>
            </a:xfrm>
            <a:custGeom>
              <a:avLst/>
              <a:gdLst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0 w 485626"/>
                <a:gd name="connsiteY0" fmla="*/ 62017 h 835782"/>
                <a:gd name="connsiteX1" fmla="*/ 34612 w 485626"/>
                <a:gd name="connsiteY1" fmla="*/ 261258 h 835782"/>
                <a:gd name="connsiteX2" fmla="*/ 82113 w 485626"/>
                <a:gd name="connsiteY2" fmla="*/ 581891 h 835782"/>
                <a:gd name="connsiteX3" fmla="*/ 34612 w 485626"/>
                <a:gd name="connsiteY3" fmla="*/ 807523 h 835782"/>
                <a:gd name="connsiteX4" fmla="*/ 450248 w 485626"/>
                <a:gd name="connsiteY4" fmla="*/ 783772 h 835782"/>
                <a:gd name="connsiteX5" fmla="*/ 414622 w 485626"/>
                <a:gd name="connsiteY5" fmla="*/ 368135 h 835782"/>
                <a:gd name="connsiteX6" fmla="*/ 22737 w 485626"/>
                <a:gd name="connsiteY6" fmla="*/ 0 h 835782"/>
                <a:gd name="connsiteX0" fmla="*/ 0 w 485626"/>
                <a:gd name="connsiteY0" fmla="*/ 35416 h 809181"/>
                <a:gd name="connsiteX1" fmla="*/ 34612 w 485626"/>
                <a:gd name="connsiteY1" fmla="*/ 234657 h 809181"/>
                <a:gd name="connsiteX2" fmla="*/ 82113 w 485626"/>
                <a:gd name="connsiteY2" fmla="*/ 555290 h 809181"/>
                <a:gd name="connsiteX3" fmla="*/ 34612 w 485626"/>
                <a:gd name="connsiteY3" fmla="*/ 780922 h 809181"/>
                <a:gd name="connsiteX4" fmla="*/ 450248 w 485626"/>
                <a:gd name="connsiteY4" fmla="*/ 757171 h 809181"/>
                <a:gd name="connsiteX5" fmla="*/ 414622 w 485626"/>
                <a:gd name="connsiteY5" fmla="*/ 341534 h 809181"/>
                <a:gd name="connsiteX6" fmla="*/ 191891 w 485626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83146"/>
                <a:gd name="connsiteY0" fmla="*/ 35416 h 807777"/>
                <a:gd name="connsiteX1" fmla="*/ 45657 w 483146"/>
                <a:gd name="connsiteY1" fmla="*/ 234657 h 807777"/>
                <a:gd name="connsiteX2" fmla="*/ 93158 w 483146"/>
                <a:gd name="connsiteY2" fmla="*/ 555290 h 807777"/>
                <a:gd name="connsiteX3" fmla="*/ 45657 w 483146"/>
                <a:gd name="connsiteY3" fmla="*/ 780922 h 807777"/>
                <a:gd name="connsiteX4" fmla="*/ 461293 w 483146"/>
                <a:gd name="connsiteY4" fmla="*/ 757171 h 807777"/>
                <a:gd name="connsiteX5" fmla="*/ 383992 w 483146"/>
                <a:gd name="connsiteY5" fmla="*/ 365179 h 807777"/>
                <a:gd name="connsiteX6" fmla="*/ 202936 w 483146"/>
                <a:gd name="connsiteY6" fmla="*/ 0 h 807777"/>
                <a:gd name="connsiteX0" fmla="*/ 11045 w 483146"/>
                <a:gd name="connsiteY0" fmla="*/ 35416 h 840293"/>
                <a:gd name="connsiteX1" fmla="*/ 45657 w 483146"/>
                <a:gd name="connsiteY1" fmla="*/ 234657 h 840293"/>
                <a:gd name="connsiteX2" fmla="*/ 93158 w 483146"/>
                <a:gd name="connsiteY2" fmla="*/ 555290 h 840293"/>
                <a:gd name="connsiteX3" fmla="*/ 45657 w 483146"/>
                <a:gd name="connsiteY3" fmla="*/ 780922 h 840293"/>
                <a:gd name="connsiteX4" fmla="*/ 461293 w 483146"/>
                <a:gd name="connsiteY4" fmla="*/ 757171 h 840293"/>
                <a:gd name="connsiteX5" fmla="*/ 383992 w 483146"/>
                <a:gd name="connsiteY5" fmla="*/ 365179 h 840293"/>
                <a:gd name="connsiteX6" fmla="*/ 202936 w 483146"/>
                <a:gd name="connsiteY6" fmla="*/ 0 h 840293"/>
                <a:gd name="connsiteX0" fmla="*/ 5974 w 478075"/>
                <a:gd name="connsiteY0" fmla="*/ 35416 h 840293"/>
                <a:gd name="connsiteX1" fmla="*/ 109228 w 478075"/>
                <a:gd name="connsiteY1" fmla="*/ 299682 h 840293"/>
                <a:gd name="connsiteX2" fmla="*/ 88087 w 478075"/>
                <a:gd name="connsiteY2" fmla="*/ 555290 h 840293"/>
                <a:gd name="connsiteX3" fmla="*/ 40586 w 478075"/>
                <a:gd name="connsiteY3" fmla="*/ 780922 h 840293"/>
                <a:gd name="connsiteX4" fmla="*/ 456222 w 478075"/>
                <a:gd name="connsiteY4" fmla="*/ 757171 h 840293"/>
                <a:gd name="connsiteX5" fmla="*/ 378921 w 478075"/>
                <a:gd name="connsiteY5" fmla="*/ 365179 h 840293"/>
                <a:gd name="connsiteX6" fmla="*/ 197865 w 478075"/>
                <a:gd name="connsiteY6" fmla="*/ 0 h 840293"/>
                <a:gd name="connsiteX0" fmla="*/ 6951 w 479052"/>
                <a:gd name="connsiteY0" fmla="*/ 35416 h 840293"/>
                <a:gd name="connsiteX1" fmla="*/ 110205 w 479052"/>
                <a:gd name="connsiteY1" fmla="*/ 299682 h 840293"/>
                <a:gd name="connsiteX2" fmla="*/ 89064 w 479052"/>
                <a:gd name="connsiteY2" fmla="*/ 555290 h 840293"/>
                <a:gd name="connsiteX3" fmla="*/ 41563 w 479052"/>
                <a:gd name="connsiteY3" fmla="*/ 780922 h 840293"/>
                <a:gd name="connsiteX4" fmla="*/ 457199 w 479052"/>
                <a:gd name="connsiteY4" fmla="*/ 757171 h 840293"/>
                <a:gd name="connsiteX5" fmla="*/ 379898 w 479052"/>
                <a:gd name="connsiteY5" fmla="*/ 365179 h 840293"/>
                <a:gd name="connsiteX6" fmla="*/ 198842 w 479052"/>
                <a:gd name="connsiteY6" fmla="*/ 0 h 840293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91180 w 474514"/>
                <a:gd name="connsiteY0" fmla="*/ 0 h 807365"/>
                <a:gd name="connsiteX1" fmla="*/ 105667 w 474514"/>
                <a:gd name="connsiteY1" fmla="*/ 299734 h 807365"/>
                <a:gd name="connsiteX2" fmla="*/ 28061 w 474514"/>
                <a:gd name="connsiteY2" fmla="*/ 562386 h 807365"/>
                <a:gd name="connsiteX3" fmla="*/ 37025 w 474514"/>
                <a:gd name="connsiteY3" fmla="*/ 780974 h 807365"/>
                <a:gd name="connsiteX4" fmla="*/ 452661 w 474514"/>
                <a:gd name="connsiteY4" fmla="*/ 757223 h 807365"/>
                <a:gd name="connsiteX5" fmla="*/ 375360 w 474514"/>
                <a:gd name="connsiteY5" fmla="*/ 365231 h 807365"/>
                <a:gd name="connsiteX6" fmla="*/ 194304 w 474514"/>
                <a:gd name="connsiteY6" fmla="*/ 52 h 807365"/>
                <a:gd name="connsiteX0" fmla="*/ 187158 w 470492"/>
                <a:gd name="connsiteY0" fmla="*/ 0 h 807365"/>
                <a:gd name="connsiteX1" fmla="*/ 9889 w 470492"/>
                <a:gd name="connsiteY1" fmla="*/ 306778 h 807365"/>
                <a:gd name="connsiteX2" fmla="*/ 24039 w 470492"/>
                <a:gd name="connsiteY2" fmla="*/ 562386 h 807365"/>
                <a:gd name="connsiteX3" fmla="*/ 33003 w 470492"/>
                <a:gd name="connsiteY3" fmla="*/ 780974 h 807365"/>
                <a:gd name="connsiteX4" fmla="*/ 448639 w 470492"/>
                <a:gd name="connsiteY4" fmla="*/ 757223 h 807365"/>
                <a:gd name="connsiteX5" fmla="*/ 371338 w 470492"/>
                <a:gd name="connsiteY5" fmla="*/ 365231 h 807365"/>
                <a:gd name="connsiteX6" fmla="*/ 190282 w 470492"/>
                <a:gd name="connsiteY6" fmla="*/ 52 h 807365"/>
                <a:gd name="connsiteX0" fmla="*/ 187158 w 490505"/>
                <a:gd name="connsiteY0" fmla="*/ 0 h 813674"/>
                <a:gd name="connsiteX1" fmla="*/ 9889 w 490505"/>
                <a:gd name="connsiteY1" fmla="*/ 306778 h 813674"/>
                <a:gd name="connsiteX2" fmla="*/ 24039 w 490505"/>
                <a:gd name="connsiteY2" fmla="*/ 562386 h 813674"/>
                <a:gd name="connsiteX3" fmla="*/ 33003 w 490505"/>
                <a:gd name="connsiteY3" fmla="*/ 780974 h 813674"/>
                <a:gd name="connsiteX4" fmla="*/ 448639 w 490505"/>
                <a:gd name="connsiteY4" fmla="*/ 757223 h 813674"/>
                <a:gd name="connsiteX5" fmla="*/ 427803 w 490505"/>
                <a:gd name="connsiteY5" fmla="*/ 263097 h 813674"/>
                <a:gd name="connsiteX6" fmla="*/ 190282 w 490505"/>
                <a:gd name="connsiteY6" fmla="*/ 52 h 813674"/>
                <a:gd name="connsiteX0" fmla="*/ 187678 w 495368"/>
                <a:gd name="connsiteY0" fmla="*/ 0 h 887494"/>
                <a:gd name="connsiteX1" fmla="*/ 10409 w 495368"/>
                <a:gd name="connsiteY1" fmla="*/ 306778 h 887494"/>
                <a:gd name="connsiteX2" fmla="*/ 24559 w 495368"/>
                <a:gd name="connsiteY2" fmla="*/ 562386 h 887494"/>
                <a:gd name="connsiteX3" fmla="*/ 33523 w 495368"/>
                <a:gd name="connsiteY3" fmla="*/ 780974 h 887494"/>
                <a:gd name="connsiteX4" fmla="*/ 456217 w 495368"/>
                <a:gd name="connsiteY4" fmla="*/ 855835 h 887494"/>
                <a:gd name="connsiteX5" fmla="*/ 428323 w 495368"/>
                <a:gd name="connsiteY5" fmla="*/ 263097 h 887494"/>
                <a:gd name="connsiteX6" fmla="*/ 190802 w 495368"/>
                <a:gd name="connsiteY6" fmla="*/ 52 h 887494"/>
                <a:gd name="connsiteX0" fmla="*/ 191776 w 499466"/>
                <a:gd name="connsiteY0" fmla="*/ 0 h 887050"/>
                <a:gd name="connsiteX1" fmla="*/ 14507 w 499466"/>
                <a:gd name="connsiteY1" fmla="*/ 306778 h 887050"/>
                <a:gd name="connsiteX2" fmla="*/ 18070 w 499466"/>
                <a:gd name="connsiteY2" fmla="*/ 579995 h 887050"/>
                <a:gd name="connsiteX3" fmla="*/ 37621 w 499466"/>
                <a:gd name="connsiteY3" fmla="*/ 780974 h 887050"/>
                <a:gd name="connsiteX4" fmla="*/ 460315 w 499466"/>
                <a:gd name="connsiteY4" fmla="*/ 855835 h 887050"/>
                <a:gd name="connsiteX5" fmla="*/ 432421 w 499466"/>
                <a:gd name="connsiteY5" fmla="*/ 263097 h 887050"/>
                <a:gd name="connsiteX6" fmla="*/ 194900 w 499466"/>
                <a:gd name="connsiteY6" fmla="*/ 52 h 887050"/>
                <a:gd name="connsiteX0" fmla="*/ 191776 w 499466"/>
                <a:gd name="connsiteY0" fmla="*/ 17557 h 904607"/>
                <a:gd name="connsiteX1" fmla="*/ 14507 w 499466"/>
                <a:gd name="connsiteY1" fmla="*/ 324335 h 904607"/>
                <a:gd name="connsiteX2" fmla="*/ 18070 w 499466"/>
                <a:gd name="connsiteY2" fmla="*/ 597552 h 904607"/>
                <a:gd name="connsiteX3" fmla="*/ 37621 w 499466"/>
                <a:gd name="connsiteY3" fmla="*/ 798531 h 904607"/>
                <a:gd name="connsiteX4" fmla="*/ 460315 w 499466"/>
                <a:gd name="connsiteY4" fmla="*/ 873392 h 904607"/>
                <a:gd name="connsiteX5" fmla="*/ 432421 w 499466"/>
                <a:gd name="connsiteY5" fmla="*/ 280654 h 904607"/>
                <a:gd name="connsiteX6" fmla="*/ 283127 w 499466"/>
                <a:gd name="connsiteY6" fmla="*/ 0 h 904607"/>
                <a:gd name="connsiteX0" fmla="*/ 191446 w 496626"/>
                <a:gd name="connsiteY0" fmla="*/ 17557 h 914338"/>
                <a:gd name="connsiteX1" fmla="*/ 14177 w 496626"/>
                <a:gd name="connsiteY1" fmla="*/ 324335 h 914338"/>
                <a:gd name="connsiteX2" fmla="*/ 17740 w 496626"/>
                <a:gd name="connsiteY2" fmla="*/ 597552 h 914338"/>
                <a:gd name="connsiteX3" fmla="*/ 72582 w 496626"/>
                <a:gd name="connsiteY3" fmla="*/ 833750 h 914338"/>
                <a:gd name="connsiteX4" fmla="*/ 459985 w 496626"/>
                <a:gd name="connsiteY4" fmla="*/ 873392 h 914338"/>
                <a:gd name="connsiteX5" fmla="*/ 432091 w 496626"/>
                <a:gd name="connsiteY5" fmla="*/ 280654 h 914338"/>
                <a:gd name="connsiteX6" fmla="*/ 282797 w 496626"/>
                <a:gd name="connsiteY6" fmla="*/ 0 h 91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6626" h="914338">
                  <a:moveTo>
                    <a:pt x="191446" y="17557"/>
                  </a:moveTo>
                  <a:cubicBezTo>
                    <a:pt x="-4632" y="57352"/>
                    <a:pt x="43128" y="227669"/>
                    <a:pt x="14177" y="324335"/>
                  </a:cubicBezTo>
                  <a:cubicBezTo>
                    <a:pt x="-14774" y="421001"/>
                    <a:pt x="8006" y="512650"/>
                    <a:pt x="17740" y="597552"/>
                  </a:cubicBezTo>
                  <a:cubicBezTo>
                    <a:pt x="27474" y="682455"/>
                    <a:pt x="-1126" y="787777"/>
                    <a:pt x="72582" y="833750"/>
                  </a:cubicBezTo>
                  <a:cubicBezTo>
                    <a:pt x="146290" y="879723"/>
                    <a:pt x="400067" y="965575"/>
                    <a:pt x="459985" y="873392"/>
                  </a:cubicBezTo>
                  <a:cubicBezTo>
                    <a:pt x="519903" y="781209"/>
                    <a:pt x="503343" y="411283"/>
                    <a:pt x="432091" y="280654"/>
                  </a:cubicBezTo>
                  <a:cubicBezTo>
                    <a:pt x="360839" y="150025"/>
                    <a:pt x="386729" y="35994"/>
                    <a:pt x="282797" y="0"/>
                  </a:cubicBezTo>
                </a:path>
              </a:pathLst>
            </a:custGeom>
            <a:gradFill flip="none" rotWithShape="1">
              <a:gsLst>
                <a:gs pos="63000">
                  <a:srgbClr val="00664D"/>
                </a:gs>
                <a:gs pos="5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DFD078D-8CF0-2C49-BEAC-CD799CC4574F}"/>
                </a:ext>
              </a:extLst>
            </p:cNvPr>
            <p:cNvSpPr/>
            <p:nvPr/>
          </p:nvSpPr>
          <p:spPr bwMode="auto">
            <a:xfrm>
              <a:off x="7197237" y="1096382"/>
              <a:ext cx="812370" cy="768669"/>
            </a:xfrm>
            <a:custGeom>
              <a:avLst/>
              <a:gdLst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0 w 485626"/>
                <a:gd name="connsiteY0" fmla="*/ 62017 h 835782"/>
                <a:gd name="connsiteX1" fmla="*/ 34612 w 485626"/>
                <a:gd name="connsiteY1" fmla="*/ 261258 h 835782"/>
                <a:gd name="connsiteX2" fmla="*/ 82113 w 485626"/>
                <a:gd name="connsiteY2" fmla="*/ 581891 h 835782"/>
                <a:gd name="connsiteX3" fmla="*/ 34612 w 485626"/>
                <a:gd name="connsiteY3" fmla="*/ 807523 h 835782"/>
                <a:gd name="connsiteX4" fmla="*/ 450248 w 485626"/>
                <a:gd name="connsiteY4" fmla="*/ 783772 h 835782"/>
                <a:gd name="connsiteX5" fmla="*/ 414622 w 485626"/>
                <a:gd name="connsiteY5" fmla="*/ 368135 h 835782"/>
                <a:gd name="connsiteX6" fmla="*/ 22737 w 485626"/>
                <a:gd name="connsiteY6" fmla="*/ 0 h 835782"/>
                <a:gd name="connsiteX0" fmla="*/ 0 w 485626"/>
                <a:gd name="connsiteY0" fmla="*/ 35416 h 809181"/>
                <a:gd name="connsiteX1" fmla="*/ 34612 w 485626"/>
                <a:gd name="connsiteY1" fmla="*/ 234657 h 809181"/>
                <a:gd name="connsiteX2" fmla="*/ 82113 w 485626"/>
                <a:gd name="connsiteY2" fmla="*/ 555290 h 809181"/>
                <a:gd name="connsiteX3" fmla="*/ 34612 w 485626"/>
                <a:gd name="connsiteY3" fmla="*/ 780922 h 809181"/>
                <a:gd name="connsiteX4" fmla="*/ 450248 w 485626"/>
                <a:gd name="connsiteY4" fmla="*/ 757171 h 809181"/>
                <a:gd name="connsiteX5" fmla="*/ 414622 w 485626"/>
                <a:gd name="connsiteY5" fmla="*/ 341534 h 809181"/>
                <a:gd name="connsiteX6" fmla="*/ 191891 w 485626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83146"/>
                <a:gd name="connsiteY0" fmla="*/ 35416 h 807777"/>
                <a:gd name="connsiteX1" fmla="*/ 45657 w 483146"/>
                <a:gd name="connsiteY1" fmla="*/ 234657 h 807777"/>
                <a:gd name="connsiteX2" fmla="*/ 93158 w 483146"/>
                <a:gd name="connsiteY2" fmla="*/ 555290 h 807777"/>
                <a:gd name="connsiteX3" fmla="*/ 45657 w 483146"/>
                <a:gd name="connsiteY3" fmla="*/ 780922 h 807777"/>
                <a:gd name="connsiteX4" fmla="*/ 461293 w 483146"/>
                <a:gd name="connsiteY4" fmla="*/ 757171 h 807777"/>
                <a:gd name="connsiteX5" fmla="*/ 383992 w 483146"/>
                <a:gd name="connsiteY5" fmla="*/ 365179 h 807777"/>
                <a:gd name="connsiteX6" fmla="*/ 202936 w 483146"/>
                <a:gd name="connsiteY6" fmla="*/ 0 h 807777"/>
                <a:gd name="connsiteX0" fmla="*/ 11045 w 483146"/>
                <a:gd name="connsiteY0" fmla="*/ 35416 h 840293"/>
                <a:gd name="connsiteX1" fmla="*/ 45657 w 483146"/>
                <a:gd name="connsiteY1" fmla="*/ 234657 h 840293"/>
                <a:gd name="connsiteX2" fmla="*/ 93158 w 483146"/>
                <a:gd name="connsiteY2" fmla="*/ 555290 h 840293"/>
                <a:gd name="connsiteX3" fmla="*/ 45657 w 483146"/>
                <a:gd name="connsiteY3" fmla="*/ 780922 h 840293"/>
                <a:gd name="connsiteX4" fmla="*/ 461293 w 483146"/>
                <a:gd name="connsiteY4" fmla="*/ 757171 h 840293"/>
                <a:gd name="connsiteX5" fmla="*/ 383992 w 483146"/>
                <a:gd name="connsiteY5" fmla="*/ 365179 h 840293"/>
                <a:gd name="connsiteX6" fmla="*/ 202936 w 483146"/>
                <a:gd name="connsiteY6" fmla="*/ 0 h 840293"/>
                <a:gd name="connsiteX0" fmla="*/ 5974 w 478075"/>
                <a:gd name="connsiteY0" fmla="*/ 35416 h 840293"/>
                <a:gd name="connsiteX1" fmla="*/ 109228 w 478075"/>
                <a:gd name="connsiteY1" fmla="*/ 299682 h 840293"/>
                <a:gd name="connsiteX2" fmla="*/ 88087 w 478075"/>
                <a:gd name="connsiteY2" fmla="*/ 555290 h 840293"/>
                <a:gd name="connsiteX3" fmla="*/ 40586 w 478075"/>
                <a:gd name="connsiteY3" fmla="*/ 780922 h 840293"/>
                <a:gd name="connsiteX4" fmla="*/ 456222 w 478075"/>
                <a:gd name="connsiteY4" fmla="*/ 757171 h 840293"/>
                <a:gd name="connsiteX5" fmla="*/ 378921 w 478075"/>
                <a:gd name="connsiteY5" fmla="*/ 365179 h 840293"/>
                <a:gd name="connsiteX6" fmla="*/ 197865 w 478075"/>
                <a:gd name="connsiteY6" fmla="*/ 0 h 840293"/>
                <a:gd name="connsiteX0" fmla="*/ 6951 w 479052"/>
                <a:gd name="connsiteY0" fmla="*/ 35416 h 840293"/>
                <a:gd name="connsiteX1" fmla="*/ 110205 w 479052"/>
                <a:gd name="connsiteY1" fmla="*/ 299682 h 840293"/>
                <a:gd name="connsiteX2" fmla="*/ 89064 w 479052"/>
                <a:gd name="connsiteY2" fmla="*/ 555290 h 840293"/>
                <a:gd name="connsiteX3" fmla="*/ 41563 w 479052"/>
                <a:gd name="connsiteY3" fmla="*/ 780922 h 840293"/>
                <a:gd name="connsiteX4" fmla="*/ 457199 w 479052"/>
                <a:gd name="connsiteY4" fmla="*/ 757171 h 840293"/>
                <a:gd name="connsiteX5" fmla="*/ 379898 w 479052"/>
                <a:gd name="connsiteY5" fmla="*/ 365179 h 840293"/>
                <a:gd name="connsiteX6" fmla="*/ 198842 w 479052"/>
                <a:gd name="connsiteY6" fmla="*/ 0 h 840293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91180 w 474514"/>
                <a:gd name="connsiteY0" fmla="*/ 0 h 807365"/>
                <a:gd name="connsiteX1" fmla="*/ 105667 w 474514"/>
                <a:gd name="connsiteY1" fmla="*/ 299734 h 807365"/>
                <a:gd name="connsiteX2" fmla="*/ 28061 w 474514"/>
                <a:gd name="connsiteY2" fmla="*/ 562386 h 807365"/>
                <a:gd name="connsiteX3" fmla="*/ 37025 w 474514"/>
                <a:gd name="connsiteY3" fmla="*/ 780974 h 807365"/>
                <a:gd name="connsiteX4" fmla="*/ 452661 w 474514"/>
                <a:gd name="connsiteY4" fmla="*/ 757223 h 807365"/>
                <a:gd name="connsiteX5" fmla="*/ 375360 w 474514"/>
                <a:gd name="connsiteY5" fmla="*/ 365231 h 807365"/>
                <a:gd name="connsiteX6" fmla="*/ 194304 w 474514"/>
                <a:gd name="connsiteY6" fmla="*/ 52 h 807365"/>
                <a:gd name="connsiteX0" fmla="*/ 187158 w 470492"/>
                <a:gd name="connsiteY0" fmla="*/ 0 h 807365"/>
                <a:gd name="connsiteX1" fmla="*/ 9889 w 470492"/>
                <a:gd name="connsiteY1" fmla="*/ 306778 h 807365"/>
                <a:gd name="connsiteX2" fmla="*/ 24039 w 470492"/>
                <a:gd name="connsiteY2" fmla="*/ 562386 h 807365"/>
                <a:gd name="connsiteX3" fmla="*/ 33003 w 470492"/>
                <a:gd name="connsiteY3" fmla="*/ 780974 h 807365"/>
                <a:gd name="connsiteX4" fmla="*/ 448639 w 470492"/>
                <a:gd name="connsiteY4" fmla="*/ 757223 h 807365"/>
                <a:gd name="connsiteX5" fmla="*/ 371338 w 470492"/>
                <a:gd name="connsiteY5" fmla="*/ 365231 h 807365"/>
                <a:gd name="connsiteX6" fmla="*/ 190282 w 470492"/>
                <a:gd name="connsiteY6" fmla="*/ 52 h 807365"/>
                <a:gd name="connsiteX0" fmla="*/ 187158 w 490505"/>
                <a:gd name="connsiteY0" fmla="*/ 0 h 813674"/>
                <a:gd name="connsiteX1" fmla="*/ 9889 w 490505"/>
                <a:gd name="connsiteY1" fmla="*/ 306778 h 813674"/>
                <a:gd name="connsiteX2" fmla="*/ 24039 w 490505"/>
                <a:gd name="connsiteY2" fmla="*/ 562386 h 813674"/>
                <a:gd name="connsiteX3" fmla="*/ 33003 w 490505"/>
                <a:gd name="connsiteY3" fmla="*/ 780974 h 813674"/>
                <a:gd name="connsiteX4" fmla="*/ 448639 w 490505"/>
                <a:gd name="connsiteY4" fmla="*/ 757223 h 813674"/>
                <a:gd name="connsiteX5" fmla="*/ 427803 w 490505"/>
                <a:gd name="connsiteY5" fmla="*/ 263097 h 813674"/>
                <a:gd name="connsiteX6" fmla="*/ 190282 w 490505"/>
                <a:gd name="connsiteY6" fmla="*/ 52 h 813674"/>
                <a:gd name="connsiteX0" fmla="*/ 187678 w 495368"/>
                <a:gd name="connsiteY0" fmla="*/ 0 h 887494"/>
                <a:gd name="connsiteX1" fmla="*/ 10409 w 495368"/>
                <a:gd name="connsiteY1" fmla="*/ 306778 h 887494"/>
                <a:gd name="connsiteX2" fmla="*/ 24559 w 495368"/>
                <a:gd name="connsiteY2" fmla="*/ 562386 h 887494"/>
                <a:gd name="connsiteX3" fmla="*/ 33523 w 495368"/>
                <a:gd name="connsiteY3" fmla="*/ 780974 h 887494"/>
                <a:gd name="connsiteX4" fmla="*/ 456217 w 495368"/>
                <a:gd name="connsiteY4" fmla="*/ 855835 h 887494"/>
                <a:gd name="connsiteX5" fmla="*/ 428323 w 495368"/>
                <a:gd name="connsiteY5" fmla="*/ 263097 h 887494"/>
                <a:gd name="connsiteX6" fmla="*/ 190802 w 495368"/>
                <a:gd name="connsiteY6" fmla="*/ 52 h 887494"/>
                <a:gd name="connsiteX0" fmla="*/ 191776 w 499466"/>
                <a:gd name="connsiteY0" fmla="*/ 0 h 887050"/>
                <a:gd name="connsiteX1" fmla="*/ 14507 w 499466"/>
                <a:gd name="connsiteY1" fmla="*/ 306778 h 887050"/>
                <a:gd name="connsiteX2" fmla="*/ 18070 w 499466"/>
                <a:gd name="connsiteY2" fmla="*/ 579995 h 887050"/>
                <a:gd name="connsiteX3" fmla="*/ 37621 w 499466"/>
                <a:gd name="connsiteY3" fmla="*/ 780974 h 887050"/>
                <a:gd name="connsiteX4" fmla="*/ 460315 w 499466"/>
                <a:gd name="connsiteY4" fmla="*/ 855835 h 887050"/>
                <a:gd name="connsiteX5" fmla="*/ 432421 w 499466"/>
                <a:gd name="connsiteY5" fmla="*/ 263097 h 887050"/>
                <a:gd name="connsiteX6" fmla="*/ 194900 w 499466"/>
                <a:gd name="connsiteY6" fmla="*/ 52 h 887050"/>
                <a:gd name="connsiteX0" fmla="*/ 191776 w 499466"/>
                <a:gd name="connsiteY0" fmla="*/ 17557 h 904607"/>
                <a:gd name="connsiteX1" fmla="*/ 14507 w 499466"/>
                <a:gd name="connsiteY1" fmla="*/ 324335 h 904607"/>
                <a:gd name="connsiteX2" fmla="*/ 18070 w 499466"/>
                <a:gd name="connsiteY2" fmla="*/ 597552 h 904607"/>
                <a:gd name="connsiteX3" fmla="*/ 37621 w 499466"/>
                <a:gd name="connsiteY3" fmla="*/ 798531 h 904607"/>
                <a:gd name="connsiteX4" fmla="*/ 460315 w 499466"/>
                <a:gd name="connsiteY4" fmla="*/ 873392 h 904607"/>
                <a:gd name="connsiteX5" fmla="*/ 432421 w 499466"/>
                <a:gd name="connsiteY5" fmla="*/ 280654 h 904607"/>
                <a:gd name="connsiteX6" fmla="*/ 283127 w 499466"/>
                <a:gd name="connsiteY6" fmla="*/ 0 h 904607"/>
                <a:gd name="connsiteX0" fmla="*/ 191446 w 496626"/>
                <a:gd name="connsiteY0" fmla="*/ 17557 h 914338"/>
                <a:gd name="connsiteX1" fmla="*/ 14177 w 496626"/>
                <a:gd name="connsiteY1" fmla="*/ 324335 h 914338"/>
                <a:gd name="connsiteX2" fmla="*/ 17740 w 496626"/>
                <a:gd name="connsiteY2" fmla="*/ 597552 h 914338"/>
                <a:gd name="connsiteX3" fmla="*/ 72582 w 496626"/>
                <a:gd name="connsiteY3" fmla="*/ 833750 h 914338"/>
                <a:gd name="connsiteX4" fmla="*/ 459985 w 496626"/>
                <a:gd name="connsiteY4" fmla="*/ 873392 h 914338"/>
                <a:gd name="connsiteX5" fmla="*/ 432091 w 496626"/>
                <a:gd name="connsiteY5" fmla="*/ 280654 h 914338"/>
                <a:gd name="connsiteX6" fmla="*/ 282797 w 496626"/>
                <a:gd name="connsiteY6" fmla="*/ 0 h 914338"/>
                <a:gd name="connsiteX0" fmla="*/ 191446 w 496626"/>
                <a:gd name="connsiteY0" fmla="*/ 0 h 896781"/>
                <a:gd name="connsiteX1" fmla="*/ 14177 w 496626"/>
                <a:gd name="connsiteY1" fmla="*/ 306778 h 896781"/>
                <a:gd name="connsiteX2" fmla="*/ 17740 w 496626"/>
                <a:gd name="connsiteY2" fmla="*/ 579995 h 896781"/>
                <a:gd name="connsiteX3" fmla="*/ 72582 w 496626"/>
                <a:gd name="connsiteY3" fmla="*/ 816193 h 896781"/>
                <a:gd name="connsiteX4" fmla="*/ 459985 w 496626"/>
                <a:gd name="connsiteY4" fmla="*/ 855835 h 896781"/>
                <a:gd name="connsiteX5" fmla="*/ 432091 w 496626"/>
                <a:gd name="connsiteY5" fmla="*/ 263097 h 896781"/>
                <a:gd name="connsiteX6" fmla="*/ 348488 w 496626"/>
                <a:gd name="connsiteY6" fmla="*/ 7025 h 896781"/>
                <a:gd name="connsiteX0" fmla="*/ 191446 w 527608"/>
                <a:gd name="connsiteY0" fmla="*/ 0 h 898600"/>
                <a:gd name="connsiteX1" fmla="*/ 14177 w 527608"/>
                <a:gd name="connsiteY1" fmla="*/ 306778 h 898600"/>
                <a:gd name="connsiteX2" fmla="*/ 17740 w 527608"/>
                <a:gd name="connsiteY2" fmla="*/ 579995 h 898600"/>
                <a:gd name="connsiteX3" fmla="*/ 72582 w 527608"/>
                <a:gd name="connsiteY3" fmla="*/ 816193 h 898600"/>
                <a:gd name="connsiteX4" fmla="*/ 459985 w 527608"/>
                <a:gd name="connsiteY4" fmla="*/ 855835 h 898600"/>
                <a:gd name="connsiteX5" fmla="*/ 486190 w 527608"/>
                <a:gd name="connsiteY5" fmla="*/ 238516 h 898600"/>
                <a:gd name="connsiteX6" fmla="*/ 348488 w 527608"/>
                <a:gd name="connsiteY6" fmla="*/ 7025 h 898600"/>
                <a:gd name="connsiteX0" fmla="*/ 191446 w 517763"/>
                <a:gd name="connsiteY0" fmla="*/ 0 h 898600"/>
                <a:gd name="connsiteX1" fmla="*/ 14177 w 517763"/>
                <a:gd name="connsiteY1" fmla="*/ 306778 h 898600"/>
                <a:gd name="connsiteX2" fmla="*/ 17740 w 517763"/>
                <a:gd name="connsiteY2" fmla="*/ 579995 h 898600"/>
                <a:gd name="connsiteX3" fmla="*/ 72582 w 517763"/>
                <a:gd name="connsiteY3" fmla="*/ 816193 h 898600"/>
                <a:gd name="connsiteX4" fmla="*/ 459985 w 517763"/>
                <a:gd name="connsiteY4" fmla="*/ 855835 h 898600"/>
                <a:gd name="connsiteX5" fmla="*/ 486190 w 517763"/>
                <a:gd name="connsiteY5" fmla="*/ 238516 h 898600"/>
                <a:gd name="connsiteX6" fmla="*/ 348488 w 517763"/>
                <a:gd name="connsiteY6" fmla="*/ 7025 h 898600"/>
                <a:gd name="connsiteX0" fmla="*/ 191446 w 517763"/>
                <a:gd name="connsiteY0" fmla="*/ 0 h 898600"/>
                <a:gd name="connsiteX1" fmla="*/ 14177 w 517763"/>
                <a:gd name="connsiteY1" fmla="*/ 306778 h 898600"/>
                <a:gd name="connsiteX2" fmla="*/ 17740 w 517763"/>
                <a:gd name="connsiteY2" fmla="*/ 579995 h 898600"/>
                <a:gd name="connsiteX3" fmla="*/ 72582 w 517763"/>
                <a:gd name="connsiteY3" fmla="*/ 816193 h 898600"/>
                <a:gd name="connsiteX4" fmla="*/ 459985 w 517763"/>
                <a:gd name="connsiteY4" fmla="*/ 855835 h 898600"/>
                <a:gd name="connsiteX5" fmla="*/ 486190 w 517763"/>
                <a:gd name="connsiteY5" fmla="*/ 238516 h 898600"/>
                <a:gd name="connsiteX6" fmla="*/ 348488 w 517763"/>
                <a:gd name="connsiteY6" fmla="*/ 7025 h 898600"/>
                <a:gd name="connsiteX0" fmla="*/ 191446 w 524692"/>
                <a:gd name="connsiteY0" fmla="*/ 0 h 838701"/>
                <a:gd name="connsiteX1" fmla="*/ 14177 w 524692"/>
                <a:gd name="connsiteY1" fmla="*/ 306778 h 838701"/>
                <a:gd name="connsiteX2" fmla="*/ 17740 w 524692"/>
                <a:gd name="connsiteY2" fmla="*/ 579995 h 838701"/>
                <a:gd name="connsiteX3" fmla="*/ 72582 w 524692"/>
                <a:gd name="connsiteY3" fmla="*/ 816193 h 838701"/>
                <a:gd name="connsiteX4" fmla="*/ 475442 w 524692"/>
                <a:gd name="connsiteY4" fmla="*/ 763655 h 838701"/>
                <a:gd name="connsiteX5" fmla="*/ 486190 w 524692"/>
                <a:gd name="connsiteY5" fmla="*/ 238516 h 838701"/>
                <a:gd name="connsiteX6" fmla="*/ 348488 w 524692"/>
                <a:gd name="connsiteY6" fmla="*/ 7025 h 838701"/>
                <a:gd name="connsiteX0" fmla="*/ 191446 w 556151"/>
                <a:gd name="connsiteY0" fmla="*/ 0 h 836881"/>
                <a:gd name="connsiteX1" fmla="*/ 14177 w 556151"/>
                <a:gd name="connsiteY1" fmla="*/ 306778 h 836881"/>
                <a:gd name="connsiteX2" fmla="*/ 17740 w 556151"/>
                <a:gd name="connsiteY2" fmla="*/ 579995 h 836881"/>
                <a:gd name="connsiteX3" fmla="*/ 72582 w 556151"/>
                <a:gd name="connsiteY3" fmla="*/ 816193 h 836881"/>
                <a:gd name="connsiteX4" fmla="*/ 475442 w 556151"/>
                <a:gd name="connsiteY4" fmla="*/ 763655 h 836881"/>
                <a:gd name="connsiteX5" fmla="*/ 532560 w 556151"/>
                <a:gd name="connsiteY5" fmla="*/ 275388 h 836881"/>
                <a:gd name="connsiteX6" fmla="*/ 348488 w 556151"/>
                <a:gd name="connsiteY6" fmla="*/ 7025 h 836881"/>
                <a:gd name="connsiteX0" fmla="*/ 191446 w 556151"/>
                <a:gd name="connsiteY0" fmla="*/ 0 h 836881"/>
                <a:gd name="connsiteX1" fmla="*/ 14177 w 556151"/>
                <a:gd name="connsiteY1" fmla="*/ 306778 h 836881"/>
                <a:gd name="connsiteX2" fmla="*/ 17740 w 556151"/>
                <a:gd name="connsiteY2" fmla="*/ 579995 h 836881"/>
                <a:gd name="connsiteX3" fmla="*/ 72582 w 556151"/>
                <a:gd name="connsiteY3" fmla="*/ 816193 h 836881"/>
                <a:gd name="connsiteX4" fmla="*/ 475442 w 556151"/>
                <a:gd name="connsiteY4" fmla="*/ 763655 h 836881"/>
                <a:gd name="connsiteX5" fmla="*/ 532560 w 556151"/>
                <a:gd name="connsiteY5" fmla="*/ 275388 h 836881"/>
                <a:gd name="connsiteX6" fmla="*/ 348488 w 556151"/>
                <a:gd name="connsiteY6" fmla="*/ 7025 h 83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6151" h="836881">
                  <a:moveTo>
                    <a:pt x="191446" y="0"/>
                  </a:moveTo>
                  <a:cubicBezTo>
                    <a:pt x="-4632" y="39795"/>
                    <a:pt x="43128" y="210112"/>
                    <a:pt x="14177" y="306778"/>
                  </a:cubicBezTo>
                  <a:cubicBezTo>
                    <a:pt x="-14774" y="403444"/>
                    <a:pt x="8006" y="495093"/>
                    <a:pt x="17740" y="579995"/>
                  </a:cubicBezTo>
                  <a:cubicBezTo>
                    <a:pt x="27474" y="664898"/>
                    <a:pt x="-3702" y="785583"/>
                    <a:pt x="72582" y="816193"/>
                  </a:cubicBezTo>
                  <a:cubicBezTo>
                    <a:pt x="148866" y="846803"/>
                    <a:pt x="398779" y="853789"/>
                    <a:pt x="475442" y="763655"/>
                  </a:cubicBezTo>
                  <a:cubicBezTo>
                    <a:pt x="552105" y="673521"/>
                    <a:pt x="580627" y="424452"/>
                    <a:pt x="532560" y="275388"/>
                  </a:cubicBezTo>
                  <a:cubicBezTo>
                    <a:pt x="515407" y="150904"/>
                    <a:pt x="452420" y="43019"/>
                    <a:pt x="348488" y="7025"/>
                  </a:cubicBezTo>
                </a:path>
              </a:pathLst>
            </a:custGeom>
            <a:gradFill flip="none" rotWithShape="1">
              <a:gsLst>
                <a:gs pos="78000">
                  <a:srgbClr val="00664D"/>
                </a:gs>
                <a:gs pos="11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38" name="Rectangle 1028">
            <a:extLst>
              <a:ext uri="{FF2B5EF4-FFF2-40B4-BE49-F238E27FC236}">
                <a16:creationId xmlns:a16="http://schemas.microsoft.com/office/drawing/2014/main" id="{A8A8CEFC-7340-FB3B-9730-7A5709F41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704" y="2780928"/>
            <a:ext cx="12192000" cy="306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en-CH" sz="2800" b="0">
                <a:solidFill>
                  <a:srgbClr val="FFFF00"/>
                </a:solidFill>
              </a:rPr>
              <a:t> This strategy faces serious</a:t>
            </a:r>
          </a:p>
          <a:p>
            <a:pPr algn="l">
              <a:spcBef>
                <a:spcPts val="0"/>
              </a:spcBef>
            </a:pPr>
            <a:r>
              <a:rPr lang="en-US" altLang="en-CH" sz="2800" b="0">
                <a:solidFill>
                  <a:srgbClr val="FFFF00"/>
                </a:solidFill>
              </a:rPr>
              <a:t> obstacles like the “phase </a:t>
            </a:r>
          </a:p>
          <a:p>
            <a:pPr algn="l">
              <a:spcBef>
                <a:spcPts val="0"/>
              </a:spcBef>
            </a:pPr>
            <a:r>
              <a:rPr lang="en-US" altLang="en-CH" sz="2800" b="0">
                <a:solidFill>
                  <a:srgbClr val="FFFF00"/>
                </a:solidFill>
              </a:rPr>
              <a:t> problem” (due to the fact that scattered intensities </a:t>
            </a:r>
          </a:p>
          <a:p>
            <a:pPr algn="l">
              <a:spcBef>
                <a:spcPts val="0"/>
              </a:spcBef>
            </a:pPr>
            <a:r>
              <a:rPr lang="en-US" altLang="en-CH" sz="2800" b="0">
                <a:solidFill>
                  <a:srgbClr val="FFFF00"/>
                </a:solidFill>
              </a:rPr>
              <a:t>                                        are measured and  not waves), but it does</a:t>
            </a:r>
          </a:p>
          <a:p>
            <a:pPr algn="l">
              <a:spcBef>
                <a:spcPts val="0"/>
              </a:spcBef>
            </a:pPr>
            <a:r>
              <a:rPr lang="en-US" altLang="en-CH" sz="2800" b="0">
                <a:solidFill>
                  <a:srgbClr val="FFFF00"/>
                </a:solidFill>
              </a:rPr>
              <a:t>                                        lead to several powerful techniques:</a:t>
            </a:r>
            <a:endParaRPr lang="en-US" altLang="en-CH" sz="1000" b="0">
              <a:solidFill>
                <a:srgbClr val="FFFF00"/>
              </a:solidFill>
            </a:endParaRPr>
          </a:p>
          <a:p>
            <a:pPr algn="l">
              <a:spcBef>
                <a:spcPts val="0"/>
              </a:spcBef>
            </a:pPr>
            <a:endParaRPr lang="en-US" altLang="en-CH" sz="1000" b="0">
              <a:solidFill>
                <a:srgbClr val="FF0000"/>
              </a:solidFill>
            </a:endParaRPr>
          </a:p>
          <a:p>
            <a:pPr marL="4094163" indent="-171450" algn="l">
              <a:spcBef>
                <a:spcPts val="0"/>
              </a:spcBef>
            </a:pPr>
            <a:r>
              <a:rPr lang="en-US" altLang="en-CH" sz="2400" b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CCC287-257F-4E29-17EA-2324BFAF09F8}"/>
              </a:ext>
            </a:extLst>
          </p:cNvPr>
          <p:cNvGrpSpPr/>
          <p:nvPr/>
        </p:nvGrpSpPr>
        <p:grpSpPr>
          <a:xfrm>
            <a:off x="8657222" y="1346768"/>
            <a:ext cx="2181024" cy="2658296"/>
            <a:chOff x="4724796" y="1264503"/>
            <a:chExt cx="2260160" cy="2658296"/>
          </a:xfrm>
        </p:grpSpPr>
        <p:sp>
          <p:nvSpPr>
            <p:cNvPr id="14" name="Circular Arrow 13">
              <a:extLst>
                <a:ext uri="{FF2B5EF4-FFF2-40B4-BE49-F238E27FC236}">
                  <a16:creationId xmlns:a16="http://schemas.microsoft.com/office/drawing/2014/main" id="{CDC402F5-A779-EDED-DEE9-C98805087A72}"/>
                </a:ext>
              </a:extLst>
            </p:cNvPr>
            <p:cNvSpPr/>
            <p:nvPr/>
          </p:nvSpPr>
          <p:spPr bwMode="auto">
            <a:xfrm flipH="1" flipV="1">
              <a:off x="4724796" y="1264503"/>
              <a:ext cx="2260160" cy="2658296"/>
            </a:xfrm>
            <a:prstGeom prst="circularArrow">
              <a:avLst>
                <a:gd name="adj1" fmla="val 6727"/>
                <a:gd name="adj2" fmla="val 1142319"/>
                <a:gd name="adj3" fmla="val 20437542"/>
                <a:gd name="adj4" fmla="val 10800000"/>
                <a:gd name="adj5" fmla="val 12500"/>
              </a:avLst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163A16-936E-5D76-82E8-91E37103D245}"/>
                </a:ext>
              </a:extLst>
            </p:cNvPr>
            <p:cNvSpPr/>
            <p:nvPr/>
          </p:nvSpPr>
          <p:spPr bwMode="auto">
            <a:xfrm>
              <a:off x="4992745" y="3086889"/>
              <a:ext cx="751257" cy="314132"/>
            </a:xfrm>
            <a:prstGeom prst="rect">
              <a:avLst/>
            </a:prstGeom>
            <a:solidFill>
              <a:srgbClr val="001E5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42" name="Rectangle 7">
            <a:extLst>
              <a:ext uri="{FF2B5EF4-FFF2-40B4-BE49-F238E27FC236}">
                <a16:creationId xmlns:a16="http://schemas.microsoft.com/office/drawing/2014/main" id="{58630062-6714-A84E-BB10-A374CD41C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528" y="3054415"/>
            <a:ext cx="4747285" cy="523220"/>
          </a:xfrm>
          <a:prstGeom prst="rect">
            <a:avLst/>
          </a:prstGeom>
          <a:noFill/>
          <a:ln>
            <a:noFill/>
          </a:ln>
          <a:effectLst>
            <a:outerShdw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en-CH" sz="2800" b="0">
                <a:solidFill>
                  <a:schemeClr val="bg1"/>
                </a:solidFill>
                <a:latin typeface="Helvetica" pitchFamily="2" charset="0"/>
              </a:rPr>
              <a:t>Inverse Fourier transform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13E517-8FD0-9404-D539-17D9CE29C116}"/>
              </a:ext>
            </a:extLst>
          </p:cNvPr>
          <p:cNvGrpSpPr/>
          <p:nvPr/>
        </p:nvGrpSpPr>
        <p:grpSpPr>
          <a:xfrm>
            <a:off x="8404847" y="1717944"/>
            <a:ext cx="1016780" cy="1056625"/>
            <a:chOff x="3782071" y="3174287"/>
            <a:chExt cx="1561804" cy="16230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EC636D-7E30-DFBA-E067-F482B52D9D9A}"/>
                </a:ext>
              </a:extLst>
            </p:cNvPr>
            <p:cNvSpPr/>
            <p:nvPr/>
          </p:nvSpPr>
          <p:spPr bwMode="auto">
            <a:xfrm>
              <a:off x="3782071" y="3429000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481F66C-3E51-E685-8FA1-04BFF3EA3335}"/>
                </a:ext>
              </a:extLst>
            </p:cNvPr>
            <p:cNvSpPr/>
            <p:nvPr/>
          </p:nvSpPr>
          <p:spPr bwMode="auto">
            <a:xfrm>
              <a:off x="4219138" y="3174287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B7EC1BE-B233-806A-9FB5-A6720AEC3605}"/>
                </a:ext>
              </a:extLst>
            </p:cNvPr>
            <p:cNvSpPr/>
            <p:nvPr/>
          </p:nvSpPr>
          <p:spPr bwMode="auto">
            <a:xfrm>
              <a:off x="4219138" y="3631402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C1226C-B21D-9F4D-5280-E4FAC208A5F5}"/>
                </a:ext>
              </a:extLst>
            </p:cNvPr>
            <p:cNvSpPr/>
            <p:nvPr/>
          </p:nvSpPr>
          <p:spPr bwMode="auto">
            <a:xfrm>
              <a:off x="3938126" y="3936616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EF47CA8-AF8D-D44B-BCB3-05DA29BD1C88}"/>
                </a:ext>
              </a:extLst>
            </p:cNvPr>
            <p:cNvSpPr/>
            <p:nvPr/>
          </p:nvSpPr>
          <p:spPr bwMode="auto">
            <a:xfrm>
              <a:off x="4484632" y="4005206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2726A00-FBCF-BCCD-2B2F-5517BDAA5B8F}"/>
                </a:ext>
              </a:extLst>
            </p:cNvPr>
            <p:cNvSpPr/>
            <p:nvPr/>
          </p:nvSpPr>
          <p:spPr bwMode="auto">
            <a:xfrm>
              <a:off x="4562973" y="3540572"/>
              <a:ext cx="780902" cy="792088"/>
            </a:xfrm>
            <a:prstGeom prst="ellipse">
              <a:avLst/>
            </a:prstGeom>
            <a:gradFill flip="none" rotWithShape="1">
              <a:gsLst>
                <a:gs pos="100000">
                  <a:srgbClr val="3366FF"/>
                </a:gs>
                <a:gs pos="22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3FE1A76-B7D2-374C-9296-27CA8AF7409B}"/>
              </a:ext>
            </a:extLst>
          </p:cNvPr>
          <p:cNvGrpSpPr/>
          <p:nvPr/>
        </p:nvGrpSpPr>
        <p:grpSpPr>
          <a:xfrm>
            <a:off x="7550748" y="1486863"/>
            <a:ext cx="2796955" cy="1455358"/>
            <a:chOff x="1547664" y="3540096"/>
            <a:chExt cx="2796955" cy="1455358"/>
          </a:xfrm>
          <a:solidFill>
            <a:schemeClr val="bg1">
              <a:lumMod val="50000"/>
            </a:schemeClr>
          </a:solidFill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7EC3891-E89F-9C4A-BA71-DF5240F9052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4" y="3763820"/>
              <a:ext cx="1062459" cy="0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accent4">
                  <a:satMod val="175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AA6D7EE-F7FE-4B4D-A19C-F670742F3D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4" y="3931705"/>
              <a:ext cx="1062459" cy="0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accent4">
                  <a:satMod val="175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3B477AA-918B-B040-A470-9F0C5A7757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4" y="4099590"/>
              <a:ext cx="1062459" cy="0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accent4">
                  <a:satMod val="175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42F0E1F-425E-8A4B-9AF3-75BEF2CE2F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4" y="4267475"/>
              <a:ext cx="1062459" cy="0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accent4">
                  <a:satMod val="175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C453B95-734C-8840-B71E-2405522927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4" y="4460580"/>
              <a:ext cx="1062459" cy="0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accent4">
                  <a:satMod val="175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78D83F1-80F8-AB43-B5FB-9FEDAA74DA4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4" y="4628465"/>
              <a:ext cx="1062459" cy="0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accent4">
                  <a:satMod val="175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E0201AF-8174-2640-9558-48019CD1EA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4" y="4796348"/>
              <a:ext cx="1062459" cy="0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B0ED529-66DB-2C41-98F8-2B475CF42FE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48527" y="4692788"/>
              <a:ext cx="1080120" cy="302666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tx1"/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BBEF88A-2114-524A-86E3-9F8C516CAF7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082540" y="3540096"/>
              <a:ext cx="1072165" cy="410947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tx1"/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E6D5EAE-896E-5241-BEF5-AD2CBFE5944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173942" y="3943667"/>
              <a:ext cx="1107142" cy="166114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tx1"/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14EBBF8-F3B3-BE44-A1BA-F8E5337E919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253196" y="4378466"/>
              <a:ext cx="1091423" cy="27118"/>
            </a:xfrm>
            <a:prstGeom prst="straightConnector1">
              <a:avLst/>
            </a:prstGeom>
            <a:grpFill/>
            <a:ln w="28575" cap="flat" cmpd="sng" algn="ctr">
              <a:solidFill>
                <a:srgbClr val="FF00DE"/>
              </a:solidFill>
              <a:prstDash val="solid"/>
              <a:round/>
              <a:headEnd type="none" w="med" len="med"/>
              <a:tailEnd type="triangle" w="lg" len="lg"/>
            </a:ln>
            <a:effectLst>
              <a:glow rad="25400">
                <a:schemeClr val="tx1"/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1" name="Rectangle 7">
            <a:extLst>
              <a:ext uri="{FF2B5EF4-FFF2-40B4-BE49-F238E27FC236}">
                <a16:creationId xmlns:a16="http://schemas.microsoft.com/office/drawing/2014/main" id="{34DAC77B-EDF0-AFFF-3B65-49747CF9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8122" y="814863"/>
            <a:ext cx="1566550" cy="523220"/>
          </a:xfrm>
          <a:prstGeom prst="rect">
            <a:avLst/>
          </a:prstGeom>
          <a:noFill/>
          <a:ln>
            <a:noFill/>
          </a:ln>
          <a:effectLst>
            <a:outerShdw dist="25400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en-CH" sz="2800" b="0">
                <a:solidFill>
                  <a:schemeClr val="accent1">
                    <a:lumMod val="20000"/>
                    <a:lumOff val="80000"/>
                  </a:schemeClr>
                </a:solidFill>
                <a:latin typeface="Helvetica" pitchFamily="2" charset="0"/>
              </a:rPr>
              <a:t>detector</a:t>
            </a: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1510580A-BEE3-EDFD-409F-5D99B42AB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00" y="5047880"/>
            <a:ext cx="11618124" cy="153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en-CH" sz="2400" b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             Large-angle scattering, </a:t>
            </a:r>
          </a:p>
          <a:p>
            <a:pPr algn="l">
              <a:spcBef>
                <a:spcPts val="0"/>
              </a:spcBef>
            </a:pPr>
            <a:r>
              <a:rPr lang="en-US" altLang="en-CH" sz="2400" b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                      Small-angle scattering</a:t>
            </a:r>
          </a:p>
          <a:p>
            <a:pPr marL="3657600" algn="l">
              <a:spcBef>
                <a:spcPts val="0"/>
              </a:spcBef>
            </a:pPr>
            <a:r>
              <a:rPr lang="en-US" altLang="en-CH" sz="2400" b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Powder diffraction</a:t>
            </a:r>
          </a:p>
          <a:p>
            <a:pPr marL="3657600" algn="l">
              <a:spcBef>
                <a:spcPts val="0"/>
              </a:spcBef>
            </a:pPr>
            <a:r>
              <a:rPr lang="en-US" altLang="en-CH" sz="2400" b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Pprotein crystallography …and much more</a:t>
            </a:r>
          </a:p>
          <a:p>
            <a:pPr marL="4094163" indent="-171450" algn="l">
              <a:spcBef>
                <a:spcPts val="0"/>
              </a:spcBef>
            </a:pPr>
            <a:r>
              <a:rPr lang="en-US" altLang="en-CH" sz="2400" b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             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E4E8616-B4CF-0DA3-3720-7C8FE3477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668" y="4210002"/>
            <a:ext cx="2411758" cy="245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7296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/>
      <p:bldP spid="38" grpId="0" autoUpdateAnimBg="0"/>
      <p:bldP spid="42" grpId="0"/>
      <p:bldP spid="21" grpId="0"/>
      <p:bldP spid="7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4484263-F580-F545-AC5B-E56D7848E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900" y="379158"/>
            <a:ext cx="9939750" cy="62525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12700" indent="-12700" algn="ctr"/>
            <a:r>
              <a:rPr lang="en-US" altLang="en-CH" sz="3600" b="0" kern="0">
                <a:latin typeface="Chalkboard" panose="03050602040202020205" pitchFamily="66" charset="77"/>
              </a:rPr>
              <a:t>Small-angle and large-angle x-ray scattering</a:t>
            </a:r>
            <a:endParaRPr lang="en-US" altLang="en-CH" sz="3600" b="0" u="sng" kern="0">
              <a:solidFill>
                <a:schemeClr val="hlink"/>
              </a:solidFill>
              <a:latin typeface="Chalkboard" panose="03050602040202020205" pitchFamily="66" charset="77"/>
              <a:ea typeface="Times" pitchFamily="2" charset="0"/>
              <a:cs typeface="Times" pitchFamily="2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9EB1D89-3072-0043-A1F8-0A73BC216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7149" y="1250493"/>
            <a:ext cx="7785515" cy="126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pPr algn="l"/>
            <a:r>
              <a:rPr lang="en-US" altLang="en-CH" sz="2400" b="0">
                <a:solidFill>
                  <a:srgbClr val="FFFF00"/>
                </a:solidFill>
              </a:rPr>
              <a:t>In a real experiment, the detector has a finite size and captures only a limited solid angle, i.e., only a fraction of the scattered x-rays</a:t>
            </a:r>
            <a:endParaRPr lang="en-US" altLang="en-CH" sz="2400" b="0">
              <a:solidFill>
                <a:srgbClr val="FFFF00"/>
              </a:solidFill>
              <a:sym typeface="Symbol" pitchFamily="2" charset="2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D74008C1-AF95-894D-AD8B-298BED76E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72" y="3017407"/>
            <a:ext cx="4351856" cy="234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altLang="en-CH" sz="2400" b="0">
                <a:solidFill>
                  <a:schemeClr val="bg1"/>
                </a:solidFill>
              </a:rPr>
              <a:t>Consequences of Fourier transforms: if scattered x-rays are only detected at small angles, the inverse transform gives the g</a:t>
            </a:r>
            <a:r>
              <a:rPr lang="en-US" altLang="en-CH" sz="2400" b="0" u="sng">
                <a:solidFill>
                  <a:schemeClr val="bg1"/>
                </a:solidFill>
              </a:rPr>
              <a:t>eneral sha</a:t>
            </a:r>
            <a:r>
              <a:rPr lang="en-US" altLang="en-CH" sz="2400" b="0">
                <a:solidFill>
                  <a:schemeClr val="bg1"/>
                </a:solidFill>
              </a:rPr>
              <a:t>p</a:t>
            </a:r>
            <a:r>
              <a:rPr lang="en-US" altLang="en-CH" sz="2400" b="0" u="sng">
                <a:solidFill>
                  <a:schemeClr val="bg1"/>
                </a:solidFill>
              </a:rPr>
              <a:t>e</a:t>
            </a:r>
            <a:r>
              <a:rPr lang="en-US" altLang="en-CH" sz="2400" b="0">
                <a:solidFill>
                  <a:schemeClr val="bg1"/>
                </a:solidFill>
              </a:rPr>
              <a:t> of the object but not its fine details</a:t>
            </a:r>
            <a:endParaRPr lang="en-US" altLang="en-CH" sz="2400" b="0">
              <a:solidFill>
                <a:schemeClr val="bg1"/>
              </a:solidFill>
              <a:sym typeface="Symbol" pitchFamily="2" charset="2"/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CABE520-305C-8A42-B175-BE298085454E}"/>
              </a:ext>
            </a:extLst>
          </p:cNvPr>
          <p:cNvGrpSpPr/>
          <p:nvPr/>
        </p:nvGrpSpPr>
        <p:grpSpPr>
          <a:xfrm>
            <a:off x="7998240" y="2888005"/>
            <a:ext cx="2269581" cy="3116226"/>
            <a:chOff x="6646916" y="997772"/>
            <a:chExt cx="2269581" cy="3116226"/>
          </a:xfrm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D5EFCA5-6DBB-E94B-B120-26BAA2216095}"/>
                </a:ext>
              </a:extLst>
            </p:cNvPr>
            <p:cNvSpPr/>
            <p:nvPr/>
          </p:nvSpPr>
          <p:spPr bwMode="auto">
            <a:xfrm>
              <a:off x="8446449" y="997772"/>
              <a:ext cx="451281" cy="1136392"/>
            </a:xfrm>
            <a:custGeom>
              <a:avLst/>
              <a:gdLst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256257 w 469765"/>
                <a:gd name="connsiteY0" fmla="*/ 0 h 847657"/>
                <a:gd name="connsiteX1" fmla="*/ 18751 w 469765"/>
                <a:gd name="connsiteY1" fmla="*/ 273133 h 847657"/>
                <a:gd name="connsiteX2" fmla="*/ 66252 w 469765"/>
                <a:gd name="connsiteY2" fmla="*/ 593766 h 847657"/>
                <a:gd name="connsiteX3" fmla="*/ 18751 w 469765"/>
                <a:gd name="connsiteY3" fmla="*/ 819398 h 847657"/>
                <a:gd name="connsiteX4" fmla="*/ 434387 w 469765"/>
                <a:gd name="connsiteY4" fmla="*/ 795647 h 847657"/>
                <a:gd name="connsiteX5" fmla="*/ 398761 w 469765"/>
                <a:gd name="connsiteY5" fmla="*/ 380010 h 847657"/>
                <a:gd name="connsiteX6" fmla="*/ 6876 w 469765"/>
                <a:gd name="connsiteY6" fmla="*/ 11875 h 847657"/>
                <a:gd name="connsiteX0" fmla="*/ 0 w 485626"/>
                <a:gd name="connsiteY0" fmla="*/ 62017 h 835782"/>
                <a:gd name="connsiteX1" fmla="*/ 34612 w 485626"/>
                <a:gd name="connsiteY1" fmla="*/ 261258 h 835782"/>
                <a:gd name="connsiteX2" fmla="*/ 82113 w 485626"/>
                <a:gd name="connsiteY2" fmla="*/ 581891 h 835782"/>
                <a:gd name="connsiteX3" fmla="*/ 34612 w 485626"/>
                <a:gd name="connsiteY3" fmla="*/ 807523 h 835782"/>
                <a:gd name="connsiteX4" fmla="*/ 450248 w 485626"/>
                <a:gd name="connsiteY4" fmla="*/ 783772 h 835782"/>
                <a:gd name="connsiteX5" fmla="*/ 414622 w 485626"/>
                <a:gd name="connsiteY5" fmla="*/ 368135 h 835782"/>
                <a:gd name="connsiteX6" fmla="*/ 22737 w 485626"/>
                <a:gd name="connsiteY6" fmla="*/ 0 h 835782"/>
                <a:gd name="connsiteX0" fmla="*/ 0 w 485626"/>
                <a:gd name="connsiteY0" fmla="*/ 35416 h 809181"/>
                <a:gd name="connsiteX1" fmla="*/ 34612 w 485626"/>
                <a:gd name="connsiteY1" fmla="*/ 234657 h 809181"/>
                <a:gd name="connsiteX2" fmla="*/ 82113 w 485626"/>
                <a:gd name="connsiteY2" fmla="*/ 555290 h 809181"/>
                <a:gd name="connsiteX3" fmla="*/ 34612 w 485626"/>
                <a:gd name="connsiteY3" fmla="*/ 780922 h 809181"/>
                <a:gd name="connsiteX4" fmla="*/ 450248 w 485626"/>
                <a:gd name="connsiteY4" fmla="*/ 757171 h 809181"/>
                <a:gd name="connsiteX5" fmla="*/ 414622 w 485626"/>
                <a:gd name="connsiteY5" fmla="*/ 341534 h 809181"/>
                <a:gd name="connsiteX6" fmla="*/ 191891 w 485626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96671"/>
                <a:gd name="connsiteY0" fmla="*/ 35416 h 809181"/>
                <a:gd name="connsiteX1" fmla="*/ 45657 w 496671"/>
                <a:gd name="connsiteY1" fmla="*/ 234657 h 809181"/>
                <a:gd name="connsiteX2" fmla="*/ 93158 w 496671"/>
                <a:gd name="connsiteY2" fmla="*/ 555290 h 809181"/>
                <a:gd name="connsiteX3" fmla="*/ 45657 w 496671"/>
                <a:gd name="connsiteY3" fmla="*/ 780922 h 809181"/>
                <a:gd name="connsiteX4" fmla="*/ 461293 w 496671"/>
                <a:gd name="connsiteY4" fmla="*/ 757171 h 809181"/>
                <a:gd name="connsiteX5" fmla="*/ 425667 w 496671"/>
                <a:gd name="connsiteY5" fmla="*/ 341534 h 809181"/>
                <a:gd name="connsiteX6" fmla="*/ 202936 w 496671"/>
                <a:gd name="connsiteY6" fmla="*/ 0 h 809181"/>
                <a:gd name="connsiteX0" fmla="*/ 11045 w 483146"/>
                <a:gd name="connsiteY0" fmla="*/ 35416 h 807777"/>
                <a:gd name="connsiteX1" fmla="*/ 45657 w 483146"/>
                <a:gd name="connsiteY1" fmla="*/ 234657 h 807777"/>
                <a:gd name="connsiteX2" fmla="*/ 93158 w 483146"/>
                <a:gd name="connsiteY2" fmla="*/ 555290 h 807777"/>
                <a:gd name="connsiteX3" fmla="*/ 45657 w 483146"/>
                <a:gd name="connsiteY3" fmla="*/ 780922 h 807777"/>
                <a:gd name="connsiteX4" fmla="*/ 461293 w 483146"/>
                <a:gd name="connsiteY4" fmla="*/ 757171 h 807777"/>
                <a:gd name="connsiteX5" fmla="*/ 383992 w 483146"/>
                <a:gd name="connsiteY5" fmla="*/ 365179 h 807777"/>
                <a:gd name="connsiteX6" fmla="*/ 202936 w 483146"/>
                <a:gd name="connsiteY6" fmla="*/ 0 h 807777"/>
                <a:gd name="connsiteX0" fmla="*/ 11045 w 483146"/>
                <a:gd name="connsiteY0" fmla="*/ 35416 h 840293"/>
                <a:gd name="connsiteX1" fmla="*/ 45657 w 483146"/>
                <a:gd name="connsiteY1" fmla="*/ 234657 h 840293"/>
                <a:gd name="connsiteX2" fmla="*/ 93158 w 483146"/>
                <a:gd name="connsiteY2" fmla="*/ 555290 h 840293"/>
                <a:gd name="connsiteX3" fmla="*/ 45657 w 483146"/>
                <a:gd name="connsiteY3" fmla="*/ 780922 h 840293"/>
                <a:gd name="connsiteX4" fmla="*/ 461293 w 483146"/>
                <a:gd name="connsiteY4" fmla="*/ 757171 h 840293"/>
                <a:gd name="connsiteX5" fmla="*/ 383992 w 483146"/>
                <a:gd name="connsiteY5" fmla="*/ 365179 h 840293"/>
                <a:gd name="connsiteX6" fmla="*/ 202936 w 483146"/>
                <a:gd name="connsiteY6" fmla="*/ 0 h 840293"/>
                <a:gd name="connsiteX0" fmla="*/ 5974 w 478075"/>
                <a:gd name="connsiteY0" fmla="*/ 35416 h 840293"/>
                <a:gd name="connsiteX1" fmla="*/ 109228 w 478075"/>
                <a:gd name="connsiteY1" fmla="*/ 299682 h 840293"/>
                <a:gd name="connsiteX2" fmla="*/ 88087 w 478075"/>
                <a:gd name="connsiteY2" fmla="*/ 555290 h 840293"/>
                <a:gd name="connsiteX3" fmla="*/ 40586 w 478075"/>
                <a:gd name="connsiteY3" fmla="*/ 780922 h 840293"/>
                <a:gd name="connsiteX4" fmla="*/ 456222 w 478075"/>
                <a:gd name="connsiteY4" fmla="*/ 757171 h 840293"/>
                <a:gd name="connsiteX5" fmla="*/ 378921 w 478075"/>
                <a:gd name="connsiteY5" fmla="*/ 365179 h 840293"/>
                <a:gd name="connsiteX6" fmla="*/ 197865 w 478075"/>
                <a:gd name="connsiteY6" fmla="*/ 0 h 840293"/>
                <a:gd name="connsiteX0" fmla="*/ 6951 w 479052"/>
                <a:gd name="connsiteY0" fmla="*/ 35416 h 840293"/>
                <a:gd name="connsiteX1" fmla="*/ 110205 w 479052"/>
                <a:gd name="connsiteY1" fmla="*/ 299682 h 840293"/>
                <a:gd name="connsiteX2" fmla="*/ 89064 w 479052"/>
                <a:gd name="connsiteY2" fmla="*/ 555290 h 840293"/>
                <a:gd name="connsiteX3" fmla="*/ 41563 w 479052"/>
                <a:gd name="connsiteY3" fmla="*/ 780922 h 840293"/>
                <a:gd name="connsiteX4" fmla="*/ 457199 w 479052"/>
                <a:gd name="connsiteY4" fmla="*/ 757171 h 840293"/>
                <a:gd name="connsiteX5" fmla="*/ 379898 w 479052"/>
                <a:gd name="connsiteY5" fmla="*/ 365179 h 840293"/>
                <a:gd name="connsiteX6" fmla="*/ 198842 w 479052"/>
                <a:gd name="connsiteY6" fmla="*/ 0 h 840293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173394 w 453604"/>
                <a:gd name="connsiteY6" fmla="*/ 52 h 840345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200921 w 453604"/>
                <a:gd name="connsiteY6" fmla="*/ 177054 h 840345"/>
                <a:gd name="connsiteX0" fmla="*/ 170270 w 453604"/>
                <a:gd name="connsiteY0" fmla="*/ 0 h 840345"/>
                <a:gd name="connsiteX1" fmla="*/ 84757 w 453604"/>
                <a:gd name="connsiteY1" fmla="*/ 299734 h 840345"/>
                <a:gd name="connsiteX2" fmla="*/ 63616 w 453604"/>
                <a:gd name="connsiteY2" fmla="*/ 555342 h 840345"/>
                <a:gd name="connsiteX3" fmla="*/ 16115 w 453604"/>
                <a:gd name="connsiteY3" fmla="*/ 780974 h 840345"/>
                <a:gd name="connsiteX4" fmla="*/ 431751 w 453604"/>
                <a:gd name="connsiteY4" fmla="*/ 757223 h 840345"/>
                <a:gd name="connsiteX5" fmla="*/ 354450 w 453604"/>
                <a:gd name="connsiteY5" fmla="*/ 365231 h 840345"/>
                <a:gd name="connsiteX6" fmla="*/ 251388 w 453604"/>
                <a:gd name="connsiteY6" fmla="*/ 204711 h 840345"/>
                <a:gd name="connsiteX0" fmla="*/ 229912 w 453604"/>
                <a:gd name="connsiteY0" fmla="*/ 0 h 635686"/>
                <a:gd name="connsiteX1" fmla="*/ 84757 w 453604"/>
                <a:gd name="connsiteY1" fmla="*/ 95075 h 635686"/>
                <a:gd name="connsiteX2" fmla="*/ 63616 w 453604"/>
                <a:gd name="connsiteY2" fmla="*/ 350683 h 635686"/>
                <a:gd name="connsiteX3" fmla="*/ 16115 w 453604"/>
                <a:gd name="connsiteY3" fmla="*/ 576315 h 635686"/>
                <a:gd name="connsiteX4" fmla="*/ 431751 w 453604"/>
                <a:gd name="connsiteY4" fmla="*/ 552564 h 635686"/>
                <a:gd name="connsiteX5" fmla="*/ 354450 w 453604"/>
                <a:gd name="connsiteY5" fmla="*/ 160572 h 635686"/>
                <a:gd name="connsiteX6" fmla="*/ 251388 w 453604"/>
                <a:gd name="connsiteY6" fmla="*/ 52 h 635686"/>
                <a:gd name="connsiteX0" fmla="*/ 169368 w 385846"/>
                <a:gd name="connsiteY0" fmla="*/ 0 h 617054"/>
                <a:gd name="connsiteX1" fmla="*/ 24213 w 385846"/>
                <a:gd name="connsiteY1" fmla="*/ 95075 h 617054"/>
                <a:gd name="connsiteX2" fmla="*/ 3072 w 385846"/>
                <a:gd name="connsiteY2" fmla="*/ 350683 h 617054"/>
                <a:gd name="connsiteX3" fmla="*/ 56503 w 385846"/>
                <a:gd name="connsiteY3" fmla="*/ 548658 h 617054"/>
                <a:gd name="connsiteX4" fmla="*/ 371207 w 385846"/>
                <a:gd name="connsiteY4" fmla="*/ 552564 h 617054"/>
                <a:gd name="connsiteX5" fmla="*/ 293906 w 385846"/>
                <a:gd name="connsiteY5" fmla="*/ 160572 h 617054"/>
                <a:gd name="connsiteX6" fmla="*/ 190844 w 385846"/>
                <a:gd name="connsiteY6" fmla="*/ 52 h 617054"/>
                <a:gd name="connsiteX0" fmla="*/ 169368 w 327054"/>
                <a:gd name="connsiteY0" fmla="*/ 0 h 562429"/>
                <a:gd name="connsiteX1" fmla="*/ 24213 w 327054"/>
                <a:gd name="connsiteY1" fmla="*/ 95075 h 562429"/>
                <a:gd name="connsiteX2" fmla="*/ 3072 w 327054"/>
                <a:gd name="connsiteY2" fmla="*/ 350683 h 562429"/>
                <a:gd name="connsiteX3" fmla="*/ 56503 w 327054"/>
                <a:gd name="connsiteY3" fmla="*/ 548658 h 562429"/>
                <a:gd name="connsiteX4" fmla="*/ 265687 w 327054"/>
                <a:gd name="connsiteY4" fmla="*/ 502782 h 562429"/>
                <a:gd name="connsiteX5" fmla="*/ 293906 w 327054"/>
                <a:gd name="connsiteY5" fmla="*/ 160572 h 562429"/>
                <a:gd name="connsiteX6" fmla="*/ 190844 w 327054"/>
                <a:gd name="connsiteY6" fmla="*/ 52 h 562429"/>
                <a:gd name="connsiteX0" fmla="*/ 169368 w 327054"/>
                <a:gd name="connsiteY0" fmla="*/ 38668 h 601097"/>
                <a:gd name="connsiteX1" fmla="*/ 24213 w 327054"/>
                <a:gd name="connsiteY1" fmla="*/ 133743 h 601097"/>
                <a:gd name="connsiteX2" fmla="*/ 3072 w 327054"/>
                <a:gd name="connsiteY2" fmla="*/ 389351 h 601097"/>
                <a:gd name="connsiteX3" fmla="*/ 56503 w 327054"/>
                <a:gd name="connsiteY3" fmla="*/ 587326 h 601097"/>
                <a:gd name="connsiteX4" fmla="*/ 265687 w 327054"/>
                <a:gd name="connsiteY4" fmla="*/ 541450 h 601097"/>
                <a:gd name="connsiteX5" fmla="*/ 293906 w 327054"/>
                <a:gd name="connsiteY5" fmla="*/ 199240 h 601097"/>
                <a:gd name="connsiteX6" fmla="*/ 186256 w 327054"/>
                <a:gd name="connsiteY6" fmla="*/ 0 h 601097"/>
                <a:gd name="connsiteX0" fmla="*/ 193226 w 327973"/>
                <a:gd name="connsiteY0" fmla="*/ 0 h 606680"/>
                <a:gd name="connsiteX1" fmla="*/ 25132 w 327973"/>
                <a:gd name="connsiteY1" fmla="*/ 139326 h 606680"/>
                <a:gd name="connsiteX2" fmla="*/ 3991 w 327973"/>
                <a:gd name="connsiteY2" fmla="*/ 394934 h 606680"/>
                <a:gd name="connsiteX3" fmla="*/ 57422 w 327973"/>
                <a:gd name="connsiteY3" fmla="*/ 592909 h 606680"/>
                <a:gd name="connsiteX4" fmla="*/ 266606 w 327973"/>
                <a:gd name="connsiteY4" fmla="*/ 547033 h 606680"/>
                <a:gd name="connsiteX5" fmla="*/ 294825 w 327973"/>
                <a:gd name="connsiteY5" fmla="*/ 204823 h 606680"/>
                <a:gd name="connsiteX6" fmla="*/ 187175 w 327973"/>
                <a:gd name="connsiteY6" fmla="*/ 5583 h 6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7973" h="606680">
                  <a:moveTo>
                    <a:pt x="193226" y="0"/>
                  </a:moveTo>
                  <a:cubicBezTo>
                    <a:pt x="-2852" y="39795"/>
                    <a:pt x="56671" y="73504"/>
                    <a:pt x="25132" y="139326"/>
                  </a:cubicBezTo>
                  <a:cubicBezTo>
                    <a:pt x="-6407" y="205148"/>
                    <a:pt x="-1391" y="319337"/>
                    <a:pt x="3991" y="394934"/>
                  </a:cubicBezTo>
                  <a:cubicBezTo>
                    <a:pt x="9373" y="470531"/>
                    <a:pt x="13653" y="567559"/>
                    <a:pt x="57422" y="592909"/>
                  </a:cubicBezTo>
                  <a:cubicBezTo>
                    <a:pt x="101191" y="618259"/>
                    <a:pt x="227039" y="611714"/>
                    <a:pt x="266606" y="547033"/>
                  </a:cubicBezTo>
                  <a:cubicBezTo>
                    <a:pt x="306173" y="482352"/>
                    <a:pt x="366077" y="335452"/>
                    <a:pt x="294825" y="204823"/>
                  </a:cubicBezTo>
                  <a:cubicBezTo>
                    <a:pt x="223573" y="74194"/>
                    <a:pt x="291107" y="41577"/>
                    <a:pt x="187175" y="5583"/>
                  </a:cubicBezTo>
                </a:path>
              </a:pathLst>
            </a:custGeom>
            <a:gradFill flip="none" rotWithShape="1">
              <a:gsLst>
                <a:gs pos="27000">
                  <a:srgbClr val="ED91FF"/>
                </a:gs>
                <a:gs pos="62000">
                  <a:srgbClr val="001F60"/>
                </a:gs>
              </a:gsLst>
              <a:path path="circle">
                <a:fillToRect l="50000" t="50000" r="50000" b="50000"/>
              </a:path>
              <a:tileRect/>
            </a:gradFill>
            <a:ln w="222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0E6AB0F1-D00F-AE4A-B38D-9CA37B4F9FD3}"/>
                </a:ext>
              </a:extLst>
            </p:cNvPr>
            <p:cNvGrpSpPr/>
            <p:nvPr/>
          </p:nvGrpSpPr>
          <p:grpSpPr>
            <a:xfrm>
              <a:off x="8479904" y="3443662"/>
              <a:ext cx="417248" cy="670336"/>
              <a:chOff x="8479904" y="3443662"/>
              <a:chExt cx="417248" cy="670336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AE77632-E532-4540-A9F3-12A14B1403D4}"/>
                  </a:ext>
                </a:extLst>
              </p:cNvPr>
              <p:cNvSpPr/>
              <p:nvPr/>
            </p:nvSpPr>
            <p:spPr bwMode="auto">
              <a:xfrm>
                <a:off x="8522428" y="3484107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296B372D-C505-CA45-8017-9870A30F1555}"/>
                  </a:ext>
                </a:extLst>
              </p:cNvPr>
              <p:cNvSpPr/>
              <p:nvPr/>
            </p:nvSpPr>
            <p:spPr bwMode="auto">
              <a:xfrm>
                <a:off x="8652269" y="3443662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69F75EE-5C3C-6244-AB92-64E67D6990FC}"/>
                  </a:ext>
                </a:extLst>
              </p:cNvPr>
              <p:cNvSpPr/>
              <p:nvPr/>
            </p:nvSpPr>
            <p:spPr bwMode="auto">
              <a:xfrm>
                <a:off x="8717190" y="3534119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059BE0C-2CBA-CB4B-89E3-650C90744C77}"/>
                  </a:ext>
                </a:extLst>
              </p:cNvPr>
              <p:cNvSpPr/>
              <p:nvPr/>
            </p:nvSpPr>
            <p:spPr bwMode="auto">
              <a:xfrm>
                <a:off x="8613910" y="3563828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652476F-2E83-5F41-965E-3952FD887649}"/>
                  </a:ext>
                </a:extLst>
              </p:cNvPr>
              <p:cNvSpPr/>
              <p:nvPr/>
            </p:nvSpPr>
            <p:spPr bwMode="auto">
              <a:xfrm>
                <a:off x="8522981" y="3925732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04A51428-7D88-4A45-8CA3-C5A2B4292AC6}"/>
                  </a:ext>
                </a:extLst>
              </p:cNvPr>
              <p:cNvSpPr/>
              <p:nvPr/>
            </p:nvSpPr>
            <p:spPr bwMode="auto">
              <a:xfrm>
                <a:off x="8596702" y="3973530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3FD3895-1E11-1E49-B30F-F09FAD80ECEC}"/>
                  </a:ext>
                </a:extLst>
              </p:cNvPr>
              <p:cNvSpPr/>
              <p:nvPr/>
            </p:nvSpPr>
            <p:spPr bwMode="auto">
              <a:xfrm>
                <a:off x="8483805" y="3728650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CB4A1B81-D3EB-304D-B357-45D2022C3129}"/>
                  </a:ext>
                </a:extLst>
              </p:cNvPr>
              <p:cNvSpPr/>
              <p:nvPr/>
            </p:nvSpPr>
            <p:spPr bwMode="auto">
              <a:xfrm>
                <a:off x="8759890" y="3757308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CCA2160-0130-814B-AC55-81359DB98C28}"/>
                  </a:ext>
                </a:extLst>
              </p:cNvPr>
              <p:cNvSpPr/>
              <p:nvPr/>
            </p:nvSpPr>
            <p:spPr bwMode="auto">
              <a:xfrm>
                <a:off x="8702092" y="3933804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4166342B-A44E-A848-95C7-2335AED34CCB}"/>
                  </a:ext>
                </a:extLst>
              </p:cNvPr>
              <p:cNvSpPr/>
              <p:nvPr/>
            </p:nvSpPr>
            <p:spPr bwMode="auto">
              <a:xfrm>
                <a:off x="8482696" y="3832451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21166FDB-BEF9-E149-B650-621686723585}"/>
                  </a:ext>
                </a:extLst>
              </p:cNvPr>
              <p:cNvSpPr/>
              <p:nvPr/>
            </p:nvSpPr>
            <p:spPr bwMode="auto">
              <a:xfrm>
                <a:off x="8749537" y="3842392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9BA76C13-A1C3-8E48-992D-9A56F087E7E9}"/>
                  </a:ext>
                </a:extLst>
              </p:cNvPr>
              <p:cNvSpPr/>
              <p:nvPr/>
            </p:nvSpPr>
            <p:spPr bwMode="auto">
              <a:xfrm>
                <a:off x="8611625" y="3851800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B9E201DB-D103-A54A-8770-38E07A01F46D}"/>
                  </a:ext>
                </a:extLst>
              </p:cNvPr>
              <p:cNvSpPr/>
              <p:nvPr/>
            </p:nvSpPr>
            <p:spPr bwMode="auto">
              <a:xfrm>
                <a:off x="8479904" y="3603440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7375F1F6-878D-5F4D-8493-26DA81FB3AE5}"/>
                  </a:ext>
                </a:extLst>
              </p:cNvPr>
              <p:cNvSpPr/>
              <p:nvPr/>
            </p:nvSpPr>
            <p:spPr bwMode="auto">
              <a:xfrm>
                <a:off x="8767311" y="3648981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7A53736-A26F-124B-81B6-79AD3B637358}"/>
                  </a:ext>
                </a:extLst>
              </p:cNvPr>
              <p:cNvSpPr/>
              <p:nvPr/>
            </p:nvSpPr>
            <p:spPr bwMode="auto">
              <a:xfrm>
                <a:off x="8573786" y="3667731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21E9109F-1A29-AF42-8307-E32871515069}"/>
                  </a:ext>
                </a:extLst>
              </p:cNvPr>
              <p:cNvSpPr/>
              <p:nvPr/>
            </p:nvSpPr>
            <p:spPr bwMode="auto">
              <a:xfrm>
                <a:off x="8674813" y="3660968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8FA8361C-C349-0141-B4E3-169E77BF0D3B}"/>
                  </a:ext>
                </a:extLst>
              </p:cNvPr>
              <p:cNvSpPr/>
              <p:nvPr/>
            </p:nvSpPr>
            <p:spPr bwMode="auto">
              <a:xfrm>
                <a:off x="8568037" y="3776142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2CB67A9-EC04-124B-BC37-73FCF1DA90E1}"/>
                  </a:ext>
                </a:extLst>
              </p:cNvPr>
              <p:cNvSpPr/>
              <p:nvPr/>
            </p:nvSpPr>
            <p:spPr bwMode="auto">
              <a:xfrm>
                <a:off x="8683666" y="3764922"/>
                <a:ext cx="129841" cy="140468"/>
              </a:xfrm>
              <a:prstGeom prst="ellipse">
                <a:avLst/>
              </a:prstGeom>
              <a:gradFill flip="none" rotWithShape="1">
                <a:gsLst>
                  <a:gs pos="32000">
                    <a:srgbClr val="ED91FF"/>
                  </a:gs>
                  <a:gs pos="78000">
                    <a:srgbClr val="7030A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0" name="Right Arrow 119">
              <a:extLst>
                <a:ext uri="{FF2B5EF4-FFF2-40B4-BE49-F238E27FC236}">
                  <a16:creationId xmlns:a16="http://schemas.microsoft.com/office/drawing/2014/main" id="{12BA25AA-483E-A44F-94EB-6E45B1BCD2F4}"/>
                </a:ext>
              </a:extLst>
            </p:cNvPr>
            <p:cNvSpPr/>
            <p:nvPr/>
          </p:nvSpPr>
          <p:spPr bwMode="auto">
            <a:xfrm>
              <a:off x="6646916" y="1322743"/>
              <a:ext cx="1695723" cy="43694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D954FCEB-D918-1149-9233-DED1ED6680D7}"/>
                </a:ext>
              </a:extLst>
            </p:cNvPr>
            <p:cNvSpPr/>
            <p:nvPr/>
          </p:nvSpPr>
          <p:spPr>
            <a:xfrm>
              <a:off x="7192948" y="2114831"/>
              <a:ext cx="172354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en-CH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inverse </a:t>
              </a:r>
            </a:p>
            <a:p>
              <a:pPr>
                <a:lnSpc>
                  <a:spcPts val="2800"/>
                </a:lnSpc>
              </a:pPr>
              <a:r>
                <a:rPr lang="en-US" altLang="en-CH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Fourier</a:t>
              </a:r>
            </a:p>
            <a:p>
              <a:pPr>
                <a:lnSpc>
                  <a:spcPts val="2800"/>
                </a:lnSpc>
              </a:pPr>
              <a:r>
                <a:rPr lang="en-US" altLang="en-CH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</a:rPr>
                <a:t>transforms </a:t>
              </a:r>
              <a:endParaRPr lang="en-CH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  <p:sp>
          <p:nvSpPr>
            <p:cNvPr id="123" name="Right Arrow 122">
              <a:extLst>
                <a:ext uri="{FF2B5EF4-FFF2-40B4-BE49-F238E27FC236}">
                  <a16:creationId xmlns:a16="http://schemas.microsoft.com/office/drawing/2014/main" id="{B987B620-95C4-7A45-8F57-DC2C1677B992}"/>
                </a:ext>
              </a:extLst>
            </p:cNvPr>
            <p:cNvSpPr/>
            <p:nvPr/>
          </p:nvSpPr>
          <p:spPr bwMode="auto">
            <a:xfrm>
              <a:off x="7285603" y="3568837"/>
              <a:ext cx="1105903" cy="436940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DFCE11-5B16-7241-817C-8B6EDABE790E}"/>
              </a:ext>
            </a:extLst>
          </p:cNvPr>
          <p:cNvGrpSpPr/>
          <p:nvPr/>
        </p:nvGrpSpPr>
        <p:grpSpPr>
          <a:xfrm>
            <a:off x="983432" y="1196752"/>
            <a:ext cx="3159701" cy="1456787"/>
            <a:chOff x="395536" y="945635"/>
            <a:chExt cx="3159701" cy="145678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620DB04-DF54-3646-A432-8C3EEC46FCB7}"/>
                </a:ext>
              </a:extLst>
            </p:cNvPr>
            <p:cNvGrpSpPr/>
            <p:nvPr/>
          </p:nvGrpSpPr>
          <p:grpSpPr>
            <a:xfrm>
              <a:off x="1511992" y="1356582"/>
              <a:ext cx="2043245" cy="670336"/>
              <a:chOff x="2088056" y="1899603"/>
              <a:chExt cx="2043245" cy="670336"/>
            </a:xfrm>
          </p:grpSpPr>
          <p:sp>
            <p:nvSpPr>
              <p:cNvPr id="15" name="Trapezium 14">
                <a:extLst>
                  <a:ext uri="{FF2B5EF4-FFF2-40B4-BE49-F238E27FC236}">
                    <a16:creationId xmlns:a16="http://schemas.microsoft.com/office/drawing/2014/main" id="{751E0DA8-0C97-634B-BD5E-761932DE0CDA}"/>
                  </a:ext>
                </a:extLst>
              </p:cNvPr>
              <p:cNvSpPr/>
              <p:nvPr/>
            </p:nvSpPr>
            <p:spPr bwMode="auto">
              <a:xfrm rot="16200000">
                <a:off x="3691564" y="2092124"/>
                <a:ext cx="600093" cy="279381"/>
              </a:xfrm>
              <a:prstGeom prst="trapezoid">
                <a:avLst/>
              </a:prstGeom>
              <a:solidFill>
                <a:srgbClr val="00B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0680EAA-2D72-C140-9287-539D77189A9C}"/>
                  </a:ext>
                </a:extLst>
              </p:cNvPr>
              <p:cNvGrpSpPr/>
              <p:nvPr/>
            </p:nvGrpSpPr>
            <p:grpSpPr>
              <a:xfrm>
                <a:off x="2088056" y="1899603"/>
                <a:ext cx="417248" cy="670336"/>
                <a:chOff x="1149834" y="2910216"/>
                <a:chExt cx="471534" cy="757552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495A1CAE-3E0E-1143-AA61-CAD09C66A9CC}"/>
                    </a:ext>
                  </a:extLst>
                </p:cNvPr>
                <p:cNvSpPr/>
                <p:nvPr/>
              </p:nvSpPr>
              <p:spPr bwMode="auto">
                <a:xfrm>
                  <a:off x="1197891" y="2955923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4398FBF-FEF5-1443-AF33-0DFAFE6B30AE}"/>
                    </a:ext>
                  </a:extLst>
                </p:cNvPr>
                <p:cNvSpPr/>
                <p:nvPr/>
              </p:nvSpPr>
              <p:spPr bwMode="auto">
                <a:xfrm>
                  <a:off x="1344625" y="2910216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A176162A-006A-2F42-B0AD-9203DFA7C6FC}"/>
                    </a:ext>
                  </a:extLst>
                </p:cNvPr>
                <p:cNvSpPr/>
                <p:nvPr/>
              </p:nvSpPr>
              <p:spPr bwMode="auto">
                <a:xfrm>
                  <a:off x="1417992" y="3012442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56C477D0-0489-424F-952C-C416A3676A81}"/>
                    </a:ext>
                  </a:extLst>
                </p:cNvPr>
                <p:cNvSpPr/>
                <p:nvPr/>
              </p:nvSpPr>
              <p:spPr bwMode="auto">
                <a:xfrm>
                  <a:off x="1301275" y="3046016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C7569DDF-999C-4045-8C3B-25C1ADBBD323}"/>
                    </a:ext>
                  </a:extLst>
                </p:cNvPr>
                <p:cNvSpPr/>
                <p:nvPr/>
              </p:nvSpPr>
              <p:spPr bwMode="auto">
                <a:xfrm>
                  <a:off x="1198516" y="3455007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202CE3E0-8CA9-3048-8E02-353E2BF0975A}"/>
                    </a:ext>
                  </a:extLst>
                </p:cNvPr>
                <p:cNvSpPr/>
                <p:nvPr/>
              </p:nvSpPr>
              <p:spPr bwMode="auto">
                <a:xfrm>
                  <a:off x="1281828" y="3509024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22F5DAD5-B07C-E34C-8B08-626063424531}"/>
                    </a:ext>
                  </a:extLst>
                </p:cNvPr>
                <p:cNvSpPr/>
                <p:nvPr/>
              </p:nvSpPr>
              <p:spPr bwMode="auto">
                <a:xfrm>
                  <a:off x="1154242" y="3232283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8ACE87C9-CF03-D342-B0DD-2BB88AE02959}"/>
                    </a:ext>
                  </a:extLst>
                </p:cNvPr>
                <p:cNvSpPr/>
                <p:nvPr/>
              </p:nvSpPr>
              <p:spPr bwMode="auto">
                <a:xfrm>
                  <a:off x="1466247" y="3264670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4C1AB627-6E31-DD4B-8E6C-B4F8B0861021}"/>
                    </a:ext>
                  </a:extLst>
                </p:cNvPr>
                <p:cNvSpPr/>
                <p:nvPr/>
              </p:nvSpPr>
              <p:spPr bwMode="auto">
                <a:xfrm>
                  <a:off x="1400930" y="3464129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2098137F-F29C-C949-9D40-D52AED4B8C0B}"/>
                    </a:ext>
                  </a:extLst>
                </p:cNvPr>
                <p:cNvSpPr/>
                <p:nvPr/>
              </p:nvSpPr>
              <p:spPr bwMode="auto">
                <a:xfrm>
                  <a:off x="1152989" y="3349589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A8C23BD0-9B65-9F41-B605-5971D2C4CCB9}"/>
                    </a:ext>
                  </a:extLst>
                </p:cNvPr>
                <p:cNvSpPr/>
                <p:nvPr/>
              </p:nvSpPr>
              <p:spPr bwMode="auto">
                <a:xfrm>
                  <a:off x="1454548" y="3360824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AE9798AF-BD71-0B47-9104-5A15375A663A}"/>
                    </a:ext>
                  </a:extLst>
                </p:cNvPr>
                <p:cNvSpPr/>
                <p:nvPr/>
              </p:nvSpPr>
              <p:spPr bwMode="auto">
                <a:xfrm>
                  <a:off x="1298692" y="3371456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F4A5CFE-75F7-254F-B5EC-A84A8EEE4738}"/>
                    </a:ext>
                  </a:extLst>
                </p:cNvPr>
                <p:cNvSpPr/>
                <p:nvPr/>
              </p:nvSpPr>
              <p:spPr bwMode="auto">
                <a:xfrm>
                  <a:off x="1149834" y="3090782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ADD31E38-0D45-7A44-A11B-A2E4441540DD}"/>
                    </a:ext>
                  </a:extLst>
                </p:cNvPr>
                <p:cNvSpPr/>
                <p:nvPr/>
              </p:nvSpPr>
              <p:spPr bwMode="auto">
                <a:xfrm>
                  <a:off x="1474634" y="3142249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464F7544-E4F8-BA49-99F3-E9DAB0600BF5}"/>
                    </a:ext>
                  </a:extLst>
                </p:cNvPr>
                <p:cNvSpPr/>
                <p:nvPr/>
              </p:nvSpPr>
              <p:spPr bwMode="auto">
                <a:xfrm>
                  <a:off x="1255930" y="3163438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5A69F328-4DC1-424B-BBE7-8279E7690660}"/>
                    </a:ext>
                  </a:extLst>
                </p:cNvPr>
                <p:cNvSpPr/>
                <p:nvPr/>
              </p:nvSpPr>
              <p:spPr bwMode="auto">
                <a:xfrm>
                  <a:off x="1370102" y="3155795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3598F704-3926-C345-AEBD-DF3B72539B19}"/>
                    </a:ext>
                  </a:extLst>
                </p:cNvPr>
                <p:cNvSpPr/>
                <p:nvPr/>
              </p:nvSpPr>
              <p:spPr bwMode="auto">
                <a:xfrm>
                  <a:off x="1249433" y="3285954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DDA7B592-9F65-F044-8133-4439AE78F799}"/>
                    </a:ext>
                  </a:extLst>
                </p:cNvPr>
                <p:cNvSpPr/>
                <p:nvPr/>
              </p:nvSpPr>
              <p:spPr bwMode="auto">
                <a:xfrm>
                  <a:off x="1380106" y="3273274"/>
                  <a:ext cx="146734" cy="158744"/>
                </a:xfrm>
                <a:prstGeom prst="ellipse">
                  <a:avLst/>
                </a:prstGeom>
                <a:gradFill flip="none" rotWithShape="1">
                  <a:gsLst>
                    <a:gs pos="60000">
                      <a:schemeClr val="bg1">
                        <a:shade val="30000"/>
                        <a:satMod val="115000"/>
                      </a:schemeClr>
                    </a:gs>
                    <a:gs pos="0">
                      <a:schemeClr val="bg1"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032D7B0C-CDEA-344D-B5DB-D17E31FFF8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536" y="1187519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E3DC8C00-8A32-E042-9672-8F410D4F8E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536" y="1355404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AEAD4835-6EEF-324F-9EA7-93E3D0AE98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536" y="1523289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82C7ED98-BB5D-434A-9448-B7654095CD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536" y="1691174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1DA4CE2D-7162-034B-A5E5-134CDD84A5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536" y="1859059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FF3DD38F-5C6F-3544-8D0A-F54DC1FFE3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536" y="2026944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F4954DAC-CFCF-0940-8700-346FC29037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5536" y="2194827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4A5EBA06-72FA-D943-8AB5-8B3915E151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29240" y="2002254"/>
              <a:ext cx="1085605" cy="4001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90F8C89D-E7CA-1841-A880-7AC35F0D6D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41500" y="945635"/>
              <a:ext cx="1072165" cy="41094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33CF371D-46BD-414A-B6B4-CE8F9A403F7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83099" y="1356582"/>
              <a:ext cx="1107142" cy="16611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F138C2A7-55F3-5843-8939-B0DE53EFF6F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40417" y="1767529"/>
              <a:ext cx="1091423" cy="2711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7DBC814A-20F1-2040-801B-EE7A25926CE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82399" y="1148975"/>
              <a:ext cx="1097008" cy="29806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8FF33B83-7A3F-7F48-9660-6DA9331C93B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002201" y="1550091"/>
              <a:ext cx="1158598" cy="12013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B1769267-33E6-1F4F-B37F-9D6248A634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97587" y="1937845"/>
              <a:ext cx="1163212" cy="15342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0CE6BD9-1BA7-AC41-B62B-9D8ADBA52F10}"/>
              </a:ext>
            </a:extLst>
          </p:cNvPr>
          <p:cNvGrpSpPr/>
          <p:nvPr/>
        </p:nvGrpSpPr>
        <p:grpSpPr>
          <a:xfrm>
            <a:off x="4676697" y="4557553"/>
            <a:ext cx="3516822" cy="2185310"/>
            <a:chOff x="2966449" y="2611842"/>
            <a:chExt cx="3516822" cy="218531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E6CC1AF-E3F4-E74B-A3A5-87B23463B3E0}"/>
                </a:ext>
              </a:extLst>
            </p:cNvPr>
            <p:cNvGrpSpPr/>
            <p:nvPr/>
          </p:nvGrpSpPr>
          <p:grpSpPr>
            <a:xfrm>
              <a:off x="5465872" y="2611842"/>
              <a:ext cx="1017399" cy="2185310"/>
              <a:chOff x="5607096" y="2780929"/>
              <a:chExt cx="864309" cy="1856482"/>
            </a:xfrm>
          </p:grpSpPr>
          <p:sp>
            <p:nvSpPr>
              <p:cNvPr id="41" name="Trapezium 40">
                <a:extLst>
                  <a:ext uri="{FF2B5EF4-FFF2-40B4-BE49-F238E27FC236}">
                    <a16:creationId xmlns:a16="http://schemas.microsoft.com/office/drawing/2014/main" id="{6F2A1388-84D3-2C48-B835-66F1058D76C2}"/>
                  </a:ext>
                </a:extLst>
              </p:cNvPr>
              <p:cNvSpPr/>
              <p:nvPr/>
            </p:nvSpPr>
            <p:spPr bwMode="auto">
              <a:xfrm rot="16200000">
                <a:off x="5111010" y="3277015"/>
                <a:ext cx="1856482" cy="864309"/>
              </a:xfrm>
              <a:prstGeom prst="trapezoid">
                <a:avLst/>
              </a:prstGeom>
              <a:solidFill>
                <a:srgbClr val="00664D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D8058B14-045C-C14F-BE44-516899AD7183}"/>
                  </a:ext>
                </a:extLst>
              </p:cNvPr>
              <p:cNvSpPr/>
              <p:nvPr/>
            </p:nvSpPr>
            <p:spPr bwMode="auto">
              <a:xfrm>
                <a:off x="5607097" y="2897737"/>
                <a:ext cx="825356" cy="1632988"/>
              </a:xfrm>
              <a:custGeom>
                <a:avLst/>
                <a:gdLst>
                  <a:gd name="connsiteX0" fmla="*/ 256257 w 469765"/>
                  <a:gd name="connsiteY0" fmla="*/ 0 h 847657"/>
                  <a:gd name="connsiteX1" fmla="*/ 18751 w 469765"/>
                  <a:gd name="connsiteY1" fmla="*/ 273133 h 847657"/>
                  <a:gd name="connsiteX2" fmla="*/ 66252 w 469765"/>
                  <a:gd name="connsiteY2" fmla="*/ 593766 h 847657"/>
                  <a:gd name="connsiteX3" fmla="*/ 18751 w 469765"/>
                  <a:gd name="connsiteY3" fmla="*/ 819398 h 847657"/>
                  <a:gd name="connsiteX4" fmla="*/ 434387 w 469765"/>
                  <a:gd name="connsiteY4" fmla="*/ 795647 h 847657"/>
                  <a:gd name="connsiteX5" fmla="*/ 398761 w 469765"/>
                  <a:gd name="connsiteY5" fmla="*/ 380010 h 847657"/>
                  <a:gd name="connsiteX6" fmla="*/ 6876 w 469765"/>
                  <a:gd name="connsiteY6" fmla="*/ 11875 h 847657"/>
                  <a:gd name="connsiteX0" fmla="*/ 256257 w 469765"/>
                  <a:gd name="connsiteY0" fmla="*/ 0 h 847657"/>
                  <a:gd name="connsiteX1" fmla="*/ 18751 w 469765"/>
                  <a:gd name="connsiteY1" fmla="*/ 273133 h 847657"/>
                  <a:gd name="connsiteX2" fmla="*/ 66252 w 469765"/>
                  <a:gd name="connsiteY2" fmla="*/ 593766 h 847657"/>
                  <a:gd name="connsiteX3" fmla="*/ 18751 w 469765"/>
                  <a:gd name="connsiteY3" fmla="*/ 819398 h 847657"/>
                  <a:gd name="connsiteX4" fmla="*/ 434387 w 469765"/>
                  <a:gd name="connsiteY4" fmla="*/ 795647 h 847657"/>
                  <a:gd name="connsiteX5" fmla="*/ 398761 w 469765"/>
                  <a:gd name="connsiteY5" fmla="*/ 380010 h 847657"/>
                  <a:gd name="connsiteX6" fmla="*/ 6876 w 469765"/>
                  <a:gd name="connsiteY6" fmla="*/ 11875 h 847657"/>
                  <a:gd name="connsiteX0" fmla="*/ 0 w 485626"/>
                  <a:gd name="connsiteY0" fmla="*/ 62017 h 835782"/>
                  <a:gd name="connsiteX1" fmla="*/ 34612 w 485626"/>
                  <a:gd name="connsiteY1" fmla="*/ 261258 h 835782"/>
                  <a:gd name="connsiteX2" fmla="*/ 82113 w 485626"/>
                  <a:gd name="connsiteY2" fmla="*/ 581891 h 835782"/>
                  <a:gd name="connsiteX3" fmla="*/ 34612 w 485626"/>
                  <a:gd name="connsiteY3" fmla="*/ 807523 h 835782"/>
                  <a:gd name="connsiteX4" fmla="*/ 450248 w 485626"/>
                  <a:gd name="connsiteY4" fmla="*/ 783772 h 835782"/>
                  <a:gd name="connsiteX5" fmla="*/ 414622 w 485626"/>
                  <a:gd name="connsiteY5" fmla="*/ 368135 h 835782"/>
                  <a:gd name="connsiteX6" fmla="*/ 22737 w 485626"/>
                  <a:gd name="connsiteY6" fmla="*/ 0 h 835782"/>
                  <a:gd name="connsiteX0" fmla="*/ 0 w 485626"/>
                  <a:gd name="connsiteY0" fmla="*/ 35416 h 809181"/>
                  <a:gd name="connsiteX1" fmla="*/ 34612 w 485626"/>
                  <a:gd name="connsiteY1" fmla="*/ 234657 h 809181"/>
                  <a:gd name="connsiteX2" fmla="*/ 82113 w 485626"/>
                  <a:gd name="connsiteY2" fmla="*/ 555290 h 809181"/>
                  <a:gd name="connsiteX3" fmla="*/ 34612 w 485626"/>
                  <a:gd name="connsiteY3" fmla="*/ 780922 h 809181"/>
                  <a:gd name="connsiteX4" fmla="*/ 450248 w 485626"/>
                  <a:gd name="connsiteY4" fmla="*/ 757171 h 809181"/>
                  <a:gd name="connsiteX5" fmla="*/ 414622 w 485626"/>
                  <a:gd name="connsiteY5" fmla="*/ 341534 h 809181"/>
                  <a:gd name="connsiteX6" fmla="*/ 191891 w 485626"/>
                  <a:gd name="connsiteY6" fmla="*/ 0 h 809181"/>
                  <a:gd name="connsiteX0" fmla="*/ 11045 w 496671"/>
                  <a:gd name="connsiteY0" fmla="*/ 35416 h 809181"/>
                  <a:gd name="connsiteX1" fmla="*/ 45657 w 496671"/>
                  <a:gd name="connsiteY1" fmla="*/ 234657 h 809181"/>
                  <a:gd name="connsiteX2" fmla="*/ 93158 w 496671"/>
                  <a:gd name="connsiteY2" fmla="*/ 555290 h 809181"/>
                  <a:gd name="connsiteX3" fmla="*/ 45657 w 496671"/>
                  <a:gd name="connsiteY3" fmla="*/ 780922 h 809181"/>
                  <a:gd name="connsiteX4" fmla="*/ 461293 w 496671"/>
                  <a:gd name="connsiteY4" fmla="*/ 757171 h 809181"/>
                  <a:gd name="connsiteX5" fmla="*/ 425667 w 496671"/>
                  <a:gd name="connsiteY5" fmla="*/ 341534 h 809181"/>
                  <a:gd name="connsiteX6" fmla="*/ 202936 w 496671"/>
                  <a:gd name="connsiteY6" fmla="*/ 0 h 809181"/>
                  <a:gd name="connsiteX0" fmla="*/ 11045 w 496671"/>
                  <a:gd name="connsiteY0" fmla="*/ 35416 h 809181"/>
                  <a:gd name="connsiteX1" fmla="*/ 45657 w 496671"/>
                  <a:gd name="connsiteY1" fmla="*/ 234657 h 809181"/>
                  <a:gd name="connsiteX2" fmla="*/ 93158 w 496671"/>
                  <a:gd name="connsiteY2" fmla="*/ 555290 h 809181"/>
                  <a:gd name="connsiteX3" fmla="*/ 45657 w 496671"/>
                  <a:gd name="connsiteY3" fmla="*/ 780922 h 809181"/>
                  <a:gd name="connsiteX4" fmla="*/ 461293 w 496671"/>
                  <a:gd name="connsiteY4" fmla="*/ 757171 h 809181"/>
                  <a:gd name="connsiteX5" fmla="*/ 425667 w 496671"/>
                  <a:gd name="connsiteY5" fmla="*/ 341534 h 809181"/>
                  <a:gd name="connsiteX6" fmla="*/ 202936 w 496671"/>
                  <a:gd name="connsiteY6" fmla="*/ 0 h 809181"/>
                  <a:gd name="connsiteX0" fmla="*/ 11045 w 483146"/>
                  <a:gd name="connsiteY0" fmla="*/ 35416 h 807777"/>
                  <a:gd name="connsiteX1" fmla="*/ 45657 w 483146"/>
                  <a:gd name="connsiteY1" fmla="*/ 234657 h 807777"/>
                  <a:gd name="connsiteX2" fmla="*/ 93158 w 483146"/>
                  <a:gd name="connsiteY2" fmla="*/ 555290 h 807777"/>
                  <a:gd name="connsiteX3" fmla="*/ 45657 w 483146"/>
                  <a:gd name="connsiteY3" fmla="*/ 780922 h 807777"/>
                  <a:gd name="connsiteX4" fmla="*/ 461293 w 483146"/>
                  <a:gd name="connsiteY4" fmla="*/ 757171 h 807777"/>
                  <a:gd name="connsiteX5" fmla="*/ 383992 w 483146"/>
                  <a:gd name="connsiteY5" fmla="*/ 365179 h 807777"/>
                  <a:gd name="connsiteX6" fmla="*/ 202936 w 483146"/>
                  <a:gd name="connsiteY6" fmla="*/ 0 h 807777"/>
                  <a:gd name="connsiteX0" fmla="*/ 11045 w 483146"/>
                  <a:gd name="connsiteY0" fmla="*/ 35416 h 840293"/>
                  <a:gd name="connsiteX1" fmla="*/ 45657 w 483146"/>
                  <a:gd name="connsiteY1" fmla="*/ 234657 h 840293"/>
                  <a:gd name="connsiteX2" fmla="*/ 93158 w 483146"/>
                  <a:gd name="connsiteY2" fmla="*/ 555290 h 840293"/>
                  <a:gd name="connsiteX3" fmla="*/ 45657 w 483146"/>
                  <a:gd name="connsiteY3" fmla="*/ 780922 h 840293"/>
                  <a:gd name="connsiteX4" fmla="*/ 461293 w 483146"/>
                  <a:gd name="connsiteY4" fmla="*/ 757171 h 840293"/>
                  <a:gd name="connsiteX5" fmla="*/ 383992 w 483146"/>
                  <a:gd name="connsiteY5" fmla="*/ 365179 h 840293"/>
                  <a:gd name="connsiteX6" fmla="*/ 202936 w 483146"/>
                  <a:gd name="connsiteY6" fmla="*/ 0 h 840293"/>
                  <a:gd name="connsiteX0" fmla="*/ 5974 w 478075"/>
                  <a:gd name="connsiteY0" fmla="*/ 35416 h 840293"/>
                  <a:gd name="connsiteX1" fmla="*/ 109228 w 478075"/>
                  <a:gd name="connsiteY1" fmla="*/ 299682 h 840293"/>
                  <a:gd name="connsiteX2" fmla="*/ 88087 w 478075"/>
                  <a:gd name="connsiteY2" fmla="*/ 555290 h 840293"/>
                  <a:gd name="connsiteX3" fmla="*/ 40586 w 478075"/>
                  <a:gd name="connsiteY3" fmla="*/ 780922 h 840293"/>
                  <a:gd name="connsiteX4" fmla="*/ 456222 w 478075"/>
                  <a:gd name="connsiteY4" fmla="*/ 757171 h 840293"/>
                  <a:gd name="connsiteX5" fmla="*/ 378921 w 478075"/>
                  <a:gd name="connsiteY5" fmla="*/ 365179 h 840293"/>
                  <a:gd name="connsiteX6" fmla="*/ 197865 w 478075"/>
                  <a:gd name="connsiteY6" fmla="*/ 0 h 840293"/>
                  <a:gd name="connsiteX0" fmla="*/ 6951 w 479052"/>
                  <a:gd name="connsiteY0" fmla="*/ 35416 h 840293"/>
                  <a:gd name="connsiteX1" fmla="*/ 110205 w 479052"/>
                  <a:gd name="connsiteY1" fmla="*/ 299682 h 840293"/>
                  <a:gd name="connsiteX2" fmla="*/ 89064 w 479052"/>
                  <a:gd name="connsiteY2" fmla="*/ 555290 h 840293"/>
                  <a:gd name="connsiteX3" fmla="*/ 41563 w 479052"/>
                  <a:gd name="connsiteY3" fmla="*/ 780922 h 840293"/>
                  <a:gd name="connsiteX4" fmla="*/ 457199 w 479052"/>
                  <a:gd name="connsiteY4" fmla="*/ 757171 h 840293"/>
                  <a:gd name="connsiteX5" fmla="*/ 379898 w 479052"/>
                  <a:gd name="connsiteY5" fmla="*/ 365179 h 840293"/>
                  <a:gd name="connsiteX6" fmla="*/ 198842 w 479052"/>
                  <a:gd name="connsiteY6" fmla="*/ 0 h 840293"/>
                  <a:gd name="connsiteX0" fmla="*/ 170270 w 453604"/>
                  <a:gd name="connsiteY0" fmla="*/ 0 h 840345"/>
                  <a:gd name="connsiteX1" fmla="*/ 84757 w 453604"/>
                  <a:gd name="connsiteY1" fmla="*/ 299734 h 840345"/>
                  <a:gd name="connsiteX2" fmla="*/ 63616 w 453604"/>
                  <a:gd name="connsiteY2" fmla="*/ 555342 h 840345"/>
                  <a:gd name="connsiteX3" fmla="*/ 16115 w 453604"/>
                  <a:gd name="connsiteY3" fmla="*/ 780974 h 840345"/>
                  <a:gd name="connsiteX4" fmla="*/ 431751 w 453604"/>
                  <a:gd name="connsiteY4" fmla="*/ 757223 h 840345"/>
                  <a:gd name="connsiteX5" fmla="*/ 354450 w 453604"/>
                  <a:gd name="connsiteY5" fmla="*/ 365231 h 840345"/>
                  <a:gd name="connsiteX6" fmla="*/ 173394 w 453604"/>
                  <a:gd name="connsiteY6" fmla="*/ 52 h 840345"/>
                  <a:gd name="connsiteX0" fmla="*/ 170270 w 453604"/>
                  <a:gd name="connsiteY0" fmla="*/ 0 h 840345"/>
                  <a:gd name="connsiteX1" fmla="*/ 84757 w 453604"/>
                  <a:gd name="connsiteY1" fmla="*/ 299734 h 840345"/>
                  <a:gd name="connsiteX2" fmla="*/ 63616 w 453604"/>
                  <a:gd name="connsiteY2" fmla="*/ 555342 h 840345"/>
                  <a:gd name="connsiteX3" fmla="*/ 16115 w 453604"/>
                  <a:gd name="connsiteY3" fmla="*/ 780974 h 840345"/>
                  <a:gd name="connsiteX4" fmla="*/ 431751 w 453604"/>
                  <a:gd name="connsiteY4" fmla="*/ 757223 h 840345"/>
                  <a:gd name="connsiteX5" fmla="*/ 354450 w 453604"/>
                  <a:gd name="connsiteY5" fmla="*/ 365231 h 840345"/>
                  <a:gd name="connsiteX6" fmla="*/ 173394 w 453604"/>
                  <a:gd name="connsiteY6" fmla="*/ 52 h 840345"/>
                  <a:gd name="connsiteX0" fmla="*/ 191180 w 474514"/>
                  <a:gd name="connsiteY0" fmla="*/ 0 h 807365"/>
                  <a:gd name="connsiteX1" fmla="*/ 105667 w 474514"/>
                  <a:gd name="connsiteY1" fmla="*/ 299734 h 807365"/>
                  <a:gd name="connsiteX2" fmla="*/ 28061 w 474514"/>
                  <a:gd name="connsiteY2" fmla="*/ 562386 h 807365"/>
                  <a:gd name="connsiteX3" fmla="*/ 37025 w 474514"/>
                  <a:gd name="connsiteY3" fmla="*/ 780974 h 807365"/>
                  <a:gd name="connsiteX4" fmla="*/ 452661 w 474514"/>
                  <a:gd name="connsiteY4" fmla="*/ 757223 h 807365"/>
                  <a:gd name="connsiteX5" fmla="*/ 375360 w 474514"/>
                  <a:gd name="connsiteY5" fmla="*/ 365231 h 807365"/>
                  <a:gd name="connsiteX6" fmla="*/ 194304 w 474514"/>
                  <a:gd name="connsiteY6" fmla="*/ 52 h 807365"/>
                  <a:gd name="connsiteX0" fmla="*/ 187158 w 470492"/>
                  <a:gd name="connsiteY0" fmla="*/ 0 h 807365"/>
                  <a:gd name="connsiteX1" fmla="*/ 9889 w 470492"/>
                  <a:gd name="connsiteY1" fmla="*/ 306778 h 807365"/>
                  <a:gd name="connsiteX2" fmla="*/ 24039 w 470492"/>
                  <a:gd name="connsiteY2" fmla="*/ 562386 h 807365"/>
                  <a:gd name="connsiteX3" fmla="*/ 33003 w 470492"/>
                  <a:gd name="connsiteY3" fmla="*/ 780974 h 807365"/>
                  <a:gd name="connsiteX4" fmla="*/ 448639 w 470492"/>
                  <a:gd name="connsiteY4" fmla="*/ 757223 h 807365"/>
                  <a:gd name="connsiteX5" fmla="*/ 371338 w 470492"/>
                  <a:gd name="connsiteY5" fmla="*/ 365231 h 807365"/>
                  <a:gd name="connsiteX6" fmla="*/ 190282 w 470492"/>
                  <a:gd name="connsiteY6" fmla="*/ 52 h 807365"/>
                  <a:gd name="connsiteX0" fmla="*/ 187158 w 490505"/>
                  <a:gd name="connsiteY0" fmla="*/ 0 h 813674"/>
                  <a:gd name="connsiteX1" fmla="*/ 9889 w 490505"/>
                  <a:gd name="connsiteY1" fmla="*/ 306778 h 813674"/>
                  <a:gd name="connsiteX2" fmla="*/ 24039 w 490505"/>
                  <a:gd name="connsiteY2" fmla="*/ 562386 h 813674"/>
                  <a:gd name="connsiteX3" fmla="*/ 33003 w 490505"/>
                  <a:gd name="connsiteY3" fmla="*/ 780974 h 813674"/>
                  <a:gd name="connsiteX4" fmla="*/ 448639 w 490505"/>
                  <a:gd name="connsiteY4" fmla="*/ 757223 h 813674"/>
                  <a:gd name="connsiteX5" fmla="*/ 427803 w 490505"/>
                  <a:gd name="connsiteY5" fmla="*/ 263097 h 813674"/>
                  <a:gd name="connsiteX6" fmla="*/ 190282 w 490505"/>
                  <a:gd name="connsiteY6" fmla="*/ 52 h 813674"/>
                  <a:gd name="connsiteX0" fmla="*/ 187678 w 495368"/>
                  <a:gd name="connsiteY0" fmla="*/ 0 h 887494"/>
                  <a:gd name="connsiteX1" fmla="*/ 10409 w 495368"/>
                  <a:gd name="connsiteY1" fmla="*/ 306778 h 887494"/>
                  <a:gd name="connsiteX2" fmla="*/ 24559 w 495368"/>
                  <a:gd name="connsiteY2" fmla="*/ 562386 h 887494"/>
                  <a:gd name="connsiteX3" fmla="*/ 33523 w 495368"/>
                  <a:gd name="connsiteY3" fmla="*/ 780974 h 887494"/>
                  <a:gd name="connsiteX4" fmla="*/ 456217 w 495368"/>
                  <a:gd name="connsiteY4" fmla="*/ 855835 h 887494"/>
                  <a:gd name="connsiteX5" fmla="*/ 428323 w 495368"/>
                  <a:gd name="connsiteY5" fmla="*/ 263097 h 887494"/>
                  <a:gd name="connsiteX6" fmla="*/ 190802 w 495368"/>
                  <a:gd name="connsiteY6" fmla="*/ 52 h 887494"/>
                  <a:gd name="connsiteX0" fmla="*/ 191776 w 499466"/>
                  <a:gd name="connsiteY0" fmla="*/ 0 h 887050"/>
                  <a:gd name="connsiteX1" fmla="*/ 14507 w 499466"/>
                  <a:gd name="connsiteY1" fmla="*/ 306778 h 887050"/>
                  <a:gd name="connsiteX2" fmla="*/ 18070 w 499466"/>
                  <a:gd name="connsiteY2" fmla="*/ 579995 h 887050"/>
                  <a:gd name="connsiteX3" fmla="*/ 37621 w 499466"/>
                  <a:gd name="connsiteY3" fmla="*/ 780974 h 887050"/>
                  <a:gd name="connsiteX4" fmla="*/ 460315 w 499466"/>
                  <a:gd name="connsiteY4" fmla="*/ 855835 h 887050"/>
                  <a:gd name="connsiteX5" fmla="*/ 432421 w 499466"/>
                  <a:gd name="connsiteY5" fmla="*/ 263097 h 887050"/>
                  <a:gd name="connsiteX6" fmla="*/ 194900 w 499466"/>
                  <a:gd name="connsiteY6" fmla="*/ 52 h 887050"/>
                  <a:gd name="connsiteX0" fmla="*/ 191776 w 499466"/>
                  <a:gd name="connsiteY0" fmla="*/ 17557 h 904607"/>
                  <a:gd name="connsiteX1" fmla="*/ 14507 w 499466"/>
                  <a:gd name="connsiteY1" fmla="*/ 324335 h 904607"/>
                  <a:gd name="connsiteX2" fmla="*/ 18070 w 499466"/>
                  <a:gd name="connsiteY2" fmla="*/ 597552 h 904607"/>
                  <a:gd name="connsiteX3" fmla="*/ 37621 w 499466"/>
                  <a:gd name="connsiteY3" fmla="*/ 798531 h 904607"/>
                  <a:gd name="connsiteX4" fmla="*/ 460315 w 499466"/>
                  <a:gd name="connsiteY4" fmla="*/ 873392 h 904607"/>
                  <a:gd name="connsiteX5" fmla="*/ 432421 w 499466"/>
                  <a:gd name="connsiteY5" fmla="*/ 280654 h 904607"/>
                  <a:gd name="connsiteX6" fmla="*/ 283127 w 499466"/>
                  <a:gd name="connsiteY6" fmla="*/ 0 h 904607"/>
                  <a:gd name="connsiteX0" fmla="*/ 191446 w 496626"/>
                  <a:gd name="connsiteY0" fmla="*/ 17557 h 914338"/>
                  <a:gd name="connsiteX1" fmla="*/ 14177 w 496626"/>
                  <a:gd name="connsiteY1" fmla="*/ 324335 h 914338"/>
                  <a:gd name="connsiteX2" fmla="*/ 17740 w 496626"/>
                  <a:gd name="connsiteY2" fmla="*/ 597552 h 914338"/>
                  <a:gd name="connsiteX3" fmla="*/ 72582 w 496626"/>
                  <a:gd name="connsiteY3" fmla="*/ 833750 h 914338"/>
                  <a:gd name="connsiteX4" fmla="*/ 459985 w 496626"/>
                  <a:gd name="connsiteY4" fmla="*/ 873392 h 914338"/>
                  <a:gd name="connsiteX5" fmla="*/ 432091 w 496626"/>
                  <a:gd name="connsiteY5" fmla="*/ 280654 h 914338"/>
                  <a:gd name="connsiteX6" fmla="*/ 282797 w 496626"/>
                  <a:gd name="connsiteY6" fmla="*/ 0 h 914338"/>
                  <a:gd name="connsiteX0" fmla="*/ 181059 w 486239"/>
                  <a:gd name="connsiteY0" fmla="*/ 17557 h 913715"/>
                  <a:gd name="connsiteX1" fmla="*/ 3790 w 486239"/>
                  <a:gd name="connsiteY1" fmla="*/ 324335 h 913715"/>
                  <a:gd name="connsiteX2" fmla="*/ 59930 w 486239"/>
                  <a:gd name="connsiteY2" fmla="*/ 615412 h 913715"/>
                  <a:gd name="connsiteX3" fmla="*/ 62195 w 486239"/>
                  <a:gd name="connsiteY3" fmla="*/ 833750 h 913715"/>
                  <a:gd name="connsiteX4" fmla="*/ 449598 w 486239"/>
                  <a:gd name="connsiteY4" fmla="*/ 873392 h 913715"/>
                  <a:gd name="connsiteX5" fmla="*/ 421704 w 486239"/>
                  <a:gd name="connsiteY5" fmla="*/ 280654 h 913715"/>
                  <a:gd name="connsiteX6" fmla="*/ 272410 w 486239"/>
                  <a:gd name="connsiteY6" fmla="*/ 0 h 913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239" h="913715">
                    <a:moveTo>
                      <a:pt x="181059" y="17557"/>
                    </a:moveTo>
                    <a:cubicBezTo>
                      <a:pt x="-15019" y="57352"/>
                      <a:pt x="23978" y="224693"/>
                      <a:pt x="3790" y="324335"/>
                    </a:cubicBezTo>
                    <a:cubicBezTo>
                      <a:pt x="-16398" y="423978"/>
                      <a:pt x="50196" y="530510"/>
                      <a:pt x="59930" y="615412"/>
                    </a:cubicBezTo>
                    <a:cubicBezTo>
                      <a:pt x="69664" y="700315"/>
                      <a:pt x="-2750" y="790753"/>
                      <a:pt x="62195" y="833750"/>
                    </a:cubicBezTo>
                    <a:cubicBezTo>
                      <a:pt x="127140" y="876747"/>
                      <a:pt x="389680" y="965575"/>
                      <a:pt x="449598" y="873392"/>
                    </a:cubicBezTo>
                    <a:cubicBezTo>
                      <a:pt x="509516" y="781209"/>
                      <a:pt x="492956" y="411283"/>
                      <a:pt x="421704" y="280654"/>
                    </a:cubicBezTo>
                    <a:cubicBezTo>
                      <a:pt x="350452" y="150025"/>
                      <a:pt x="376342" y="35994"/>
                      <a:pt x="272410" y="0"/>
                    </a:cubicBezTo>
                  </a:path>
                </a:pathLst>
              </a:custGeom>
              <a:gradFill flip="none" rotWithShape="1">
                <a:gsLst>
                  <a:gs pos="48000">
                    <a:srgbClr val="00664D"/>
                  </a:gs>
                  <a:gs pos="11000">
                    <a:srgbClr val="FFFF00"/>
                  </a:gs>
                </a:gsLst>
                <a:path path="circle">
                  <a:fillToRect l="50000" t="50000" r="50000" b="50000"/>
                </a:path>
                <a:tileRect/>
              </a:gradFill>
              <a:ln w="222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8E99A-6CE8-F345-B6DF-8EBF50FC1FFE}"/>
                </a:ext>
              </a:extLst>
            </p:cNvPr>
            <p:cNvGrpSpPr/>
            <p:nvPr/>
          </p:nvGrpSpPr>
          <p:grpSpPr>
            <a:xfrm>
              <a:off x="4053149" y="3367292"/>
              <a:ext cx="417248" cy="670336"/>
              <a:chOff x="1149834" y="2910216"/>
              <a:chExt cx="471534" cy="75755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66B890E-FB80-A74B-B260-E0E943BE7F01}"/>
                  </a:ext>
                </a:extLst>
              </p:cNvPr>
              <p:cNvSpPr/>
              <p:nvPr/>
            </p:nvSpPr>
            <p:spPr bwMode="auto">
              <a:xfrm>
                <a:off x="1197891" y="2955923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126864E-03F1-7240-B67F-1FDA728EF606}"/>
                  </a:ext>
                </a:extLst>
              </p:cNvPr>
              <p:cNvSpPr/>
              <p:nvPr/>
            </p:nvSpPr>
            <p:spPr bwMode="auto">
              <a:xfrm>
                <a:off x="1344625" y="2910216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F69001F-0EAE-F343-B712-E92AD35CE802}"/>
                  </a:ext>
                </a:extLst>
              </p:cNvPr>
              <p:cNvSpPr/>
              <p:nvPr/>
            </p:nvSpPr>
            <p:spPr bwMode="auto">
              <a:xfrm>
                <a:off x="1417992" y="3012442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69FA090-81F5-284C-A037-5B35AD6BF57A}"/>
                  </a:ext>
                </a:extLst>
              </p:cNvPr>
              <p:cNvSpPr/>
              <p:nvPr/>
            </p:nvSpPr>
            <p:spPr bwMode="auto">
              <a:xfrm>
                <a:off x="1301275" y="3046016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2CB0DC20-EEB1-3C40-8D9B-A64FECC3F882}"/>
                  </a:ext>
                </a:extLst>
              </p:cNvPr>
              <p:cNvSpPr/>
              <p:nvPr/>
            </p:nvSpPr>
            <p:spPr bwMode="auto">
              <a:xfrm>
                <a:off x="1198516" y="3455007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838AB04-1B23-154C-9BF3-4F5ACB3DBB88}"/>
                  </a:ext>
                </a:extLst>
              </p:cNvPr>
              <p:cNvSpPr/>
              <p:nvPr/>
            </p:nvSpPr>
            <p:spPr bwMode="auto">
              <a:xfrm>
                <a:off x="1281828" y="3509024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4136295-0BC3-584F-8225-4003BE878E92}"/>
                  </a:ext>
                </a:extLst>
              </p:cNvPr>
              <p:cNvSpPr/>
              <p:nvPr/>
            </p:nvSpPr>
            <p:spPr bwMode="auto">
              <a:xfrm>
                <a:off x="1154242" y="3232283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BAECD7F8-36DA-B14B-9C7C-C197C525FFCC}"/>
                  </a:ext>
                </a:extLst>
              </p:cNvPr>
              <p:cNvSpPr/>
              <p:nvPr/>
            </p:nvSpPr>
            <p:spPr bwMode="auto">
              <a:xfrm>
                <a:off x="1466247" y="3264670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7C7E7FD-25EA-E44B-83ED-E3D7F2CB859C}"/>
                  </a:ext>
                </a:extLst>
              </p:cNvPr>
              <p:cNvSpPr/>
              <p:nvPr/>
            </p:nvSpPr>
            <p:spPr bwMode="auto">
              <a:xfrm>
                <a:off x="1400930" y="3464129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C26BBF1-F850-AC45-B78A-F9C1A9E22EA8}"/>
                  </a:ext>
                </a:extLst>
              </p:cNvPr>
              <p:cNvSpPr/>
              <p:nvPr/>
            </p:nvSpPr>
            <p:spPr bwMode="auto">
              <a:xfrm>
                <a:off x="1152989" y="3349589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B2CC7334-0A75-EE48-9FA2-4C04E85667D2}"/>
                  </a:ext>
                </a:extLst>
              </p:cNvPr>
              <p:cNvSpPr/>
              <p:nvPr/>
            </p:nvSpPr>
            <p:spPr bwMode="auto">
              <a:xfrm>
                <a:off x="1454548" y="3360824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61A70F5-6910-0447-9C63-5AF91AB76A83}"/>
                  </a:ext>
                </a:extLst>
              </p:cNvPr>
              <p:cNvSpPr/>
              <p:nvPr/>
            </p:nvSpPr>
            <p:spPr bwMode="auto">
              <a:xfrm>
                <a:off x="1298692" y="3371456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5D7ECCC-C2B6-E449-817B-797F14558878}"/>
                  </a:ext>
                </a:extLst>
              </p:cNvPr>
              <p:cNvSpPr/>
              <p:nvPr/>
            </p:nvSpPr>
            <p:spPr bwMode="auto">
              <a:xfrm>
                <a:off x="1149834" y="3090782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7E61423-B163-814E-91C0-1D9987BEEA7E}"/>
                  </a:ext>
                </a:extLst>
              </p:cNvPr>
              <p:cNvSpPr/>
              <p:nvPr/>
            </p:nvSpPr>
            <p:spPr bwMode="auto">
              <a:xfrm>
                <a:off x="1474634" y="3142249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7D921EF6-7AF3-6447-8ADC-DAE7C44D62BE}"/>
                  </a:ext>
                </a:extLst>
              </p:cNvPr>
              <p:cNvSpPr/>
              <p:nvPr/>
            </p:nvSpPr>
            <p:spPr bwMode="auto">
              <a:xfrm>
                <a:off x="1255930" y="3163438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DA935A4-4559-234C-BDB5-6B384AD86F12}"/>
                  </a:ext>
                </a:extLst>
              </p:cNvPr>
              <p:cNvSpPr/>
              <p:nvPr/>
            </p:nvSpPr>
            <p:spPr bwMode="auto">
              <a:xfrm>
                <a:off x="1370102" y="3155795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955C6EE-1215-9E40-8A37-3CE80119CB16}"/>
                  </a:ext>
                </a:extLst>
              </p:cNvPr>
              <p:cNvSpPr/>
              <p:nvPr/>
            </p:nvSpPr>
            <p:spPr bwMode="auto">
              <a:xfrm>
                <a:off x="1249433" y="3285954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29CC38C2-D5F8-074C-8AD2-C057C675517B}"/>
                  </a:ext>
                </a:extLst>
              </p:cNvPr>
              <p:cNvSpPr/>
              <p:nvPr/>
            </p:nvSpPr>
            <p:spPr bwMode="auto">
              <a:xfrm>
                <a:off x="1380106" y="3273274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D7FFCA2-0CB2-404C-BF04-0BB6C92E9B13}"/>
                </a:ext>
              </a:extLst>
            </p:cNvPr>
            <p:cNvGrpSpPr/>
            <p:nvPr/>
          </p:nvGrpSpPr>
          <p:grpSpPr>
            <a:xfrm>
              <a:off x="2966449" y="2980325"/>
              <a:ext cx="2765263" cy="1456787"/>
              <a:chOff x="2753276" y="2258427"/>
              <a:chExt cx="2765263" cy="1456787"/>
            </a:xfrm>
          </p:grpSpPr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id="{C369CF69-90C7-8746-AD3D-E5E8E2ECF6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3276" y="2500311"/>
                <a:ext cx="1062459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CF943220-B906-514E-B498-BFA81ACB3C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3276" y="2668196"/>
                <a:ext cx="1062459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0" name="Straight Arrow Connector 139">
                <a:extLst>
                  <a:ext uri="{FF2B5EF4-FFF2-40B4-BE49-F238E27FC236}">
                    <a16:creationId xmlns:a16="http://schemas.microsoft.com/office/drawing/2014/main" id="{AA3D0FA8-A02B-0749-A0B0-F6B64DF66CB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3276" y="2836081"/>
                <a:ext cx="1062459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F0281085-450D-9E47-B66E-475742CBC0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3276" y="3003966"/>
                <a:ext cx="1062459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ED555D14-E4B0-DD4C-9B51-9EDEA4ACBA3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3276" y="3171851"/>
                <a:ext cx="1062459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F1BC10D4-0D23-9444-8690-BC78C8BB69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3276" y="3339736"/>
                <a:ext cx="1062459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4" name="Straight Arrow Connector 143">
                <a:extLst>
                  <a:ext uri="{FF2B5EF4-FFF2-40B4-BE49-F238E27FC236}">
                    <a16:creationId xmlns:a16="http://schemas.microsoft.com/office/drawing/2014/main" id="{8C17275B-1572-B248-B4A7-46EC21BD33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753276" y="3507619"/>
                <a:ext cx="1062459" cy="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9E5B9C48-FC53-1C4E-9A1C-3454E64546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286980" y="3315046"/>
                <a:ext cx="1085605" cy="40016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E5FB6A6D-A0E8-7A4C-B6E4-EF41279EA9D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299240" y="2258427"/>
                <a:ext cx="1072165" cy="41094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7" name="Straight Arrow Connector 146">
                <a:extLst>
                  <a:ext uri="{FF2B5EF4-FFF2-40B4-BE49-F238E27FC236}">
                    <a16:creationId xmlns:a16="http://schemas.microsoft.com/office/drawing/2014/main" id="{66D22ED7-3B28-D245-B00D-451F6274C3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340839" y="2669374"/>
                <a:ext cx="1107142" cy="16611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4B8DA55B-24F0-1B4E-BAAC-1A425FE12F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398157" y="3080321"/>
                <a:ext cx="1091423" cy="271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46E5DDC6-4C4A-F541-87EB-EE05C61F69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340139" y="2461767"/>
                <a:ext cx="1097008" cy="29806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886032A3-EA92-0245-8DE1-538B526C38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359941" y="2862883"/>
                <a:ext cx="1158598" cy="12013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1" name="Straight Arrow Connector 150">
                <a:extLst>
                  <a:ext uri="{FF2B5EF4-FFF2-40B4-BE49-F238E27FC236}">
                    <a16:creationId xmlns:a16="http://schemas.microsoft.com/office/drawing/2014/main" id="{1D619991-1A55-BD46-8B5A-0D53B084D6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55327" y="3250637"/>
                <a:ext cx="1163212" cy="15342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C9147D0-8A59-354A-9410-4274EE8C8926}"/>
              </a:ext>
            </a:extLst>
          </p:cNvPr>
          <p:cNvGrpSpPr/>
          <p:nvPr/>
        </p:nvGrpSpPr>
        <p:grpSpPr>
          <a:xfrm>
            <a:off x="4655840" y="2636912"/>
            <a:ext cx="3170074" cy="1456787"/>
            <a:chOff x="3606937" y="5013176"/>
            <a:chExt cx="3170074" cy="1456787"/>
          </a:xfrm>
        </p:grpSpPr>
        <p:sp>
          <p:nvSpPr>
            <p:cNvPr id="66" name="Trapezium 65">
              <a:extLst>
                <a:ext uri="{FF2B5EF4-FFF2-40B4-BE49-F238E27FC236}">
                  <a16:creationId xmlns:a16="http://schemas.microsoft.com/office/drawing/2014/main" id="{56E037FF-EAA8-CC46-8801-36E96F148443}"/>
                </a:ext>
              </a:extLst>
            </p:cNvPr>
            <p:cNvSpPr/>
            <p:nvPr/>
          </p:nvSpPr>
          <p:spPr bwMode="auto">
            <a:xfrm rot="16200000">
              <a:off x="6271562" y="5601499"/>
              <a:ext cx="689767" cy="321131"/>
            </a:xfrm>
            <a:prstGeom prst="trapezoid">
              <a:avLst/>
            </a:prstGeom>
            <a:gradFill flip="none" rotWithShape="1">
              <a:gsLst>
                <a:gs pos="38000">
                  <a:srgbClr val="FFFF00"/>
                </a:gs>
                <a:gs pos="92000">
                  <a:srgbClr val="00664D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6B52CAB-4025-654D-968E-D1859B23C620}"/>
                </a:ext>
              </a:extLst>
            </p:cNvPr>
            <p:cNvGrpSpPr/>
            <p:nvPr/>
          </p:nvGrpSpPr>
          <p:grpSpPr>
            <a:xfrm>
              <a:off x="4730816" y="5417182"/>
              <a:ext cx="417248" cy="670336"/>
              <a:chOff x="1149834" y="2910216"/>
              <a:chExt cx="471534" cy="757552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C68EEBF-685C-1147-A70D-57912743A14D}"/>
                  </a:ext>
                </a:extLst>
              </p:cNvPr>
              <p:cNvSpPr/>
              <p:nvPr/>
            </p:nvSpPr>
            <p:spPr bwMode="auto">
              <a:xfrm>
                <a:off x="1197891" y="2955923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249D191-BDF8-794C-B2C4-C3625FA90C45}"/>
                  </a:ext>
                </a:extLst>
              </p:cNvPr>
              <p:cNvSpPr/>
              <p:nvPr/>
            </p:nvSpPr>
            <p:spPr bwMode="auto">
              <a:xfrm>
                <a:off x="1344625" y="2910216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ED4C3633-C2B3-424B-B49B-851DEB2FD592}"/>
                  </a:ext>
                </a:extLst>
              </p:cNvPr>
              <p:cNvSpPr/>
              <p:nvPr/>
            </p:nvSpPr>
            <p:spPr bwMode="auto">
              <a:xfrm>
                <a:off x="1417992" y="3012442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A994A8E7-7F6F-DE41-8AB4-C03EEAD786E5}"/>
                  </a:ext>
                </a:extLst>
              </p:cNvPr>
              <p:cNvSpPr/>
              <p:nvPr/>
            </p:nvSpPr>
            <p:spPr bwMode="auto">
              <a:xfrm>
                <a:off x="1301275" y="3046016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FB781F2-6EAD-BB43-9F42-654D2186C657}"/>
                  </a:ext>
                </a:extLst>
              </p:cNvPr>
              <p:cNvSpPr/>
              <p:nvPr/>
            </p:nvSpPr>
            <p:spPr bwMode="auto">
              <a:xfrm>
                <a:off x="1198516" y="3455007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1BC521C-C712-3D45-8B78-5E7F4ABFEDCA}"/>
                  </a:ext>
                </a:extLst>
              </p:cNvPr>
              <p:cNvSpPr/>
              <p:nvPr/>
            </p:nvSpPr>
            <p:spPr bwMode="auto">
              <a:xfrm>
                <a:off x="1281828" y="3509024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C7FE5BD3-8389-014E-864E-721C47ACA158}"/>
                  </a:ext>
                </a:extLst>
              </p:cNvPr>
              <p:cNvSpPr/>
              <p:nvPr/>
            </p:nvSpPr>
            <p:spPr bwMode="auto">
              <a:xfrm>
                <a:off x="1154242" y="3232283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6552BF50-E092-3F43-B9A2-A8FAEC041388}"/>
                  </a:ext>
                </a:extLst>
              </p:cNvPr>
              <p:cNvSpPr/>
              <p:nvPr/>
            </p:nvSpPr>
            <p:spPr bwMode="auto">
              <a:xfrm>
                <a:off x="1466247" y="3264670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B7501A91-6735-344E-8C9B-EAAD75F1C6D7}"/>
                  </a:ext>
                </a:extLst>
              </p:cNvPr>
              <p:cNvSpPr/>
              <p:nvPr/>
            </p:nvSpPr>
            <p:spPr bwMode="auto">
              <a:xfrm>
                <a:off x="1400930" y="3464129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92CB020-6736-864A-8265-8B33772A6CFC}"/>
                  </a:ext>
                </a:extLst>
              </p:cNvPr>
              <p:cNvSpPr/>
              <p:nvPr/>
            </p:nvSpPr>
            <p:spPr bwMode="auto">
              <a:xfrm>
                <a:off x="1152989" y="3349589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2169E704-B34E-8B43-8B00-F557759334CD}"/>
                  </a:ext>
                </a:extLst>
              </p:cNvPr>
              <p:cNvSpPr/>
              <p:nvPr/>
            </p:nvSpPr>
            <p:spPr bwMode="auto">
              <a:xfrm>
                <a:off x="1454548" y="3360824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9D5327C-B32E-6449-92BC-C223137A74A8}"/>
                  </a:ext>
                </a:extLst>
              </p:cNvPr>
              <p:cNvSpPr/>
              <p:nvPr/>
            </p:nvSpPr>
            <p:spPr bwMode="auto">
              <a:xfrm>
                <a:off x="1298692" y="3371456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1938361-97D4-F545-8F78-3E9A989AE580}"/>
                  </a:ext>
                </a:extLst>
              </p:cNvPr>
              <p:cNvSpPr/>
              <p:nvPr/>
            </p:nvSpPr>
            <p:spPr bwMode="auto">
              <a:xfrm>
                <a:off x="1149834" y="3090782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3CA107B-4AAF-D946-859D-CB5A38A46CAF}"/>
                  </a:ext>
                </a:extLst>
              </p:cNvPr>
              <p:cNvSpPr/>
              <p:nvPr/>
            </p:nvSpPr>
            <p:spPr bwMode="auto">
              <a:xfrm>
                <a:off x="1474634" y="3142249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FAFF75C-B904-FA4F-8ED9-BCD5623A806F}"/>
                  </a:ext>
                </a:extLst>
              </p:cNvPr>
              <p:cNvSpPr/>
              <p:nvPr/>
            </p:nvSpPr>
            <p:spPr bwMode="auto">
              <a:xfrm>
                <a:off x="1255930" y="3163438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B373DB0A-64E0-0E41-BEF5-185CA83FF35B}"/>
                  </a:ext>
                </a:extLst>
              </p:cNvPr>
              <p:cNvSpPr/>
              <p:nvPr/>
            </p:nvSpPr>
            <p:spPr bwMode="auto">
              <a:xfrm>
                <a:off x="1370102" y="3155795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864EE0D8-84C2-324C-82CE-96C3E78DA783}"/>
                  </a:ext>
                </a:extLst>
              </p:cNvPr>
              <p:cNvSpPr/>
              <p:nvPr/>
            </p:nvSpPr>
            <p:spPr bwMode="auto">
              <a:xfrm>
                <a:off x="1249433" y="3285954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C7A080E-0B2F-854A-A55E-81B388130F25}"/>
                  </a:ext>
                </a:extLst>
              </p:cNvPr>
              <p:cNvSpPr/>
              <p:nvPr/>
            </p:nvSpPr>
            <p:spPr bwMode="auto">
              <a:xfrm>
                <a:off x="1380106" y="3273274"/>
                <a:ext cx="146734" cy="158744"/>
              </a:xfrm>
              <a:prstGeom prst="ellipse">
                <a:avLst/>
              </a:prstGeom>
              <a:gradFill flip="none" rotWithShape="1">
                <a:gsLst>
                  <a:gs pos="60000">
                    <a:schemeClr val="bg1">
                      <a:shade val="30000"/>
                      <a:satMod val="115000"/>
                    </a:schemeClr>
                  </a:gs>
                  <a:gs pos="0">
                    <a:schemeClr val="bg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BEB95499-0185-D94C-A179-EE2539556D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06937" y="5255060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FACDA205-6D88-BC41-B4F7-9FA948C1541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06937" y="5422945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4D23713E-9664-8C41-939F-A9B55D9ED7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06937" y="5590830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1BCB5E7A-4900-2944-B180-659CA58DB11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06937" y="5758715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18363B15-CC7F-DC41-A091-F8D11EBAB2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06937" y="5926600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62A03CB4-27D5-E34E-A61F-242E64FBEE4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06937" y="6094485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CDCDEF6C-7E9E-F64B-9E8E-56E95CA079E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06937" y="6262368"/>
              <a:ext cx="1062459" cy="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3F0BC704-70AC-CA4E-BB58-27FB548455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40641" y="6069795"/>
              <a:ext cx="1085605" cy="40016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E4A1E22A-2AA4-6B43-B8B1-E0E41112C1E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52901" y="5013176"/>
              <a:ext cx="1072165" cy="41094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32E22AE3-8808-2845-8183-2B7F45103FB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94500" y="5424123"/>
              <a:ext cx="1107142" cy="16611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42B01049-FAB2-E341-9BB7-4E2D3230E10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251818" y="5835070"/>
              <a:ext cx="1091423" cy="2711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B53ED9FE-007B-2E44-8353-B245CDA0813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93800" y="5216516"/>
              <a:ext cx="1097008" cy="29806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C7DDFD3C-186A-4448-B849-D21BB10AE00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213602" y="5617632"/>
              <a:ext cx="1158598" cy="120137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E6680063-FA8F-A94F-BF39-6B3C2285E2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08988" y="6005386"/>
              <a:ext cx="1163212" cy="15342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F5EC1AB9-A282-B2B9-076C-CF24526DD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5388182"/>
            <a:ext cx="4495872" cy="1354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en-CH" sz="2800" b="0">
                <a:solidFill>
                  <a:srgbClr val="FFFF00"/>
                </a:solidFill>
              </a:rPr>
              <a:t>So, small-angle scattering is specifically useful for a first look at microstructures </a:t>
            </a:r>
            <a:endParaRPr lang="en-US" altLang="en-CH" sz="2800" b="0">
              <a:solidFill>
                <a:srgbClr val="FFFF00"/>
              </a:solidFill>
              <a:sym typeface="Symbol" pitchFamily="2" charset="2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4CA32C8-0171-562E-6DD9-AEA7CEDFF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233" y="2204864"/>
            <a:ext cx="3327196" cy="122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altLang="en-CH" sz="2400" b="0">
                <a:solidFill>
                  <a:schemeClr val="bg1"/>
                </a:solidFill>
              </a:rPr>
              <a:t>Small-angle scattering only gives the general structure</a:t>
            </a:r>
            <a:endParaRPr lang="en-US" altLang="en-CH" sz="2400" b="0">
              <a:solidFill>
                <a:schemeClr val="bg1"/>
              </a:solidFill>
              <a:sym typeface="Symbol" pitchFamily="2" charset="2"/>
            </a:endParaRP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D06B976-68A2-FCBF-D96E-DEB361403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2464" y="4908910"/>
            <a:ext cx="1929007" cy="156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en-CH" sz="2400" b="0">
                <a:solidFill>
                  <a:schemeClr val="bg1"/>
                </a:solidFill>
              </a:rPr>
              <a:t>Large-angle scattering gives the details</a:t>
            </a:r>
            <a:endParaRPr lang="en-US" altLang="en-CH" sz="2400" b="0">
              <a:solidFill>
                <a:schemeClr val="bg1"/>
              </a:solidFill>
              <a:sym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2909074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0"/>
      <p:bldP spid="9" grpId="0" autoUpdateAnimBg="0"/>
      <p:bldP spid="10" grpId="0" autoUpdateAnimBg="0"/>
      <p:bldP spid="2" grpId="0" autoUpdateAnimBg="0"/>
      <p:bldP spid="3" grpId="0" autoUpdateAnimBg="0"/>
      <p:bldP spid="4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32">
            <a:extLst>
              <a:ext uri="{FF2B5EF4-FFF2-40B4-BE49-F238E27FC236}">
                <a16:creationId xmlns:a16="http://schemas.microsoft.com/office/drawing/2014/main" id="{693A1B65-DE9F-2445-8D5B-2B7D72711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39845"/>
            <a:ext cx="10513168" cy="45346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H" b="0"/>
          </a:p>
        </p:txBody>
      </p:sp>
      <p:sp>
        <p:nvSpPr>
          <p:cNvPr id="15" name="Rectangle 1026">
            <a:extLst>
              <a:ext uri="{FF2B5EF4-FFF2-40B4-BE49-F238E27FC236}">
                <a16:creationId xmlns:a16="http://schemas.microsoft.com/office/drawing/2014/main" id="{860B4CD8-D178-4147-91AE-5FEAB811E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748" y="186343"/>
            <a:ext cx="7627937" cy="805799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r>
              <a:rPr lang="en-US" altLang="en-CH" b="0" kern="0">
                <a:solidFill>
                  <a:schemeClr val="bg1"/>
                </a:solidFill>
                <a:latin typeface="Chalkboard" panose="03050602040202020205" pitchFamily="66" charset="77"/>
              </a:rPr>
              <a:t>X-ray crystallography</a:t>
            </a:r>
            <a:endParaRPr lang="en-US" altLang="en-CH" b="0" u="sng" kern="0">
              <a:solidFill>
                <a:schemeClr val="bg1"/>
              </a:solidFill>
              <a:latin typeface="Chalkboard" panose="03050602040202020205" pitchFamily="66" charset="77"/>
              <a:ea typeface="Times" pitchFamily="2" charset="0"/>
              <a:cs typeface="Times" pitchFamily="2" charset="0"/>
            </a:endParaRPr>
          </a:p>
        </p:txBody>
      </p:sp>
      <p:pic>
        <p:nvPicPr>
          <p:cNvPr id="18" name="Picture 1031">
            <a:extLst>
              <a:ext uri="{FF2B5EF4-FFF2-40B4-BE49-F238E27FC236}">
                <a16:creationId xmlns:a16="http://schemas.microsoft.com/office/drawing/2014/main" id="{F4805539-7C2E-6941-945D-DA7A253C3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052440"/>
            <a:ext cx="3042146" cy="288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027">
            <a:extLst>
              <a:ext uri="{FF2B5EF4-FFF2-40B4-BE49-F238E27FC236}">
                <a16:creationId xmlns:a16="http://schemas.microsoft.com/office/drawing/2014/main" id="{369CA490-A1BF-0D40-A07F-3FBAE2A1B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1" y="3821247"/>
            <a:ext cx="6962700" cy="1630211"/>
          </a:xfrm>
          <a:prstGeom prst="rect">
            <a:avLst/>
          </a:prstGeom>
          <a:solidFill>
            <a:srgbClr val="C40A0A"/>
          </a:solidFill>
          <a:ln>
            <a:noFill/>
          </a:ln>
          <a:effectLst/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r>
              <a:rPr lang="en-US" altLang="en-CH" sz="2400" b="0">
                <a:solidFill>
                  <a:srgbClr val="FCFF00"/>
                </a:solidFill>
              </a:rPr>
              <a:t>...but damage induced by x-rays is a major problem. The solution is to simultaneously probe many molecules organized in an artificial “crystal”: the signal from undamaged molecules prevails</a:t>
            </a:r>
          </a:p>
        </p:txBody>
      </p:sp>
      <p:sp>
        <p:nvSpPr>
          <p:cNvPr id="17" name="Rectangle 1028">
            <a:extLst>
              <a:ext uri="{FF2B5EF4-FFF2-40B4-BE49-F238E27FC236}">
                <a16:creationId xmlns:a16="http://schemas.microsoft.com/office/drawing/2014/main" id="{7AC5CEA7-71C0-484B-85F4-2D355FA35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3872" y="1207799"/>
            <a:ext cx="6408712" cy="265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altLang="en-CH" sz="2400" b="0">
                <a:solidFill>
                  <a:schemeClr val="tx1"/>
                </a:solidFill>
              </a:rPr>
              <a:t>The identification of the atomic structures of macromolecules (e.g., of proteins or viruses like the COVID) formed by t</a:t>
            </a:r>
            <a:r>
              <a:rPr lang="en-US" altLang="ja-JP" sz="2400" b="0">
                <a:solidFill>
                  <a:schemeClr val="tx1"/>
                </a:solidFill>
                <a:ea typeface="ＭＳ Ｐゴシック" panose="020B0600070205080204" pitchFamily="34" charset="-128"/>
              </a:rPr>
              <a:t>ens of thousands of atoms is a most important and </a:t>
            </a:r>
          </a:p>
          <a:p>
            <a:pPr algn="l">
              <a:spcBef>
                <a:spcPts val="0"/>
              </a:spcBef>
            </a:pPr>
            <a:r>
              <a:rPr lang="en-US" altLang="ja-JP" sz="2400" b="0">
                <a:solidFill>
                  <a:schemeClr val="tx1"/>
                </a:solidFill>
                <a:ea typeface="ＭＳ Ｐゴシック" panose="020B0600070205080204" pitchFamily="34" charset="-128"/>
              </a:rPr>
              <a:t>challenging task for </a:t>
            </a:r>
          </a:p>
          <a:p>
            <a:pPr algn="l">
              <a:spcBef>
                <a:spcPts val="0"/>
              </a:spcBef>
            </a:pPr>
            <a:r>
              <a:rPr lang="en-US" altLang="ja-JP" sz="2400" b="0">
                <a:solidFill>
                  <a:schemeClr val="tx1"/>
                </a:solidFill>
                <a:ea typeface="ＭＳ Ｐゴシック" panose="020B0600070205080204" pitchFamily="34" charset="-128"/>
              </a:rPr>
              <a:t>science today</a:t>
            </a:r>
            <a:endParaRPr lang="en-US" altLang="en-CH" sz="2400" b="0">
              <a:solidFill>
                <a:schemeClr val="tx1"/>
              </a:solidFill>
            </a:endParaRPr>
          </a:p>
        </p:txBody>
      </p:sp>
      <p:sp>
        <p:nvSpPr>
          <p:cNvPr id="53" name="Rectangle 1074">
            <a:extLst>
              <a:ext uri="{FF2B5EF4-FFF2-40B4-BE49-F238E27FC236}">
                <a16:creationId xmlns:a16="http://schemas.microsoft.com/office/drawing/2014/main" id="{30B6C62D-51B9-3848-8771-5399AC86F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4155"/>
            <a:ext cx="12191999" cy="116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CH" sz="2400" b="0">
                <a:solidFill>
                  <a:srgbClr val="FFFFFF"/>
                </a:solidFill>
              </a:rPr>
              <a:t>Problem: obtaining large stable crystals, in particular of hydrophobic molecules – for example, of many membrane proteins. But crystallography does steadily determine </a:t>
            </a:r>
          </a:p>
          <a:p>
            <a:pPr>
              <a:spcBef>
                <a:spcPts val="0"/>
              </a:spcBef>
            </a:pPr>
            <a:r>
              <a:rPr lang="en-US" altLang="en-CH" sz="2400" b="0">
                <a:solidFill>
                  <a:srgbClr val="FFFFFF"/>
                </a:solidFill>
              </a:rPr>
              <a:t>a huge number of macromolecular structures</a:t>
            </a:r>
            <a:endParaRPr lang="en-US" altLang="en-CH" sz="2400" b="0">
              <a:solidFill>
                <a:schemeClr val="accent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116F24-7097-52C2-93CF-CAB473047B07}"/>
              </a:ext>
            </a:extLst>
          </p:cNvPr>
          <p:cNvGrpSpPr/>
          <p:nvPr/>
        </p:nvGrpSpPr>
        <p:grpSpPr>
          <a:xfrm>
            <a:off x="8256240" y="2849072"/>
            <a:ext cx="2686373" cy="2524144"/>
            <a:chOff x="1528907" y="78211"/>
            <a:chExt cx="3653066" cy="343245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3894E22-3E2C-5B9F-1FFC-7EAE69EBC143}"/>
                </a:ext>
              </a:extLst>
            </p:cNvPr>
            <p:cNvSpPr/>
            <p:nvPr/>
          </p:nvSpPr>
          <p:spPr bwMode="auto">
            <a:xfrm>
              <a:off x="1528907" y="78211"/>
              <a:ext cx="3653066" cy="3432456"/>
            </a:xfrm>
            <a:prstGeom prst="rect">
              <a:avLst/>
            </a:prstGeom>
            <a:solidFill>
              <a:srgbClr val="BFBFB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pic>
          <p:nvPicPr>
            <p:cNvPr id="8" name="Picture 1031">
              <a:extLst>
                <a:ext uri="{FF2B5EF4-FFF2-40B4-BE49-F238E27FC236}">
                  <a16:creationId xmlns:a16="http://schemas.microsoft.com/office/drawing/2014/main" id="{B9943D28-7EE3-F431-3C37-63D947EED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907" y="78215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031">
              <a:extLst>
                <a:ext uri="{FF2B5EF4-FFF2-40B4-BE49-F238E27FC236}">
                  <a16:creationId xmlns:a16="http://schemas.microsoft.com/office/drawing/2014/main" id="{4CB1D2FC-93B5-7F51-91DD-98BEDB5C0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893" y="78215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31">
              <a:extLst>
                <a:ext uri="{FF2B5EF4-FFF2-40B4-BE49-F238E27FC236}">
                  <a16:creationId xmlns:a16="http://schemas.microsoft.com/office/drawing/2014/main" id="{93B31E0E-FE3A-BEBC-4CD9-47CA16770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879" y="78214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031">
              <a:extLst>
                <a:ext uri="{FF2B5EF4-FFF2-40B4-BE49-F238E27FC236}">
                  <a16:creationId xmlns:a16="http://schemas.microsoft.com/office/drawing/2014/main" id="{BC360C90-A659-2D4E-292F-444557E7C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865" y="78213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031">
              <a:extLst>
                <a:ext uri="{FF2B5EF4-FFF2-40B4-BE49-F238E27FC236}">
                  <a16:creationId xmlns:a16="http://schemas.microsoft.com/office/drawing/2014/main" id="{1E8A2CDB-5AF3-33F0-E160-8ED26C6E1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851" y="78212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031">
              <a:extLst>
                <a:ext uri="{FF2B5EF4-FFF2-40B4-BE49-F238E27FC236}">
                  <a16:creationId xmlns:a16="http://schemas.microsoft.com/office/drawing/2014/main" id="{4B302A77-C674-B1CF-989E-000800D47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764706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031">
              <a:extLst>
                <a:ext uri="{FF2B5EF4-FFF2-40B4-BE49-F238E27FC236}">
                  <a16:creationId xmlns:a16="http://schemas.microsoft.com/office/drawing/2014/main" id="{4E797199-7CA5-6FE6-4802-CB3FE88DAC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522" y="764706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031">
              <a:extLst>
                <a:ext uri="{FF2B5EF4-FFF2-40B4-BE49-F238E27FC236}">
                  <a16:creationId xmlns:a16="http://schemas.microsoft.com/office/drawing/2014/main" id="{46E44BC6-6CF5-56B2-4AC8-D31E8FDD1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508" y="764705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031">
              <a:extLst>
                <a:ext uri="{FF2B5EF4-FFF2-40B4-BE49-F238E27FC236}">
                  <a16:creationId xmlns:a16="http://schemas.microsoft.com/office/drawing/2014/main" id="{C6C7CC69-C303-02AB-310E-AF116DC8B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494" y="764704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031">
              <a:extLst>
                <a:ext uri="{FF2B5EF4-FFF2-40B4-BE49-F238E27FC236}">
                  <a16:creationId xmlns:a16="http://schemas.microsoft.com/office/drawing/2014/main" id="{D6BBAF0E-75CB-6CF3-A889-9591477E6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907" y="1451197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1031">
              <a:extLst>
                <a:ext uri="{FF2B5EF4-FFF2-40B4-BE49-F238E27FC236}">
                  <a16:creationId xmlns:a16="http://schemas.microsoft.com/office/drawing/2014/main" id="{417D2064-6273-99C4-05D8-F9F7BA1FB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893" y="1451197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1031">
              <a:extLst>
                <a:ext uri="{FF2B5EF4-FFF2-40B4-BE49-F238E27FC236}">
                  <a16:creationId xmlns:a16="http://schemas.microsoft.com/office/drawing/2014/main" id="{D0D8FB7F-0610-0292-8BB3-66139F587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8879" y="1451196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1031">
              <a:extLst>
                <a:ext uri="{FF2B5EF4-FFF2-40B4-BE49-F238E27FC236}">
                  <a16:creationId xmlns:a16="http://schemas.microsoft.com/office/drawing/2014/main" id="{440D66B9-DB1E-67AD-9036-29857B64A4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3865" y="1451195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1031">
              <a:extLst>
                <a:ext uri="{FF2B5EF4-FFF2-40B4-BE49-F238E27FC236}">
                  <a16:creationId xmlns:a16="http://schemas.microsoft.com/office/drawing/2014/main" id="{D59AD668-5A6D-726D-1B40-5CC8DD2F5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851" y="1451194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1031">
              <a:extLst>
                <a:ext uri="{FF2B5EF4-FFF2-40B4-BE49-F238E27FC236}">
                  <a16:creationId xmlns:a16="http://schemas.microsoft.com/office/drawing/2014/main" id="{1B3F9DDB-01D0-6611-2856-8F42D5F30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2137688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1031">
              <a:extLst>
                <a:ext uri="{FF2B5EF4-FFF2-40B4-BE49-F238E27FC236}">
                  <a16:creationId xmlns:a16="http://schemas.microsoft.com/office/drawing/2014/main" id="{706F5152-7029-5722-E2B8-F3DBC5214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522" y="2137688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1031">
              <a:extLst>
                <a:ext uri="{FF2B5EF4-FFF2-40B4-BE49-F238E27FC236}">
                  <a16:creationId xmlns:a16="http://schemas.microsoft.com/office/drawing/2014/main" id="{BBF85FD1-F46E-7F38-6539-62F8825A7E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508" y="2137687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1031">
              <a:extLst>
                <a:ext uri="{FF2B5EF4-FFF2-40B4-BE49-F238E27FC236}">
                  <a16:creationId xmlns:a16="http://schemas.microsoft.com/office/drawing/2014/main" id="{A02A11A1-9417-E0C3-71CF-9449A0786C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494" y="2137686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1031">
              <a:extLst>
                <a:ext uri="{FF2B5EF4-FFF2-40B4-BE49-F238E27FC236}">
                  <a16:creationId xmlns:a16="http://schemas.microsoft.com/office/drawing/2014/main" id="{855AA06D-6BEB-D2B6-05F0-0EF9D6AFC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043" y="2824179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1031">
              <a:extLst>
                <a:ext uri="{FF2B5EF4-FFF2-40B4-BE49-F238E27FC236}">
                  <a16:creationId xmlns:a16="http://schemas.microsoft.com/office/drawing/2014/main" id="{6275BB6F-4B4E-9775-02D2-E9C76ED9D3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029" y="2824179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1031">
              <a:extLst>
                <a:ext uri="{FF2B5EF4-FFF2-40B4-BE49-F238E27FC236}">
                  <a16:creationId xmlns:a16="http://schemas.microsoft.com/office/drawing/2014/main" id="{2468B7F6-ADB2-0019-1084-EAFA0E0942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7015" y="2824178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1031">
              <a:extLst>
                <a:ext uri="{FF2B5EF4-FFF2-40B4-BE49-F238E27FC236}">
                  <a16:creationId xmlns:a16="http://schemas.microsoft.com/office/drawing/2014/main" id="{D21235B7-E781-6C7A-EFA5-AFDAE7ED63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001" y="2824177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1031">
              <a:extLst>
                <a:ext uri="{FF2B5EF4-FFF2-40B4-BE49-F238E27FC236}">
                  <a16:creationId xmlns:a16="http://schemas.microsoft.com/office/drawing/2014/main" id="{9061A125-458C-ECFE-B89B-5BCD68A4C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987" y="2824176"/>
              <a:ext cx="724986" cy="6864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9E64D16-5F7C-48BA-8F42-43F3FC621703}"/>
              </a:ext>
            </a:extLst>
          </p:cNvPr>
          <p:cNvGrpSpPr/>
          <p:nvPr/>
        </p:nvGrpSpPr>
        <p:grpSpPr>
          <a:xfrm>
            <a:off x="4079776" y="1700808"/>
            <a:ext cx="7781760" cy="2542934"/>
            <a:chOff x="4240055" y="2146693"/>
            <a:chExt cx="7781760" cy="25429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07A8ED4-BEBD-6A2B-DEFC-04F4ADCE7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49415" y="2173876"/>
              <a:ext cx="7772400" cy="251575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0A17BB1-8FCF-7340-796F-347F927042CC}"/>
                </a:ext>
              </a:extLst>
            </p:cNvPr>
            <p:cNvSpPr/>
            <p:nvPr/>
          </p:nvSpPr>
          <p:spPr bwMode="auto">
            <a:xfrm>
              <a:off x="4303906" y="2231896"/>
              <a:ext cx="7624742" cy="2389069"/>
            </a:xfrm>
            <a:prstGeom prst="rect">
              <a:avLst/>
            </a:prstGeom>
            <a:noFill/>
            <a:ln w="76200" cap="flat" cmpd="sng" algn="ctr">
              <a:solidFill>
                <a:srgbClr val="E4E2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7683DE-033B-EB6E-3B09-A7E560C46990}"/>
                </a:ext>
              </a:extLst>
            </p:cNvPr>
            <p:cNvSpPr/>
            <p:nvPr/>
          </p:nvSpPr>
          <p:spPr bwMode="auto">
            <a:xfrm>
              <a:off x="4240055" y="2146693"/>
              <a:ext cx="7772400" cy="2542934"/>
            </a:xfrm>
            <a:prstGeom prst="rect">
              <a:avLst/>
            </a:prstGeom>
            <a:noFill/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19" name="Rectangle 1074">
            <a:extLst>
              <a:ext uri="{FF2B5EF4-FFF2-40B4-BE49-F238E27FC236}">
                <a16:creationId xmlns:a16="http://schemas.microsoft.com/office/drawing/2014/main" id="{C098295E-9307-C67A-3CF6-E48FB155F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416" y="4243742"/>
            <a:ext cx="7697954" cy="11600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>
            <a:lvl1pPr algn="ctr">
              <a:spcBef>
                <a:spcPct val="20000"/>
              </a:spcBef>
              <a:defRPr sz="4400" b="1">
                <a:solidFill>
                  <a:srgbClr val="FFFFCC"/>
                </a:solidFill>
                <a:latin typeface="Helvetica" pitchFamily="2" charset="0"/>
              </a:defRPr>
            </a:lvl1pPr>
            <a:lvl2pPr marL="590550" indent="-280988" algn="ctr">
              <a:spcBef>
                <a:spcPct val="20000"/>
              </a:spcBef>
              <a:defRPr sz="3600" b="1">
                <a:solidFill>
                  <a:srgbClr val="FFFFCC"/>
                </a:solidFill>
                <a:latin typeface="Helvetica" pitchFamily="2" charset="0"/>
              </a:defRPr>
            </a:lvl2pPr>
            <a:lvl3pPr marL="1049338" algn="ctr">
              <a:spcBef>
                <a:spcPct val="20000"/>
              </a:spcBef>
              <a:defRPr sz="2400" b="1">
                <a:solidFill>
                  <a:srgbClr val="FFFFCC"/>
                </a:solidFill>
                <a:latin typeface="Helvetica" pitchFamily="2" charset="0"/>
              </a:defRPr>
            </a:lvl3pPr>
            <a:lvl4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4pPr>
            <a:lvl5pPr algn="ctr">
              <a:spcBef>
                <a:spcPct val="20000"/>
              </a:spcBef>
              <a:defRPr sz="2000" b="1">
                <a:solidFill>
                  <a:srgbClr val="FFFFCC"/>
                </a:solidFill>
                <a:latin typeface="Helvetica" pitchFamily="2" charset="0"/>
              </a:defRPr>
            </a:lvl5pPr>
            <a:lvl6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6pPr>
            <a:lvl7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7pPr>
            <a:lvl8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8pPr>
            <a:lvl9pPr algn="ctr" eaLnBrk="0" fontAlgn="base" hangingPunct="0">
              <a:spcBef>
                <a:spcPct val="20000"/>
              </a:spcBef>
              <a:spcAft>
                <a:spcPct val="0"/>
              </a:spcAft>
              <a:defRPr sz="2000" b="1">
                <a:solidFill>
                  <a:srgbClr val="FFFFCC"/>
                </a:solidFill>
                <a:latin typeface="Helvetica" pitchFamily="2" charset="0"/>
              </a:defRPr>
            </a:lvl9pPr>
          </a:lstStyle>
          <a:p>
            <a:r>
              <a:rPr lang="en-US" altLang="en-CH" sz="3200" b="0">
                <a:solidFill>
                  <a:srgbClr val="FFFF00"/>
                </a:solidFill>
              </a:rPr>
              <a:t>The bank now stores &gt;200,000 structures obtained with x-ray crystallography </a:t>
            </a:r>
          </a:p>
        </p:txBody>
      </p:sp>
    </p:spTree>
    <p:extLst>
      <p:ext uri="{BB962C8B-B14F-4D97-AF65-F5344CB8AC3E}">
        <p14:creationId xmlns:p14="http://schemas.microsoft.com/office/powerpoint/2010/main" val="209099583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8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animBg="1"/>
      <p:bldP spid="17" grpId="0" autoUpdateAnimBg="0"/>
      <p:bldP spid="53" grpId="0" autoUpdateAnimBg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2">
            <a:extLst>
              <a:ext uri="{FF2B5EF4-FFF2-40B4-BE49-F238E27FC236}">
                <a16:creationId xmlns:a16="http://schemas.microsoft.com/office/drawing/2014/main" id="{A117D5C4-EB44-B3D4-2757-FB37DEC08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332656"/>
            <a:ext cx="12192000" cy="145352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charset="0"/>
              </a:rPr>
              <a:t>What is the aspect that makes synchrotron sources essential? They notably emit </a:t>
            </a:r>
            <a:r>
              <a:rPr lang="en-US" sz="3200" b="0" u="sng">
                <a:solidFill>
                  <a:srgbClr val="FFFF00"/>
                </a:solidFill>
                <a:latin typeface="Chalkboard" charset="0"/>
              </a:rPr>
              <a:t>x-ra</a:t>
            </a:r>
            <a:r>
              <a:rPr lang="en-US" sz="3200" b="0">
                <a:solidFill>
                  <a:srgbClr val="FFFF00"/>
                </a:solidFill>
                <a:latin typeface="Chalkboard" charset="0"/>
              </a:rPr>
              <a:t>y</a:t>
            </a:r>
            <a:r>
              <a:rPr lang="en-US" sz="3200" b="0" u="sng">
                <a:solidFill>
                  <a:srgbClr val="FFFF00"/>
                </a:solidFill>
                <a:latin typeface="Chalkboard" charset="0"/>
              </a:rPr>
              <a:t>s</a:t>
            </a:r>
            <a:r>
              <a:rPr lang="en-US" sz="3200" b="0">
                <a:solidFill>
                  <a:srgbClr val="85FFDC"/>
                </a:solidFill>
                <a:latin typeface="Chalkboard" charset="0"/>
              </a:rPr>
              <a:t>, very important because of what we can p</a:t>
            </a:r>
            <a:r>
              <a:rPr lang="en-US" sz="3200" b="0" u="sng">
                <a:solidFill>
                  <a:srgbClr val="85FFDC"/>
                </a:solidFill>
                <a:latin typeface="Chalkboard" charset="0"/>
              </a:rPr>
              <a:t>robe</a:t>
            </a:r>
            <a:r>
              <a:rPr lang="en-US" sz="3200" b="0">
                <a:solidFill>
                  <a:srgbClr val="85FFDC"/>
                </a:solidFill>
                <a:latin typeface="Chalkboard" charset="0"/>
              </a:rPr>
              <a:t> with their </a:t>
            </a:r>
            <a:r>
              <a:rPr lang="en-US" sz="3200" b="0" u="sng">
                <a:solidFill>
                  <a:srgbClr val="FFFF00"/>
                </a:solidFill>
                <a:latin typeface="Chalkboard" charset="0"/>
              </a:rPr>
              <a:t>wavelen</a:t>
            </a:r>
            <a:r>
              <a:rPr lang="en-US" sz="3200" b="0">
                <a:solidFill>
                  <a:srgbClr val="FFFF00"/>
                </a:solidFill>
                <a:latin typeface="Chalkboard" charset="0"/>
              </a:rPr>
              <a:t>g</a:t>
            </a:r>
            <a:r>
              <a:rPr lang="en-US" sz="3200" b="0" u="sng">
                <a:solidFill>
                  <a:srgbClr val="FFFF00"/>
                </a:solidFill>
                <a:latin typeface="Chalkboard" charset="0"/>
              </a:rPr>
              <a:t>ths</a:t>
            </a:r>
            <a:r>
              <a:rPr lang="en-US" sz="3200" b="0">
                <a:solidFill>
                  <a:srgbClr val="FFFF00"/>
                </a:solidFill>
                <a:latin typeface="Chalkboard" charset="0"/>
              </a:rPr>
              <a:t> 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 charset="0"/>
              </a:rPr>
              <a:t>and</a:t>
            </a:r>
            <a:r>
              <a:rPr lang="en-US" sz="3200" b="0">
                <a:solidFill>
                  <a:srgbClr val="FFFF00"/>
                </a:solidFill>
                <a:latin typeface="Chalkboard" charset="0"/>
              </a:rPr>
              <a:t> p</a:t>
            </a:r>
            <a:r>
              <a:rPr lang="en-US" sz="3200" b="0" u="sng">
                <a:solidFill>
                  <a:srgbClr val="FFFF00"/>
                </a:solidFill>
                <a:latin typeface="Chalkboard" charset="0"/>
              </a:rPr>
              <a:t>hoton ener</a:t>
            </a:r>
            <a:r>
              <a:rPr lang="en-US" sz="3200" b="0">
                <a:solidFill>
                  <a:srgbClr val="FFFF00"/>
                </a:solidFill>
                <a:latin typeface="Chalkboard" charset="0"/>
              </a:rPr>
              <a:t>g</a:t>
            </a:r>
            <a:r>
              <a:rPr lang="en-US" sz="3200" b="0" u="sng">
                <a:solidFill>
                  <a:srgbClr val="FFFF00"/>
                </a:solidFill>
                <a:latin typeface="Chalkboard" charset="0"/>
              </a:rPr>
              <a:t>ies</a:t>
            </a:r>
            <a:endParaRPr lang="en-US" sz="3200" b="0" u="sng">
              <a:solidFill>
                <a:schemeClr val="accent1">
                  <a:lumMod val="60000"/>
                  <a:lumOff val="40000"/>
                </a:schemeClr>
              </a:solidFill>
              <a:latin typeface="Chalkboard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3200" b="0">
              <a:solidFill>
                <a:srgbClr val="85FFDC"/>
              </a:solidFill>
              <a:latin typeface="Chalkboard" charset="0"/>
            </a:endParaRPr>
          </a:p>
        </p:txBody>
      </p:sp>
      <p:sp>
        <p:nvSpPr>
          <p:cNvPr id="46" name="Figura a mano libera 45">
            <a:extLst>
              <a:ext uri="{FF2B5EF4-FFF2-40B4-BE49-F238E27FC236}">
                <a16:creationId xmlns:a16="http://schemas.microsoft.com/office/drawing/2014/main" id="{11EDA339-05F8-7A4D-95CC-5511CB5C34D3}"/>
              </a:ext>
            </a:extLst>
          </p:cNvPr>
          <p:cNvSpPr/>
          <p:nvPr/>
        </p:nvSpPr>
        <p:spPr bwMode="auto">
          <a:xfrm>
            <a:off x="2488187" y="1818845"/>
            <a:ext cx="2633537" cy="3500440"/>
          </a:xfrm>
          <a:custGeom>
            <a:avLst/>
            <a:gdLst>
              <a:gd name="connsiteX0" fmla="*/ 10633 w 797442"/>
              <a:gd name="connsiteY0" fmla="*/ 21265 h 3423683"/>
              <a:gd name="connsiteX1" fmla="*/ 797442 w 797442"/>
              <a:gd name="connsiteY1" fmla="*/ 0 h 3423683"/>
              <a:gd name="connsiteX2" fmla="*/ 797442 w 797442"/>
              <a:gd name="connsiteY2" fmla="*/ 3423683 h 3423683"/>
              <a:gd name="connsiteX3" fmla="*/ 0 w 797442"/>
              <a:gd name="connsiteY3" fmla="*/ 446567 h 3423683"/>
              <a:gd name="connsiteX4" fmla="*/ 10633 w 797442"/>
              <a:gd name="connsiteY4" fmla="*/ 21265 h 3423683"/>
              <a:gd name="connsiteX0" fmla="*/ 0 w 939209"/>
              <a:gd name="connsiteY0" fmla="*/ 0 h 3546352"/>
              <a:gd name="connsiteX1" fmla="*/ 939209 w 939209"/>
              <a:gd name="connsiteY1" fmla="*/ 122669 h 3546352"/>
              <a:gd name="connsiteX2" fmla="*/ 939209 w 939209"/>
              <a:gd name="connsiteY2" fmla="*/ 3546352 h 3546352"/>
              <a:gd name="connsiteX3" fmla="*/ 141767 w 939209"/>
              <a:gd name="connsiteY3" fmla="*/ 569236 h 3546352"/>
              <a:gd name="connsiteX4" fmla="*/ 0 w 939209"/>
              <a:gd name="connsiteY4" fmla="*/ 0 h 3546352"/>
              <a:gd name="connsiteX0" fmla="*/ 0 w 939209"/>
              <a:gd name="connsiteY0" fmla="*/ 0 h 3546352"/>
              <a:gd name="connsiteX1" fmla="*/ 939209 w 939209"/>
              <a:gd name="connsiteY1" fmla="*/ 122669 h 3546352"/>
              <a:gd name="connsiteX2" fmla="*/ 939209 w 939209"/>
              <a:gd name="connsiteY2" fmla="*/ 3546352 h 3546352"/>
              <a:gd name="connsiteX3" fmla="*/ 23234 w 939209"/>
              <a:gd name="connsiteY3" fmla="*/ 433769 h 3546352"/>
              <a:gd name="connsiteX4" fmla="*/ 0 w 939209"/>
              <a:gd name="connsiteY4" fmla="*/ 0 h 3546352"/>
              <a:gd name="connsiteX0" fmla="*/ 0 w 939209"/>
              <a:gd name="connsiteY0" fmla="*/ 0 h 3546352"/>
              <a:gd name="connsiteX1" fmla="*/ 939209 w 939209"/>
              <a:gd name="connsiteY1" fmla="*/ 122669 h 3546352"/>
              <a:gd name="connsiteX2" fmla="*/ 939209 w 939209"/>
              <a:gd name="connsiteY2" fmla="*/ 3546352 h 3546352"/>
              <a:gd name="connsiteX3" fmla="*/ 23234 w 939209"/>
              <a:gd name="connsiteY3" fmla="*/ 433769 h 3546352"/>
              <a:gd name="connsiteX4" fmla="*/ 0 w 939209"/>
              <a:gd name="connsiteY4" fmla="*/ 0 h 3546352"/>
              <a:gd name="connsiteX0" fmla="*/ 0 w 939209"/>
              <a:gd name="connsiteY0" fmla="*/ 0 h 3546352"/>
              <a:gd name="connsiteX1" fmla="*/ 939209 w 939209"/>
              <a:gd name="connsiteY1" fmla="*/ 122669 h 3546352"/>
              <a:gd name="connsiteX2" fmla="*/ 939209 w 939209"/>
              <a:gd name="connsiteY2" fmla="*/ 3546352 h 3546352"/>
              <a:gd name="connsiteX3" fmla="*/ 23234 w 939209"/>
              <a:gd name="connsiteY3" fmla="*/ 433769 h 3546352"/>
              <a:gd name="connsiteX4" fmla="*/ 0 w 939209"/>
              <a:gd name="connsiteY4" fmla="*/ 0 h 3546352"/>
              <a:gd name="connsiteX0" fmla="*/ 0 w 947676"/>
              <a:gd name="connsiteY0" fmla="*/ 0 h 3537885"/>
              <a:gd name="connsiteX1" fmla="*/ 947676 w 947676"/>
              <a:gd name="connsiteY1" fmla="*/ 114202 h 3537885"/>
              <a:gd name="connsiteX2" fmla="*/ 947676 w 947676"/>
              <a:gd name="connsiteY2" fmla="*/ 3537885 h 3537885"/>
              <a:gd name="connsiteX3" fmla="*/ 31701 w 947676"/>
              <a:gd name="connsiteY3" fmla="*/ 425302 h 3537885"/>
              <a:gd name="connsiteX4" fmla="*/ 0 w 947676"/>
              <a:gd name="connsiteY4" fmla="*/ 0 h 3537885"/>
              <a:gd name="connsiteX0" fmla="*/ 0 w 947676"/>
              <a:gd name="connsiteY0" fmla="*/ 0 h 3563285"/>
              <a:gd name="connsiteX1" fmla="*/ 947676 w 947676"/>
              <a:gd name="connsiteY1" fmla="*/ 139602 h 3563285"/>
              <a:gd name="connsiteX2" fmla="*/ 947676 w 947676"/>
              <a:gd name="connsiteY2" fmla="*/ 3563285 h 3563285"/>
              <a:gd name="connsiteX3" fmla="*/ 31701 w 947676"/>
              <a:gd name="connsiteY3" fmla="*/ 450702 h 3563285"/>
              <a:gd name="connsiteX4" fmla="*/ 0 w 947676"/>
              <a:gd name="connsiteY4" fmla="*/ 0 h 3563285"/>
              <a:gd name="connsiteX0" fmla="*/ 0 w 957836"/>
              <a:gd name="connsiteY0" fmla="*/ 0 h 3563285"/>
              <a:gd name="connsiteX1" fmla="*/ 957836 w 957836"/>
              <a:gd name="connsiteY1" fmla="*/ 175162 h 3563285"/>
              <a:gd name="connsiteX2" fmla="*/ 947676 w 957836"/>
              <a:gd name="connsiteY2" fmla="*/ 3563285 h 3563285"/>
              <a:gd name="connsiteX3" fmla="*/ 31701 w 957836"/>
              <a:gd name="connsiteY3" fmla="*/ 450702 h 3563285"/>
              <a:gd name="connsiteX4" fmla="*/ 0 w 957836"/>
              <a:gd name="connsiteY4" fmla="*/ 0 h 3563285"/>
              <a:gd name="connsiteX0" fmla="*/ 0 w 948646"/>
              <a:gd name="connsiteY0" fmla="*/ 0 h 3531126"/>
              <a:gd name="connsiteX1" fmla="*/ 948646 w 948646"/>
              <a:gd name="connsiteY1" fmla="*/ 143003 h 3531126"/>
              <a:gd name="connsiteX2" fmla="*/ 938486 w 948646"/>
              <a:gd name="connsiteY2" fmla="*/ 3531126 h 3531126"/>
              <a:gd name="connsiteX3" fmla="*/ 22511 w 948646"/>
              <a:gd name="connsiteY3" fmla="*/ 418543 h 3531126"/>
              <a:gd name="connsiteX4" fmla="*/ 0 w 948646"/>
              <a:gd name="connsiteY4" fmla="*/ 0 h 3531126"/>
              <a:gd name="connsiteX0" fmla="*/ 0 w 934861"/>
              <a:gd name="connsiteY0" fmla="*/ 0 h 3531126"/>
              <a:gd name="connsiteX1" fmla="*/ 934861 w 934861"/>
              <a:gd name="connsiteY1" fmla="*/ 143003 h 3531126"/>
              <a:gd name="connsiteX2" fmla="*/ 924701 w 934861"/>
              <a:gd name="connsiteY2" fmla="*/ 3531126 h 3531126"/>
              <a:gd name="connsiteX3" fmla="*/ 8726 w 934861"/>
              <a:gd name="connsiteY3" fmla="*/ 418543 h 3531126"/>
              <a:gd name="connsiteX4" fmla="*/ 0 w 934861"/>
              <a:gd name="connsiteY4" fmla="*/ 0 h 3531126"/>
              <a:gd name="connsiteX0" fmla="*/ 0 w 934861"/>
              <a:gd name="connsiteY0" fmla="*/ 0 h 3540314"/>
              <a:gd name="connsiteX1" fmla="*/ 934861 w 934861"/>
              <a:gd name="connsiteY1" fmla="*/ 152191 h 3540314"/>
              <a:gd name="connsiteX2" fmla="*/ 924701 w 934861"/>
              <a:gd name="connsiteY2" fmla="*/ 3540314 h 3540314"/>
              <a:gd name="connsiteX3" fmla="*/ 8726 w 934861"/>
              <a:gd name="connsiteY3" fmla="*/ 427731 h 3540314"/>
              <a:gd name="connsiteX4" fmla="*/ 0 w 934861"/>
              <a:gd name="connsiteY4" fmla="*/ 0 h 3540314"/>
              <a:gd name="connsiteX0" fmla="*/ 0 w 934861"/>
              <a:gd name="connsiteY0" fmla="*/ 0 h 3540314"/>
              <a:gd name="connsiteX1" fmla="*/ 934861 w 934861"/>
              <a:gd name="connsiteY1" fmla="*/ 152191 h 3540314"/>
              <a:gd name="connsiteX2" fmla="*/ 924701 w 934861"/>
              <a:gd name="connsiteY2" fmla="*/ 3540314 h 3540314"/>
              <a:gd name="connsiteX3" fmla="*/ 8726 w 934861"/>
              <a:gd name="connsiteY3" fmla="*/ 427731 h 3540314"/>
              <a:gd name="connsiteX4" fmla="*/ 0 w 934861"/>
              <a:gd name="connsiteY4" fmla="*/ 0 h 3540314"/>
              <a:gd name="connsiteX0" fmla="*/ 6836 w 941697"/>
              <a:gd name="connsiteY0" fmla="*/ 0 h 3540314"/>
              <a:gd name="connsiteX1" fmla="*/ 941697 w 941697"/>
              <a:gd name="connsiteY1" fmla="*/ 152191 h 3540314"/>
              <a:gd name="connsiteX2" fmla="*/ 931537 w 941697"/>
              <a:gd name="connsiteY2" fmla="*/ 3540314 h 3540314"/>
              <a:gd name="connsiteX3" fmla="*/ 1777 w 941697"/>
              <a:gd name="connsiteY3" fmla="*/ 455296 h 3540314"/>
              <a:gd name="connsiteX4" fmla="*/ 6836 w 941697"/>
              <a:gd name="connsiteY4" fmla="*/ 0 h 3540314"/>
              <a:gd name="connsiteX0" fmla="*/ 6836 w 941697"/>
              <a:gd name="connsiteY0" fmla="*/ 0 h 3540314"/>
              <a:gd name="connsiteX1" fmla="*/ 941697 w 941697"/>
              <a:gd name="connsiteY1" fmla="*/ 175162 h 3540314"/>
              <a:gd name="connsiteX2" fmla="*/ 931537 w 941697"/>
              <a:gd name="connsiteY2" fmla="*/ 3540314 h 3540314"/>
              <a:gd name="connsiteX3" fmla="*/ 1777 w 941697"/>
              <a:gd name="connsiteY3" fmla="*/ 455296 h 3540314"/>
              <a:gd name="connsiteX4" fmla="*/ 6836 w 941697"/>
              <a:gd name="connsiteY4" fmla="*/ 0 h 3540314"/>
              <a:gd name="connsiteX0" fmla="*/ 1290 w 936151"/>
              <a:gd name="connsiteY0" fmla="*/ 0 h 3540314"/>
              <a:gd name="connsiteX1" fmla="*/ 936151 w 936151"/>
              <a:gd name="connsiteY1" fmla="*/ 175162 h 3540314"/>
              <a:gd name="connsiteX2" fmla="*/ 925991 w 936151"/>
              <a:gd name="connsiteY2" fmla="*/ 3540314 h 3540314"/>
              <a:gd name="connsiteX3" fmla="*/ 2368 w 936151"/>
              <a:gd name="connsiteY3" fmla="*/ 688452 h 3540314"/>
              <a:gd name="connsiteX4" fmla="*/ 1290 w 936151"/>
              <a:gd name="connsiteY4" fmla="*/ 0 h 3540314"/>
              <a:gd name="connsiteX0" fmla="*/ 1290 w 936151"/>
              <a:gd name="connsiteY0" fmla="*/ 94808 h 3365152"/>
              <a:gd name="connsiteX1" fmla="*/ 936151 w 936151"/>
              <a:gd name="connsiteY1" fmla="*/ 0 h 3365152"/>
              <a:gd name="connsiteX2" fmla="*/ 925991 w 936151"/>
              <a:gd name="connsiteY2" fmla="*/ 3365152 h 3365152"/>
              <a:gd name="connsiteX3" fmla="*/ 2368 w 936151"/>
              <a:gd name="connsiteY3" fmla="*/ 513290 h 3365152"/>
              <a:gd name="connsiteX4" fmla="*/ 1290 w 936151"/>
              <a:gd name="connsiteY4" fmla="*/ 94808 h 3365152"/>
              <a:gd name="connsiteX0" fmla="*/ 6837 w 935561"/>
              <a:gd name="connsiteY0" fmla="*/ 82536 h 3365152"/>
              <a:gd name="connsiteX1" fmla="*/ 935561 w 935561"/>
              <a:gd name="connsiteY1" fmla="*/ 0 h 3365152"/>
              <a:gd name="connsiteX2" fmla="*/ 925401 w 935561"/>
              <a:gd name="connsiteY2" fmla="*/ 3365152 h 3365152"/>
              <a:gd name="connsiteX3" fmla="*/ 1778 w 935561"/>
              <a:gd name="connsiteY3" fmla="*/ 513290 h 3365152"/>
              <a:gd name="connsiteX4" fmla="*/ 6837 w 935561"/>
              <a:gd name="connsiteY4" fmla="*/ 82536 h 3365152"/>
              <a:gd name="connsiteX0" fmla="*/ 6837 w 935561"/>
              <a:gd name="connsiteY0" fmla="*/ 76401 h 3365152"/>
              <a:gd name="connsiteX1" fmla="*/ 935561 w 935561"/>
              <a:gd name="connsiteY1" fmla="*/ 0 h 3365152"/>
              <a:gd name="connsiteX2" fmla="*/ 925401 w 935561"/>
              <a:gd name="connsiteY2" fmla="*/ 3365152 h 3365152"/>
              <a:gd name="connsiteX3" fmla="*/ 1778 w 935561"/>
              <a:gd name="connsiteY3" fmla="*/ 513290 h 3365152"/>
              <a:gd name="connsiteX4" fmla="*/ 6837 w 935561"/>
              <a:gd name="connsiteY4" fmla="*/ 76401 h 3365152"/>
              <a:gd name="connsiteX0" fmla="*/ 6837 w 941698"/>
              <a:gd name="connsiteY0" fmla="*/ 76401 h 3365152"/>
              <a:gd name="connsiteX1" fmla="*/ 941698 w 941698"/>
              <a:gd name="connsiteY1" fmla="*/ 0 h 3365152"/>
              <a:gd name="connsiteX2" fmla="*/ 925401 w 941698"/>
              <a:gd name="connsiteY2" fmla="*/ 3365152 h 3365152"/>
              <a:gd name="connsiteX3" fmla="*/ 1778 w 941698"/>
              <a:gd name="connsiteY3" fmla="*/ 513290 h 3365152"/>
              <a:gd name="connsiteX4" fmla="*/ 6837 w 941698"/>
              <a:gd name="connsiteY4" fmla="*/ 76401 h 3365152"/>
              <a:gd name="connsiteX0" fmla="*/ 6837 w 941698"/>
              <a:gd name="connsiteY0" fmla="*/ 82537 h 3371288"/>
              <a:gd name="connsiteX1" fmla="*/ 941698 w 941698"/>
              <a:gd name="connsiteY1" fmla="*/ 0 h 3371288"/>
              <a:gd name="connsiteX2" fmla="*/ 925401 w 941698"/>
              <a:gd name="connsiteY2" fmla="*/ 3371288 h 3371288"/>
              <a:gd name="connsiteX3" fmla="*/ 1778 w 941698"/>
              <a:gd name="connsiteY3" fmla="*/ 519426 h 3371288"/>
              <a:gd name="connsiteX4" fmla="*/ 6837 w 941698"/>
              <a:gd name="connsiteY4" fmla="*/ 82537 h 3371288"/>
              <a:gd name="connsiteX0" fmla="*/ 6837 w 941698"/>
              <a:gd name="connsiteY0" fmla="*/ 82537 h 3371288"/>
              <a:gd name="connsiteX1" fmla="*/ 941698 w 941698"/>
              <a:gd name="connsiteY1" fmla="*/ 0 h 3371288"/>
              <a:gd name="connsiteX2" fmla="*/ 925401 w 941698"/>
              <a:gd name="connsiteY2" fmla="*/ 3371288 h 3371288"/>
              <a:gd name="connsiteX3" fmla="*/ 1778 w 941698"/>
              <a:gd name="connsiteY3" fmla="*/ 519426 h 3371288"/>
              <a:gd name="connsiteX4" fmla="*/ 6837 w 941698"/>
              <a:gd name="connsiteY4" fmla="*/ 82537 h 3371288"/>
              <a:gd name="connsiteX0" fmla="*/ 6837 w 941698"/>
              <a:gd name="connsiteY0" fmla="*/ 4544 h 3428349"/>
              <a:gd name="connsiteX1" fmla="*/ 941698 w 941698"/>
              <a:gd name="connsiteY1" fmla="*/ 57061 h 3428349"/>
              <a:gd name="connsiteX2" fmla="*/ 925401 w 941698"/>
              <a:gd name="connsiteY2" fmla="*/ 3428349 h 3428349"/>
              <a:gd name="connsiteX3" fmla="*/ 1778 w 941698"/>
              <a:gd name="connsiteY3" fmla="*/ 576487 h 3428349"/>
              <a:gd name="connsiteX4" fmla="*/ 6837 w 941698"/>
              <a:gd name="connsiteY4" fmla="*/ 4544 h 3428349"/>
              <a:gd name="connsiteX0" fmla="*/ 0 w 958382"/>
              <a:gd name="connsiteY0" fmla="*/ 4192 h 3438386"/>
              <a:gd name="connsiteX1" fmla="*/ 958382 w 958382"/>
              <a:gd name="connsiteY1" fmla="*/ 67098 h 3438386"/>
              <a:gd name="connsiteX2" fmla="*/ 942085 w 958382"/>
              <a:gd name="connsiteY2" fmla="*/ 3438386 h 3438386"/>
              <a:gd name="connsiteX3" fmla="*/ 18462 w 958382"/>
              <a:gd name="connsiteY3" fmla="*/ 586524 h 3438386"/>
              <a:gd name="connsiteX4" fmla="*/ 0 w 958382"/>
              <a:gd name="connsiteY4" fmla="*/ 4192 h 3438386"/>
              <a:gd name="connsiteX0" fmla="*/ 6836 w 965218"/>
              <a:gd name="connsiteY0" fmla="*/ 4192 h 3438386"/>
              <a:gd name="connsiteX1" fmla="*/ 965218 w 965218"/>
              <a:gd name="connsiteY1" fmla="*/ 67098 h 3438386"/>
              <a:gd name="connsiteX2" fmla="*/ 948921 w 965218"/>
              <a:gd name="connsiteY2" fmla="*/ 3438386 h 3438386"/>
              <a:gd name="connsiteX3" fmla="*/ 1777 w 965218"/>
              <a:gd name="connsiteY3" fmla="*/ 430693 h 3438386"/>
              <a:gd name="connsiteX4" fmla="*/ 6836 w 965218"/>
              <a:gd name="connsiteY4" fmla="*/ 4192 h 3438386"/>
              <a:gd name="connsiteX0" fmla="*/ 13418 w 964831"/>
              <a:gd name="connsiteY0" fmla="*/ 3290 h 3474422"/>
              <a:gd name="connsiteX1" fmla="*/ 964831 w 964831"/>
              <a:gd name="connsiteY1" fmla="*/ 103134 h 3474422"/>
              <a:gd name="connsiteX2" fmla="*/ 948534 w 964831"/>
              <a:gd name="connsiteY2" fmla="*/ 3474422 h 3474422"/>
              <a:gd name="connsiteX3" fmla="*/ 1390 w 964831"/>
              <a:gd name="connsiteY3" fmla="*/ 466729 h 3474422"/>
              <a:gd name="connsiteX4" fmla="*/ 13418 w 964831"/>
              <a:gd name="connsiteY4" fmla="*/ 3290 h 3474422"/>
              <a:gd name="connsiteX0" fmla="*/ 6835 w 965218"/>
              <a:gd name="connsiteY0" fmla="*/ 3044 h 3488028"/>
              <a:gd name="connsiteX1" fmla="*/ 965218 w 965218"/>
              <a:gd name="connsiteY1" fmla="*/ 116740 h 3488028"/>
              <a:gd name="connsiteX2" fmla="*/ 948921 w 965218"/>
              <a:gd name="connsiteY2" fmla="*/ 3488028 h 3488028"/>
              <a:gd name="connsiteX3" fmla="*/ 1777 w 965218"/>
              <a:gd name="connsiteY3" fmla="*/ 480335 h 3488028"/>
              <a:gd name="connsiteX4" fmla="*/ 6835 w 965218"/>
              <a:gd name="connsiteY4" fmla="*/ 3044 h 3488028"/>
              <a:gd name="connsiteX0" fmla="*/ 6835 w 965218"/>
              <a:gd name="connsiteY0" fmla="*/ 0 h 3484984"/>
              <a:gd name="connsiteX1" fmla="*/ 965218 w 965218"/>
              <a:gd name="connsiteY1" fmla="*/ 113696 h 3484984"/>
              <a:gd name="connsiteX2" fmla="*/ 948921 w 965218"/>
              <a:gd name="connsiteY2" fmla="*/ 3484984 h 3484984"/>
              <a:gd name="connsiteX3" fmla="*/ 1777 w 965218"/>
              <a:gd name="connsiteY3" fmla="*/ 477291 h 3484984"/>
              <a:gd name="connsiteX4" fmla="*/ 6835 w 965218"/>
              <a:gd name="connsiteY4" fmla="*/ 0 h 3484984"/>
              <a:gd name="connsiteX0" fmla="*/ 6835 w 965218"/>
              <a:gd name="connsiteY0" fmla="*/ 0 h 3484984"/>
              <a:gd name="connsiteX1" fmla="*/ 965218 w 965218"/>
              <a:gd name="connsiteY1" fmla="*/ 113696 h 3484984"/>
              <a:gd name="connsiteX2" fmla="*/ 948921 w 965218"/>
              <a:gd name="connsiteY2" fmla="*/ 3484984 h 3484984"/>
              <a:gd name="connsiteX3" fmla="*/ 1777 w 965218"/>
              <a:gd name="connsiteY3" fmla="*/ 477291 h 3484984"/>
              <a:gd name="connsiteX4" fmla="*/ 6835 w 965218"/>
              <a:gd name="connsiteY4" fmla="*/ 0 h 3484984"/>
              <a:gd name="connsiteX0" fmla="*/ 6835 w 965218"/>
              <a:gd name="connsiteY0" fmla="*/ 0 h 3484984"/>
              <a:gd name="connsiteX1" fmla="*/ 965218 w 965218"/>
              <a:gd name="connsiteY1" fmla="*/ 113696 h 3484984"/>
              <a:gd name="connsiteX2" fmla="*/ 948921 w 965218"/>
              <a:gd name="connsiteY2" fmla="*/ 3484984 h 3484984"/>
              <a:gd name="connsiteX3" fmla="*/ 1777 w 965218"/>
              <a:gd name="connsiteY3" fmla="*/ 435737 h 3484984"/>
              <a:gd name="connsiteX4" fmla="*/ 6835 w 965218"/>
              <a:gd name="connsiteY4" fmla="*/ 0 h 3484984"/>
              <a:gd name="connsiteX0" fmla="*/ 0 w 958383"/>
              <a:gd name="connsiteY0" fmla="*/ 0 h 3484984"/>
              <a:gd name="connsiteX1" fmla="*/ 958383 w 958383"/>
              <a:gd name="connsiteY1" fmla="*/ 113696 h 3484984"/>
              <a:gd name="connsiteX2" fmla="*/ 942086 w 958383"/>
              <a:gd name="connsiteY2" fmla="*/ 3484984 h 3484984"/>
              <a:gd name="connsiteX3" fmla="*/ 8880 w 958383"/>
              <a:gd name="connsiteY3" fmla="*/ 444971 h 3484984"/>
              <a:gd name="connsiteX4" fmla="*/ 0 w 958383"/>
              <a:gd name="connsiteY4" fmla="*/ 0 h 3484984"/>
              <a:gd name="connsiteX0" fmla="*/ 0 w 961867"/>
              <a:gd name="connsiteY0" fmla="*/ 0 h 3489601"/>
              <a:gd name="connsiteX1" fmla="*/ 961867 w 961867"/>
              <a:gd name="connsiteY1" fmla="*/ 118313 h 3489601"/>
              <a:gd name="connsiteX2" fmla="*/ 945570 w 961867"/>
              <a:gd name="connsiteY2" fmla="*/ 3489601 h 3489601"/>
              <a:gd name="connsiteX3" fmla="*/ 12364 w 961867"/>
              <a:gd name="connsiteY3" fmla="*/ 449588 h 3489601"/>
              <a:gd name="connsiteX4" fmla="*/ 0 w 961867"/>
              <a:gd name="connsiteY4" fmla="*/ 0 h 3489601"/>
              <a:gd name="connsiteX0" fmla="*/ 0 w 965351"/>
              <a:gd name="connsiteY0" fmla="*/ 0 h 3480366"/>
              <a:gd name="connsiteX1" fmla="*/ 965351 w 965351"/>
              <a:gd name="connsiteY1" fmla="*/ 109078 h 3480366"/>
              <a:gd name="connsiteX2" fmla="*/ 949054 w 965351"/>
              <a:gd name="connsiteY2" fmla="*/ 3480366 h 3480366"/>
              <a:gd name="connsiteX3" fmla="*/ 15848 w 965351"/>
              <a:gd name="connsiteY3" fmla="*/ 440353 h 3480366"/>
              <a:gd name="connsiteX4" fmla="*/ 0 w 965351"/>
              <a:gd name="connsiteY4" fmla="*/ 0 h 3480366"/>
              <a:gd name="connsiteX0" fmla="*/ 0 w 959367"/>
              <a:gd name="connsiteY0" fmla="*/ 0 h 3472553"/>
              <a:gd name="connsiteX1" fmla="*/ 959367 w 959367"/>
              <a:gd name="connsiteY1" fmla="*/ 101265 h 3472553"/>
              <a:gd name="connsiteX2" fmla="*/ 943070 w 959367"/>
              <a:gd name="connsiteY2" fmla="*/ 3472553 h 3472553"/>
              <a:gd name="connsiteX3" fmla="*/ 9864 w 959367"/>
              <a:gd name="connsiteY3" fmla="*/ 432540 h 3472553"/>
              <a:gd name="connsiteX4" fmla="*/ 0 w 959367"/>
              <a:gd name="connsiteY4" fmla="*/ 0 h 3472553"/>
              <a:gd name="connsiteX0" fmla="*/ 0 w 962481"/>
              <a:gd name="connsiteY0" fmla="*/ 0 h 3464739"/>
              <a:gd name="connsiteX1" fmla="*/ 959367 w 962481"/>
              <a:gd name="connsiteY1" fmla="*/ 101265 h 3464739"/>
              <a:gd name="connsiteX2" fmla="*/ 961714 w 962481"/>
              <a:gd name="connsiteY2" fmla="*/ 3464739 h 3464739"/>
              <a:gd name="connsiteX3" fmla="*/ 9864 w 962481"/>
              <a:gd name="connsiteY3" fmla="*/ 432540 h 3464739"/>
              <a:gd name="connsiteX4" fmla="*/ 0 w 962481"/>
              <a:gd name="connsiteY4" fmla="*/ 0 h 3464739"/>
              <a:gd name="connsiteX0" fmla="*/ 0 w 962481"/>
              <a:gd name="connsiteY0" fmla="*/ 1089 h 3465828"/>
              <a:gd name="connsiteX1" fmla="*/ 959367 w 962481"/>
              <a:gd name="connsiteY1" fmla="*/ 9905 h 3465828"/>
              <a:gd name="connsiteX2" fmla="*/ 961714 w 962481"/>
              <a:gd name="connsiteY2" fmla="*/ 3465828 h 3465828"/>
              <a:gd name="connsiteX3" fmla="*/ 9864 w 962481"/>
              <a:gd name="connsiteY3" fmla="*/ 433629 h 3465828"/>
              <a:gd name="connsiteX4" fmla="*/ 0 w 962481"/>
              <a:gd name="connsiteY4" fmla="*/ 1089 h 3465828"/>
              <a:gd name="connsiteX0" fmla="*/ 0 w 962156"/>
              <a:gd name="connsiteY0" fmla="*/ 47782 h 3512521"/>
              <a:gd name="connsiteX1" fmla="*/ 951196 w 962156"/>
              <a:gd name="connsiteY1" fmla="*/ 5238 h 3512521"/>
              <a:gd name="connsiteX2" fmla="*/ 961714 w 962156"/>
              <a:gd name="connsiteY2" fmla="*/ 3512521 h 3512521"/>
              <a:gd name="connsiteX3" fmla="*/ 9864 w 962156"/>
              <a:gd name="connsiteY3" fmla="*/ 480322 h 3512521"/>
              <a:gd name="connsiteX4" fmla="*/ 0 w 962156"/>
              <a:gd name="connsiteY4" fmla="*/ 47782 h 3512521"/>
              <a:gd name="connsiteX0" fmla="*/ 0 w 992048"/>
              <a:gd name="connsiteY0" fmla="*/ 38049 h 3502788"/>
              <a:gd name="connsiteX1" fmla="*/ 992048 w 992048"/>
              <a:gd name="connsiteY1" fmla="*/ 5777 h 3502788"/>
              <a:gd name="connsiteX2" fmla="*/ 961714 w 992048"/>
              <a:gd name="connsiteY2" fmla="*/ 3502788 h 3502788"/>
              <a:gd name="connsiteX3" fmla="*/ 9864 w 992048"/>
              <a:gd name="connsiteY3" fmla="*/ 470589 h 3502788"/>
              <a:gd name="connsiteX4" fmla="*/ 0 w 992048"/>
              <a:gd name="connsiteY4" fmla="*/ 38049 h 3502788"/>
              <a:gd name="connsiteX0" fmla="*/ 0 w 962373"/>
              <a:gd name="connsiteY0" fmla="*/ 20550 h 3485289"/>
              <a:gd name="connsiteX1" fmla="*/ 957557 w 962373"/>
              <a:gd name="connsiteY1" fmla="*/ 7128 h 3485289"/>
              <a:gd name="connsiteX2" fmla="*/ 961714 w 962373"/>
              <a:gd name="connsiteY2" fmla="*/ 3485289 h 3485289"/>
              <a:gd name="connsiteX3" fmla="*/ 9864 w 962373"/>
              <a:gd name="connsiteY3" fmla="*/ 453090 h 3485289"/>
              <a:gd name="connsiteX4" fmla="*/ 0 w 962373"/>
              <a:gd name="connsiteY4" fmla="*/ 20550 h 3485289"/>
              <a:gd name="connsiteX0" fmla="*/ 0 w 962373"/>
              <a:gd name="connsiteY0" fmla="*/ 20550 h 3485289"/>
              <a:gd name="connsiteX1" fmla="*/ 957557 w 962373"/>
              <a:gd name="connsiteY1" fmla="*/ 7128 h 3485289"/>
              <a:gd name="connsiteX2" fmla="*/ 961714 w 962373"/>
              <a:gd name="connsiteY2" fmla="*/ 3485289 h 3485289"/>
              <a:gd name="connsiteX3" fmla="*/ 2966 w 962373"/>
              <a:gd name="connsiteY3" fmla="*/ 434241 h 3485289"/>
              <a:gd name="connsiteX4" fmla="*/ 0 w 962373"/>
              <a:gd name="connsiteY4" fmla="*/ 20550 h 3485289"/>
              <a:gd name="connsiteX0" fmla="*/ 0 w 962373"/>
              <a:gd name="connsiteY0" fmla="*/ 20550 h 3438164"/>
              <a:gd name="connsiteX1" fmla="*/ 957557 w 962373"/>
              <a:gd name="connsiteY1" fmla="*/ 7128 h 3438164"/>
              <a:gd name="connsiteX2" fmla="*/ 961714 w 962373"/>
              <a:gd name="connsiteY2" fmla="*/ 3438164 h 3438164"/>
              <a:gd name="connsiteX3" fmla="*/ 2966 w 962373"/>
              <a:gd name="connsiteY3" fmla="*/ 434241 h 3438164"/>
              <a:gd name="connsiteX4" fmla="*/ 0 w 962373"/>
              <a:gd name="connsiteY4" fmla="*/ 20550 h 3438164"/>
              <a:gd name="connsiteX0" fmla="*/ 0 w 962373"/>
              <a:gd name="connsiteY0" fmla="*/ 29228 h 3446842"/>
              <a:gd name="connsiteX1" fmla="*/ 957557 w 962373"/>
              <a:gd name="connsiteY1" fmla="*/ 6380 h 3446842"/>
              <a:gd name="connsiteX2" fmla="*/ 961714 w 962373"/>
              <a:gd name="connsiteY2" fmla="*/ 3446842 h 3446842"/>
              <a:gd name="connsiteX3" fmla="*/ 2966 w 962373"/>
              <a:gd name="connsiteY3" fmla="*/ 442919 h 3446842"/>
              <a:gd name="connsiteX4" fmla="*/ 0 w 962373"/>
              <a:gd name="connsiteY4" fmla="*/ 29228 h 3446842"/>
              <a:gd name="connsiteX0" fmla="*/ 0 w 962373"/>
              <a:gd name="connsiteY0" fmla="*/ 29228 h 3493967"/>
              <a:gd name="connsiteX1" fmla="*/ 957557 w 962373"/>
              <a:gd name="connsiteY1" fmla="*/ 6380 h 3493967"/>
              <a:gd name="connsiteX2" fmla="*/ 961714 w 962373"/>
              <a:gd name="connsiteY2" fmla="*/ 3493967 h 3493967"/>
              <a:gd name="connsiteX3" fmla="*/ 2966 w 962373"/>
              <a:gd name="connsiteY3" fmla="*/ 442919 h 3493967"/>
              <a:gd name="connsiteX4" fmla="*/ 0 w 962373"/>
              <a:gd name="connsiteY4" fmla="*/ 29228 h 3493967"/>
              <a:gd name="connsiteX0" fmla="*/ 0 w 962373"/>
              <a:gd name="connsiteY0" fmla="*/ 20550 h 3494714"/>
              <a:gd name="connsiteX1" fmla="*/ 957557 w 962373"/>
              <a:gd name="connsiteY1" fmla="*/ 7127 h 3494714"/>
              <a:gd name="connsiteX2" fmla="*/ 961714 w 962373"/>
              <a:gd name="connsiteY2" fmla="*/ 3494714 h 3494714"/>
              <a:gd name="connsiteX3" fmla="*/ 2966 w 962373"/>
              <a:gd name="connsiteY3" fmla="*/ 443666 h 3494714"/>
              <a:gd name="connsiteX4" fmla="*/ 0 w 962373"/>
              <a:gd name="connsiteY4" fmla="*/ 20550 h 3494714"/>
              <a:gd name="connsiteX0" fmla="*/ 3812 w 966185"/>
              <a:gd name="connsiteY0" fmla="*/ 20550 h 3494714"/>
              <a:gd name="connsiteX1" fmla="*/ 961369 w 966185"/>
              <a:gd name="connsiteY1" fmla="*/ 7127 h 3494714"/>
              <a:gd name="connsiteX2" fmla="*/ 965526 w 966185"/>
              <a:gd name="connsiteY2" fmla="*/ 3494714 h 3494714"/>
              <a:gd name="connsiteX3" fmla="*/ 6778 w 966185"/>
              <a:gd name="connsiteY3" fmla="*/ 443666 h 3494714"/>
              <a:gd name="connsiteX4" fmla="*/ 3812 w 966185"/>
              <a:gd name="connsiteY4" fmla="*/ 20550 h 3494714"/>
              <a:gd name="connsiteX0" fmla="*/ 3812 w 966185"/>
              <a:gd name="connsiteY0" fmla="*/ 25576 h 3499740"/>
              <a:gd name="connsiteX1" fmla="*/ 961369 w 966185"/>
              <a:gd name="connsiteY1" fmla="*/ 12153 h 3499740"/>
              <a:gd name="connsiteX2" fmla="*/ 965526 w 966185"/>
              <a:gd name="connsiteY2" fmla="*/ 3499740 h 3499740"/>
              <a:gd name="connsiteX3" fmla="*/ 6778 w 966185"/>
              <a:gd name="connsiteY3" fmla="*/ 448692 h 3499740"/>
              <a:gd name="connsiteX4" fmla="*/ 3812 w 966185"/>
              <a:gd name="connsiteY4" fmla="*/ 25576 h 3499740"/>
              <a:gd name="connsiteX0" fmla="*/ 1187 w 963560"/>
              <a:gd name="connsiteY0" fmla="*/ 25576 h 3499740"/>
              <a:gd name="connsiteX1" fmla="*/ 958744 w 963560"/>
              <a:gd name="connsiteY1" fmla="*/ 12153 h 3499740"/>
              <a:gd name="connsiteX2" fmla="*/ 962901 w 963560"/>
              <a:gd name="connsiteY2" fmla="*/ 3499740 h 3499740"/>
              <a:gd name="connsiteX3" fmla="*/ 4153 w 963560"/>
              <a:gd name="connsiteY3" fmla="*/ 448692 h 3499740"/>
              <a:gd name="connsiteX4" fmla="*/ 1187 w 963560"/>
              <a:gd name="connsiteY4" fmla="*/ 25576 h 349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560" h="3499740">
                <a:moveTo>
                  <a:pt x="1187" y="25576"/>
                </a:moveTo>
                <a:cubicBezTo>
                  <a:pt x="309323" y="11154"/>
                  <a:pt x="629702" y="-15742"/>
                  <a:pt x="958744" y="12153"/>
                </a:cubicBezTo>
                <a:cubicBezTo>
                  <a:pt x="955357" y="1141527"/>
                  <a:pt x="966288" y="2370366"/>
                  <a:pt x="962901" y="3499740"/>
                </a:cubicBezTo>
                <a:cubicBezTo>
                  <a:pt x="652981" y="2471401"/>
                  <a:pt x="314073" y="1477031"/>
                  <a:pt x="4153" y="448692"/>
                </a:cubicBezTo>
                <a:cubicBezTo>
                  <a:pt x="-3592" y="456502"/>
                  <a:pt x="2034" y="38217"/>
                  <a:pt x="1187" y="25576"/>
                </a:cubicBezTo>
                <a:close/>
              </a:path>
            </a:pathLst>
          </a:custGeom>
          <a:gradFill flip="none" rotWithShape="1">
            <a:gsLst>
              <a:gs pos="43000">
                <a:srgbClr val="B68FAF"/>
              </a:gs>
              <a:gs pos="100000">
                <a:srgbClr val="00664D"/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CH" sz="2600">
              <a:solidFill>
                <a:srgbClr val="FFFFFF"/>
              </a:solidFill>
            </a:endParaRPr>
          </a:p>
        </p:txBody>
      </p:sp>
      <p:sp>
        <p:nvSpPr>
          <p:cNvPr id="6" name="Rectangle 26">
            <a:extLst>
              <a:ext uri="{FF2B5EF4-FFF2-40B4-BE49-F238E27FC236}">
                <a16:creationId xmlns:a16="http://schemas.microsoft.com/office/drawing/2014/main" id="{75F3349C-5C04-35AA-0360-311B46DAE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6857" y="1836130"/>
            <a:ext cx="6694147" cy="3458117"/>
          </a:xfrm>
          <a:prstGeom prst="rect">
            <a:avLst/>
          </a:prstGeom>
          <a:solidFill>
            <a:srgbClr val="002060"/>
          </a:solidFill>
          <a:ln w="38100">
            <a:solidFill>
              <a:srgbClr val="FF00DE"/>
            </a:solidFill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F25E17-2F6B-A62F-84F2-C4115867C31E}"/>
              </a:ext>
            </a:extLst>
          </p:cNvPr>
          <p:cNvGrpSpPr/>
          <p:nvPr/>
        </p:nvGrpSpPr>
        <p:grpSpPr>
          <a:xfrm>
            <a:off x="7937809" y="2054437"/>
            <a:ext cx="3928540" cy="2985678"/>
            <a:chOff x="5896434" y="2194114"/>
            <a:chExt cx="3928540" cy="2985678"/>
          </a:xfrm>
        </p:grpSpPr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5896434" y="2194114"/>
              <a:ext cx="1932495" cy="2637898"/>
            </a:xfrm>
            <a:prstGeom prst="rect">
              <a:avLst/>
            </a:prstGeom>
            <a:solidFill>
              <a:srgbClr val="00FF00">
                <a:alpha val="6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5926014" y="4839363"/>
              <a:ext cx="1902916" cy="340429"/>
            </a:xfrm>
            <a:prstGeom prst="rect">
              <a:avLst/>
            </a:prstGeom>
            <a:solidFill>
              <a:srgbClr val="EF7C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38" name="Rectangle 25"/>
            <p:cNvSpPr>
              <a:spLocks noChangeArrowheads="1"/>
            </p:cNvSpPr>
            <p:nvPr/>
          </p:nvSpPr>
          <p:spPr bwMode="auto">
            <a:xfrm>
              <a:off x="7025630" y="2864881"/>
              <a:ext cx="2799344" cy="1217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b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energies of electrons affected by </a:t>
              </a:r>
              <a:r>
                <a:rPr lang="en-US" b="0" u="sng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chemical bonds</a:t>
              </a:r>
            </a:p>
          </p:txBody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6AF2004A-E7D7-7916-E3BD-47E360F2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6014" y="4649457"/>
              <a:ext cx="1911094" cy="171868"/>
            </a:xfrm>
            <a:prstGeom prst="rect">
              <a:avLst/>
            </a:prstGeom>
            <a:solidFill>
              <a:srgbClr val="FF00DE">
                <a:alpha val="44098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1E863317-2AF6-BB49-8B41-AA2B278407D0}"/>
              </a:ext>
            </a:extLst>
          </p:cNvPr>
          <p:cNvGrpSpPr/>
          <p:nvPr/>
        </p:nvGrpSpPr>
        <p:grpSpPr>
          <a:xfrm>
            <a:off x="191344" y="1911057"/>
            <a:ext cx="3240360" cy="4948869"/>
            <a:chOff x="-158448" y="1577292"/>
            <a:chExt cx="3240360" cy="4948869"/>
          </a:xfrm>
        </p:grpSpPr>
        <p:sp>
          <p:nvSpPr>
            <p:cNvPr id="34" name="Rectangle 3">
              <a:extLst>
                <a:ext uri="{FF2B5EF4-FFF2-40B4-BE49-F238E27FC236}">
                  <a16:creationId xmlns:a16="http://schemas.microsoft.com/office/drawing/2014/main" id="{F8CCB088-CC55-3143-A130-52C79A60A1CE}"/>
                </a:ext>
              </a:extLst>
            </p:cNvPr>
            <p:cNvSpPr/>
            <p:nvPr/>
          </p:nvSpPr>
          <p:spPr bwMode="auto">
            <a:xfrm>
              <a:off x="991297" y="1577292"/>
              <a:ext cx="743783" cy="4948869"/>
            </a:xfrm>
            <a:prstGeom prst="rect">
              <a:avLst/>
            </a:prstGeom>
            <a:gradFill flip="none" rotWithShape="1">
              <a:gsLst>
                <a:gs pos="93000">
                  <a:srgbClr val="A7020A"/>
                </a:gs>
                <a:gs pos="6000">
                  <a:srgbClr val="001BB0"/>
                </a:gs>
                <a:gs pos="0">
                  <a:srgbClr val="001F60"/>
                </a:gs>
                <a:gs pos="16000">
                  <a:srgbClr val="0017FF"/>
                </a:gs>
                <a:gs pos="100000">
                  <a:srgbClr val="BA0202"/>
                </a:gs>
                <a:gs pos="76000">
                  <a:srgbClr val="FF0000"/>
                </a:gs>
                <a:gs pos="33000">
                  <a:schemeClr val="accent5">
                    <a:lumMod val="50000"/>
                  </a:schemeClr>
                </a:gs>
                <a:gs pos="50000">
                  <a:srgbClr val="FFFF00"/>
                </a:gs>
                <a:gs pos="24000">
                  <a:schemeClr val="accent1">
                    <a:lumMod val="75000"/>
                  </a:schemeClr>
                </a:gs>
                <a:gs pos="86000">
                  <a:srgbClr val="860011"/>
                </a:gs>
              </a:gsLst>
              <a:lin ang="54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5" name="Rectangle 22">
              <a:extLst>
                <a:ext uri="{FF2B5EF4-FFF2-40B4-BE49-F238E27FC236}">
                  <a16:creationId xmlns:a16="http://schemas.microsoft.com/office/drawing/2014/main" id="{0D43DDD9-D560-004F-B70F-046ACF67D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1856" y="4193964"/>
              <a:ext cx="2990087" cy="1222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ts val="0"/>
                </a:spcBef>
              </a:pPr>
              <a:r>
                <a:rPr lang="en-US">
                  <a:effectLst>
                    <a:glow rad="101600">
                      <a:schemeClr val="bg1"/>
                    </a:glow>
                  </a:effectLst>
                  <a:latin typeface="Helvetica" charset="0"/>
                </a:rPr>
                <a:t>Spectrum of electromagnetic waves</a:t>
              </a:r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36A1F829-1B05-A946-A48B-3C43FC80F702}"/>
                </a:ext>
              </a:extLst>
            </p:cNvPr>
            <p:cNvSpPr/>
            <p:nvPr/>
          </p:nvSpPr>
          <p:spPr>
            <a:xfrm>
              <a:off x="-158448" y="2691366"/>
              <a:ext cx="18598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wavelength</a:t>
              </a:r>
              <a:endParaRPr lang="it-CH">
                <a:effectLst>
                  <a:outerShdw blurRad="50800" dist="38100" dir="2700000" algn="tl" rotWithShape="0">
                    <a:prstClr val="black"/>
                  </a:outerShdw>
                </a:effectLst>
              </a:endParaRP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3A46DF5D-A106-484A-B426-A199332A6C27}"/>
                </a:ext>
              </a:extLst>
            </p:cNvPr>
            <p:cNvSpPr/>
            <p:nvPr/>
          </p:nvSpPr>
          <p:spPr>
            <a:xfrm>
              <a:off x="1743859" y="3620168"/>
              <a:ext cx="1338053" cy="565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360"/>
                </a:lnSpc>
                <a:spcBef>
                  <a:spcPct val="20000"/>
                </a:spcBef>
              </a:pPr>
              <a:r>
                <a:rPr lang="en-US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photon</a:t>
              </a:r>
            </a:p>
            <a:p>
              <a:pPr>
                <a:lnSpc>
                  <a:spcPts val="1360"/>
                </a:lnSpc>
                <a:spcBef>
                  <a:spcPct val="20000"/>
                </a:spcBef>
              </a:pPr>
              <a:r>
                <a:rPr lang="en-US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energy</a:t>
              </a:r>
              <a:endParaRPr lang="en-US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endParaRPr>
            </a:p>
          </p:txBody>
        </p:sp>
        <p:cxnSp>
          <p:nvCxnSpPr>
            <p:cNvPr id="40" name="Connecteur droit avec flèche 9">
              <a:extLst>
                <a:ext uri="{FF2B5EF4-FFF2-40B4-BE49-F238E27FC236}">
                  <a16:creationId xmlns:a16="http://schemas.microsoft.com/office/drawing/2014/main" id="{63E6AEC7-F236-2F42-9239-AF2E7010BE4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991434" y="2951219"/>
              <a:ext cx="0" cy="62633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1" name="Connecteur droit avec flèche 9">
              <a:extLst>
                <a:ext uri="{FF2B5EF4-FFF2-40B4-BE49-F238E27FC236}">
                  <a16:creationId xmlns:a16="http://schemas.microsoft.com/office/drawing/2014/main" id="{A6F4F88B-4474-5044-81B3-1B17C1B7C4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2615" y="3088361"/>
              <a:ext cx="0" cy="63878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311B98BF-0519-DE46-9250-F5FB70E1CDEE}"/>
              </a:ext>
            </a:extLst>
          </p:cNvPr>
          <p:cNvGrpSpPr/>
          <p:nvPr/>
        </p:nvGrpSpPr>
        <p:grpSpPr>
          <a:xfrm>
            <a:off x="931288" y="1754241"/>
            <a:ext cx="1563384" cy="523220"/>
            <a:chOff x="585471" y="1763493"/>
            <a:chExt cx="1563384" cy="523220"/>
          </a:xfrm>
        </p:grpSpPr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0A04240C-6692-BD44-BA93-93121A0A2F38}"/>
                </a:ext>
              </a:extLst>
            </p:cNvPr>
            <p:cNvSpPr/>
            <p:nvPr/>
          </p:nvSpPr>
          <p:spPr>
            <a:xfrm>
              <a:off x="724840" y="1763493"/>
              <a:ext cx="124585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00DE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</a:rPr>
                <a:t>x-rays</a:t>
              </a:r>
              <a:endParaRPr lang="it-CH" sz="2800">
                <a:solidFill>
                  <a:srgbClr val="FF00D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sp>
          <p:nvSpPr>
            <p:cNvPr id="43" name="Rectangle 26">
              <a:extLst>
                <a:ext uri="{FF2B5EF4-FFF2-40B4-BE49-F238E27FC236}">
                  <a16:creationId xmlns:a16="http://schemas.microsoft.com/office/drawing/2014/main" id="{03FD5B46-BC85-FE4D-AA32-830CFB71A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471" y="1861857"/>
              <a:ext cx="1563384" cy="424856"/>
            </a:xfrm>
            <a:prstGeom prst="rect">
              <a:avLst/>
            </a:prstGeom>
            <a:noFill/>
            <a:ln w="38100">
              <a:solidFill>
                <a:srgbClr val="FF00DE"/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CA1C08BA-223A-8B4C-9828-32AECDCAACFD}"/>
              </a:ext>
            </a:extLst>
          </p:cNvPr>
          <p:cNvGrpSpPr/>
          <p:nvPr/>
        </p:nvGrpSpPr>
        <p:grpSpPr>
          <a:xfrm>
            <a:off x="4485455" y="1099286"/>
            <a:ext cx="7169884" cy="4005059"/>
            <a:chOff x="2463505" y="1105878"/>
            <a:chExt cx="7169884" cy="4005059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202336" y="2014937"/>
              <a:ext cx="24974" cy="3096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 rot="5400000">
              <a:off x="5279675" y="2003950"/>
              <a:ext cx="24974" cy="143851"/>
            </a:xfrm>
            <a:prstGeom prst="rect">
              <a:avLst/>
            </a:prstGeom>
            <a:solidFill>
              <a:srgbClr val="47FFD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5400000">
              <a:off x="5279675" y="2663269"/>
              <a:ext cx="24974" cy="143851"/>
            </a:xfrm>
            <a:prstGeom prst="rect">
              <a:avLst/>
            </a:prstGeom>
            <a:solidFill>
              <a:srgbClr val="47FFD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 rot="5400000">
              <a:off x="5279675" y="3322588"/>
              <a:ext cx="24974" cy="143851"/>
            </a:xfrm>
            <a:prstGeom prst="rect">
              <a:avLst/>
            </a:prstGeom>
            <a:solidFill>
              <a:srgbClr val="47FFD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5400000">
              <a:off x="5279675" y="3981907"/>
              <a:ext cx="24974" cy="143851"/>
            </a:xfrm>
            <a:prstGeom prst="rect">
              <a:avLst/>
            </a:prstGeom>
            <a:solidFill>
              <a:srgbClr val="47FFD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 rot="5400000">
              <a:off x="5279675" y="4641226"/>
              <a:ext cx="24974" cy="143851"/>
            </a:xfrm>
            <a:prstGeom prst="rect">
              <a:avLst/>
            </a:prstGeom>
            <a:solidFill>
              <a:srgbClr val="47FFD1"/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463505" y="3826024"/>
              <a:ext cx="2810001" cy="480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spcBef>
                  <a:spcPct val="20000"/>
                </a:spcBef>
              </a:pPr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wavelength (</a:t>
              </a:r>
              <a:r>
                <a:rPr lang="en-US" b="0" err="1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Å</a:t>
              </a:r>
              <a:r>
                <a:rPr lang="en-US" b="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)</a:t>
              </a: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4384963" y="1105878"/>
              <a:ext cx="835110" cy="38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>
                <a:lnSpc>
                  <a:spcPts val="10400"/>
                </a:lnSpc>
                <a:spcBef>
                  <a:spcPts val="0"/>
                </a:spcBef>
              </a:pPr>
              <a:r>
                <a:rPr lang="en-US" sz="200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0.1</a:t>
              </a:r>
            </a:p>
            <a:p>
              <a:pPr algn="r">
                <a:lnSpc>
                  <a:spcPts val="10400"/>
                </a:lnSpc>
                <a:spcBef>
                  <a:spcPts val="0"/>
                </a:spcBef>
              </a:pPr>
              <a:r>
                <a:rPr lang="en-US" sz="200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10</a:t>
              </a:r>
            </a:p>
            <a:p>
              <a:pPr algn="r">
                <a:lnSpc>
                  <a:spcPts val="10400"/>
                </a:lnSpc>
                <a:spcBef>
                  <a:spcPts val="0"/>
                </a:spcBef>
              </a:pPr>
              <a:r>
                <a:rPr lang="en-US" sz="2000"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1000</a:t>
              </a: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6021897" y="1700963"/>
              <a:ext cx="1148044" cy="2781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ts val="5200"/>
                </a:lnSpc>
                <a:spcBef>
                  <a:spcPts val="0"/>
                </a:spcBef>
              </a:pPr>
              <a:r>
                <a:rPr lang="en-US" sz="20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100000</a:t>
              </a:r>
            </a:p>
            <a:p>
              <a:pPr>
                <a:lnSpc>
                  <a:spcPts val="5200"/>
                </a:lnSpc>
                <a:spcBef>
                  <a:spcPts val="0"/>
                </a:spcBef>
              </a:pPr>
              <a:r>
                <a:rPr lang="en-US" sz="20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10000</a:t>
              </a:r>
            </a:p>
            <a:p>
              <a:pPr>
                <a:lnSpc>
                  <a:spcPts val="5200"/>
                </a:lnSpc>
                <a:spcBef>
                  <a:spcPts val="0"/>
                </a:spcBef>
              </a:pPr>
              <a:r>
                <a:rPr lang="en-US" sz="20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1000</a:t>
              </a:r>
            </a:p>
            <a:p>
              <a:pPr>
                <a:lnSpc>
                  <a:spcPts val="5200"/>
                </a:lnSpc>
                <a:spcBef>
                  <a:spcPts val="0"/>
                </a:spcBef>
              </a:pPr>
              <a:r>
                <a:rPr lang="en-US" sz="20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100</a:t>
              </a:r>
            </a:p>
            <a:p>
              <a:pPr>
                <a:lnSpc>
                  <a:spcPts val="5200"/>
                </a:lnSpc>
                <a:spcBef>
                  <a:spcPts val="0"/>
                </a:spcBef>
              </a:pPr>
              <a:r>
                <a:rPr lang="en-US" sz="200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10</a:t>
              </a:r>
            </a:p>
            <a:p>
              <a:pPr>
                <a:lnSpc>
                  <a:spcPts val="5300"/>
                </a:lnSpc>
                <a:spcBef>
                  <a:spcPct val="20000"/>
                </a:spcBef>
              </a:pPr>
              <a:endParaRPr lang="en-US" sz="1400">
                <a:solidFill>
                  <a:srgbClr val="FFFF00"/>
                </a:solidFill>
                <a:latin typeface="Helvetica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5921578" y="2014933"/>
              <a:ext cx="24974" cy="309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6635101" y="4015524"/>
              <a:ext cx="2998288" cy="469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spcBef>
                  <a:spcPct val="20000"/>
                </a:spcBef>
              </a:pPr>
              <a:r>
                <a:rPr lang="en-US" b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photon energy (</a:t>
              </a:r>
              <a:r>
                <a:rPr lang="en-US" b="0" err="1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eV</a:t>
              </a:r>
              <a:r>
                <a:rPr lang="en-US" b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Helvetica" charset="0"/>
                </a:rPr>
                <a:t>)</a:t>
              </a:r>
              <a:endParaRPr lang="en-US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5414036" y="1971228"/>
              <a:ext cx="463266" cy="2923637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6" name="Rectangle 14">
              <a:extLst>
                <a:ext uri="{FF2B5EF4-FFF2-40B4-BE49-F238E27FC236}">
                  <a16:creationId xmlns:a16="http://schemas.microsoft.com/office/drawing/2014/main" id="{A21B6757-9A30-625D-A092-94C678569A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833745" y="2115314"/>
              <a:ext cx="24974" cy="143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 rot="5400000">
              <a:off x="5837165" y="2774632"/>
              <a:ext cx="24974" cy="143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 rot="5400000">
              <a:off x="5837001" y="3433950"/>
              <a:ext cx="24974" cy="143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 rot="5400000">
              <a:off x="5837001" y="4093269"/>
              <a:ext cx="24974" cy="143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 rot="5400000">
              <a:off x="5837001" y="4752587"/>
              <a:ext cx="24974" cy="1438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6184483" y="2653854"/>
            <a:ext cx="1075930" cy="324000"/>
          </a:xfrm>
          <a:prstGeom prst="rect">
            <a:avLst/>
          </a:prstGeom>
          <a:solidFill>
            <a:schemeClr val="bg1">
              <a:lumMod val="85000"/>
              <a:alpha val="63922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9138820" y="2119290"/>
            <a:ext cx="2329913" cy="4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000"/>
              </a:lnSpc>
              <a:spcBef>
                <a:spcPts val="0"/>
              </a:spcBef>
            </a:pPr>
            <a:r>
              <a:rPr lang="en-US" b="0">
                <a:solidFill>
                  <a:srgbClr val="00FF00"/>
                </a:solidFill>
                <a:effectLst>
                  <a:glow rad="101600"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core electrons</a:t>
            </a: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8693867" y="4630690"/>
            <a:ext cx="2601626" cy="39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b="0">
                <a:solidFill>
                  <a:srgbClr val="F68FF0"/>
                </a:solidFill>
                <a:effectLst>
                  <a:glow rad="101600"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valence electrons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4984974" y="2197986"/>
            <a:ext cx="1687090" cy="118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chemical </a:t>
            </a:r>
          </a:p>
          <a:p>
            <a:pPr algn="r">
              <a:spcBef>
                <a:spcPts val="0"/>
              </a:spcBef>
            </a:pPr>
            <a:r>
              <a:rPr lang="en-US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bond</a:t>
            </a:r>
            <a:r>
              <a:rPr lang="en-US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 lengths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C652497-9AF6-C45C-0141-0D6C186C4231}"/>
              </a:ext>
            </a:extLst>
          </p:cNvPr>
          <p:cNvGrpSpPr/>
          <p:nvPr/>
        </p:nvGrpSpPr>
        <p:grpSpPr>
          <a:xfrm>
            <a:off x="10272464" y="5373294"/>
            <a:ext cx="1823235" cy="1596058"/>
            <a:chOff x="7386078" y="5149861"/>
            <a:chExt cx="1705263" cy="146272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A2095E6-C95C-6B99-8A97-D6DB3921E275}"/>
                </a:ext>
              </a:extLst>
            </p:cNvPr>
            <p:cNvSpPr/>
            <p:nvPr/>
          </p:nvSpPr>
          <p:spPr bwMode="auto">
            <a:xfrm>
              <a:off x="7386078" y="5242606"/>
              <a:ext cx="1705263" cy="108933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360BF2BE-23A2-BCD6-B3BB-652DA20C1E4C}"/>
                </a:ext>
              </a:extLst>
            </p:cNvPr>
            <p:cNvGrpSpPr/>
            <p:nvPr/>
          </p:nvGrpSpPr>
          <p:grpSpPr>
            <a:xfrm rot="1750506">
              <a:off x="7485922" y="5149861"/>
              <a:ext cx="1598767" cy="1462723"/>
              <a:chOff x="7029341" y="5025043"/>
              <a:chExt cx="1794845" cy="1642118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FB639BB-82E0-67E8-872E-60DE4F3DA2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720000">
                <a:off x="8197558" y="5642034"/>
                <a:ext cx="38835" cy="30173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431657E-8CBA-EF8C-A727-210C6F656D17}"/>
                  </a:ext>
                </a:extLst>
              </p:cNvPr>
              <p:cNvCxnSpPr>
                <a:cxnSpLocks/>
                <a:stCxn id="33" idx="3"/>
              </p:cNvCxnSpPr>
              <p:nvPr/>
            </p:nvCxnSpPr>
            <p:spPr bwMode="auto">
              <a:xfrm flipH="1">
                <a:off x="8282064" y="5791426"/>
                <a:ext cx="338375" cy="182587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43A8EE1-10C3-C662-8A8B-529E36C16B11}"/>
                  </a:ext>
                </a:extLst>
              </p:cNvPr>
              <p:cNvCxnSpPr>
                <a:cxnSpLocks/>
                <a:stCxn id="33" idx="2"/>
              </p:cNvCxnSpPr>
              <p:nvPr/>
            </p:nvCxnSpPr>
            <p:spPr bwMode="auto">
              <a:xfrm rot="19849494" flipH="1" flipV="1">
                <a:off x="8390890" y="5543642"/>
                <a:ext cx="151199" cy="213017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8461688-D7D0-1048-3274-99B28CE605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81828" y="5209513"/>
                <a:ext cx="115566" cy="255529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1480714-044A-45AC-82D2-0F13DA6AC7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772950" y="5150940"/>
                <a:ext cx="253341" cy="343338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C2ED780-FF6C-44B2-3861-D15AD6F201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-480000" flipH="1" flipV="1">
                <a:off x="7800911" y="6047012"/>
                <a:ext cx="338871" cy="2123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D3BCF0E-5593-6F4F-69AD-53F868C1FB2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-300000" flipH="1" flipV="1">
                <a:off x="7181216" y="5736287"/>
                <a:ext cx="237990" cy="20924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B384845-5957-0270-B5F2-8CE06FB600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407194" y="6230906"/>
                <a:ext cx="100974" cy="290717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B661A6F-5939-B11F-C054-AD83AE381E90}"/>
                  </a:ext>
                </a:extLst>
              </p:cNvPr>
              <p:cNvSpPr/>
              <p:nvPr/>
            </p:nvSpPr>
            <p:spPr bwMode="auto">
              <a:xfrm>
                <a:off x="7930630" y="5025043"/>
                <a:ext cx="238701" cy="238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6000">
                    <a:srgbClr val="FF00DE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40CF7C50-EF86-FA40-5306-CC12FB377351}"/>
                  </a:ext>
                </a:extLst>
              </p:cNvPr>
              <p:cNvSpPr/>
              <p:nvPr/>
            </p:nvSpPr>
            <p:spPr bwMode="auto">
              <a:xfrm>
                <a:off x="7653600" y="5407578"/>
                <a:ext cx="238701" cy="238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6000">
                    <a:srgbClr val="FF00DE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DE93BB32-83D9-747A-6D57-9CDDE574D9C7}"/>
                  </a:ext>
                </a:extLst>
              </p:cNvPr>
              <p:cNvSpPr/>
              <p:nvPr/>
            </p:nvSpPr>
            <p:spPr bwMode="auto">
              <a:xfrm>
                <a:off x="8085879" y="5890444"/>
                <a:ext cx="238701" cy="238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6000">
                    <a:srgbClr val="FF00DE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4CD685B-C9D7-332F-5173-4061D8F53DB6}"/>
                  </a:ext>
                </a:extLst>
              </p:cNvPr>
              <p:cNvSpPr/>
              <p:nvPr/>
            </p:nvSpPr>
            <p:spPr bwMode="auto">
              <a:xfrm>
                <a:off x="8585485" y="5587685"/>
                <a:ext cx="238701" cy="238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6000">
                    <a:srgbClr val="FF00DE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809620A-29EE-9622-3E1B-7FA24EE765DD}"/>
                  </a:ext>
                </a:extLst>
              </p:cNvPr>
              <p:cNvSpPr/>
              <p:nvPr/>
            </p:nvSpPr>
            <p:spPr bwMode="auto">
              <a:xfrm>
                <a:off x="7029341" y="5610985"/>
                <a:ext cx="238701" cy="238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6000">
                    <a:srgbClr val="FF00DE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AE7258A-7BA1-66A0-0A90-82811CCBA8CD}"/>
                  </a:ext>
                </a:extLst>
              </p:cNvPr>
              <p:cNvSpPr/>
              <p:nvPr/>
            </p:nvSpPr>
            <p:spPr bwMode="auto">
              <a:xfrm>
                <a:off x="7276054" y="6428460"/>
                <a:ext cx="238701" cy="23870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6000">
                    <a:srgbClr val="FF00DE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E58D2CE-A64D-32A0-6CEA-5580F2BBE64D}"/>
                  </a:ext>
                </a:extLst>
              </p:cNvPr>
              <p:cNvSpPr/>
              <p:nvPr/>
            </p:nvSpPr>
            <p:spPr bwMode="auto">
              <a:xfrm>
                <a:off x="7305639" y="5793698"/>
                <a:ext cx="544246" cy="544246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200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17044DF-929F-EB0A-562C-45BA268E2ADE}"/>
                  </a:ext>
                </a:extLst>
              </p:cNvPr>
              <p:cNvSpPr/>
              <p:nvPr/>
            </p:nvSpPr>
            <p:spPr bwMode="auto">
              <a:xfrm>
                <a:off x="8093048" y="5407578"/>
                <a:ext cx="304134" cy="30413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66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9" name="Rectangle 2"/>
          <p:cNvSpPr>
            <a:spLocks noChangeArrowheads="1"/>
          </p:cNvSpPr>
          <p:nvPr/>
        </p:nvSpPr>
        <p:spPr bwMode="auto">
          <a:xfrm>
            <a:off x="47328" y="5589240"/>
            <a:ext cx="10345485" cy="145490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                       …in short, x-rays are the best 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tools to explore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                       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chemical bonds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, </a:t>
            </a:r>
            <a:r>
              <a:rPr lang="en-US" sz="2800" b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foundation of the majority of science and technology: thus, 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we need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 </a:t>
            </a:r>
            <a:r>
              <a:rPr lang="en-US" sz="2800" b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excellent x-ray sources!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2A16AE-EAF4-B414-04F2-7AC0CCBE2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98" y="556819"/>
            <a:ext cx="12192000" cy="986721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rgbClr val="85FFDC"/>
                </a:solidFill>
                <a:latin typeface="Chalkboard" charset="0"/>
              </a:rPr>
              <a:t>                                               </a:t>
            </a:r>
            <a:endParaRPr lang="en-US" sz="3200" b="0">
              <a:solidFill>
                <a:srgbClr val="FFFF00"/>
              </a:solidFill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7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2" autoUpdateAnimBg="0"/>
      <p:bldP spid="46" grpId="0" animBg="1"/>
      <p:bldP spid="6" grpId="0" animBg="1"/>
      <p:bldP spid="25" grpId="0" animBg="1"/>
      <p:bldP spid="27" grpId="0"/>
      <p:bldP spid="30" grpId="0"/>
      <p:bldP spid="24" grpId="0"/>
      <p:bldP spid="39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176120" y="2114680"/>
            <a:ext cx="7691276" cy="2171151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defRPr/>
            </a:pPr>
            <a:r>
              <a:rPr lang="en-US" sz="48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(1) Fundamentals of Synchrotron Radiation from Storage Rings</a:t>
            </a:r>
            <a:endParaRPr lang="en-US" sz="4800" b="0" u="sng">
              <a:solidFill>
                <a:schemeClr val="bg1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5FACA41-EF71-7F5D-DA39-5679FC59A29F}"/>
              </a:ext>
            </a:extLst>
          </p:cNvPr>
          <p:cNvGrpSpPr/>
          <p:nvPr/>
        </p:nvGrpSpPr>
        <p:grpSpPr>
          <a:xfrm>
            <a:off x="263352" y="585650"/>
            <a:ext cx="8295604" cy="1259174"/>
            <a:chOff x="263352" y="656159"/>
            <a:chExt cx="9755630" cy="148078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4B096C-ED93-E0C5-7D05-7AE0BD977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1905" y="717093"/>
              <a:ext cx="4787077" cy="1419854"/>
            </a:xfrm>
            <a:prstGeom prst="rect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7682A8F-01DB-8E0F-EE1E-B21C6EEB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352" y="656159"/>
              <a:ext cx="4752528" cy="1480788"/>
            </a:xfrm>
            <a:prstGeom prst="rect">
              <a:avLst/>
            </a:prstGeom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179E9E13-7E6C-9BC9-8B61-355827BBE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25" y="4034343"/>
            <a:ext cx="7691275" cy="1370745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defRPr/>
            </a:pPr>
            <a:r>
              <a:rPr lang="en-US" sz="48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ea typeface="ＭＳ Ｐゴシック" charset="0"/>
                <a:cs typeface="Chalkboard"/>
              </a:rPr>
              <a:t>(2) Fundamentals of X-ray Interaction with Matter</a:t>
            </a:r>
            <a:endParaRPr lang="en-US" sz="4800" b="0" u="sng">
              <a:solidFill>
                <a:schemeClr val="accent1">
                  <a:lumMod val="60000"/>
                  <a:lumOff val="40000"/>
                </a:schemeClr>
              </a:solidFill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E6F69E-3187-2575-6845-7912911BA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121" y="5280439"/>
            <a:ext cx="6855983" cy="1316913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5000"/>
              </a:lnSpc>
              <a:defRPr/>
            </a:pPr>
            <a:r>
              <a:rPr lang="en-US" sz="4800" b="0">
                <a:solidFill>
                  <a:schemeClr val="bg1"/>
                </a:solidFill>
                <a:latin typeface="Chalkboard"/>
                <a:ea typeface="ＭＳ Ｐゴシック" charset="0"/>
                <a:cs typeface="Chalkboard"/>
              </a:rPr>
              <a:t>(3) Bonus: Free Electron Lasers, a short primer</a:t>
            </a:r>
            <a:endParaRPr lang="en-US" sz="4800" b="0" u="sng">
              <a:solidFill>
                <a:schemeClr val="bg1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pic>
        <p:nvPicPr>
          <p:cNvPr id="6" name="vheer">
            <a:hlinkClick r:id="" action="ppaction://media"/>
            <a:extLst>
              <a:ext uri="{FF2B5EF4-FFF2-40B4-BE49-F238E27FC236}">
                <a16:creationId xmlns:a16="http://schemas.microsoft.com/office/drawing/2014/main" id="{F4093F2C-CEF6-786F-9849-B633F3B91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8955" y="2211402"/>
            <a:ext cx="3081661" cy="3215646"/>
          </a:xfrm>
          <a:prstGeom prst="rect">
            <a:avLst/>
          </a:prstGeom>
        </p:spPr>
      </p:pic>
      <p:sp>
        <p:nvSpPr>
          <p:cNvPr id="48" name="Rectangle 2">
            <a:extLst>
              <a:ext uri="{FF2B5EF4-FFF2-40B4-BE49-F238E27FC236}">
                <a16:creationId xmlns:a16="http://schemas.microsoft.com/office/drawing/2014/main" id="{73FCAD89-19D3-D358-0726-7D26F28D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7584" y="4628805"/>
            <a:ext cx="5281690" cy="1878363"/>
          </a:xfrm>
          <a:prstGeom prst="rect">
            <a:avLst/>
          </a:prstGeom>
          <a:noFill/>
          <a:ln w="38100">
            <a:noFill/>
          </a:ln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endParaRPr lang="en-US" sz="3200" b="0">
              <a:solidFill>
                <a:srgbClr val="FFFF00"/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ea typeface="ＭＳ Ｐゴシック" charset="0"/>
              <a:cs typeface="Chalkboard"/>
            </a:endParaRPr>
          </a:p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3200" b="0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ea typeface="ＭＳ Ｐゴシック" charset="0"/>
                <a:cs typeface="Chalkboard"/>
              </a:rPr>
              <a:t>Giorgio </a:t>
            </a:r>
            <a:r>
              <a:rPr lang="en-US" sz="3200" b="0" err="1"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</a:schemeClr>
                  </a:glow>
                </a:effectLst>
                <a:ea typeface="ＭＳ Ｐゴシック" charset="0"/>
                <a:cs typeface="Chalkboard"/>
              </a:rPr>
              <a:t>Margaritondo</a:t>
            </a:r>
            <a:endParaRPr lang="en-US" sz="3200" b="0">
              <a:solidFill>
                <a:srgbClr val="FFFF00"/>
              </a:solidFill>
              <a:effectLst>
                <a:glow rad="63500">
                  <a:schemeClr val="accent4">
                    <a:satMod val="175000"/>
                  </a:schemeClr>
                </a:glow>
              </a:effectLst>
              <a:ea typeface="ＭＳ Ｐゴシック" charset="0"/>
              <a:cs typeface="Chalkboard"/>
            </a:endParaRPr>
          </a:p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Ecole Polytechnique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Fédérale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de Lausanne (EPFL)</a:t>
            </a:r>
          </a:p>
          <a:p>
            <a:pPr marL="0" indent="0" algn="ctr">
              <a:lnSpc>
                <a:spcPts val="2500"/>
              </a:lnSpc>
              <a:spcBef>
                <a:spcPts val="600"/>
              </a:spcBef>
              <a:defRPr/>
            </a:pP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and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Istituto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Italiano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di </a:t>
            </a:r>
            <a:r>
              <a:rPr lang="en-US" sz="2400" b="0" err="1">
                <a:solidFill>
                  <a:schemeClr val="bg1"/>
                </a:solidFill>
                <a:ea typeface="ＭＳ Ｐゴシック" charset="0"/>
                <a:cs typeface="Chalkboard"/>
              </a:rPr>
              <a:t>Tecnologia</a:t>
            </a:r>
            <a:r>
              <a:rPr lang="en-US" sz="2400" b="0">
                <a:solidFill>
                  <a:schemeClr val="bg1"/>
                </a:solidFill>
                <a:ea typeface="ＭＳ Ｐゴシック" charset="0"/>
                <a:cs typeface="Chalkboard"/>
              </a:rPr>
              <a:t> (IIT)</a:t>
            </a:r>
          </a:p>
          <a:p>
            <a:pPr marL="0" indent="0" algn="ctr">
              <a:lnSpc>
                <a:spcPts val="2400"/>
              </a:lnSpc>
              <a:spcBef>
                <a:spcPts val="600"/>
              </a:spcBef>
              <a:defRPr/>
            </a:pPr>
            <a:endParaRPr lang="en-US" sz="2000" b="0">
              <a:solidFill>
                <a:srgbClr val="FFFF00"/>
              </a:solidFill>
              <a:ea typeface="ＭＳ Ｐゴシック" charset="0"/>
              <a:cs typeface="Chalkboard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95E10E-EC81-5DC2-488A-69144EC24DF2}"/>
              </a:ext>
            </a:extLst>
          </p:cNvPr>
          <p:cNvGrpSpPr/>
          <p:nvPr/>
        </p:nvGrpSpPr>
        <p:grpSpPr>
          <a:xfrm>
            <a:off x="8826519" y="1111619"/>
            <a:ext cx="2814097" cy="877221"/>
            <a:chOff x="8826519" y="1111619"/>
            <a:chExt cx="2814097" cy="8772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AA3357B-DC9F-103F-1CB5-01F22D78C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26519" y="1236995"/>
              <a:ext cx="1601489" cy="5199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5730F4-E0A7-2B81-3959-CD4738FC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50206" y="1111619"/>
              <a:ext cx="990410" cy="877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2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7" grpId="0"/>
      <p:bldP spid="2" grpId="0"/>
      <p:bldP spid="3" grpId="0"/>
      <p:bldP spid="4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379C8F-A442-D5FD-F24A-D302E182C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935" y="-27384"/>
            <a:ext cx="12192000" cy="751416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A61B8B7-9EA5-6CC3-0889-4712B75435B0}"/>
              </a:ext>
            </a:extLst>
          </p:cNvPr>
          <p:cNvSpPr/>
          <p:nvPr/>
        </p:nvSpPr>
        <p:spPr bwMode="auto">
          <a:xfrm>
            <a:off x="0" y="-243408"/>
            <a:ext cx="12192000" cy="7992888"/>
          </a:xfrm>
          <a:prstGeom prst="rect">
            <a:avLst/>
          </a:prstGeom>
          <a:solidFill>
            <a:schemeClr val="tx1">
              <a:alpha val="51242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47" name="Rectangle 2"/>
          <p:cNvSpPr txBox="1">
            <a:spLocks noChangeArrowheads="1"/>
          </p:cNvSpPr>
          <p:nvPr/>
        </p:nvSpPr>
        <p:spPr bwMode="auto">
          <a:xfrm>
            <a:off x="1487488" y="620688"/>
            <a:ext cx="9210240" cy="1612575"/>
          </a:xfrm>
          <a:prstGeom prst="rect">
            <a:avLst/>
          </a:prstGeom>
          <a:noFill/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4000">
                <a:ln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Chalkboard"/>
                <a:ea typeface="ＭＳ Ｐゴシック" charset="0"/>
                <a:cs typeface="Chalkboard"/>
              </a:rPr>
              <a:t>X-ray Free Electron Lasers (X-FELs): the New Generation of </a:t>
            </a:r>
          </a:p>
          <a:p>
            <a:pPr marL="0" indent="0" algn="ctr"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4000">
                <a:ln>
                  <a:solidFill>
                    <a:schemeClr val="accent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Chalkboard"/>
                <a:ea typeface="ＭＳ Ｐゴシック" charset="0"/>
                <a:cs typeface="Chalkboard"/>
              </a:rPr>
              <a:t>Synchrotron Radiation Sources </a:t>
            </a:r>
          </a:p>
          <a:p>
            <a:pPr marL="0" indent="0" algn="ctr">
              <a:lnSpc>
                <a:spcPts val="4000"/>
              </a:lnSpc>
              <a:spcBef>
                <a:spcPts val="0"/>
              </a:spcBef>
              <a:defRPr/>
            </a:pPr>
            <a:endParaRPr lang="en-US" sz="4000" u="sng">
              <a:ln>
                <a:solidFill>
                  <a:schemeClr val="accent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39700">
                  <a:schemeClr val="accent4">
                    <a:satMod val="175000"/>
                  </a:schemeClr>
                </a:glow>
              </a:effectLst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68D4FD-29E6-AFEC-6DC0-1D1D7FD62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2197980"/>
            <a:ext cx="9636732" cy="1403435"/>
          </a:xfrm>
          <a:prstGeom prst="rect">
            <a:avLst/>
          </a:prstGeom>
          <a:solidFill>
            <a:srgbClr val="0000FF"/>
          </a:solidFill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344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ea typeface="ＭＳ Ｐゴシック" charset="0"/>
                <a:cs typeface="Chalkboard"/>
              </a:rPr>
              <a:t>Storage-ring synchrotron sources have several laser-like features, such as strong collimation, high intensity, high brightness and excellent coherence: are they lasers?</a:t>
            </a:r>
            <a:endParaRPr lang="en-US" sz="2800" b="0" u="sng">
              <a:solidFill>
                <a:schemeClr val="bg1"/>
              </a:solidFill>
              <a:ea typeface="ＭＳ Ｐゴシック" charset="0"/>
              <a:cs typeface="Chalkboar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08BF19-CE13-2468-0B10-E3D96C29E291}"/>
              </a:ext>
            </a:extLst>
          </p:cNvPr>
          <p:cNvSpPr/>
          <p:nvPr/>
        </p:nvSpPr>
        <p:spPr bwMode="auto">
          <a:xfrm>
            <a:off x="1154304" y="3688633"/>
            <a:ext cx="3933583" cy="2963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DA0E362-F127-9C97-1E28-A1D7614DA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3573016"/>
            <a:ext cx="4248472" cy="606381"/>
          </a:xfrm>
          <a:prstGeom prst="rect">
            <a:avLst/>
          </a:prstGeom>
          <a:noFill/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3840"/>
              </a:lnSpc>
              <a:spcBef>
                <a:spcPts val="0"/>
              </a:spcBef>
              <a:defRPr/>
            </a:pPr>
            <a:r>
              <a:rPr lang="en-US" sz="2400">
                <a:solidFill>
                  <a:schemeClr val="tx1"/>
                </a:solidFill>
                <a:cs typeface="Chalkboard"/>
              </a:rPr>
              <a:t>A visible/infrared laser:</a:t>
            </a:r>
            <a:endParaRPr lang="en-US" sz="2400">
              <a:ln>
                <a:solidFill>
                  <a:schemeClr val="accent1"/>
                </a:solidFill>
              </a:ln>
              <a:solidFill>
                <a:schemeClr val="tx1"/>
              </a:solidFill>
              <a:ea typeface="ＭＳ Ｐゴシック" charset="0"/>
              <a:cs typeface="Chalkboard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C4D7F28-12B9-C81D-D78F-E0F3D16B4518}"/>
              </a:ext>
            </a:extLst>
          </p:cNvPr>
          <p:cNvGrpSpPr/>
          <p:nvPr/>
        </p:nvGrpSpPr>
        <p:grpSpPr>
          <a:xfrm>
            <a:off x="1289617" y="4075388"/>
            <a:ext cx="3376465" cy="983030"/>
            <a:chOff x="1289623" y="3945336"/>
            <a:chExt cx="3376465" cy="983030"/>
          </a:xfrm>
        </p:grpSpPr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539C6A83-965A-5E43-E69B-93AF8FFB17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9623" y="3945336"/>
              <a:ext cx="3376465" cy="713926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lnSpc>
                  <a:spcPts val="2000"/>
                </a:lnSpc>
                <a:spcBef>
                  <a:spcPts val="0"/>
                </a:spcBef>
                <a:defRPr/>
              </a:pPr>
              <a:r>
                <a:rPr lang="en-US" sz="2000" b="0">
                  <a:solidFill>
                    <a:srgbClr val="0000FF"/>
                  </a:solidFill>
                  <a:cs typeface="Chalkboard"/>
                </a:rPr>
                <a:t>Active medium, where </a:t>
              </a:r>
              <a:r>
                <a:rPr lang="en-US" sz="2000" b="0" u="sng">
                  <a:solidFill>
                    <a:srgbClr val="0000FF"/>
                  </a:solidFill>
                  <a:cs typeface="Chalkboard"/>
                </a:rPr>
                <a:t>o</a:t>
              </a:r>
              <a:r>
                <a:rPr lang="en-US" sz="2000" b="0">
                  <a:solidFill>
                    <a:srgbClr val="0000FF"/>
                  </a:solidFill>
                  <a:cs typeface="Chalkboard"/>
                </a:rPr>
                <a:t>p</a:t>
              </a:r>
              <a:r>
                <a:rPr lang="en-US" sz="2000" b="0" u="sng">
                  <a:solidFill>
                    <a:srgbClr val="0000FF"/>
                  </a:solidFill>
                  <a:cs typeface="Chalkboard"/>
                </a:rPr>
                <a:t>tical am</a:t>
              </a:r>
              <a:r>
                <a:rPr lang="en-US" sz="2000" b="0">
                  <a:solidFill>
                    <a:srgbClr val="0000FF"/>
                  </a:solidFill>
                  <a:cs typeface="Chalkboard"/>
                </a:rPr>
                <a:t>p</a:t>
              </a:r>
              <a:r>
                <a:rPr lang="en-US" sz="2000" b="0" u="sng">
                  <a:solidFill>
                    <a:srgbClr val="0000FF"/>
                  </a:solidFill>
                  <a:cs typeface="Chalkboard"/>
                </a:rPr>
                <a:t>lification</a:t>
              </a:r>
              <a:r>
                <a:rPr lang="en-US" sz="2000" b="0">
                  <a:solidFill>
                    <a:srgbClr val="0000FF"/>
                  </a:solidFill>
                  <a:cs typeface="Chalkboard"/>
                </a:rPr>
                <a:t> occurs</a:t>
              </a:r>
              <a:endParaRPr lang="en-US" sz="2000" b="0">
                <a:ln>
                  <a:solidFill>
                    <a:schemeClr val="accent1"/>
                  </a:solidFill>
                </a:ln>
                <a:solidFill>
                  <a:srgbClr val="0000FF"/>
                </a:solidFill>
                <a:ea typeface="ＭＳ Ｐゴシック" charset="0"/>
                <a:cs typeface="Chalkboard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C0143A8-B9FF-ABFE-DC8B-C254DB90492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855646" y="4466906"/>
              <a:ext cx="144016" cy="46146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arrow" w="lg" len="lg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4342AEB-5939-E6FD-B678-24F94525A276}"/>
              </a:ext>
            </a:extLst>
          </p:cNvPr>
          <p:cNvGrpSpPr/>
          <p:nvPr/>
        </p:nvGrpSpPr>
        <p:grpSpPr>
          <a:xfrm>
            <a:off x="1398969" y="5554433"/>
            <a:ext cx="3376465" cy="1097532"/>
            <a:chOff x="1387136" y="5424381"/>
            <a:chExt cx="3376465" cy="1097532"/>
          </a:xfrm>
        </p:grpSpPr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7005C86B-5154-79DF-7259-DD5EE6327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7136" y="5668696"/>
              <a:ext cx="3376465" cy="853217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defRPr sz="4400" b="1">
                  <a:solidFill>
                    <a:srgbClr val="FFFFCC"/>
                  </a:solidFill>
                  <a:latin typeface="+mn-lt"/>
                  <a:ea typeface="+mn-ea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600" b="1">
                  <a:solidFill>
                    <a:srgbClr val="FFFFCC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 b="1">
                  <a:solidFill>
                    <a:srgbClr val="FFFFCC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FFFCC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lnSpc>
                  <a:spcPts val="2000"/>
                </a:lnSpc>
                <a:spcBef>
                  <a:spcPts val="0"/>
                </a:spcBef>
                <a:defRPr/>
              </a:pPr>
              <a:r>
                <a:rPr lang="en-US" sz="2000" b="0">
                  <a:solidFill>
                    <a:srgbClr val="0000FF"/>
                  </a:solidFill>
                  <a:cs typeface="Chalkboard"/>
                </a:rPr>
                <a:t>Two-mirror optical cavity, increasing the photon path and the optical amplification</a:t>
              </a:r>
              <a:endParaRPr lang="en-US" sz="2000" b="0" u="sng">
                <a:ln>
                  <a:solidFill>
                    <a:schemeClr val="accent1"/>
                  </a:solidFill>
                </a:ln>
                <a:solidFill>
                  <a:srgbClr val="0000FF"/>
                </a:solidFill>
                <a:ea typeface="ＭＳ Ｐゴシック" charset="0"/>
                <a:cs typeface="Chalkboard"/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486AA4B-87B8-DA74-848D-E68266D02F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23727" y="5448082"/>
              <a:ext cx="408436" cy="24293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arrow" w="lg" len="lg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A9AB818-9500-2527-3919-05FB086912B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642140" y="5424381"/>
              <a:ext cx="298766" cy="25749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arrow" w="lg" len="lg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0" name="Rectangle 2">
            <a:extLst>
              <a:ext uri="{FF2B5EF4-FFF2-40B4-BE49-F238E27FC236}">
                <a16:creationId xmlns:a16="http://schemas.microsoft.com/office/drawing/2014/main" id="{C7FA021E-FD26-A13F-30A2-EC5F56B8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97" y="3775800"/>
            <a:ext cx="5721103" cy="2876165"/>
          </a:xfrm>
          <a:prstGeom prst="rect">
            <a:avLst/>
          </a:prstGeom>
          <a:solidFill>
            <a:srgbClr val="FF0000"/>
          </a:solidFill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ts val="344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ea typeface="ＭＳ Ｐゴシック" charset="0"/>
                <a:cs typeface="Chalkboard"/>
              </a:rPr>
              <a:t>Storage-ring synchrotron radiation sources:</a:t>
            </a:r>
            <a:endParaRPr lang="en-US" sz="2800" u="sng">
              <a:solidFill>
                <a:schemeClr val="bg1"/>
              </a:solidFill>
              <a:ea typeface="ＭＳ Ｐゴシック" charset="0"/>
              <a:cs typeface="Chalkboard"/>
            </a:endParaRPr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id="{FD3B149C-FFA3-C462-1408-C56857A41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45" y="4725144"/>
            <a:ext cx="5695545" cy="1873814"/>
          </a:xfrm>
          <a:prstGeom prst="rect">
            <a:avLst/>
          </a:prstGeom>
          <a:noFill/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233363" indent="-233363">
              <a:lnSpc>
                <a:spcPts val="344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0">
                <a:solidFill>
                  <a:schemeClr val="bg1"/>
                </a:solidFill>
                <a:ea typeface="ＭＳ Ｐゴシック" charset="0"/>
                <a:cs typeface="Chalkboard"/>
              </a:rPr>
              <a:t>NO optical amplification</a:t>
            </a:r>
          </a:p>
          <a:p>
            <a:pPr marL="233363" indent="-233363">
              <a:lnSpc>
                <a:spcPts val="344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b="0">
                <a:solidFill>
                  <a:schemeClr val="bg1"/>
                </a:solidFill>
                <a:ea typeface="ＭＳ Ｐゴシック" charset="0"/>
                <a:cs typeface="Chalkboard"/>
              </a:rPr>
              <a:t>NO good mirrors for x-rays, thus NO optical cavities</a:t>
            </a:r>
          </a:p>
          <a:p>
            <a:pPr marL="233363" indent="-233363">
              <a:lnSpc>
                <a:spcPts val="344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800" u="sng">
                <a:solidFill>
                  <a:srgbClr val="FFFF00"/>
                </a:solidFill>
                <a:ea typeface="ＭＳ Ｐゴシック" charset="0"/>
                <a:cs typeface="Chalkboard"/>
              </a:rPr>
              <a:t>The</a:t>
            </a:r>
            <a:r>
              <a:rPr lang="en-US" sz="2800">
                <a:solidFill>
                  <a:srgbClr val="FFFF00"/>
                </a:solidFill>
                <a:ea typeface="ＭＳ Ｐゴシック" charset="0"/>
                <a:cs typeface="Chalkboard"/>
              </a:rPr>
              <a:t>y</a:t>
            </a:r>
            <a:r>
              <a:rPr lang="en-US" sz="2800" u="sng">
                <a:solidFill>
                  <a:srgbClr val="FFFF00"/>
                </a:solidFill>
                <a:ea typeface="ＭＳ Ｐゴシック" charset="0"/>
                <a:cs typeface="Chalkboard"/>
              </a:rPr>
              <a:t> are NOT lasers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55B635-C650-427F-C6BD-6B2BCB618CAE}"/>
              </a:ext>
            </a:extLst>
          </p:cNvPr>
          <p:cNvGrpSpPr/>
          <p:nvPr/>
        </p:nvGrpSpPr>
        <p:grpSpPr>
          <a:xfrm>
            <a:off x="1775520" y="4963931"/>
            <a:ext cx="3089749" cy="649252"/>
            <a:chOff x="1847528" y="4981325"/>
            <a:chExt cx="3089749" cy="6492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9213BDD-4C21-7CE6-AA30-EB6FC5002429}"/>
                </a:ext>
              </a:extLst>
            </p:cNvPr>
            <p:cNvGrpSpPr/>
            <p:nvPr/>
          </p:nvGrpSpPr>
          <p:grpSpPr>
            <a:xfrm>
              <a:off x="1847528" y="4981325"/>
              <a:ext cx="468051" cy="648072"/>
              <a:chOff x="4078445" y="4723751"/>
              <a:chExt cx="468051" cy="648072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6695823-2928-416F-4B27-0B3FCC287BFC}"/>
                  </a:ext>
                </a:extLst>
              </p:cNvPr>
              <p:cNvSpPr/>
              <p:nvPr/>
            </p:nvSpPr>
            <p:spPr bwMode="auto">
              <a:xfrm>
                <a:off x="4078445" y="4723751"/>
                <a:ext cx="432048" cy="648072"/>
              </a:xfrm>
              <a:prstGeom prst="ellipse">
                <a:avLst/>
              </a:prstGeom>
              <a:solidFill>
                <a:schemeClr val="tx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ECC6707-5A68-A924-DE88-FF5A115D3592}"/>
                  </a:ext>
                </a:extLst>
              </p:cNvPr>
              <p:cNvSpPr/>
              <p:nvPr/>
            </p:nvSpPr>
            <p:spPr bwMode="auto">
              <a:xfrm>
                <a:off x="4114448" y="4723751"/>
                <a:ext cx="432048" cy="648072"/>
              </a:xfrm>
              <a:prstGeom prst="ellipse">
                <a:avLst/>
              </a:prstGeom>
              <a:gradFill>
                <a:gsLst>
                  <a:gs pos="75000">
                    <a:srgbClr val="00CC99"/>
                  </a:gs>
                  <a:gs pos="27000">
                    <a:schemeClr val="accent1"/>
                  </a:gs>
                  <a:gs pos="51000">
                    <a:schemeClr val="bg1"/>
                  </a:gs>
                </a:gsLst>
                <a:lin ang="1800000" scaled="0"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F1D50E4-667B-B756-6156-975E446B7A55}"/>
                </a:ext>
              </a:extLst>
            </p:cNvPr>
            <p:cNvGrpSpPr/>
            <p:nvPr/>
          </p:nvGrpSpPr>
          <p:grpSpPr>
            <a:xfrm>
              <a:off x="2099556" y="5075812"/>
              <a:ext cx="1944216" cy="461459"/>
              <a:chOff x="2087724" y="4818237"/>
              <a:chExt cx="1944216" cy="461459"/>
            </a:xfrm>
          </p:grpSpPr>
          <p:sp>
            <p:nvSpPr>
              <p:cNvPr id="4" name="Can 3">
                <a:extLst>
                  <a:ext uri="{FF2B5EF4-FFF2-40B4-BE49-F238E27FC236}">
                    <a16:creationId xmlns:a16="http://schemas.microsoft.com/office/drawing/2014/main" id="{09DC2D33-1440-02F9-8BE8-18412EDF7C16}"/>
                  </a:ext>
                </a:extLst>
              </p:cNvPr>
              <p:cNvSpPr/>
              <p:nvPr/>
            </p:nvSpPr>
            <p:spPr bwMode="auto">
              <a:xfrm rot="5400000">
                <a:off x="2829102" y="4076859"/>
                <a:ext cx="461459" cy="1944216"/>
              </a:xfrm>
              <a:prstGeom prst="can">
                <a:avLst>
                  <a:gd name="adj" fmla="val 64683"/>
                </a:avLst>
              </a:prstGeom>
              <a:gradFill flip="none" rotWithShape="1">
                <a:gsLst>
                  <a:gs pos="75000">
                    <a:srgbClr val="002060"/>
                  </a:gs>
                  <a:gs pos="27000">
                    <a:srgbClr val="002060"/>
                  </a:gs>
                  <a:gs pos="51000">
                    <a:schemeClr val="bg1"/>
                  </a:gs>
                </a:gsLst>
                <a:lin ang="0" scaled="0"/>
                <a:tileRect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B21513C-454F-136A-D3AD-737B74D0D7D1}"/>
                  </a:ext>
                </a:extLst>
              </p:cNvPr>
              <p:cNvSpPr/>
              <p:nvPr/>
            </p:nvSpPr>
            <p:spPr bwMode="auto">
              <a:xfrm>
                <a:off x="3728422" y="4824419"/>
                <a:ext cx="303518" cy="455277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A05A0DF-AA96-3F08-D697-4A69B3A12E0A}"/>
                </a:ext>
              </a:extLst>
            </p:cNvPr>
            <p:cNvSpPr/>
            <p:nvPr/>
          </p:nvSpPr>
          <p:spPr bwMode="auto">
            <a:xfrm>
              <a:off x="3875364" y="5288564"/>
              <a:ext cx="537400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C6DB19-6C11-7BF7-D909-188907957BEE}"/>
                </a:ext>
              </a:extLst>
            </p:cNvPr>
            <p:cNvGrpSpPr/>
            <p:nvPr/>
          </p:nvGrpSpPr>
          <p:grpSpPr>
            <a:xfrm>
              <a:off x="3935761" y="4982505"/>
              <a:ext cx="477003" cy="648072"/>
              <a:chOff x="4078445" y="4724931"/>
              <a:chExt cx="477003" cy="64807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76DB4BE-D7AB-A77A-6DAD-04BFC458E339}"/>
                  </a:ext>
                </a:extLst>
              </p:cNvPr>
              <p:cNvSpPr/>
              <p:nvPr/>
            </p:nvSpPr>
            <p:spPr bwMode="auto">
              <a:xfrm>
                <a:off x="4078445" y="4724931"/>
                <a:ext cx="432048" cy="648072"/>
              </a:xfrm>
              <a:prstGeom prst="ellipse">
                <a:avLst/>
              </a:prstGeom>
              <a:solidFill>
                <a:schemeClr val="tx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48A7C07-2890-D5DE-AC99-964D8C398B42}"/>
                  </a:ext>
                </a:extLst>
              </p:cNvPr>
              <p:cNvSpPr/>
              <p:nvPr/>
            </p:nvSpPr>
            <p:spPr bwMode="auto">
              <a:xfrm>
                <a:off x="4123400" y="4724931"/>
                <a:ext cx="432048" cy="648072"/>
              </a:xfrm>
              <a:prstGeom prst="ellipse">
                <a:avLst/>
              </a:prstGeom>
              <a:gradFill>
                <a:gsLst>
                  <a:gs pos="75000">
                    <a:srgbClr val="00CC99"/>
                  </a:gs>
                  <a:gs pos="27000">
                    <a:schemeClr val="accent1"/>
                  </a:gs>
                  <a:gs pos="51000">
                    <a:schemeClr val="bg1"/>
                  </a:gs>
                </a:gsLst>
                <a:lin ang="1800000" scaled="0"/>
              </a:gra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679786-608E-88C6-3798-9E981E5E0DEC}"/>
                </a:ext>
              </a:extLst>
            </p:cNvPr>
            <p:cNvSpPr/>
            <p:nvPr/>
          </p:nvSpPr>
          <p:spPr bwMode="auto">
            <a:xfrm>
              <a:off x="4207557" y="5288565"/>
              <a:ext cx="729720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1ABAFA-DEAC-8537-C3A0-70E994B75D39}"/>
                </a:ext>
              </a:extLst>
            </p:cNvPr>
            <p:cNvSpPr/>
            <p:nvPr/>
          </p:nvSpPr>
          <p:spPr bwMode="auto">
            <a:xfrm>
              <a:off x="2044763" y="5288564"/>
              <a:ext cx="45719" cy="4571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8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/>
      <p:bldP spid="3" grpId="0" animBg="1"/>
      <p:bldP spid="6" grpId="0" animBg="1"/>
      <p:bldP spid="5" grpId="0"/>
      <p:bldP spid="40" grpId="0" animBg="1"/>
      <p:bldP spid="4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3981" name="Group 673980">
            <a:extLst>
              <a:ext uri="{FF2B5EF4-FFF2-40B4-BE49-F238E27FC236}">
                <a16:creationId xmlns:a16="http://schemas.microsoft.com/office/drawing/2014/main" id="{C3447074-575D-AEB0-3695-9832A41BB12A}"/>
              </a:ext>
            </a:extLst>
          </p:cNvPr>
          <p:cNvGrpSpPr/>
          <p:nvPr/>
        </p:nvGrpSpPr>
        <p:grpSpPr>
          <a:xfrm>
            <a:off x="1949346" y="2636446"/>
            <a:ext cx="9088726" cy="1998488"/>
            <a:chOff x="1847528" y="2650420"/>
            <a:chExt cx="9088726" cy="1998488"/>
          </a:xfrm>
        </p:grpSpPr>
        <p:grpSp>
          <p:nvGrpSpPr>
            <p:cNvPr id="674083" name="Group 674082">
              <a:extLst>
                <a:ext uri="{FF2B5EF4-FFF2-40B4-BE49-F238E27FC236}">
                  <a16:creationId xmlns:a16="http://schemas.microsoft.com/office/drawing/2014/main" id="{7794981A-2FD4-1403-AD88-B24F4A830D73}"/>
                </a:ext>
              </a:extLst>
            </p:cNvPr>
            <p:cNvGrpSpPr/>
            <p:nvPr/>
          </p:nvGrpSpPr>
          <p:grpSpPr>
            <a:xfrm>
              <a:off x="1847528" y="2650420"/>
              <a:ext cx="6379733" cy="1991211"/>
              <a:chOff x="2490304" y="3031899"/>
              <a:chExt cx="7562591" cy="1991211"/>
            </a:xfrm>
          </p:grpSpPr>
          <p:grpSp>
            <p:nvGrpSpPr>
              <p:cNvPr id="674084" name="Group 674083">
                <a:extLst>
                  <a:ext uri="{FF2B5EF4-FFF2-40B4-BE49-F238E27FC236}">
                    <a16:creationId xmlns:a16="http://schemas.microsoft.com/office/drawing/2014/main" id="{3CFB305C-DDC1-B489-82A8-9FB5857D309D}"/>
                  </a:ext>
                </a:extLst>
              </p:cNvPr>
              <p:cNvGrpSpPr/>
              <p:nvPr/>
            </p:nvGrpSpPr>
            <p:grpSpPr>
              <a:xfrm>
                <a:off x="2490304" y="3031899"/>
                <a:ext cx="7536527" cy="619479"/>
                <a:chOff x="2490304" y="3186090"/>
                <a:chExt cx="7536527" cy="619479"/>
              </a:xfrm>
            </p:grpSpPr>
            <p:sp>
              <p:nvSpPr>
                <p:cNvPr id="674097" name="Rectangle 674096">
                  <a:extLst>
                    <a:ext uri="{FF2B5EF4-FFF2-40B4-BE49-F238E27FC236}">
                      <a16:creationId xmlns:a16="http://schemas.microsoft.com/office/drawing/2014/main" id="{FB72E69D-539C-9792-D0A5-C2F64DD20D0C}"/>
                    </a:ext>
                  </a:extLst>
                </p:cNvPr>
                <p:cNvSpPr/>
                <p:nvPr/>
              </p:nvSpPr>
              <p:spPr bwMode="auto">
                <a:xfrm>
                  <a:off x="2490304" y="3189729"/>
                  <a:ext cx="1077347" cy="612201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92" name="Rectangle 674091">
                  <a:extLst>
                    <a:ext uri="{FF2B5EF4-FFF2-40B4-BE49-F238E27FC236}">
                      <a16:creationId xmlns:a16="http://schemas.microsoft.com/office/drawing/2014/main" id="{58DDB54D-5575-8D92-D746-839467FE07AC}"/>
                    </a:ext>
                  </a:extLst>
                </p:cNvPr>
                <p:cNvSpPr/>
                <p:nvPr/>
              </p:nvSpPr>
              <p:spPr bwMode="auto">
                <a:xfrm>
                  <a:off x="7877038" y="3189729"/>
                  <a:ext cx="1077347" cy="612201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93" name="Rectangle 674092">
                  <a:extLst>
                    <a:ext uri="{FF2B5EF4-FFF2-40B4-BE49-F238E27FC236}">
                      <a16:creationId xmlns:a16="http://schemas.microsoft.com/office/drawing/2014/main" id="{3238FE7A-9203-CD51-D645-DCF543173236}"/>
                    </a:ext>
                  </a:extLst>
                </p:cNvPr>
                <p:cNvSpPr/>
                <p:nvPr/>
              </p:nvSpPr>
              <p:spPr bwMode="auto">
                <a:xfrm>
                  <a:off x="6799691" y="3186090"/>
                  <a:ext cx="1077347" cy="612201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94" name="Rectangle 674093">
                  <a:extLst>
                    <a:ext uri="{FF2B5EF4-FFF2-40B4-BE49-F238E27FC236}">
                      <a16:creationId xmlns:a16="http://schemas.microsoft.com/office/drawing/2014/main" id="{BF9FA88C-64BA-18E9-7E53-414C4029B85F}"/>
                    </a:ext>
                  </a:extLst>
                </p:cNvPr>
                <p:cNvSpPr/>
                <p:nvPr/>
              </p:nvSpPr>
              <p:spPr bwMode="auto">
                <a:xfrm>
                  <a:off x="5722344" y="3193367"/>
                  <a:ext cx="1077347" cy="612201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95" name="Rectangle 674094">
                  <a:extLst>
                    <a:ext uri="{FF2B5EF4-FFF2-40B4-BE49-F238E27FC236}">
                      <a16:creationId xmlns:a16="http://schemas.microsoft.com/office/drawing/2014/main" id="{EBF0996B-9F93-AE12-0FC3-A9E70501FAFD}"/>
                    </a:ext>
                  </a:extLst>
                </p:cNvPr>
                <p:cNvSpPr/>
                <p:nvPr/>
              </p:nvSpPr>
              <p:spPr bwMode="auto">
                <a:xfrm>
                  <a:off x="4644997" y="3189728"/>
                  <a:ext cx="1077347" cy="612201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96" name="Rectangle 674095">
                  <a:extLst>
                    <a:ext uri="{FF2B5EF4-FFF2-40B4-BE49-F238E27FC236}">
                      <a16:creationId xmlns:a16="http://schemas.microsoft.com/office/drawing/2014/main" id="{56913353-A163-E3DD-CB8F-C5212C5A97DC}"/>
                    </a:ext>
                  </a:extLst>
                </p:cNvPr>
                <p:cNvSpPr/>
                <p:nvPr/>
              </p:nvSpPr>
              <p:spPr bwMode="auto">
                <a:xfrm>
                  <a:off x="3567651" y="3193368"/>
                  <a:ext cx="1077347" cy="612201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8583B71-4374-2227-1688-D8480462B74F}"/>
                    </a:ext>
                  </a:extLst>
                </p:cNvPr>
                <p:cNvSpPr/>
                <p:nvPr/>
              </p:nvSpPr>
              <p:spPr bwMode="auto">
                <a:xfrm>
                  <a:off x="8949484" y="3193367"/>
                  <a:ext cx="1077347" cy="612201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674085" name="Group 674084">
                <a:extLst>
                  <a:ext uri="{FF2B5EF4-FFF2-40B4-BE49-F238E27FC236}">
                    <a16:creationId xmlns:a16="http://schemas.microsoft.com/office/drawing/2014/main" id="{72B65382-6330-A526-F6E6-6D0D907F0C6B}"/>
                  </a:ext>
                </a:extLst>
              </p:cNvPr>
              <p:cNvGrpSpPr/>
              <p:nvPr/>
            </p:nvGrpSpPr>
            <p:grpSpPr>
              <a:xfrm flipH="1">
                <a:off x="2516372" y="4401994"/>
                <a:ext cx="7536523" cy="621116"/>
                <a:chOff x="1417864" y="3437537"/>
                <a:chExt cx="7536523" cy="621116"/>
              </a:xfrm>
            </p:grpSpPr>
            <p:sp>
              <p:nvSpPr>
                <p:cNvPr id="674086" name="Rectangle 674085">
                  <a:extLst>
                    <a:ext uri="{FF2B5EF4-FFF2-40B4-BE49-F238E27FC236}">
                      <a16:creationId xmlns:a16="http://schemas.microsoft.com/office/drawing/2014/main" id="{FC68D22C-CC7B-720C-168E-6734B9BC981E}"/>
                    </a:ext>
                  </a:extLst>
                </p:cNvPr>
                <p:cNvSpPr/>
                <p:nvPr/>
              </p:nvSpPr>
              <p:spPr bwMode="auto">
                <a:xfrm>
                  <a:off x="7877040" y="3442813"/>
                  <a:ext cx="1077347" cy="612201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87" name="Rectangle 674086">
                  <a:extLst>
                    <a:ext uri="{FF2B5EF4-FFF2-40B4-BE49-F238E27FC236}">
                      <a16:creationId xmlns:a16="http://schemas.microsoft.com/office/drawing/2014/main" id="{0A205285-37BD-F766-DDDA-2AF38D74D3D8}"/>
                    </a:ext>
                  </a:extLst>
                </p:cNvPr>
                <p:cNvSpPr/>
                <p:nvPr/>
              </p:nvSpPr>
              <p:spPr bwMode="auto">
                <a:xfrm>
                  <a:off x="6799693" y="3439174"/>
                  <a:ext cx="1077347" cy="612201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88" name="Rectangle 674087">
                  <a:extLst>
                    <a:ext uri="{FF2B5EF4-FFF2-40B4-BE49-F238E27FC236}">
                      <a16:creationId xmlns:a16="http://schemas.microsoft.com/office/drawing/2014/main" id="{8A1B2309-EFAB-7DF4-B107-843D96A99F6F}"/>
                    </a:ext>
                  </a:extLst>
                </p:cNvPr>
                <p:cNvSpPr/>
                <p:nvPr/>
              </p:nvSpPr>
              <p:spPr bwMode="auto">
                <a:xfrm>
                  <a:off x="5722346" y="3446451"/>
                  <a:ext cx="1077347" cy="612201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89" name="Rectangle 674088">
                  <a:extLst>
                    <a:ext uri="{FF2B5EF4-FFF2-40B4-BE49-F238E27FC236}">
                      <a16:creationId xmlns:a16="http://schemas.microsoft.com/office/drawing/2014/main" id="{085FC4ED-17B0-2462-BE2E-F6695A6E18CB}"/>
                    </a:ext>
                  </a:extLst>
                </p:cNvPr>
                <p:cNvSpPr/>
                <p:nvPr/>
              </p:nvSpPr>
              <p:spPr bwMode="auto">
                <a:xfrm>
                  <a:off x="4644999" y="3442812"/>
                  <a:ext cx="1077347" cy="612201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90" name="Rectangle 674089">
                  <a:extLst>
                    <a:ext uri="{FF2B5EF4-FFF2-40B4-BE49-F238E27FC236}">
                      <a16:creationId xmlns:a16="http://schemas.microsoft.com/office/drawing/2014/main" id="{A77CDCC1-3FA3-E8BF-7784-E50D60F8F006}"/>
                    </a:ext>
                  </a:extLst>
                </p:cNvPr>
                <p:cNvSpPr/>
                <p:nvPr/>
              </p:nvSpPr>
              <p:spPr bwMode="auto">
                <a:xfrm>
                  <a:off x="3567653" y="3446452"/>
                  <a:ext cx="1077347" cy="612201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4091" name="Rectangle 674090">
                  <a:extLst>
                    <a:ext uri="{FF2B5EF4-FFF2-40B4-BE49-F238E27FC236}">
                      <a16:creationId xmlns:a16="http://schemas.microsoft.com/office/drawing/2014/main" id="{B1805545-94D6-F940-2A19-BF600A11D413}"/>
                    </a:ext>
                  </a:extLst>
                </p:cNvPr>
                <p:cNvSpPr/>
                <p:nvPr/>
              </p:nvSpPr>
              <p:spPr bwMode="auto">
                <a:xfrm>
                  <a:off x="2490306" y="3442813"/>
                  <a:ext cx="1077347" cy="612201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F9B8B46A-952B-7E1A-09AD-E2EA002B95FC}"/>
                    </a:ext>
                  </a:extLst>
                </p:cNvPr>
                <p:cNvSpPr/>
                <p:nvPr/>
              </p:nvSpPr>
              <p:spPr bwMode="auto">
                <a:xfrm>
                  <a:off x="1417864" y="3437537"/>
                  <a:ext cx="1077347" cy="612201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3141E84-42C7-E300-8E1B-40FF0F00CE52}"/>
                </a:ext>
              </a:extLst>
            </p:cNvPr>
            <p:cNvSpPr/>
            <p:nvPr/>
          </p:nvSpPr>
          <p:spPr bwMode="auto">
            <a:xfrm>
              <a:off x="10005423" y="2661336"/>
              <a:ext cx="908840" cy="6122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E9E7BE1-2CCA-23EB-5E17-15E510DACC63}"/>
                </a:ext>
              </a:extLst>
            </p:cNvPr>
            <p:cNvSpPr/>
            <p:nvPr/>
          </p:nvSpPr>
          <p:spPr bwMode="auto">
            <a:xfrm>
              <a:off x="9096583" y="2657697"/>
              <a:ext cx="908840" cy="61220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73965" name="Rectangle 673964">
              <a:extLst>
                <a:ext uri="{FF2B5EF4-FFF2-40B4-BE49-F238E27FC236}">
                  <a16:creationId xmlns:a16="http://schemas.microsoft.com/office/drawing/2014/main" id="{0400759C-E39D-5840-BDB0-04A050621ED6}"/>
                </a:ext>
              </a:extLst>
            </p:cNvPr>
            <p:cNvSpPr/>
            <p:nvPr/>
          </p:nvSpPr>
          <p:spPr bwMode="auto">
            <a:xfrm>
              <a:off x="8187743" y="2664974"/>
              <a:ext cx="908840" cy="6122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73967" name="Rectangle 673966">
              <a:extLst>
                <a:ext uri="{FF2B5EF4-FFF2-40B4-BE49-F238E27FC236}">
                  <a16:creationId xmlns:a16="http://schemas.microsoft.com/office/drawing/2014/main" id="{85525130-8796-7D79-48FB-AA8B71940A86}"/>
                </a:ext>
              </a:extLst>
            </p:cNvPr>
            <p:cNvSpPr/>
            <p:nvPr/>
          </p:nvSpPr>
          <p:spPr bwMode="auto">
            <a:xfrm flipH="1">
              <a:off x="8209734" y="4033067"/>
              <a:ext cx="908840" cy="61220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73968" name="Rectangle 673967">
              <a:extLst>
                <a:ext uri="{FF2B5EF4-FFF2-40B4-BE49-F238E27FC236}">
                  <a16:creationId xmlns:a16="http://schemas.microsoft.com/office/drawing/2014/main" id="{3628F8D4-7D7D-6ED5-7B54-369BF8648CD1}"/>
                </a:ext>
              </a:extLst>
            </p:cNvPr>
            <p:cNvSpPr/>
            <p:nvPr/>
          </p:nvSpPr>
          <p:spPr bwMode="auto">
            <a:xfrm flipH="1">
              <a:off x="9118574" y="4036707"/>
              <a:ext cx="908840" cy="612201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73979" name="Rectangle 673978">
              <a:extLst>
                <a:ext uri="{FF2B5EF4-FFF2-40B4-BE49-F238E27FC236}">
                  <a16:creationId xmlns:a16="http://schemas.microsoft.com/office/drawing/2014/main" id="{766CC94E-9747-63EA-E2D3-F276B9CFFF47}"/>
                </a:ext>
              </a:extLst>
            </p:cNvPr>
            <p:cNvSpPr/>
            <p:nvPr/>
          </p:nvSpPr>
          <p:spPr bwMode="auto">
            <a:xfrm flipH="1">
              <a:off x="10027414" y="4033068"/>
              <a:ext cx="908840" cy="61220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672825" name="Group 672824">
            <a:extLst>
              <a:ext uri="{FF2B5EF4-FFF2-40B4-BE49-F238E27FC236}">
                <a16:creationId xmlns:a16="http://schemas.microsoft.com/office/drawing/2014/main" id="{224F0AFB-3E33-8EE9-5A3B-F563BF936E6B}"/>
              </a:ext>
            </a:extLst>
          </p:cNvPr>
          <p:cNvGrpSpPr/>
          <p:nvPr/>
        </p:nvGrpSpPr>
        <p:grpSpPr>
          <a:xfrm>
            <a:off x="3837493" y="3558678"/>
            <a:ext cx="69849" cy="135223"/>
            <a:chOff x="191670" y="2532635"/>
            <a:chExt cx="69849" cy="135223"/>
          </a:xfrm>
          <a:solidFill>
            <a:schemeClr val="bg1"/>
          </a:solidFill>
        </p:grpSpPr>
        <p:sp>
          <p:nvSpPr>
            <p:cNvPr id="672823" name="Ellipse 135">
              <a:extLst>
                <a:ext uri="{FF2B5EF4-FFF2-40B4-BE49-F238E27FC236}">
                  <a16:creationId xmlns:a16="http://schemas.microsoft.com/office/drawing/2014/main" id="{34BB92AC-8A1E-7BE1-A75D-5EED3F04A81B}"/>
                </a:ext>
              </a:extLst>
            </p:cNvPr>
            <p:cNvSpPr/>
            <p:nvPr/>
          </p:nvSpPr>
          <p:spPr>
            <a:xfrm>
              <a:off x="191670" y="2599722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824" name="Ellipse 135">
              <a:extLst>
                <a:ext uri="{FF2B5EF4-FFF2-40B4-BE49-F238E27FC236}">
                  <a16:creationId xmlns:a16="http://schemas.microsoft.com/office/drawing/2014/main" id="{50681955-4C22-DF39-EC04-F84181362A35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2826" name="Group 672825">
            <a:extLst>
              <a:ext uri="{FF2B5EF4-FFF2-40B4-BE49-F238E27FC236}">
                <a16:creationId xmlns:a16="http://schemas.microsoft.com/office/drawing/2014/main" id="{F165A7DC-30B2-20C1-A582-9BA274F10BA2}"/>
              </a:ext>
            </a:extLst>
          </p:cNvPr>
          <p:cNvGrpSpPr/>
          <p:nvPr/>
        </p:nvGrpSpPr>
        <p:grpSpPr>
          <a:xfrm flipV="1">
            <a:off x="2195829" y="3552454"/>
            <a:ext cx="69849" cy="135223"/>
            <a:chOff x="191670" y="2532635"/>
            <a:chExt cx="69849" cy="135223"/>
          </a:xfrm>
          <a:solidFill>
            <a:schemeClr val="bg1"/>
          </a:solidFill>
        </p:grpSpPr>
        <p:sp>
          <p:nvSpPr>
            <p:cNvPr id="672827" name="Ellipse 135">
              <a:extLst>
                <a:ext uri="{FF2B5EF4-FFF2-40B4-BE49-F238E27FC236}">
                  <a16:creationId xmlns:a16="http://schemas.microsoft.com/office/drawing/2014/main" id="{3D90DB18-9681-30F5-D44C-2A5B536941C5}"/>
                </a:ext>
              </a:extLst>
            </p:cNvPr>
            <p:cNvSpPr/>
            <p:nvPr/>
          </p:nvSpPr>
          <p:spPr>
            <a:xfrm>
              <a:off x="191670" y="2599722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828" name="Ellipse 135">
              <a:extLst>
                <a:ext uri="{FF2B5EF4-FFF2-40B4-BE49-F238E27FC236}">
                  <a16:creationId xmlns:a16="http://schemas.microsoft.com/office/drawing/2014/main" id="{64D2DC80-EC0B-720C-4461-55CCD5585CBB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2962" name="Group 672961">
            <a:extLst>
              <a:ext uri="{FF2B5EF4-FFF2-40B4-BE49-F238E27FC236}">
                <a16:creationId xmlns:a16="http://schemas.microsoft.com/office/drawing/2014/main" id="{6D81ADBF-B3BC-B40B-FF65-53F0A1B09B7F}"/>
              </a:ext>
            </a:extLst>
          </p:cNvPr>
          <p:cNvGrpSpPr/>
          <p:nvPr/>
        </p:nvGrpSpPr>
        <p:grpSpPr>
          <a:xfrm flipH="1">
            <a:off x="3768021" y="3491355"/>
            <a:ext cx="77600" cy="267712"/>
            <a:chOff x="185082" y="2532635"/>
            <a:chExt cx="77600" cy="267712"/>
          </a:xfrm>
          <a:solidFill>
            <a:schemeClr val="bg1"/>
          </a:solidFill>
        </p:grpSpPr>
        <p:sp>
          <p:nvSpPr>
            <p:cNvPr id="672963" name="Ellipse 135">
              <a:extLst>
                <a:ext uri="{FF2B5EF4-FFF2-40B4-BE49-F238E27FC236}">
                  <a16:creationId xmlns:a16="http://schemas.microsoft.com/office/drawing/2014/main" id="{E8ABE3E5-D548-14F4-5B9D-4E5F652594A0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64" name="Ellipse 135">
              <a:extLst>
                <a:ext uri="{FF2B5EF4-FFF2-40B4-BE49-F238E27FC236}">
                  <a16:creationId xmlns:a16="http://schemas.microsoft.com/office/drawing/2014/main" id="{83D8609D-B20E-594F-3177-2BF611A2B36C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65" name="Ellipse 135">
              <a:extLst>
                <a:ext uri="{FF2B5EF4-FFF2-40B4-BE49-F238E27FC236}">
                  <a16:creationId xmlns:a16="http://schemas.microsoft.com/office/drawing/2014/main" id="{F82CDED0-2573-B076-3C3A-EBA036580BC4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66" name="Ellipse 135">
              <a:extLst>
                <a:ext uri="{FF2B5EF4-FFF2-40B4-BE49-F238E27FC236}">
                  <a16:creationId xmlns:a16="http://schemas.microsoft.com/office/drawing/2014/main" id="{444339D3-8B89-8D0A-3BE0-82907D342E59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2967" name="Group 672966">
            <a:extLst>
              <a:ext uri="{FF2B5EF4-FFF2-40B4-BE49-F238E27FC236}">
                <a16:creationId xmlns:a16="http://schemas.microsoft.com/office/drawing/2014/main" id="{E7843D94-F764-7EE2-91B8-140CFF60673B}"/>
              </a:ext>
            </a:extLst>
          </p:cNvPr>
          <p:cNvGrpSpPr/>
          <p:nvPr/>
        </p:nvGrpSpPr>
        <p:grpSpPr>
          <a:xfrm flipV="1">
            <a:off x="2327012" y="3454108"/>
            <a:ext cx="79848" cy="325255"/>
            <a:chOff x="185082" y="2475092"/>
            <a:chExt cx="79848" cy="325255"/>
          </a:xfrm>
          <a:solidFill>
            <a:schemeClr val="bg1"/>
          </a:solidFill>
        </p:grpSpPr>
        <p:sp>
          <p:nvSpPr>
            <p:cNvPr id="672968" name="Ellipse 135">
              <a:extLst>
                <a:ext uri="{FF2B5EF4-FFF2-40B4-BE49-F238E27FC236}">
                  <a16:creationId xmlns:a16="http://schemas.microsoft.com/office/drawing/2014/main" id="{515C94EE-D888-BC2E-6053-74C6F421B916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69" name="Ellipse 135">
              <a:extLst>
                <a:ext uri="{FF2B5EF4-FFF2-40B4-BE49-F238E27FC236}">
                  <a16:creationId xmlns:a16="http://schemas.microsoft.com/office/drawing/2014/main" id="{672B2A44-B854-0A78-ED62-746A384C2DE7}"/>
                </a:ext>
              </a:extLst>
            </p:cNvPr>
            <p:cNvSpPr/>
            <p:nvPr/>
          </p:nvSpPr>
          <p:spPr>
            <a:xfrm>
              <a:off x="196794" y="251602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70" name="Ellipse 135">
              <a:extLst>
                <a:ext uri="{FF2B5EF4-FFF2-40B4-BE49-F238E27FC236}">
                  <a16:creationId xmlns:a16="http://schemas.microsoft.com/office/drawing/2014/main" id="{3D47A073-5C59-14BE-7513-0FABCFDD3A83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71" name="Ellipse 135">
              <a:extLst>
                <a:ext uri="{FF2B5EF4-FFF2-40B4-BE49-F238E27FC236}">
                  <a16:creationId xmlns:a16="http://schemas.microsoft.com/office/drawing/2014/main" id="{1159CB83-EA96-BE0B-01AA-B153D89DFE7F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72" name="Ellipse 135">
              <a:extLst>
                <a:ext uri="{FF2B5EF4-FFF2-40B4-BE49-F238E27FC236}">
                  <a16:creationId xmlns:a16="http://schemas.microsoft.com/office/drawing/2014/main" id="{9BEBDFE1-3062-06EE-B61E-CEFDC9FF76E1}"/>
                </a:ext>
              </a:extLst>
            </p:cNvPr>
            <p:cNvSpPr/>
            <p:nvPr/>
          </p:nvSpPr>
          <p:spPr>
            <a:xfrm>
              <a:off x="188976" y="2475092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2979" name="Group 672978">
            <a:extLst>
              <a:ext uri="{FF2B5EF4-FFF2-40B4-BE49-F238E27FC236}">
                <a16:creationId xmlns:a16="http://schemas.microsoft.com/office/drawing/2014/main" id="{EE5807D0-99A3-D8DC-652E-36FCD1D0111D}"/>
              </a:ext>
            </a:extLst>
          </p:cNvPr>
          <p:cNvGrpSpPr/>
          <p:nvPr/>
        </p:nvGrpSpPr>
        <p:grpSpPr>
          <a:xfrm flipV="1">
            <a:off x="2398727" y="3418895"/>
            <a:ext cx="77993" cy="387276"/>
            <a:chOff x="184689" y="2512785"/>
            <a:chExt cx="77993" cy="387276"/>
          </a:xfrm>
          <a:solidFill>
            <a:schemeClr val="bg1"/>
          </a:solidFill>
        </p:grpSpPr>
        <p:sp>
          <p:nvSpPr>
            <p:cNvPr id="672980" name="Ellipse 135">
              <a:extLst>
                <a:ext uri="{FF2B5EF4-FFF2-40B4-BE49-F238E27FC236}">
                  <a16:creationId xmlns:a16="http://schemas.microsoft.com/office/drawing/2014/main" id="{895E2199-4372-C152-3598-FB02389E4B4B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81" name="Ellipse 135">
              <a:extLst>
                <a:ext uri="{FF2B5EF4-FFF2-40B4-BE49-F238E27FC236}">
                  <a16:creationId xmlns:a16="http://schemas.microsoft.com/office/drawing/2014/main" id="{DCB59BE9-7BA8-AD23-F6F7-43F238A625F4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82" name="Ellipse 135">
              <a:extLst>
                <a:ext uri="{FF2B5EF4-FFF2-40B4-BE49-F238E27FC236}">
                  <a16:creationId xmlns:a16="http://schemas.microsoft.com/office/drawing/2014/main" id="{52F1EF15-D5BD-74EA-EA0E-BF43155D7BC3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83" name="Ellipse 135">
              <a:extLst>
                <a:ext uri="{FF2B5EF4-FFF2-40B4-BE49-F238E27FC236}">
                  <a16:creationId xmlns:a16="http://schemas.microsoft.com/office/drawing/2014/main" id="{7161F188-9B17-E39F-B009-6A53539FBC40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84" name="Ellipse 135">
              <a:extLst>
                <a:ext uri="{FF2B5EF4-FFF2-40B4-BE49-F238E27FC236}">
                  <a16:creationId xmlns:a16="http://schemas.microsoft.com/office/drawing/2014/main" id="{27A90805-2AC2-61F6-678E-B7C6124852EA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85" name="Ellipse 135">
              <a:extLst>
                <a:ext uri="{FF2B5EF4-FFF2-40B4-BE49-F238E27FC236}">
                  <a16:creationId xmlns:a16="http://schemas.microsoft.com/office/drawing/2014/main" id="{E7A4E2F0-1CC4-E028-A76E-249A628398A2}"/>
                </a:ext>
              </a:extLst>
            </p:cNvPr>
            <p:cNvSpPr/>
            <p:nvPr/>
          </p:nvSpPr>
          <p:spPr>
            <a:xfrm>
              <a:off x="190618" y="251278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135">
              <a:extLst>
                <a:ext uri="{FF2B5EF4-FFF2-40B4-BE49-F238E27FC236}">
                  <a16:creationId xmlns:a16="http://schemas.microsoft.com/office/drawing/2014/main" id="{A297710D-35ED-546E-1945-B90B2973A9FD}"/>
                </a:ext>
              </a:extLst>
            </p:cNvPr>
            <p:cNvSpPr/>
            <p:nvPr/>
          </p:nvSpPr>
          <p:spPr>
            <a:xfrm>
              <a:off x="184689" y="283192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2986" name="Group 672985">
            <a:extLst>
              <a:ext uri="{FF2B5EF4-FFF2-40B4-BE49-F238E27FC236}">
                <a16:creationId xmlns:a16="http://schemas.microsoft.com/office/drawing/2014/main" id="{2F63BABD-4C94-9411-7298-C31816756295}"/>
              </a:ext>
            </a:extLst>
          </p:cNvPr>
          <p:cNvGrpSpPr/>
          <p:nvPr/>
        </p:nvGrpSpPr>
        <p:grpSpPr>
          <a:xfrm>
            <a:off x="3625752" y="3425367"/>
            <a:ext cx="78687" cy="382582"/>
            <a:chOff x="183995" y="2482228"/>
            <a:chExt cx="78687" cy="382582"/>
          </a:xfrm>
          <a:solidFill>
            <a:schemeClr val="bg1"/>
          </a:solidFill>
        </p:grpSpPr>
        <p:sp>
          <p:nvSpPr>
            <p:cNvPr id="672987" name="Ellipse 135">
              <a:extLst>
                <a:ext uri="{FF2B5EF4-FFF2-40B4-BE49-F238E27FC236}">
                  <a16:creationId xmlns:a16="http://schemas.microsoft.com/office/drawing/2014/main" id="{A5852CAC-AB42-D36D-57BC-B9B55E056553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88" name="Ellipse 135">
              <a:extLst>
                <a:ext uri="{FF2B5EF4-FFF2-40B4-BE49-F238E27FC236}">
                  <a16:creationId xmlns:a16="http://schemas.microsoft.com/office/drawing/2014/main" id="{573CE6A4-EDCC-AEEA-906D-BC7C44746457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89" name="Ellipse 135">
              <a:extLst>
                <a:ext uri="{FF2B5EF4-FFF2-40B4-BE49-F238E27FC236}">
                  <a16:creationId xmlns:a16="http://schemas.microsoft.com/office/drawing/2014/main" id="{5C60DF9C-DEC1-C66B-03BB-DDA780D2ADED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90" name="Ellipse 135">
              <a:extLst>
                <a:ext uri="{FF2B5EF4-FFF2-40B4-BE49-F238E27FC236}">
                  <a16:creationId xmlns:a16="http://schemas.microsoft.com/office/drawing/2014/main" id="{78807199-6ACF-D541-2DD2-BE74267D5E90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91" name="Ellipse 135">
              <a:extLst>
                <a:ext uri="{FF2B5EF4-FFF2-40B4-BE49-F238E27FC236}">
                  <a16:creationId xmlns:a16="http://schemas.microsoft.com/office/drawing/2014/main" id="{624FED8F-F5A7-9E3D-D090-FD2928500B27}"/>
                </a:ext>
              </a:extLst>
            </p:cNvPr>
            <p:cNvSpPr/>
            <p:nvPr/>
          </p:nvSpPr>
          <p:spPr>
            <a:xfrm>
              <a:off x="183995" y="2796674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92" name="Ellipse 135">
              <a:extLst>
                <a:ext uri="{FF2B5EF4-FFF2-40B4-BE49-F238E27FC236}">
                  <a16:creationId xmlns:a16="http://schemas.microsoft.com/office/drawing/2014/main" id="{08D0483B-B579-17CA-607F-8171420C0E56}"/>
                </a:ext>
              </a:extLst>
            </p:cNvPr>
            <p:cNvSpPr/>
            <p:nvPr/>
          </p:nvSpPr>
          <p:spPr>
            <a:xfrm>
              <a:off x="190618" y="248222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2993" name="Group 672992">
            <a:extLst>
              <a:ext uri="{FF2B5EF4-FFF2-40B4-BE49-F238E27FC236}">
                <a16:creationId xmlns:a16="http://schemas.microsoft.com/office/drawing/2014/main" id="{FAA07124-4AF3-C78A-A607-97C7C57E87C0}"/>
              </a:ext>
            </a:extLst>
          </p:cNvPr>
          <p:cNvGrpSpPr/>
          <p:nvPr/>
        </p:nvGrpSpPr>
        <p:grpSpPr>
          <a:xfrm>
            <a:off x="2468587" y="3428765"/>
            <a:ext cx="77600" cy="408638"/>
            <a:chOff x="185082" y="2532635"/>
            <a:chExt cx="77600" cy="408638"/>
          </a:xfrm>
          <a:solidFill>
            <a:schemeClr val="bg1"/>
          </a:solidFill>
        </p:grpSpPr>
        <p:sp>
          <p:nvSpPr>
            <p:cNvPr id="672994" name="Ellipse 135">
              <a:extLst>
                <a:ext uri="{FF2B5EF4-FFF2-40B4-BE49-F238E27FC236}">
                  <a16:creationId xmlns:a16="http://schemas.microsoft.com/office/drawing/2014/main" id="{0EF5D276-B2E0-8BA7-E78A-7B2E5844044D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95" name="Ellipse 135">
              <a:extLst>
                <a:ext uri="{FF2B5EF4-FFF2-40B4-BE49-F238E27FC236}">
                  <a16:creationId xmlns:a16="http://schemas.microsoft.com/office/drawing/2014/main" id="{5FCA378F-CFB8-22CB-AECE-B818119ED15F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96" name="Ellipse 135">
              <a:extLst>
                <a:ext uri="{FF2B5EF4-FFF2-40B4-BE49-F238E27FC236}">
                  <a16:creationId xmlns:a16="http://schemas.microsoft.com/office/drawing/2014/main" id="{5D6F2214-A7A7-E704-6E30-02FF3174D689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97" name="Ellipse 135">
              <a:extLst>
                <a:ext uri="{FF2B5EF4-FFF2-40B4-BE49-F238E27FC236}">
                  <a16:creationId xmlns:a16="http://schemas.microsoft.com/office/drawing/2014/main" id="{C7FC6EA3-C6F7-4D27-9A38-7A24DC8306D0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98" name="Ellipse 135">
              <a:extLst>
                <a:ext uri="{FF2B5EF4-FFF2-40B4-BE49-F238E27FC236}">
                  <a16:creationId xmlns:a16="http://schemas.microsoft.com/office/drawing/2014/main" id="{9497C534-C3CD-F7D7-2C18-7AA05C1F9D16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99" name="Ellipse 135">
              <a:extLst>
                <a:ext uri="{FF2B5EF4-FFF2-40B4-BE49-F238E27FC236}">
                  <a16:creationId xmlns:a16="http://schemas.microsoft.com/office/drawing/2014/main" id="{7A12895C-9EB5-E9B1-7E73-C7DC3508AEE9}"/>
                </a:ext>
              </a:extLst>
            </p:cNvPr>
            <p:cNvSpPr/>
            <p:nvPr/>
          </p:nvSpPr>
          <p:spPr>
            <a:xfrm>
              <a:off x="190618" y="255700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00" name="Ellipse 135">
              <a:extLst>
                <a:ext uri="{FF2B5EF4-FFF2-40B4-BE49-F238E27FC236}">
                  <a16:creationId xmlns:a16="http://schemas.microsoft.com/office/drawing/2014/main" id="{255F0EEB-B0F7-4A79-EA52-8F439EEE941E}"/>
                </a:ext>
              </a:extLst>
            </p:cNvPr>
            <p:cNvSpPr/>
            <p:nvPr/>
          </p:nvSpPr>
          <p:spPr>
            <a:xfrm>
              <a:off x="185235" y="284772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135">
              <a:extLst>
                <a:ext uri="{FF2B5EF4-FFF2-40B4-BE49-F238E27FC236}">
                  <a16:creationId xmlns:a16="http://schemas.microsoft.com/office/drawing/2014/main" id="{E268E093-0821-0193-D9B2-3AD071D6A4D4}"/>
                </a:ext>
              </a:extLst>
            </p:cNvPr>
            <p:cNvSpPr/>
            <p:nvPr/>
          </p:nvSpPr>
          <p:spPr>
            <a:xfrm>
              <a:off x="185569" y="287313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001" name="Group 673000">
            <a:extLst>
              <a:ext uri="{FF2B5EF4-FFF2-40B4-BE49-F238E27FC236}">
                <a16:creationId xmlns:a16="http://schemas.microsoft.com/office/drawing/2014/main" id="{C92DB4FA-EA14-5165-146D-683A94060573}"/>
              </a:ext>
            </a:extLst>
          </p:cNvPr>
          <p:cNvGrpSpPr/>
          <p:nvPr/>
        </p:nvGrpSpPr>
        <p:grpSpPr>
          <a:xfrm flipH="1" flipV="1">
            <a:off x="3556285" y="3423597"/>
            <a:ext cx="77600" cy="411211"/>
            <a:chOff x="185082" y="2504645"/>
            <a:chExt cx="77600" cy="411211"/>
          </a:xfrm>
          <a:solidFill>
            <a:schemeClr val="bg1"/>
          </a:solidFill>
        </p:grpSpPr>
        <p:sp>
          <p:nvSpPr>
            <p:cNvPr id="673002" name="Ellipse 135">
              <a:extLst>
                <a:ext uri="{FF2B5EF4-FFF2-40B4-BE49-F238E27FC236}">
                  <a16:creationId xmlns:a16="http://schemas.microsoft.com/office/drawing/2014/main" id="{BB0BAD0C-A0ED-C70F-1659-E07ED2FBDED9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03" name="Ellipse 135">
              <a:extLst>
                <a:ext uri="{FF2B5EF4-FFF2-40B4-BE49-F238E27FC236}">
                  <a16:creationId xmlns:a16="http://schemas.microsoft.com/office/drawing/2014/main" id="{C8F802A9-27F7-1CDD-1ACF-F7CC0FA7F573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04" name="Ellipse 135">
              <a:extLst>
                <a:ext uri="{FF2B5EF4-FFF2-40B4-BE49-F238E27FC236}">
                  <a16:creationId xmlns:a16="http://schemas.microsoft.com/office/drawing/2014/main" id="{31318B89-104A-036A-611B-1FDA430BF7B2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05" name="Ellipse 135">
              <a:extLst>
                <a:ext uri="{FF2B5EF4-FFF2-40B4-BE49-F238E27FC236}">
                  <a16:creationId xmlns:a16="http://schemas.microsoft.com/office/drawing/2014/main" id="{73B3D4BE-1F8B-75ED-307A-A7E4013276CD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06" name="Ellipse 135">
              <a:extLst>
                <a:ext uri="{FF2B5EF4-FFF2-40B4-BE49-F238E27FC236}">
                  <a16:creationId xmlns:a16="http://schemas.microsoft.com/office/drawing/2014/main" id="{479BDC35-6364-51FD-3DC1-5F18DDE97C03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07" name="Ellipse 135">
              <a:extLst>
                <a:ext uri="{FF2B5EF4-FFF2-40B4-BE49-F238E27FC236}">
                  <a16:creationId xmlns:a16="http://schemas.microsoft.com/office/drawing/2014/main" id="{D7068479-68AF-5ECE-D9FA-83B39793095D}"/>
                </a:ext>
              </a:extLst>
            </p:cNvPr>
            <p:cNvSpPr/>
            <p:nvPr/>
          </p:nvSpPr>
          <p:spPr>
            <a:xfrm>
              <a:off x="191355" y="2504645"/>
              <a:ext cx="47213" cy="45719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08" name="Ellipse 135">
              <a:extLst>
                <a:ext uri="{FF2B5EF4-FFF2-40B4-BE49-F238E27FC236}">
                  <a16:creationId xmlns:a16="http://schemas.microsoft.com/office/drawing/2014/main" id="{FF1933D9-7FBC-02CF-8CFB-C6E980466103}"/>
                </a:ext>
              </a:extLst>
            </p:cNvPr>
            <p:cNvSpPr/>
            <p:nvPr/>
          </p:nvSpPr>
          <p:spPr>
            <a:xfrm>
              <a:off x="185235" y="284772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045" name="Group 673044">
            <a:extLst>
              <a:ext uri="{FF2B5EF4-FFF2-40B4-BE49-F238E27FC236}">
                <a16:creationId xmlns:a16="http://schemas.microsoft.com/office/drawing/2014/main" id="{87301AEB-0437-8F72-188B-2AFF932AE819}"/>
              </a:ext>
            </a:extLst>
          </p:cNvPr>
          <p:cNvGrpSpPr/>
          <p:nvPr/>
        </p:nvGrpSpPr>
        <p:grpSpPr>
          <a:xfrm flipV="1">
            <a:off x="2688000" y="3361540"/>
            <a:ext cx="77850" cy="522942"/>
            <a:chOff x="184832" y="2482228"/>
            <a:chExt cx="77850" cy="522942"/>
          </a:xfrm>
          <a:solidFill>
            <a:schemeClr val="bg1"/>
          </a:solidFill>
        </p:grpSpPr>
        <p:sp>
          <p:nvSpPr>
            <p:cNvPr id="673046" name="Ellipse 135">
              <a:extLst>
                <a:ext uri="{FF2B5EF4-FFF2-40B4-BE49-F238E27FC236}">
                  <a16:creationId xmlns:a16="http://schemas.microsoft.com/office/drawing/2014/main" id="{5BEEA5EB-6153-1CDA-B4CD-9F92B3BBF0E3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47" name="Ellipse 135">
              <a:extLst>
                <a:ext uri="{FF2B5EF4-FFF2-40B4-BE49-F238E27FC236}">
                  <a16:creationId xmlns:a16="http://schemas.microsoft.com/office/drawing/2014/main" id="{639F4172-3051-126D-E94D-B1970AC9667C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48" name="Ellipse 135">
              <a:extLst>
                <a:ext uri="{FF2B5EF4-FFF2-40B4-BE49-F238E27FC236}">
                  <a16:creationId xmlns:a16="http://schemas.microsoft.com/office/drawing/2014/main" id="{233141F1-7876-E078-6A09-094C03D970A1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49" name="Ellipse 135">
              <a:extLst>
                <a:ext uri="{FF2B5EF4-FFF2-40B4-BE49-F238E27FC236}">
                  <a16:creationId xmlns:a16="http://schemas.microsoft.com/office/drawing/2014/main" id="{69A8FDC6-2105-044D-FAB7-A6FA5FAC1026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50" name="Ellipse 135">
              <a:extLst>
                <a:ext uri="{FF2B5EF4-FFF2-40B4-BE49-F238E27FC236}">
                  <a16:creationId xmlns:a16="http://schemas.microsoft.com/office/drawing/2014/main" id="{30421524-6B43-15A9-4C90-7A8BC82CD0F3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51" name="Ellipse 135">
              <a:extLst>
                <a:ext uri="{FF2B5EF4-FFF2-40B4-BE49-F238E27FC236}">
                  <a16:creationId xmlns:a16="http://schemas.microsoft.com/office/drawing/2014/main" id="{3403FDA0-1EF1-5669-B820-0F1FC24E69DC}"/>
                </a:ext>
              </a:extLst>
            </p:cNvPr>
            <p:cNvSpPr/>
            <p:nvPr/>
          </p:nvSpPr>
          <p:spPr>
            <a:xfrm>
              <a:off x="190618" y="248222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53" name="Ellipse 135">
              <a:extLst>
                <a:ext uri="{FF2B5EF4-FFF2-40B4-BE49-F238E27FC236}">
                  <a16:creationId xmlns:a16="http://schemas.microsoft.com/office/drawing/2014/main" id="{C9D958CC-6A12-B461-FF77-500B4588D23A}"/>
                </a:ext>
              </a:extLst>
            </p:cNvPr>
            <p:cNvSpPr/>
            <p:nvPr/>
          </p:nvSpPr>
          <p:spPr>
            <a:xfrm>
              <a:off x="184832" y="286889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54" name="Ellipse 135">
              <a:extLst>
                <a:ext uri="{FF2B5EF4-FFF2-40B4-BE49-F238E27FC236}">
                  <a16:creationId xmlns:a16="http://schemas.microsoft.com/office/drawing/2014/main" id="{4C55FBF9-EE24-96EA-E9BC-B8B6F1296B78}"/>
                </a:ext>
              </a:extLst>
            </p:cNvPr>
            <p:cNvSpPr/>
            <p:nvPr/>
          </p:nvSpPr>
          <p:spPr>
            <a:xfrm>
              <a:off x="192308" y="2937034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072" name="Group 673071">
            <a:extLst>
              <a:ext uri="{FF2B5EF4-FFF2-40B4-BE49-F238E27FC236}">
                <a16:creationId xmlns:a16="http://schemas.microsoft.com/office/drawing/2014/main" id="{62DAF582-71B3-0E8B-CB8B-6033DABAAC73}"/>
              </a:ext>
            </a:extLst>
          </p:cNvPr>
          <p:cNvGrpSpPr/>
          <p:nvPr/>
        </p:nvGrpSpPr>
        <p:grpSpPr>
          <a:xfrm flipV="1">
            <a:off x="3188526" y="3338249"/>
            <a:ext cx="84813" cy="573039"/>
            <a:chOff x="185082" y="2482228"/>
            <a:chExt cx="84813" cy="573039"/>
          </a:xfrm>
          <a:solidFill>
            <a:schemeClr val="bg1"/>
          </a:solidFill>
        </p:grpSpPr>
        <p:sp>
          <p:nvSpPr>
            <p:cNvPr id="673073" name="Ellipse 135">
              <a:extLst>
                <a:ext uri="{FF2B5EF4-FFF2-40B4-BE49-F238E27FC236}">
                  <a16:creationId xmlns:a16="http://schemas.microsoft.com/office/drawing/2014/main" id="{8072C273-59C3-719C-802C-75F51C4B4C59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74" name="Ellipse 135">
              <a:extLst>
                <a:ext uri="{FF2B5EF4-FFF2-40B4-BE49-F238E27FC236}">
                  <a16:creationId xmlns:a16="http://schemas.microsoft.com/office/drawing/2014/main" id="{F9BF7DBE-61DF-76A2-AF10-34E3623F55E1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75" name="Ellipse 135">
              <a:extLst>
                <a:ext uri="{FF2B5EF4-FFF2-40B4-BE49-F238E27FC236}">
                  <a16:creationId xmlns:a16="http://schemas.microsoft.com/office/drawing/2014/main" id="{EE29A570-1B1D-91B1-F72E-D10A96D0D35D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76" name="Ellipse 135">
              <a:extLst>
                <a:ext uri="{FF2B5EF4-FFF2-40B4-BE49-F238E27FC236}">
                  <a16:creationId xmlns:a16="http://schemas.microsoft.com/office/drawing/2014/main" id="{8E26C53A-628B-D289-14DA-EBD7167F337C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77" name="Ellipse 135">
              <a:extLst>
                <a:ext uri="{FF2B5EF4-FFF2-40B4-BE49-F238E27FC236}">
                  <a16:creationId xmlns:a16="http://schemas.microsoft.com/office/drawing/2014/main" id="{26662089-0563-B2C4-B4AA-230351B0EF19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78" name="Ellipse 135">
              <a:extLst>
                <a:ext uri="{FF2B5EF4-FFF2-40B4-BE49-F238E27FC236}">
                  <a16:creationId xmlns:a16="http://schemas.microsoft.com/office/drawing/2014/main" id="{325B8C3F-A2EC-E120-3F13-A982495F00F0}"/>
                </a:ext>
              </a:extLst>
            </p:cNvPr>
            <p:cNvSpPr/>
            <p:nvPr/>
          </p:nvSpPr>
          <p:spPr>
            <a:xfrm>
              <a:off x="190618" y="248222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79" name="Ellipse 135">
              <a:extLst>
                <a:ext uri="{FF2B5EF4-FFF2-40B4-BE49-F238E27FC236}">
                  <a16:creationId xmlns:a16="http://schemas.microsoft.com/office/drawing/2014/main" id="{62B7B7CC-E91A-070C-0E41-EE2BA45D9493}"/>
                </a:ext>
              </a:extLst>
            </p:cNvPr>
            <p:cNvSpPr/>
            <p:nvPr/>
          </p:nvSpPr>
          <p:spPr>
            <a:xfrm>
              <a:off x="185235" y="284772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80" name="Ellipse 135">
              <a:extLst>
                <a:ext uri="{FF2B5EF4-FFF2-40B4-BE49-F238E27FC236}">
                  <a16:creationId xmlns:a16="http://schemas.microsoft.com/office/drawing/2014/main" id="{737499F2-78F5-27FA-44C9-8B1F206ACA65}"/>
                </a:ext>
              </a:extLst>
            </p:cNvPr>
            <p:cNvSpPr/>
            <p:nvPr/>
          </p:nvSpPr>
          <p:spPr>
            <a:xfrm>
              <a:off x="200298" y="2886466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06" name="Ellipse 135">
              <a:extLst>
                <a:ext uri="{FF2B5EF4-FFF2-40B4-BE49-F238E27FC236}">
                  <a16:creationId xmlns:a16="http://schemas.microsoft.com/office/drawing/2014/main" id="{D08FFD9B-34D4-E28C-7623-0676C84661A6}"/>
                </a:ext>
              </a:extLst>
            </p:cNvPr>
            <p:cNvSpPr/>
            <p:nvPr/>
          </p:nvSpPr>
          <p:spPr>
            <a:xfrm>
              <a:off x="201759" y="298713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07" name="Ellipse 135">
              <a:extLst>
                <a:ext uri="{FF2B5EF4-FFF2-40B4-BE49-F238E27FC236}">
                  <a16:creationId xmlns:a16="http://schemas.microsoft.com/office/drawing/2014/main" id="{01E70F46-3108-EA7B-17CD-9D1B6E118040}"/>
                </a:ext>
              </a:extLst>
            </p:cNvPr>
            <p:cNvSpPr/>
            <p:nvPr/>
          </p:nvSpPr>
          <p:spPr>
            <a:xfrm>
              <a:off x="196860" y="2936102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104" name="Group 673103">
            <a:extLst>
              <a:ext uri="{FF2B5EF4-FFF2-40B4-BE49-F238E27FC236}">
                <a16:creationId xmlns:a16="http://schemas.microsoft.com/office/drawing/2014/main" id="{2A6BA06B-A61A-6C9C-AED9-6D4B8693E164}"/>
              </a:ext>
            </a:extLst>
          </p:cNvPr>
          <p:cNvGrpSpPr/>
          <p:nvPr/>
        </p:nvGrpSpPr>
        <p:grpSpPr>
          <a:xfrm>
            <a:off x="3040481" y="3318110"/>
            <a:ext cx="81451" cy="593796"/>
            <a:chOff x="974572" y="2293573"/>
            <a:chExt cx="81451" cy="593796"/>
          </a:xfrm>
          <a:solidFill>
            <a:schemeClr val="bg1"/>
          </a:solidFill>
        </p:grpSpPr>
        <p:grpSp>
          <p:nvGrpSpPr>
            <p:cNvPr id="673064" name="Group 673063">
              <a:extLst>
                <a:ext uri="{FF2B5EF4-FFF2-40B4-BE49-F238E27FC236}">
                  <a16:creationId xmlns:a16="http://schemas.microsoft.com/office/drawing/2014/main" id="{BF3E06AC-4982-0571-6B08-0339C08B4398}"/>
                </a:ext>
              </a:extLst>
            </p:cNvPr>
            <p:cNvGrpSpPr/>
            <p:nvPr/>
          </p:nvGrpSpPr>
          <p:grpSpPr>
            <a:xfrm flipH="1">
              <a:off x="974572" y="2293573"/>
              <a:ext cx="77600" cy="433628"/>
              <a:chOff x="185082" y="2482228"/>
              <a:chExt cx="77600" cy="433628"/>
            </a:xfrm>
            <a:grpFill/>
          </p:grpSpPr>
          <p:sp>
            <p:nvSpPr>
              <p:cNvPr id="673065" name="Ellipse 135">
                <a:extLst>
                  <a:ext uri="{FF2B5EF4-FFF2-40B4-BE49-F238E27FC236}">
                    <a16:creationId xmlns:a16="http://schemas.microsoft.com/office/drawing/2014/main" id="{8F10866C-10AA-91BC-90F3-03151C4DB9B5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066" name="Ellipse 135">
                <a:extLst>
                  <a:ext uri="{FF2B5EF4-FFF2-40B4-BE49-F238E27FC236}">
                    <a16:creationId xmlns:a16="http://schemas.microsoft.com/office/drawing/2014/main" id="{C2359B9E-622A-84FB-B1F0-0089187F49DB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067" name="Ellipse 135">
                <a:extLst>
                  <a:ext uri="{FF2B5EF4-FFF2-40B4-BE49-F238E27FC236}">
                    <a16:creationId xmlns:a16="http://schemas.microsoft.com/office/drawing/2014/main" id="{2B585071-8628-52D3-4007-641B20471501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068" name="Ellipse 135">
                <a:extLst>
                  <a:ext uri="{FF2B5EF4-FFF2-40B4-BE49-F238E27FC236}">
                    <a16:creationId xmlns:a16="http://schemas.microsoft.com/office/drawing/2014/main" id="{F820D4B5-5DA0-A02A-ADBB-7439E3F223E2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069" name="Ellipse 135">
                <a:extLst>
                  <a:ext uri="{FF2B5EF4-FFF2-40B4-BE49-F238E27FC236}">
                    <a16:creationId xmlns:a16="http://schemas.microsoft.com/office/drawing/2014/main" id="{D83E4861-4B99-F880-F5D7-DB319117219A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070" name="Ellipse 135">
                <a:extLst>
                  <a:ext uri="{FF2B5EF4-FFF2-40B4-BE49-F238E27FC236}">
                    <a16:creationId xmlns:a16="http://schemas.microsoft.com/office/drawing/2014/main" id="{3CF36CB8-E05B-57E7-7295-C88A5CF545F4}"/>
                  </a:ext>
                </a:extLst>
              </p:cNvPr>
              <p:cNvSpPr/>
              <p:nvPr/>
            </p:nvSpPr>
            <p:spPr>
              <a:xfrm>
                <a:off x="190618" y="248222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071" name="Ellipse 135">
                <a:extLst>
                  <a:ext uri="{FF2B5EF4-FFF2-40B4-BE49-F238E27FC236}">
                    <a16:creationId xmlns:a16="http://schemas.microsoft.com/office/drawing/2014/main" id="{92CF8EC2-4B65-B2B6-7592-D9EF12EBC04A}"/>
                  </a:ext>
                </a:extLst>
              </p:cNvPr>
              <p:cNvSpPr/>
              <p:nvPr/>
            </p:nvSpPr>
            <p:spPr>
              <a:xfrm>
                <a:off x="185235" y="28477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099" name="Group 673098">
              <a:extLst>
                <a:ext uri="{FF2B5EF4-FFF2-40B4-BE49-F238E27FC236}">
                  <a16:creationId xmlns:a16="http://schemas.microsoft.com/office/drawing/2014/main" id="{BF065FFD-C62F-B065-F915-94265D96E9D8}"/>
                </a:ext>
              </a:extLst>
            </p:cNvPr>
            <p:cNvGrpSpPr/>
            <p:nvPr/>
          </p:nvGrpSpPr>
          <p:grpSpPr>
            <a:xfrm>
              <a:off x="985797" y="2714874"/>
              <a:ext cx="70226" cy="172495"/>
              <a:chOff x="192456" y="2532635"/>
              <a:chExt cx="70226" cy="172495"/>
            </a:xfrm>
            <a:grpFill/>
          </p:grpSpPr>
          <p:sp>
            <p:nvSpPr>
              <p:cNvPr id="673100" name="Ellipse 135">
                <a:extLst>
                  <a:ext uri="{FF2B5EF4-FFF2-40B4-BE49-F238E27FC236}">
                    <a16:creationId xmlns:a16="http://schemas.microsoft.com/office/drawing/2014/main" id="{12035207-FDEB-C62B-42AC-04CC0607B5CA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101" name="Ellipse 135">
                <a:extLst>
                  <a:ext uri="{FF2B5EF4-FFF2-40B4-BE49-F238E27FC236}">
                    <a16:creationId xmlns:a16="http://schemas.microsoft.com/office/drawing/2014/main" id="{369BA072-BA3C-9D26-F901-8E2F253A704A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102" name="Ellipse 135">
                <a:extLst>
                  <a:ext uri="{FF2B5EF4-FFF2-40B4-BE49-F238E27FC236}">
                    <a16:creationId xmlns:a16="http://schemas.microsoft.com/office/drawing/2014/main" id="{C40D4201-7EF4-925A-4AAB-6C9289FC4CD1}"/>
                  </a:ext>
                </a:extLst>
              </p:cNvPr>
              <p:cNvSpPr/>
              <p:nvPr/>
            </p:nvSpPr>
            <p:spPr>
              <a:xfrm>
                <a:off x="192456" y="263699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673153" name="Group 673152">
            <a:extLst>
              <a:ext uri="{FF2B5EF4-FFF2-40B4-BE49-F238E27FC236}">
                <a16:creationId xmlns:a16="http://schemas.microsoft.com/office/drawing/2014/main" id="{B713F80A-2594-9D67-94F6-F69EF5F4E144}"/>
              </a:ext>
            </a:extLst>
          </p:cNvPr>
          <p:cNvGrpSpPr/>
          <p:nvPr/>
        </p:nvGrpSpPr>
        <p:grpSpPr>
          <a:xfrm flipH="1">
            <a:off x="3334923" y="3353723"/>
            <a:ext cx="77850" cy="542981"/>
            <a:chOff x="184832" y="2462189"/>
            <a:chExt cx="77850" cy="542981"/>
          </a:xfrm>
          <a:solidFill>
            <a:schemeClr val="bg1"/>
          </a:solidFill>
        </p:grpSpPr>
        <p:sp>
          <p:nvSpPr>
            <p:cNvPr id="673154" name="Ellipse 135">
              <a:extLst>
                <a:ext uri="{FF2B5EF4-FFF2-40B4-BE49-F238E27FC236}">
                  <a16:creationId xmlns:a16="http://schemas.microsoft.com/office/drawing/2014/main" id="{1096DAE3-7F6A-D446-4C4B-FB4ABCA55039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55" name="Ellipse 135">
              <a:extLst>
                <a:ext uri="{FF2B5EF4-FFF2-40B4-BE49-F238E27FC236}">
                  <a16:creationId xmlns:a16="http://schemas.microsoft.com/office/drawing/2014/main" id="{725D96F5-11B4-BC66-FFDC-3D4B97126CB5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56" name="Ellipse 135">
              <a:extLst>
                <a:ext uri="{FF2B5EF4-FFF2-40B4-BE49-F238E27FC236}">
                  <a16:creationId xmlns:a16="http://schemas.microsoft.com/office/drawing/2014/main" id="{44134DDF-7C17-B1E7-0860-1800EEA6E595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57" name="Ellipse 135">
              <a:extLst>
                <a:ext uri="{FF2B5EF4-FFF2-40B4-BE49-F238E27FC236}">
                  <a16:creationId xmlns:a16="http://schemas.microsoft.com/office/drawing/2014/main" id="{A37EA261-DA5C-62AA-DC9D-9A170B404819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58" name="Ellipse 135">
              <a:extLst>
                <a:ext uri="{FF2B5EF4-FFF2-40B4-BE49-F238E27FC236}">
                  <a16:creationId xmlns:a16="http://schemas.microsoft.com/office/drawing/2014/main" id="{0DC3C061-2D0E-339F-46AE-5EDADE7D2432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59" name="Ellipse 135">
              <a:extLst>
                <a:ext uri="{FF2B5EF4-FFF2-40B4-BE49-F238E27FC236}">
                  <a16:creationId xmlns:a16="http://schemas.microsoft.com/office/drawing/2014/main" id="{BC27309E-0683-CE44-E2D9-1F9FC63677F0}"/>
                </a:ext>
              </a:extLst>
            </p:cNvPr>
            <p:cNvSpPr/>
            <p:nvPr/>
          </p:nvSpPr>
          <p:spPr>
            <a:xfrm>
              <a:off x="190026" y="246218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60" name="Ellipse 135">
              <a:extLst>
                <a:ext uri="{FF2B5EF4-FFF2-40B4-BE49-F238E27FC236}">
                  <a16:creationId xmlns:a16="http://schemas.microsoft.com/office/drawing/2014/main" id="{AEA50082-B5EF-E3A5-9E01-DB286D8FD3C5}"/>
                </a:ext>
              </a:extLst>
            </p:cNvPr>
            <p:cNvSpPr/>
            <p:nvPr/>
          </p:nvSpPr>
          <p:spPr>
            <a:xfrm>
              <a:off x="184832" y="286889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61" name="Ellipse 135">
              <a:extLst>
                <a:ext uri="{FF2B5EF4-FFF2-40B4-BE49-F238E27FC236}">
                  <a16:creationId xmlns:a16="http://schemas.microsoft.com/office/drawing/2014/main" id="{F7E16944-2BA4-3705-AD41-FA7A4039467B}"/>
                </a:ext>
              </a:extLst>
            </p:cNvPr>
            <p:cNvSpPr/>
            <p:nvPr/>
          </p:nvSpPr>
          <p:spPr>
            <a:xfrm>
              <a:off x="192308" y="2937034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174" name="Group 673173">
            <a:extLst>
              <a:ext uri="{FF2B5EF4-FFF2-40B4-BE49-F238E27FC236}">
                <a16:creationId xmlns:a16="http://schemas.microsoft.com/office/drawing/2014/main" id="{F21D0B53-20B3-96B5-A310-AE3090E9475B}"/>
              </a:ext>
            </a:extLst>
          </p:cNvPr>
          <p:cNvGrpSpPr/>
          <p:nvPr/>
        </p:nvGrpSpPr>
        <p:grpSpPr>
          <a:xfrm>
            <a:off x="2970764" y="3327659"/>
            <a:ext cx="77850" cy="580093"/>
            <a:chOff x="184832" y="2482228"/>
            <a:chExt cx="77850" cy="580093"/>
          </a:xfrm>
          <a:solidFill>
            <a:schemeClr val="bg1"/>
          </a:solidFill>
        </p:grpSpPr>
        <p:sp>
          <p:nvSpPr>
            <p:cNvPr id="673175" name="Ellipse 135">
              <a:extLst>
                <a:ext uri="{FF2B5EF4-FFF2-40B4-BE49-F238E27FC236}">
                  <a16:creationId xmlns:a16="http://schemas.microsoft.com/office/drawing/2014/main" id="{FBC37CBE-037E-F81C-5F7B-2D96CDB6B27C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76" name="Ellipse 135">
              <a:extLst>
                <a:ext uri="{FF2B5EF4-FFF2-40B4-BE49-F238E27FC236}">
                  <a16:creationId xmlns:a16="http://schemas.microsoft.com/office/drawing/2014/main" id="{7E539249-9F1D-E922-0528-57C7B7534E6A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77" name="Ellipse 135">
              <a:extLst>
                <a:ext uri="{FF2B5EF4-FFF2-40B4-BE49-F238E27FC236}">
                  <a16:creationId xmlns:a16="http://schemas.microsoft.com/office/drawing/2014/main" id="{867E8089-BD0B-F935-31D8-4E642E9DED46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78" name="Ellipse 135">
              <a:extLst>
                <a:ext uri="{FF2B5EF4-FFF2-40B4-BE49-F238E27FC236}">
                  <a16:creationId xmlns:a16="http://schemas.microsoft.com/office/drawing/2014/main" id="{E7FBBFCC-2DC2-3807-5ADB-B2CEDB0B1578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79" name="Ellipse 135">
              <a:extLst>
                <a:ext uri="{FF2B5EF4-FFF2-40B4-BE49-F238E27FC236}">
                  <a16:creationId xmlns:a16="http://schemas.microsoft.com/office/drawing/2014/main" id="{27F3979D-3118-DE8C-E66C-73E82DC30777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80" name="Ellipse 135">
              <a:extLst>
                <a:ext uri="{FF2B5EF4-FFF2-40B4-BE49-F238E27FC236}">
                  <a16:creationId xmlns:a16="http://schemas.microsoft.com/office/drawing/2014/main" id="{E104FBEE-A20F-EEC3-3761-52706B6F2AE5}"/>
                </a:ext>
              </a:extLst>
            </p:cNvPr>
            <p:cNvSpPr/>
            <p:nvPr/>
          </p:nvSpPr>
          <p:spPr>
            <a:xfrm>
              <a:off x="190618" y="248222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81" name="Ellipse 135">
              <a:extLst>
                <a:ext uri="{FF2B5EF4-FFF2-40B4-BE49-F238E27FC236}">
                  <a16:creationId xmlns:a16="http://schemas.microsoft.com/office/drawing/2014/main" id="{26B1D7DA-FCA6-AD8E-414D-A3394FAFC255}"/>
                </a:ext>
              </a:extLst>
            </p:cNvPr>
            <p:cNvSpPr/>
            <p:nvPr/>
          </p:nvSpPr>
          <p:spPr>
            <a:xfrm>
              <a:off x="184832" y="286889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82" name="Ellipse 135">
              <a:extLst>
                <a:ext uri="{FF2B5EF4-FFF2-40B4-BE49-F238E27FC236}">
                  <a16:creationId xmlns:a16="http://schemas.microsoft.com/office/drawing/2014/main" id="{D487B006-AD01-860F-0C2B-03D61A523DFA}"/>
                </a:ext>
              </a:extLst>
            </p:cNvPr>
            <p:cNvSpPr/>
            <p:nvPr/>
          </p:nvSpPr>
          <p:spPr>
            <a:xfrm>
              <a:off x="192308" y="2937034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83" name="Ellipse 135">
              <a:extLst>
                <a:ext uri="{FF2B5EF4-FFF2-40B4-BE49-F238E27FC236}">
                  <a16:creationId xmlns:a16="http://schemas.microsoft.com/office/drawing/2014/main" id="{55665509-D065-F0E9-3C7E-2ECA54FA6269}"/>
                </a:ext>
              </a:extLst>
            </p:cNvPr>
            <p:cNvSpPr/>
            <p:nvPr/>
          </p:nvSpPr>
          <p:spPr>
            <a:xfrm>
              <a:off x="186780" y="299418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184" name="Group 673183">
            <a:extLst>
              <a:ext uri="{FF2B5EF4-FFF2-40B4-BE49-F238E27FC236}">
                <a16:creationId xmlns:a16="http://schemas.microsoft.com/office/drawing/2014/main" id="{75013119-4E2E-352D-4B12-EF7064862E2A}"/>
              </a:ext>
            </a:extLst>
          </p:cNvPr>
          <p:cNvGrpSpPr/>
          <p:nvPr/>
        </p:nvGrpSpPr>
        <p:grpSpPr>
          <a:xfrm flipV="1">
            <a:off x="3265206" y="3349232"/>
            <a:ext cx="77850" cy="543213"/>
            <a:chOff x="184832" y="2461957"/>
            <a:chExt cx="77850" cy="543213"/>
          </a:xfrm>
          <a:solidFill>
            <a:schemeClr val="bg1"/>
          </a:solidFill>
        </p:grpSpPr>
        <p:sp>
          <p:nvSpPr>
            <p:cNvPr id="673185" name="Ellipse 135">
              <a:extLst>
                <a:ext uri="{FF2B5EF4-FFF2-40B4-BE49-F238E27FC236}">
                  <a16:creationId xmlns:a16="http://schemas.microsoft.com/office/drawing/2014/main" id="{FE0828B5-4134-28B0-69D2-915599B8AB1C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86" name="Ellipse 135">
              <a:extLst>
                <a:ext uri="{FF2B5EF4-FFF2-40B4-BE49-F238E27FC236}">
                  <a16:creationId xmlns:a16="http://schemas.microsoft.com/office/drawing/2014/main" id="{2A07422E-934D-83D2-B9BF-EAF19B578ECA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87" name="Ellipse 135">
              <a:extLst>
                <a:ext uri="{FF2B5EF4-FFF2-40B4-BE49-F238E27FC236}">
                  <a16:creationId xmlns:a16="http://schemas.microsoft.com/office/drawing/2014/main" id="{AE6DF26D-3B5B-D4D9-7810-015995979204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88" name="Ellipse 135">
              <a:extLst>
                <a:ext uri="{FF2B5EF4-FFF2-40B4-BE49-F238E27FC236}">
                  <a16:creationId xmlns:a16="http://schemas.microsoft.com/office/drawing/2014/main" id="{2E6A5711-CE82-ED94-6F2F-9D2CCE93AB88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89" name="Ellipse 135">
              <a:extLst>
                <a:ext uri="{FF2B5EF4-FFF2-40B4-BE49-F238E27FC236}">
                  <a16:creationId xmlns:a16="http://schemas.microsoft.com/office/drawing/2014/main" id="{CA044A68-22B3-D58A-2C1A-D8F87A72D227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90" name="Ellipse 135">
              <a:extLst>
                <a:ext uri="{FF2B5EF4-FFF2-40B4-BE49-F238E27FC236}">
                  <a16:creationId xmlns:a16="http://schemas.microsoft.com/office/drawing/2014/main" id="{6DE856DC-9946-1F45-24EC-1E72B47536FD}"/>
                </a:ext>
              </a:extLst>
            </p:cNvPr>
            <p:cNvSpPr/>
            <p:nvPr/>
          </p:nvSpPr>
          <p:spPr>
            <a:xfrm>
              <a:off x="188101" y="246195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91" name="Ellipse 135">
              <a:extLst>
                <a:ext uri="{FF2B5EF4-FFF2-40B4-BE49-F238E27FC236}">
                  <a16:creationId xmlns:a16="http://schemas.microsoft.com/office/drawing/2014/main" id="{76C42AB3-C57C-D779-2FB5-AB64D1678A10}"/>
                </a:ext>
              </a:extLst>
            </p:cNvPr>
            <p:cNvSpPr/>
            <p:nvPr/>
          </p:nvSpPr>
          <p:spPr>
            <a:xfrm>
              <a:off x="184832" y="286889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92" name="Ellipse 135">
              <a:extLst>
                <a:ext uri="{FF2B5EF4-FFF2-40B4-BE49-F238E27FC236}">
                  <a16:creationId xmlns:a16="http://schemas.microsoft.com/office/drawing/2014/main" id="{11B9236A-54A4-1B03-E863-85BCB58AC4D4}"/>
                </a:ext>
              </a:extLst>
            </p:cNvPr>
            <p:cNvSpPr/>
            <p:nvPr/>
          </p:nvSpPr>
          <p:spPr>
            <a:xfrm>
              <a:off x="192308" y="2937034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2829" name="Group 672828">
            <a:extLst>
              <a:ext uri="{FF2B5EF4-FFF2-40B4-BE49-F238E27FC236}">
                <a16:creationId xmlns:a16="http://schemas.microsoft.com/office/drawing/2014/main" id="{877F3B43-5769-8674-3A51-AE4BC940A297}"/>
              </a:ext>
            </a:extLst>
          </p:cNvPr>
          <p:cNvGrpSpPr/>
          <p:nvPr/>
        </p:nvGrpSpPr>
        <p:grpSpPr>
          <a:xfrm>
            <a:off x="2257545" y="3479613"/>
            <a:ext cx="77600" cy="267712"/>
            <a:chOff x="185082" y="2532635"/>
            <a:chExt cx="77600" cy="267712"/>
          </a:xfrm>
          <a:solidFill>
            <a:schemeClr val="bg1"/>
          </a:solidFill>
        </p:grpSpPr>
        <p:sp>
          <p:nvSpPr>
            <p:cNvPr id="672830" name="Ellipse 135">
              <a:extLst>
                <a:ext uri="{FF2B5EF4-FFF2-40B4-BE49-F238E27FC236}">
                  <a16:creationId xmlns:a16="http://schemas.microsoft.com/office/drawing/2014/main" id="{A5544620-D9CD-DEA8-5821-C5479F74DC13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831" name="Ellipse 135">
              <a:extLst>
                <a:ext uri="{FF2B5EF4-FFF2-40B4-BE49-F238E27FC236}">
                  <a16:creationId xmlns:a16="http://schemas.microsoft.com/office/drawing/2014/main" id="{5F474B47-EFD7-EB61-CD5D-3FD4A421A755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60" name="Ellipse 135">
              <a:extLst>
                <a:ext uri="{FF2B5EF4-FFF2-40B4-BE49-F238E27FC236}">
                  <a16:creationId xmlns:a16="http://schemas.microsoft.com/office/drawing/2014/main" id="{9E90800D-8386-B9D7-FC78-9D5A67F8530E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61" name="Ellipse 135">
              <a:extLst>
                <a:ext uri="{FF2B5EF4-FFF2-40B4-BE49-F238E27FC236}">
                  <a16:creationId xmlns:a16="http://schemas.microsoft.com/office/drawing/2014/main" id="{7AF25619-E18A-350D-88F6-76C681F134E9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009" name="Group 673008">
            <a:extLst>
              <a:ext uri="{FF2B5EF4-FFF2-40B4-BE49-F238E27FC236}">
                <a16:creationId xmlns:a16="http://schemas.microsoft.com/office/drawing/2014/main" id="{8E9224C6-0CF5-08A9-A71F-D0AAA10057D1}"/>
              </a:ext>
            </a:extLst>
          </p:cNvPr>
          <p:cNvGrpSpPr/>
          <p:nvPr/>
        </p:nvGrpSpPr>
        <p:grpSpPr>
          <a:xfrm flipH="1" flipV="1">
            <a:off x="2538054" y="3369220"/>
            <a:ext cx="83352" cy="503621"/>
            <a:chOff x="185082" y="2450981"/>
            <a:chExt cx="83352" cy="503621"/>
          </a:xfrm>
          <a:solidFill>
            <a:schemeClr val="bg1"/>
          </a:solidFill>
        </p:grpSpPr>
        <p:sp>
          <p:nvSpPr>
            <p:cNvPr id="673010" name="Ellipse 135">
              <a:extLst>
                <a:ext uri="{FF2B5EF4-FFF2-40B4-BE49-F238E27FC236}">
                  <a16:creationId xmlns:a16="http://schemas.microsoft.com/office/drawing/2014/main" id="{CC6EB2FA-F9AB-5819-2C46-C0ACA16D6FC0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11" name="Ellipse 135">
              <a:extLst>
                <a:ext uri="{FF2B5EF4-FFF2-40B4-BE49-F238E27FC236}">
                  <a16:creationId xmlns:a16="http://schemas.microsoft.com/office/drawing/2014/main" id="{32258D83-C4F6-C26A-A639-D6687A722972}"/>
                </a:ext>
              </a:extLst>
            </p:cNvPr>
            <p:cNvSpPr/>
            <p:nvPr/>
          </p:nvSpPr>
          <p:spPr>
            <a:xfrm>
              <a:off x="193195" y="251648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12" name="Ellipse 135">
              <a:extLst>
                <a:ext uri="{FF2B5EF4-FFF2-40B4-BE49-F238E27FC236}">
                  <a16:creationId xmlns:a16="http://schemas.microsoft.com/office/drawing/2014/main" id="{C846AC99-4E0C-8FF5-31AE-1B76187DF12A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13" name="Ellipse 135">
              <a:extLst>
                <a:ext uri="{FF2B5EF4-FFF2-40B4-BE49-F238E27FC236}">
                  <a16:creationId xmlns:a16="http://schemas.microsoft.com/office/drawing/2014/main" id="{B42F74CA-D079-9725-01CA-B1D29D4A4D9B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14" name="Ellipse 135">
              <a:extLst>
                <a:ext uri="{FF2B5EF4-FFF2-40B4-BE49-F238E27FC236}">
                  <a16:creationId xmlns:a16="http://schemas.microsoft.com/office/drawing/2014/main" id="{DA5832C7-FFD0-026A-3A87-A1BB3C5FD6DB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15" name="Ellipse 135">
              <a:extLst>
                <a:ext uri="{FF2B5EF4-FFF2-40B4-BE49-F238E27FC236}">
                  <a16:creationId xmlns:a16="http://schemas.microsoft.com/office/drawing/2014/main" id="{3A3D330C-AA8B-AEAD-4DE6-3128F2B44E38}"/>
                </a:ext>
              </a:extLst>
            </p:cNvPr>
            <p:cNvSpPr/>
            <p:nvPr/>
          </p:nvSpPr>
          <p:spPr>
            <a:xfrm>
              <a:off x="199181" y="245098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16" name="Ellipse 135">
              <a:extLst>
                <a:ext uri="{FF2B5EF4-FFF2-40B4-BE49-F238E27FC236}">
                  <a16:creationId xmlns:a16="http://schemas.microsoft.com/office/drawing/2014/main" id="{D495EDE1-3FDC-4188-7A86-9A580FD1C701}"/>
                </a:ext>
              </a:extLst>
            </p:cNvPr>
            <p:cNvSpPr/>
            <p:nvPr/>
          </p:nvSpPr>
          <p:spPr>
            <a:xfrm>
              <a:off x="185235" y="284772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17" name="Ellipse 135">
              <a:extLst>
                <a:ext uri="{FF2B5EF4-FFF2-40B4-BE49-F238E27FC236}">
                  <a16:creationId xmlns:a16="http://schemas.microsoft.com/office/drawing/2014/main" id="{F350EBE4-D58A-C8B6-2FAA-651EBC5983BB}"/>
                </a:ext>
              </a:extLst>
            </p:cNvPr>
            <p:cNvSpPr/>
            <p:nvPr/>
          </p:nvSpPr>
          <p:spPr>
            <a:xfrm>
              <a:off x="200298" y="2886466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2973" name="Group 672972">
            <a:extLst>
              <a:ext uri="{FF2B5EF4-FFF2-40B4-BE49-F238E27FC236}">
                <a16:creationId xmlns:a16="http://schemas.microsoft.com/office/drawing/2014/main" id="{B0EE60A1-95A9-3637-6939-8600C22D29E8}"/>
              </a:ext>
            </a:extLst>
          </p:cNvPr>
          <p:cNvGrpSpPr/>
          <p:nvPr/>
        </p:nvGrpSpPr>
        <p:grpSpPr>
          <a:xfrm flipH="1">
            <a:off x="3696306" y="3450107"/>
            <a:ext cx="79848" cy="344370"/>
            <a:chOff x="185082" y="2455977"/>
            <a:chExt cx="79848" cy="344370"/>
          </a:xfrm>
          <a:solidFill>
            <a:schemeClr val="bg1"/>
          </a:solidFill>
        </p:grpSpPr>
        <p:sp>
          <p:nvSpPr>
            <p:cNvPr id="672974" name="Ellipse 135">
              <a:extLst>
                <a:ext uri="{FF2B5EF4-FFF2-40B4-BE49-F238E27FC236}">
                  <a16:creationId xmlns:a16="http://schemas.microsoft.com/office/drawing/2014/main" id="{0813338E-F642-9B26-28B1-25E7AA0D79F4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75" name="Ellipse 135">
              <a:extLst>
                <a:ext uri="{FF2B5EF4-FFF2-40B4-BE49-F238E27FC236}">
                  <a16:creationId xmlns:a16="http://schemas.microsoft.com/office/drawing/2014/main" id="{D1213466-EAA2-E33B-4063-656A2978D8AA}"/>
                </a:ext>
              </a:extLst>
            </p:cNvPr>
            <p:cNvSpPr/>
            <p:nvPr/>
          </p:nvSpPr>
          <p:spPr>
            <a:xfrm>
              <a:off x="196794" y="251602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76" name="Ellipse 135">
              <a:extLst>
                <a:ext uri="{FF2B5EF4-FFF2-40B4-BE49-F238E27FC236}">
                  <a16:creationId xmlns:a16="http://schemas.microsoft.com/office/drawing/2014/main" id="{9FCBF7D7-20D7-980D-B48F-B7579A0E3642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77" name="Ellipse 135">
              <a:extLst>
                <a:ext uri="{FF2B5EF4-FFF2-40B4-BE49-F238E27FC236}">
                  <a16:creationId xmlns:a16="http://schemas.microsoft.com/office/drawing/2014/main" id="{A16D2AAC-0A4A-D002-248B-33F51BC74EFD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2978" name="Ellipse 135">
              <a:extLst>
                <a:ext uri="{FF2B5EF4-FFF2-40B4-BE49-F238E27FC236}">
                  <a16:creationId xmlns:a16="http://schemas.microsoft.com/office/drawing/2014/main" id="{E4EDEF2B-2F88-B4A6-2BED-B42771C8C38E}"/>
                </a:ext>
              </a:extLst>
            </p:cNvPr>
            <p:cNvSpPr/>
            <p:nvPr/>
          </p:nvSpPr>
          <p:spPr>
            <a:xfrm>
              <a:off x="186482" y="245597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124" name="Group 673123">
            <a:extLst>
              <a:ext uri="{FF2B5EF4-FFF2-40B4-BE49-F238E27FC236}">
                <a16:creationId xmlns:a16="http://schemas.microsoft.com/office/drawing/2014/main" id="{4BE29BAB-96D4-B053-2BD0-2077FA44935A}"/>
              </a:ext>
            </a:extLst>
          </p:cNvPr>
          <p:cNvGrpSpPr/>
          <p:nvPr/>
        </p:nvGrpSpPr>
        <p:grpSpPr>
          <a:xfrm flipH="1" flipV="1">
            <a:off x="3404640" y="3375926"/>
            <a:ext cx="84559" cy="495411"/>
            <a:chOff x="184832" y="2441623"/>
            <a:chExt cx="84559" cy="495411"/>
          </a:xfrm>
          <a:solidFill>
            <a:schemeClr val="bg1"/>
          </a:solidFill>
        </p:grpSpPr>
        <p:sp>
          <p:nvSpPr>
            <p:cNvPr id="673125" name="Ellipse 135">
              <a:extLst>
                <a:ext uri="{FF2B5EF4-FFF2-40B4-BE49-F238E27FC236}">
                  <a16:creationId xmlns:a16="http://schemas.microsoft.com/office/drawing/2014/main" id="{FA405959-9B62-10D1-A3B1-D10FA18A9824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26" name="Ellipse 135">
              <a:extLst>
                <a:ext uri="{FF2B5EF4-FFF2-40B4-BE49-F238E27FC236}">
                  <a16:creationId xmlns:a16="http://schemas.microsoft.com/office/drawing/2014/main" id="{51F6EF73-69F0-A472-952E-86A177E050CE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27" name="Ellipse 135">
              <a:extLst>
                <a:ext uri="{FF2B5EF4-FFF2-40B4-BE49-F238E27FC236}">
                  <a16:creationId xmlns:a16="http://schemas.microsoft.com/office/drawing/2014/main" id="{EEC3C84C-11ED-03DD-21EF-0468E2066285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28" name="Ellipse 135">
              <a:extLst>
                <a:ext uri="{FF2B5EF4-FFF2-40B4-BE49-F238E27FC236}">
                  <a16:creationId xmlns:a16="http://schemas.microsoft.com/office/drawing/2014/main" id="{27E3D0D2-3070-E003-C86E-D4582719EDF6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29" name="Ellipse 135">
              <a:extLst>
                <a:ext uri="{FF2B5EF4-FFF2-40B4-BE49-F238E27FC236}">
                  <a16:creationId xmlns:a16="http://schemas.microsoft.com/office/drawing/2014/main" id="{304F8644-BAEC-2E20-84CF-A29056DA86C4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30" name="Ellipse 135">
              <a:extLst>
                <a:ext uri="{FF2B5EF4-FFF2-40B4-BE49-F238E27FC236}">
                  <a16:creationId xmlns:a16="http://schemas.microsoft.com/office/drawing/2014/main" id="{242035A8-D497-3227-BC0A-2EA6389A5CA3}"/>
                </a:ext>
              </a:extLst>
            </p:cNvPr>
            <p:cNvSpPr/>
            <p:nvPr/>
          </p:nvSpPr>
          <p:spPr>
            <a:xfrm>
              <a:off x="190618" y="248222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31" name="Ellipse 135">
              <a:extLst>
                <a:ext uri="{FF2B5EF4-FFF2-40B4-BE49-F238E27FC236}">
                  <a16:creationId xmlns:a16="http://schemas.microsoft.com/office/drawing/2014/main" id="{9DBC1429-6010-6DE0-8555-E94F5A7CAD70}"/>
                </a:ext>
              </a:extLst>
            </p:cNvPr>
            <p:cNvSpPr/>
            <p:nvPr/>
          </p:nvSpPr>
          <p:spPr>
            <a:xfrm>
              <a:off x="184832" y="286889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33" name="Ellipse 135">
              <a:extLst>
                <a:ext uri="{FF2B5EF4-FFF2-40B4-BE49-F238E27FC236}">
                  <a16:creationId xmlns:a16="http://schemas.microsoft.com/office/drawing/2014/main" id="{156900B2-9914-D862-D782-1B5DF665986D}"/>
                </a:ext>
              </a:extLst>
            </p:cNvPr>
            <p:cNvSpPr/>
            <p:nvPr/>
          </p:nvSpPr>
          <p:spPr>
            <a:xfrm>
              <a:off x="201255" y="2441623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144" name="Group 673143">
            <a:extLst>
              <a:ext uri="{FF2B5EF4-FFF2-40B4-BE49-F238E27FC236}">
                <a16:creationId xmlns:a16="http://schemas.microsoft.com/office/drawing/2014/main" id="{B71BB5F9-A722-7C70-1E99-CBD46F63F0F8}"/>
              </a:ext>
            </a:extLst>
          </p:cNvPr>
          <p:cNvGrpSpPr/>
          <p:nvPr/>
        </p:nvGrpSpPr>
        <p:grpSpPr>
          <a:xfrm flipH="1">
            <a:off x="3113799" y="3330899"/>
            <a:ext cx="82860" cy="576853"/>
            <a:chOff x="182070" y="2305963"/>
            <a:chExt cx="82860" cy="576853"/>
          </a:xfrm>
          <a:solidFill>
            <a:schemeClr val="bg1"/>
          </a:solidFill>
        </p:grpSpPr>
        <p:sp>
          <p:nvSpPr>
            <p:cNvPr id="673145" name="Ellipse 135">
              <a:extLst>
                <a:ext uri="{FF2B5EF4-FFF2-40B4-BE49-F238E27FC236}">
                  <a16:creationId xmlns:a16="http://schemas.microsoft.com/office/drawing/2014/main" id="{A902CDC0-9CEC-73A7-AA7E-FA350EBC3C99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46" name="Ellipse 135">
              <a:extLst>
                <a:ext uri="{FF2B5EF4-FFF2-40B4-BE49-F238E27FC236}">
                  <a16:creationId xmlns:a16="http://schemas.microsoft.com/office/drawing/2014/main" id="{B8AAD17D-7701-6AD2-0957-71641A69A0B0}"/>
                </a:ext>
              </a:extLst>
            </p:cNvPr>
            <p:cNvSpPr/>
            <p:nvPr/>
          </p:nvSpPr>
          <p:spPr>
            <a:xfrm>
              <a:off x="196794" y="251602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47" name="Ellipse 135">
              <a:extLst>
                <a:ext uri="{FF2B5EF4-FFF2-40B4-BE49-F238E27FC236}">
                  <a16:creationId xmlns:a16="http://schemas.microsoft.com/office/drawing/2014/main" id="{ADBF8C60-07CB-0225-D2B9-CCDF200C3814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48" name="Ellipse 135">
              <a:extLst>
                <a:ext uri="{FF2B5EF4-FFF2-40B4-BE49-F238E27FC236}">
                  <a16:creationId xmlns:a16="http://schemas.microsoft.com/office/drawing/2014/main" id="{A95250E8-BB46-1518-F684-004BD0D5DD0B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49" name="Ellipse 135">
              <a:extLst>
                <a:ext uri="{FF2B5EF4-FFF2-40B4-BE49-F238E27FC236}">
                  <a16:creationId xmlns:a16="http://schemas.microsoft.com/office/drawing/2014/main" id="{C9D24D13-9417-FDC1-102F-FB95D22852E7}"/>
                </a:ext>
              </a:extLst>
            </p:cNvPr>
            <p:cNvSpPr/>
            <p:nvPr/>
          </p:nvSpPr>
          <p:spPr>
            <a:xfrm>
              <a:off x="188976" y="2475092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50" name="Ellipse 135">
              <a:extLst>
                <a:ext uri="{FF2B5EF4-FFF2-40B4-BE49-F238E27FC236}">
                  <a16:creationId xmlns:a16="http://schemas.microsoft.com/office/drawing/2014/main" id="{F5406AD9-BD0F-04D0-8EDB-86FA43B09EC2}"/>
                </a:ext>
              </a:extLst>
            </p:cNvPr>
            <p:cNvSpPr/>
            <p:nvPr/>
          </p:nvSpPr>
          <p:spPr>
            <a:xfrm>
              <a:off x="191534" y="2305963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51" name="Ellipse 135">
              <a:extLst>
                <a:ext uri="{FF2B5EF4-FFF2-40B4-BE49-F238E27FC236}">
                  <a16:creationId xmlns:a16="http://schemas.microsoft.com/office/drawing/2014/main" id="{CAF1068A-D438-2510-68D8-8C1739A26478}"/>
                </a:ext>
              </a:extLst>
            </p:cNvPr>
            <p:cNvSpPr/>
            <p:nvPr/>
          </p:nvSpPr>
          <p:spPr>
            <a:xfrm>
              <a:off x="182070" y="237297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52" name="Ellipse 135">
              <a:extLst>
                <a:ext uri="{FF2B5EF4-FFF2-40B4-BE49-F238E27FC236}">
                  <a16:creationId xmlns:a16="http://schemas.microsoft.com/office/drawing/2014/main" id="{D0096A50-06E6-322C-7798-32D483112C8F}"/>
                </a:ext>
              </a:extLst>
            </p:cNvPr>
            <p:cNvSpPr/>
            <p:nvPr/>
          </p:nvSpPr>
          <p:spPr>
            <a:xfrm>
              <a:off x="189546" y="244111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63" name="Ellipse 135">
              <a:extLst>
                <a:ext uri="{FF2B5EF4-FFF2-40B4-BE49-F238E27FC236}">
                  <a16:creationId xmlns:a16="http://schemas.microsoft.com/office/drawing/2014/main" id="{7B230150-4E96-C6AA-31B0-8E3307C82F48}"/>
                </a:ext>
              </a:extLst>
            </p:cNvPr>
            <p:cNvSpPr/>
            <p:nvPr/>
          </p:nvSpPr>
          <p:spPr>
            <a:xfrm>
              <a:off x="188935" y="281468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204" name="Group 673203">
            <a:extLst>
              <a:ext uri="{FF2B5EF4-FFF2-40B4-BE49-F238E27FC236}">
                <a16:creationId xmlns:a16="http://schemas.microsoft.com/office/drawing/2014/main" id="{0A38E528-9703-5D77-A633-AFF71FF6B303}"/>
              </a:ext>
            </a:extLst>
          </p:cNvPr>
          <p:cNvGrpSpPr/>
          <p:nvPr/>
        </p:nvGrpSpPr>
        <p:grpSpPr>
          <a:xfrm flipH="1" flipV="1">
            <a:off x="2832422" y="3334853"/>
            <a:ext cx="77850" cy="586536"/>
            <a:chOff x="184832" y="2418634"/>
            <a:chExt cx="77850" cy="586536"/>
          </a:xfrm>
          <a:solidFill>
            <a:schemeClr val="bg1"/>
          </a:solidFill>
        </p:grpSpPr>
        <p:sp>
          <p:nvSpPr>
            <p:cNvPr id="673205" name="Ellipse 135">
              <a:extLst>
                <a:ext uri="{FF2B5EF4-FFF2-40B4-BE49-F238E27FC236}">
                  <a16:creationId xmlns:a16="http://schemas.microsoft.com/office/drawing/2014/main" id="{17834279-3997-AD15-904F-98B05BD43993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206" name="Ellipse 135">
              <a:extLst>
                <a:ext uri="{FF2B5EF4-FFF2-40B4-BE49-F238E27FC236}">
                  <a16:creationId xmlns:a16="http://schemas.microsoft.com/office/drawing/2014/main" id="{A6AF8745-9878-5261-3995-AD3ADA200C12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207" name="Ellipse 135">
              <a:extLst>
                <a:ext uri="{FF2B5EF4-FFF2-40B4-BE49-F238E27FC236}">
                  <a16:creationId xmlns:a16="http://schemas.microsoft.com/office/drawing/2014/main" id="{D674D665-C6EB-4736-617F-34FCCF02A67E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208" name="Ellipse 135">
              <a:extLst>
                <a:ext uri="{FF2B5EF4-FFF2-40B4-BE49-F238E27FC236}">
                  <a16:creationId xmlns:a16="http://schemas.microsoft.com/office/drawing/2014/main" id="{97CFFC85-431A-90E7-5CB3-CEE9C720E179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209" name="Ellipse 135">
              <a:extLst>
                <a:ext uri="{FF2B5EF4-FFF2-40B4-BE49-F238E27FC236}">
                  <a16:creationId xmlns:a16="http://schemas.microsoft.com/office/drawing/2014/main" id="{0459AC2B-D68F-0FA6-2574-99A2B0643E50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210" name="Ellipse 135">
              <a:extLst>
                <a:ext uri="{FF2B5EF4-FFF2-40B4-BE49-F238E27FC236}">
                  <a16:creationId xmlns:a16="http://schemas.microsoft.com/office/drawing/2014/main" id="{CF3E0A48-FA00-1EA5-A95D-1A33B5437E9A}"/>
                </a:ext>
              </a:extLst>
            </p:cNvPr>
            <p:cNvSpPr/>
            <p:nvPr/>
          </p:nvSpPr>
          <p:spPr>
            <a:xfrm>
              <a:off x="190498" y="2463202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211" name="Ellipse 135">
              <a:extLst>
                <a:ext uri="{FF2B5EF4-FFF2-40B4-BE49-F238E27FC236}">
                  <a16:creationId xmlns:a16="http://schemas.microsoft.com/office/drawing/2014/main" id="{B2DC4889-257F-F493-0228-F894635A611F}"/>
                </a:ext>
              </a:extLst>
            </p:cNvPr>
            <p:cNvSpPr/>
            <p:nvPr/>
          </p:nvSpPr>
          <p:spPr>
            <a:xfrm>
              <a:off x="184832" y="286889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212" name="Ellipse 135">
              <a:extLst>
                <a:ext uri="{FF2B5EF4-FFF2-40B4-BE49-F238E27FC236}">
                  <a16:creationId xmlns:a16="http://schemas.microsoft.com/office/drawing/2014/main" id="{FFFD80C9-DE92-0EAE-FEAB-E069DBF58AE1}"/>
                </a:ext>
              </a:extLst>
            </p:cNvPr>
            <p:cNvSpPr/>
            <p:nvPr/>
          </p:nvSpPr>
          <p:spPr>
            <a:xfrm>
              <a:off x="192308" y="2937034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135">
              <a:extLst>
                <a:ext uri="{FF2B5EF4-FFF2-40B4-BE49-F238E27FC236}">
                  <a16:creationId xmlns:a16="http://schemas.microsoft.com/office/drawing/2014/main" id="{2FA0B7FA-8B91-8BB5-5897-4F1FF9071154}"/>
                </a:ext>
              </a:extLst>
            </p:cNvPr>
            <p:cNvSpPr/>
            <p:nvPr/>
          </p:nvSpPr>
          <p:spPr>
            <a:xfrm>
              <a:off x="193530" y="2418634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164" name="Group 673163">
            <a:extLst>
              <a:ext uri="{FF2B5EF4-FFF2-40B4-BE49-F238E27FC236}">
                <a16:creationId xmlns:a16="http://schemas.microsoft.com/office/drawing/2014/main" id="{61017D29-F81A-DD23-FBA4-1A941AC800D0}"/>
              </a:ext>
            </a:extLst>
          </p:cNvPr>
          <p:cNvGrpSpPr/>
          <p:nvPr/>
        </p:nvGrpSpPr>
        <p:grpSpPr>
          <a:xfrm>
            <a:off x="2902139" y="3320118"/>
            <a:ext cx="76758" cy="572308"/>
            <a:chOff x="184051" y="2493360"/>
            <a:chExt cx="76758" cy="572308"/>
          </a:xfrm>
          <a:solidFill>
            <a:schemeClr val="bg1"/>
          </a:solidFill>
        </p:grpSpPr>
        <p:sp>
          <p:nvSpPr>
            <p:cNvPr id="673165" name="Ellipse 135">
              <a:extLst>
                <a:ext uri="{FF2B5EF4-FFF2-40B4-BE49-F238E27FC236}">
                  <a16:creationId xmlns:a16="http://schemas.microsoft.com/office/drawing/2014/main" id="{981CBF05-7677-76FD-3BB9-D977F12B9308}"/>
                </a:ext>
              </a:extLst>
            </p:cNvPr>
            <p:cNvSpPr/>
            <p:nvPr/>
          </p:nvSpPr>
          <p:spPr>
            <a:xfrm>
              <a:off x="191238" y="2562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66" name="Ellipse 135">
              <a:extLst>
                <a:ext uri="{FF2B5EF4-FFF2-40B4-BE49-F238E27FC236}">
                  <a16:creationId xmlns:a16="http://schemas.microsoft.com/office/drawing/2014/main" id="{7C4C2401-F314-353A-7850-B718F47EFEC8}"/>
                </a:ext>
              </a:extLst>
            </p:cNvPr>
            <p:cNvSpPr/>
            <p:nvPr/>
          </p:nvSpPr>
          <p:spPr>
            <a:xfrm>
              <a:off x="190566" y="249336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67" name="Ellipse 135">
              <a:extLst>
                <a:ext uri="{FF2B5EF4-FFF2-40B4-BE49-F238E27FC236}">
                  <a16:creationId xmlns:a16="http://schemas.microsoft.com/office/drawing/2014/main" id="{21854069-A906-1A40-70C1-1B291FD30172}"/>
                </a:ext>
              </a:extLst>
            </p:cNvPr>
            <p:cNvSpPr/>
            <p:nvPr/>
          </p:nvSpPr>
          <p:spPr>
            <a:xfrm>
              <a:off x="191348" y="2634823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68" name="Ellipse 135">
              <a:extLst>
                <a:ext uri="{FF2B5EF4-FFF2-40B4-BE49-F238E27FC236}">
                  <a16:creationId xmlns:a16="http://schemas.microsoft.com/office/drawing/2014/main" id="{E2A7D3FF-9786-2CE2-671F-6D4DECCC9F3E}"/>
                </a:ext>
              </a:extLst>
            </p:cNvPr>
            <p:cNvSpPr/>
            <p:nvPr/>
          </p:nvSpPr>
          <p:spPr>
            <a:xfrm>
              <a:off x="192673" y="2997532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70" name="Ellipse 135">
              <a:extLst>
                <a:ext uri="{FF2B5EF4-FFF2-40B4-BE49-F238E27FC236}">
                  <a16:creationId xmlns:a16="http://schemas.microsoft.com/office/drawing/2014/main" id="{D02EF880-7058-9F93-0F5D-966F10F3D68C}"/>
                </a:ext>
              </a:extLst>
            </p:cNvPr>
            <p:cNvSpPr/>
            <p:nvPr/>
          </p:nvSpPr>
          <p:spPr>
            <a:xfrm>
              <a:off x="184051" y="2852094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71" name="Ellipse 135">
              <a:extLst>
                <a:ext uri="{FF2B5EF4-FFF2-40B4-BE49-F238E27FC236}">
                  <a16:creationId xmlns:a16="http://schemas.microsoft.com/office/drawing/2014/main" id="{576D417E-2E49-7616-D985-42F6D7D1436B}"/>
                </a:ext>
              </a:extLst>
            </p:cNvPr>
            <p:cNvSpPr/>
            <p:nvPr/>
          </p:nvSpPr>
          <p:spPr>
            <a:xfrm>
              <a:off x="192308" y="2937034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72" name="Ellipse 135">
              <a:extLst>
                <a:ext uri="{FF2B5EF4-FFF2-40B4-BE49-F238E27FC236}">
                  <a16:creationId xmlns:a16="http://schemas.microsoft.com/office/drawing/2014/main" id="{A60D9B24-61C9-65FF-2DD9-6336EA0BA373}"/>
                </a:ext>
              </a:extLst>
            </p:cNvPr>
            <p:cNvSpPr/>
            <p:nvPr/>
          </p:nvSpPr>
          <p:spPr>
            <a:xfrm>
              <a:off x="192072" y="27755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173" name="Ellipse 135">
              <a:extLst>
                <a:ext uri="{FF2B5EF4-FFF2-40B4-BE49-F238E27FC236}">
                  <a16:creationId xmlns:a16="http://schemas.microsoft.com/office/drawing/2014/main" id="{73429215-ACE0-F5D0-5BB2-F19D2C6AEB51}"/>
                </a:ext>
              </a:extLst>
            </p:cNvPr>
            <p:cNvSpPr/>
            <p:nvPr/>
          </p:nvSpPr>
          <p:spPr>
            <a:xfrm>
              <a:off x="185804" y="2712566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203" name="Group 673202">
            <a:extLst>
              <a:ext uri="{FF2B5EF4-FFF2-40B4-BE49-F238E27FC236}">
                <a16:creationId xmlns:a16="http://schemas.microsoft.com/office/drawing/2014/main" id="{87D305AB-5426-3071-4722-A85B4BE351E6}"/>
              </a:ext>
            </a:extLst>
          </p:cNvPr>
          <p:cNvGrpSpPr/>
          <p:nvPr/>
        </p:nvGrpSpPr>
        <p:grpSpPr>
          <a:xfrm>
            <a:off x="2757717" y="3356000"/>
            <a:ext cx="82838" cy="536701"/>
            <a:chOff x="591496" y="2335955"/>
            <a:chExt cx="82838" cy="536701"/>
          </a:xfrm>
          <a:solidFill>
            <a:schemeClr val="bg1"/>
          </a:solidFill>
        </p:grpSpPr>
        <p:grpSp>
          <p:nvGrpSpPr>
            <p:cNvPr id="673193" name="Group 673192">
              <a:extLst>
                <a:ext uri="{FF2B5EF4-FFF2-40B4-BE49-F238E27FC236}">
                  <a16:creationId xmlns:a16="http://schemas.microsoft.com/office/drawing/2014/main" id="{5870237E-D312-76EC-4210-565FF9164552}"/>
                </a:ext>
              </a:extLst>
            </p:cNvPr>
            <p:cNvGrpSpPr/>
            <p:nvPr/>
          </p:nvGrpSpPr>
          <p:grpSpPr>
            <a:xfrm flipV="1">
              <a:off x="591496" y="2335955"/>
              <a:ext cx="77600" cy="267712"/>
              <a:chOff x="185082" y="2532635"/>
              <a:chExt cx="77600" cy="267712"/>
            </a:xfrm>
            <a:grpFill/>
          </p:grpSpPr>
          <p:sp>
            <p:nvSpPr>
              <p:cNvPr id="673194" name="Ellipse 135">
                <a:extLst>
                  <a:ext uri="{FF2B5EF4-FFF2-40B4-BE49-F238E27FC236}">
                    <a16:creationId xmlns:a16="http://schemas.microsoft.com/office/drawing/2014/main" id="{04A98324-6246-3E0A-DC15-91A2712EB8B8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195" name="Ellipse 135">
                <a:extLst>
                  <a:ext uri="{FF2B5EF4-FFF2-40B4-BE49-F238E27FC236}">
                    <a16:creationId xmlns:a16="http://schemas.microsoft.com/office/drawing/2014/main" id="{FE70AE6F-D406-FF04-1DA6-A15A24F612E1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196" name="Ellipse 135">
                <a:extLst>
                  <a:ext uri="{FF2B5EF4-FFF2-40B4-BE49-F238E27FC236}">
                    <a16:creationId xmlns:a16="http://schemas.microsoft.com/office/drawing/2014/main" id="{176393E4-0212-3237-0A8E-A1B3CE7B2655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197" name="Ellipse 135">
                <a:extLst>
                  <a:ext uri="{FF2B5EF4-FFF2-40B4-BE49-F238E27FC236}">
                    <a16:creationId xmlns:a16="http://schemas.microsoft.com/office/drawing/2014/main" id="{F356714D-C0E1-3ECB-9E07-49F616789BA8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198" name="Group 673197">
              <a:extLst>
                <a:ext uri="{FF2B5EF4-FFF2-40B4-BE49-F238E27FC236}">
                  <a16:creationId xmlns:a16="http://schemas.microsoft.com/office/drawing/2014/main" id="{2F1079D6-39A1-8D2A-1451-A79168BC4F2B}"/>
                </a:ext>
              </a:extLst>
            </p:cNvPr>
            <p:cNvGrpSpPr/>
            <p:nvPr/>
          </p:nvGrpSpPr>
          <p:grpSpPr>
            <a:xfrm flipH="1">
              <a:off x="596734" y="2604944"/>
              <a:ext cx="77600" cy="267712"/>
              <a:chOff x="185082" y="2532635"/>
              <a:chExt cx="77600" cy="267712"/>
            </a:xfrm>
            <a:grpFill/>
          </p:grpSpPr>
          <p:sp>
            <p:nvSpPr>
              <p:cNvPr id="673199" name="Ellipse 135">
                <a:extLst>
                  <a:ext uri="{FF2B5EF4-FFF2-40B4-BE49-F238E27FC236}">
                    <a16:creationId xmlns:a16="http://schemas.microsoft.com/office/drawing/2014/main" id="{206EA2FA-8D43-ADD9-3AD8-3CC226599EA9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200" name="Ellipse 135">
                <a:extLst>
                  <a:ext uri="{FF2B5EF4-FFF2-40B4-BE49-F238E27FC236}">
                    <a16:creationId xmlns:a16="http://schemas.microsoft.com/office/drawing/2014/main" id="{10B2A2CB-242F-20FD-3F22-A30DA7859560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201" name="Ellipse 135">
                <a:extLst>
                  <a:ext uri="{FF2B5EF4-FFF2-40B4-BE49-F238E27FC236}">
                    <a16:creationId xmlns:a16="http://schemas.microsoft.com/office/drawing/2014/main" id="{F08CBB26-E53E-D4A8-A3F2-96BBB473B24E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202" name="Ellipse 135">
                <a:extLst>
                  <a:ext uri="{FF2B5EF4-FFF2-40B4-BE49-F238E27FC236}">
                    <a16:creationId xmlns:a16="http://schemas.microsoft.com/office/drawing/2014/main" id="{E70768C0-E71A-638D-E3E8-14274E1EC614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B9B1DE-52AA-7945-1FD9-A60D6B0ED776}"/>
              </a:ext>
            </a:extLst>
          </p:cNvPr>
          <p:cNvGrpSpPr/>
          <p:nvPr/>
        </p:nvGrpSpPr>
        <p:grpSpPr>
          <a:xfrm flipH="1">
            <a:off x="3481066" y="3390006"/>
            <a:ext cx="83352" cy="472374"/>
            <a:chOff x="185082" y="2482228"/>
            <a:chExt cx="83352" cy="472374"/>
          </a:xfrm>
          <a:solidFill>
            <a:schemeClr val="bg1"/>
          </a:solidFill>
        </p:grpSpPr>
        <p:sp>
          <p:nvSpPr>
            <p:cNvPr id="36" name="Ellipse 135">
              <a:extLst>
                <a:ext uri="{FF2B5EF4-FFF2-40B4-BE49-F238E27FC236}">
                  <a16:creationId xmlns:a16="http://schemas.microsoft.com/office/drawing/2014/main" id="{E9C31AA7-B52A-DB26-DADD-A573F4D8DA6A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135">
              <a:extLst>
                <a:ext uri="{FF2B5EF4-FFF2-40B4-BE49-F238E27FC236}">
                  <a16:creationId xmlns:a16="http://schemas.microsoft.com/office/drawing/2014/main" id="{4D4C33E0-DC37-4C9B-D872-17E7B46987AD}"/>
                </a:ext>
              </a:extLst>
            </p:cNvPr>
            <p:cNvSpPr/>
            <p:nvPr/>
          </p:nvSpPr>
          <p:spPr>
            <a:xfrm>
              <a:off x="193383" y="253263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135">
              <a:extLst>
                <a:ext uri="{FF2B5EF4-FFF2-40B4-BE49-F238E27FC236}">
                  <a16:creationId xmlns:a16="http://schemas.microsoft.com/office/drawing/2014/main" id="{B084FFC9-19FE-2FAA-9A43-FB0F4826FF51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135">
              <a:extLst>
                <a:ext uri="{FF2B5EF4-FFF2-40B4-BE49-F238E27FC236}">
                  <a16:creationId xmlns:a16="http://schemas.microsoft.com/office/drawing/2014/main" id="{061FB70C-92C8-5D04-E0C2-EBA6107FC0E8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135">
              <a:extLst>
                <a:ext uri="{FF2B5EF4-FFF2-40B4-BE49-F238E27FC236}">
                  <a16:creationId xmlns:a16="http://schemas.microsoft.com/office/drawing/2014/main" id="{B7F06F40-AB94-9C1F-F5CE-4A7E59E6095D}"/>
                </a:ext>
              </a:extLst>
            </p:cNvPr>
            <p:cNvSpPr/>
            <p:nvPr/>
          </p:nvSpPr>
          <p:spPr>
            <a:xfrm>
              <a:off x="188101" y="2799227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135">
              <a:extLst>
                <a:ext uri="{FF2B5EF4-FFF2-40B4-BE49-F238E27FC236}">
                  <a16:creationId xmlns:a16="http://schemas.microsoft.com/office/drawing/2014/main" id="{210D7958-1BF7-3335-E691-FF7A90E310B2}"/>
                </a:ext>
              </a:extLst>
            </p:cNvPr>
            <p:cNvSpPr/>
            <p:nvPr/>
          </p:nvSpPr>
          <p:spPr>
            <a:xfrm>
              <a:off x="190618" y="248222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135">
              <a:extLst>
                <a:ext uri="{FF2B5EF4-FFF2-40B4-BE49-F238E27FC236}">
                  <a16:creationId xmlns:a16="http://schemas.microsoft.com/office/drawing/2014/main" id="{06787A7E-36C7-F518-6233-3D072110C931}"/>
                </a:ext>
              </a:extLst>
            </p:cNvPr>
            <p:cNvSpPr/>
            <p:nvPr/>
          </p:nvSpPr>
          <p:spPr>
            <a:xfrm>
              <a:off x="185235" y="284772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135">
              <a:extLst>
                <a:ext uri="{FF2B5EF4-FFF2-40B4-BE49-F238E27FC236}">
                  <a16:creationId xmlns:a16="http://schemas.microsoft.com/office/drawing/2014/main" id="{0FA7BACE-CB7A-A83E-F949-E242B3AC9E43}"/>
                </a:ext>
              </a:extLst>
            </p:cNvPr>
            <p:cNvSpPr/>
            <p:nvPr/>
          </p:nvSpPr>
          <p:spPr>
            <a:xfrm>
              <a:off x="200298" y="2886466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3027" name="Group 673026">
            <a:extLst>
              <a:ext uri="{FF2B5EF4-FFF2-40B4-BE49-F238E27FC236}">
                <a16:creationId xmlns:a16="http://schemas.microsoft.com/office/drawing/2014/main" id="{96D3E900-9A8F-C407-B450-C7B191B6FA38}"/>
              </a:ext>
            </a:extLst>
          </p:cNvPr>
          <p:cNvGrpSpPr/>
          <p:nvPr/>
        </p:nvGrpSpPr>
        <p:grpSpPr>
          <a:xfrm flipH="1" flipV="1">
            <a:off x="2613273" y="3365893"/>
            <a:ext cx="82860" cy="528589"/>
            <a:chOff x="182070" y="2271758"/>
            <a:chExt cx="82860" cy="528589"/>
          </a:xfrm>
          <a:solidFill>
            <a:schemeClr val="bg1"/>
          </a:solidFill>
        </p:grpSpPr>
        <p:sp>
          <p:nvSpPr>
            <p:cNvPr id="673028" name="Ellipse 135">
              <a:extLst>
                <a:ext uri="{FF2B5EF4-FFF2-40B4-BE49-F238E27FC236}">
                  <a16:creationId xmlns:a16="http://schemas.microsoft.com/office/drawing/2014/main" id="{F3A5663C-783F-3D08-990A-452D8FECDD58}"/>
                </a:ext>
              </a:extLst>
            </p:cNvPr>
            <p:cNvSpPr/>
            <p:nvPr/>
          </p:nvSpPr>
          <p:spPr>
            <a:xfrm>
              <a:off x="194546" y="259705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29" name="Ellipse 135">
              <a:extLst>
                <a:ext uri="{FF2B5EF4-FFF2-40B4-BE49-F238E27FC236}">
                  <a16:creationId xmlns:a16="http://schemas.microsoft.com/office/drawing/2014/main" id="{1DA00565-5565-C7F9-B554-8B0DFCEAF73F}"/>
                </a:ext>
              </a:extLst>
            </p:cNvPr>
            <p:cNvSpPr/>
            <p:nvPr/>
          </p:nvSpPr>
          <p:spPr>
            <a:xfrm>
              <a:off x="196794" y="2516020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30" name="Ellipse 135">
              <a:extLst>
                <a:ext uri="{FF2B5EF4-FFF2-40B4-BE49-F238E27FC236}">
                  <a16:creationId xmlns:a16="http://schemas.microsoft.com/office/drawing/2014/main" id="{942FC78E-EED4-E60C-0EE3-29D28FCC6E35}"/>
                </a:ext>
              </a:extLst>
            </p:cNvPr>
            <p:cNvSpPr/>
            <p:nvPr/>
          </p:nvSpPr>
          <p:spPr>
            <a:xfrm>
              <a:off x="185082" y="266407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31" name="Ellipse 135">
              <a:extLst>
                <a:ext uri="{FF2B5EF4-FFF2-40B4-BE49-F238E27FC236}">
                  <a16:creationId xmlns:a16="http://schemas.microsoft.com/office/drawing/2014/main" id="{3F32645B-C544-6596-B7C5-16B44538AE26}"/>
                </a:ext>
              </a:extLst>
            </p:cNvPr>
            <p:cNvSpPr/>
            <p:nvPr/>
          </p:nvSpPr>
          <p:spPr>
            <a:xfrm>
              <a:off x="192558" y="2732211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32" name="Ellipse 135">
              <a:extLst>
                <a:ext uri="{FF2B5EF4-FFF2-40B4-BE49-F238E27FC236}">
                  <a16:creationId xmlns:a16="http://schemas.microsoft.com/office/drawing/2014/main" id="{A91D4AF0-AE32-8DAC-BD27-206D689DC334}"/>
                </a:ext>
              </a:extLst>
            </p:cNvPr>
            <p:cNvSpPr/>
            <p:nvPr/>
          </p:nvSpPr>
          <p:spPr>
            <a:xfrm>
              <a:off x="188976" y="2475092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33" name="Ellipse 135">
              <a:extLst>
                <a:ext uri="{FF2B5EF4-FFF2-40B4-BE49-F238E27FC236}">
                  <a16:creationId xmlns:a16="http://schemas.microsoft.com/office/drawing/2014/main" id="{4B2CA3B0-2E6C-7196-0783-EC22A55B7662}"/>
                </a:ext>
              </a:extLst>
            </p:cNvPr>
            <p:cNvSpPr/>
            <p:nvPr/>
          </p:nvSpPr>
          <p:spPr>
            <a:xfrm>
              <a:off x="194149" y="2331432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34" name="Ellipse 135">
              <a:extLst>
                <a:ext uri="{FF2B5EF4-FFF2-40B4-BE49-F238E27FC236}">
                  <a16:creationId xmlns:a16="http://schemas.microsoft.com/office/drawing/2014/main" id="{EC370123-6B49-6658-C0B9-CECF3B5345AF}"/>
                </a:ext>
              </a:extLst>
            </p:cNvPr>
            <p:cNvSpPr/>
            <p:nvPr/>
          </p:nvSpPr>
          <p:spPr>
            <a:xfrm>
              <a:off x="182070" y="2372979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3035" name="Ellipse 135">
              <a:extLst>
                <a:ext uri="{FF2B5EF4-FFF2-40B4-BE49-F238E27FC236}">
                  <a16:creationId xmlns:a16="http://schemas.microsoft.com/office/drawing/2014/main" id="{84B684EC-CD4C-E515-F69F-6B6F3638629B}"/>
                </a:ext>
              </a:extLst>
            </p:cNvPr>
            <p:cNvSpPr/>
            <p:nvPr/>
          </p:nvSpPr>
          <p:spPr>
            <a:xfrm>
              <a:off x="189546" y="2441115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135">
              <a:extLst>
                <a:ext uri="{FF2B5EF4-FFF2-40B4-BE49-F238E27FC236}">
                  <a16:creationId xmlns:a16="http://schemas.microsoft.com/office/drawing/2014/main" id="{89740860-7BBD-33CB-FA89-0CA8167DFD83}"/>
                </a:ext>
              </a:extLst>
            </p:cNvPr>
            <p:cNvSpPr/>
            <p:nvPr/>
          </p:nvSpPr>
          <p:spPr>
            <a:xfrm>
              <a:off x="187284" y="2271758"/>
              <a:ext cx="68136" cy="68136"/>
            </a:xfrm>
            <a:prstGeom prst="ellipse">
              <a:avLst/>
            </a:prstGeom>
            <a:grp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74020" name="Group 674019">
            <a:extLst>
              <a:ext uri="{FF2B5EF4-FFF2-40B4-BE49-F238E27FC236}">
                <a16:creationId xmlns:a16="http://schemas.microsoft.com/office/drawing/2014/main" id="{B361995C-3AA2-CB60-7453-690774D15D8C}"/>
              </a:ext>
            </a:extLst>
          </p:cNvPr>
          <p:cNvGrpSpPr/>
          <p:nvPr/>
        </p:nvGrpSpPr>
        <p:grpSpPr>
          <a:xfrm>
            <a:off x="9426465" y="3417136"/>
            <a:ext cx="1722780" cy="123963"/>
            <a:chOff x="870707" y="1655441"/>
            <a:chExt cx="5538581" cy="428086"/>
          </a:xfrm>
          <a:effectLst>
            <a:glow rad="63500">
              <a:schemeClr val="accent4">
                <a:satMod val="175000"/>
              </a:schemeClr>
            </a:glow>
          </a:effectLst>
        </p:grpSpPr>
        <p:grpSp>
          <p:nvGrpSpPr>
            <p:cNvPr id="674037" name="Grouper 124">
              <a:extLst>
                <a:ext uri="{FF2B5EF4-FFF2-40B4-BE49-F238E27FC236}">
                  <a16:creationId xmlns:a16="http://schemas.microsoft.com/office/drawing/2014/main" id="{1731CA33-2127-ECE7-C536-79827FFD5B7A}"/>
                </a:ext>
              </a:extLst>
            </p:cNvPr>
            <p:cNvGrpSpPr/>
            <p:nvPr/>
          </p:nvGrpSpPr>
          <p:grpSpPr>
            <a:xfrm>
              <a:off x="870707" y="1660506"/>
              <a:ext cx="4150569" cy="423018"/>
              <a:chOff x="4723327" y="1480375"/>
              <a:chExt cx="2829036" cy="665057"/>
            </a:xfrm>
            <a:noFill/>
          </p:grpSpPr>
          <p:sp>
            <p:nvSpPr>
              <p:cNvPr id="674045" name="Freeform 446">
                <a:extLst>
                  <a:ext uri="{FF2B5EF4-FFF2-40B4-BE49-F238E27FC236}">
                    <a16:creationId xmlns:a16="http://schemas.microsoft.com/office/drawing/2014/main" id="{6BE7BD3D-E8EB-FEC2-95B8-3FDBC1070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3327" y="1484784"/>
                <a:ext cx="236386" cy="3303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4046" name="Freeform 447">
                <a:extLst>
                  <a:ext uri="{FF2B5EF4-FFF2-40B4-BE49-F238E27FC236}">
                    <a16:creationId xmlns:a16="http://schemas.microsoft.com/office/drawing/2014/main" id="{D4A22A27-248C-A0C1-57E6-B9F293AF44F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959713" y="1815108"/>
                <a:ext cx="242761" cy="3303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4048" name="Freeform 450">
                <a:extLst>
                  <a:ext uri="{FF2B5EF4-FFF2-40B4-BE49-F238E27FC236}">
                    <a16:creationId xmlns:a16="http://schemas.microsoft.com/office/drawing/2014/main" id="{63D4C31A-AD6E-03CA-5D10-F33A734F71C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432485" y="1815108"/>
                <a:ext cx="232953" cy="3303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73" name="Freeform 446">
                <a:extLst>
                  <a:ext uri="{FF2B5EF4-FFF2-40B4-BE49-F238E27FC236}">
                    <a16:creationId xmlns:a16="http://schemas.microsoft.com/office/drawing/2014/main" id="{B9FEF8AC-EF88-5E4A-0047-3268E1EDE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0250" y="1480375"/>
                <a:ext cx="236385" cy="330325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74" name="Freeform 447">
                <a:extLst>
                  <a:ext uri="{FF2B5EF4-FFF2-40B4-BE49-F238E27FC236}">
                    <a16:creationId xmlns:a16="http://schemas.microsoft.com/office/drawing/2014/main" id="{6EE975F0-73C6-1FCA-10A9-6A1A1B6C5B3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46638" y="1810695"/>
                <a:ext cx="242760" cy="330325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89" name="Freeform 450">
                <a:extLst>
                  <a:ext uri="{FF2B5EF4-FFF2-40B4-BE49-F238E27FC236}">
                    <a16:creationId xmlns:a16="http://schemas.microsoft.com/office/drawing/2014/main" id="{AAE8E3F3-BE9E-C0F7-F377-F3443F83038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319409" y="1810695"/>
                <a:ext cx="232954" cy="330325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674023" name="Grouper 124">
              <a:extLst>
                <a:ext uri="{FF2B5EF4-FFF2-40B4-BE49-F238E27FC236}">
                  <a16:creationId xmlns:a16="http://schemas.microsoft.com/office/drawing/2014/main" id="{A27CC440-D516-FE9D-E9B3-5BB4D746BA5C}"/>
                </a:ext>
              </a:extLst>
            </p:cNvPr>
            <p:cNvGrpSpPr/>
            <p:nvPr/>
          </p:nvGrpSpPr>
          <p:grpSpPr>
            <a:xfrm>
              <a:off x="1568605" y="1655441"/>
              <a:ext cx="4840683" cy="428086"/>
              <a:chOff x="5214224" y="1511702"/>
              <a:chExt cx="3299415" cy="673027"/>
            </a:xfrm>
            <a:noFill/>
          </p:grpSpPr>
          <p:sp>
            <p:nvSpPr>
              <p:cNvPr id="674033" name="Freeform 449">
                <a:extLst>
                  <a:ext uri="{FF2B5EF4-FFF2-40B4-BE49-F238E27FC236}">
                    <a16:creationId xmlns:a16="http://schemas.microsoft.com/office/drawing/2014/main" id="{A4537C69-6CE1-A3FA-0A4E-D04F92D9A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4224" y="1516116"/>
                <a:ext cx="230011" cy="330321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24" name="Freeform 446">
                <a:extLst>
                  <a:ext uri="{FF2B5EF4-FFF2-40B4-BE49-F238E27FC236}">
                    <a16:creationId xmlns:a16="http://schemas.microsoft.com/office/drawing/2014/main" id="{C7CAC4E5-A877-19B4-89AE-FA40941738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4608" y="1524070"/>
                <a:ext cx="236385" cy="33032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25" name="Freeform 447">
                <a:extLst>
                  <a:ext uri="{FF2B5EF4-FFF2-40B4-BE49-F238E27FC236}">
                    <a16:creationId xmlns:a16="http://schemas.microsoft.com/office/drawing/2014/main" id="{8744DADF-A5C5-9BC2-D7B3-53384879097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5920994" y="1854402"/>
                <a:ext cx="242760" cy="33032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26" name="Freeform 449">
                <a:extLst>
                  <a:ext uri="{FF2B5EF4-FFF2-40B4-BE49-F238E27FC236}">
                    <a16:creationId xmlns:a16="http://schemas.microsoft.com/office/drawing/2014/main" id="{D9D9F71E-AD85-45AC-CEF6-7EF730049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3755" y="1524070"/>
                <a:ext cx="230011" cy="330321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27" name="Freeform 450">
                <a:extLst>
                  <a:ext uri="{FF2B5EF4-FFF2-40B4-BE49-F238E27FC236}">
                    <a16:creationId xmlns:a16="http://schemas.microsoft.com/office/drawing/2014/main" id="{F4958F9B-AA6A-DFDA-5E88-34025456E86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393766" y="1854391"/>
                <a:ext cx="232954" cy="330321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95" name="Freeform 449">
                <a:extLst>
                  <a:ext uri="{FF2B5EF4-FFF2-40B4-BE49-F238E27FC236}">
                    <a16:creationId xmlns:a16="http://schemas.microsoft.com/office/drawing/2014/main" id="{0AE8AE8E-F7CD-870B-0A88-A53B6064A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1145" y="1511702"/>
                <a:ext cx="230011" cy="330321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96" name="Freeform 446">
                <a:extLst>
                  <a:ext uri="{FF2B5EF4-FFF2-40B4-BE49-F238E27FC236}">
                    <a16:creationId xmlns:a16="http://schemas.microsoft.com/office/drawing/2014/main" id="{2F86DB45-650E-7B59-595C-B13677C09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71528" y="1519656"/>
                <a:ext cx="236385" cy="33032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98" name="Freeform 447">
                <a:extLst>
                  <a:ext uri="{FF2B5EF4-FFF2-40B4-BE49-F238E27FC236}">
                    <a16:creationId xmlns:a16="http://schemas.microsoft.com/office/drawing/2014/main" id="{B5DF2BF8-BA4F-805E-8462-73567C84116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807911" y="1849988"/>
                <a:ext cx="242759" cy="33032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4006" name="Freeform 449">
                <a:extLst>
                  <a:ext uri="{FF2B5EF4-FFF2-40B4-BE49-F238E27FC236}">
                    <a16:creationId xmlns:a16="http://schemas.microsoft.com/office/drawing/2014/main" id="{F97BAE0D-D06B-18C0-8460-030566589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0675" y="1519650"/>
                <a:ext cx="230011" cy="330321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4017" name="Freeform 450">
                <a:extLst>
                  <a:ext uri="{FF2B5EF4-FFF2-40B4-BE49-F238E27FC236}">
                    <a16:creationId xmlns:a16="http://schemas.microsoft.com/office/drawing/2014/main" id="{99068EDF-F364-9645-FE2C-01CF6583C925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8280686" y="1849972"/>
                <a:ext cx="232953" cy="330321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grpSp>
        <p:nvGrpSpPr>
          <p:cNvPr id="674051" name="Group 674050">
            <a:extLst>
              <a:ext uri="{FF2B5EF4-FFF2-40B4-BE49-F238E27FC236}">
                <a16:creationId xmlns:a16="http://schemas.microsoft.com/office/drawing/2014/main" id="{E4894389-6739-EA39-DBBB-2F8F5EB4BA54}"/>
              </a:ext>
            </a:extLst>
          </p:cNvPr>
          <p:cNvGrpSpPr/>
          <p:nvPr/>
        </p:nvGrpSpPr>
        <p:grpSpPr>
          <a:xfrm>
            <a:off x="8777501" y="3687489"/>
            <a:ext cx="2380002" cy="129237"/>
            <a:chOff x="867853" y="1637223"/>
            <a:chExt cx="7693348" cy="446301"/>
          </a:xfrm>
          <a:effectLst>
            <a:glow rad="63500">
              <a:schemeClr val="accent4">
                <a:satMod val="175000"/>
              </a:schemeClr>
            </a:glow>
          </a:effectLst>
        </p:grpSpPr>
        <p:grpSp>
          <p:nvGrpSpPr>
            <p:cNvPr id="674052" name="Group 674051">
              <a:extLst>
                <a:ext uri="{FF2B5EF4-FFF2-40B4-BE49-F238E27FC236}">
                  <a16:creationId xmlns:a16="http://schemas.microsoft.com/office/drawing/2014/main" id="{A657051C-5232-4871-BFCF-CA0D556EB5DA}"/>
                </a:ext>
              </a:extLst>
            </p:cNvPr>
            <p:cNvGrpSpPr/>
            <p:nvPr/>
          </p:nvGrpSpPr>
          <p:grpSpPr>
            <a:xfrm>
              <a:off x="1217524" y="1642937"/>
              <a:ext cx="5918873" cy="440587"/>
              <a:chOff x="2010077" y="2118383"/>
              <a:chExt cx="1308556" cy="204008"/>
            </a:xfrm>
          </p:grpSpPr>
          <p:grpSp>
            <p:nvGrpSpPr>
              <p:cNvPr id="674068" name="Grouper 124">
                <a:extLst>
                  <a:ext uri="{FF2B5EF4-FFF2-40B4-BE49-F238E27FC236}">
                    <a16:creationId xmlns:a16="http://schemas.microsoft.com/office/drawing/2014/main" id="{BCC86DE6-CD6F-2230-A7B5-E20D6E0313C2}"/>
                  </a:ext>
                </a:extLst>
              </p:cNvPr>
              <p:cNvGrpSpPr/>
              <p:nvPr/>
            </p:nvGrpSpPr>
            <p:grpSpPr>
              <a:xfrm>
                <a:off x="2010077" y="2127817"/>
                <a:ext cx="384480" cy="194574"/>
                <a:chOff x="4959713" y="1484784"/>
                <a:chExt cx="1185361" cy="660648"/>
              </a:xfrm>
              <a:noFill/>
            </p:grpSpPr>
            <p:sp>
              <p:nvSpPr>
                <p:cNvPr id="674077" name="Freeform 447">
                  <a:extLst>
                    <a:ext uri="{FF2B5EF4-FFF2-40B4-BE49-F238E27FC236}">
                      <a16:creationId xmlns:a16="http://schemas.microsoft.com/office/drawing/2014/main" id="{8F789053-7B76-BF01-EC1F-DE93972AEC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78" name="Freeform 449">
                  <a:extLst>
                    <a:ext uri="{FF2B5EF4-FFF2-40B4-BE49-F238E27FC236}">
                      <a16:creationId xmlns:a16="http://schemas.microsoft.com/office/drawing/2014/main" id="{6D608425-51AB-A5E7-1E59-CDB762FBC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79" name="Freeform 450">
                  <a:extLst>
                    <a:ext uri="{FF2B5EF4-FFF2-40B4-BE49-F238E27FC236}">
                      <a16:creationId xmlns:a16="http://schemas.microsoft.com/office/drawing/2014/main" id="{6B6CA29F-A73B-FCE6-576B-2FA223EFE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80" name="Freeform 453">
                  <a:extLst>
                    <a:ext uri="{FF2B5EF4-FFF2-40B4-BE49-F238E27FC236}">
                      <a16:creationId xmlns:a16="http://schemas.microsoft.com/office/drawing/2014/main" id="{DDC738FF-BD33-2124-A41B-321938DC5C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81" name="Freeform 454">
                  <a:extLst>
                    <a:ext uri="{FF2B5EF4-FFF2-40B4-BE49-F238E27FC236}">
                      <a16:creationId xmlns:a16="http://schemas.microsoft.com/office/drawing/2014/main" id="{BA7591E7-43C9-5F4B-8E63-FE638189D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674069" name="Grouper 124">
                <a:extLst>
                  <a:ext uri="{FF2B5EF4-FFF2-40B4-BE49-F238E27FC236}">
                    <a16:creationId xmlns:a16="http://schemas.microsoft.com/office/drawing/2014/main" id="{12AF8BDD-80EA-F9A2-9F60-7FDDA1F25EDC}"/>
                  </a:ext>
                </a:extLst>
              </p:cNvPr>
              <p:cNvGrpSpPr/>
              <p:nvPr/>
            </p:nvGrpSpPr>
            <p:grpSpPr>
              <a:xfrm>
                <a:off x="2394278" y="2118383"/>
                <a:ext cx="924355" cy="204008"/>
                <a:chOff x="4723327" y="1452752"/>
                <a:chExt cx="2849809" cy="692680"/>
              </a:xfrm>
              <a:noFill/>
            </p:grpSpPr>
            <p:sp>
              <p:nvSpPr>
                <p:cNvPr id="674070" name="Freeform 446">
                  <a:extLst>
                    <a:ext uri="{FF2B5EF4-FFF2-40B4-BE49-F238E27FC236}">
                      <a16:creationId xmlns:a16="http://schemas.microsoft.com/office/drawing/2014/main" id="{172128F2-BD38-10BE-C503-5CAAD7DA4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71" name="Freeform 447">
                  <a:extLst>
                    <a:ext uri="{FF2B5EF4-FFF2-40B4-BE49-F238E27FC236}">
                      <a16:creationId xmlns:a16="http://schemas.microsoft.com/office/drawing/2014/main" id="{D70755F8-2BA4-CC13-3E34-59FC989D97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72" name="Freeform 449">
                  <a:extLst>
                    <a:ext uri="{FF2B5EF4-FFF2-40B4-BE49-F238E27FC236}">
                      <a16:creationId xmlns:a16="http://schemas.microsoft.com/office/drawing/2014/main" id="{69C64B4F-1D01-B03C-64F0-7FD239C78C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73" name="Freeform 450">
                  <a:extLst>
                    <a:ext uri="{FF2B5EF4-FFF2-40B4-BE49-F238E27FC236}">
                      <a16:creationId xmlns:a16="http://schemas.microsoft.com/office/drawing/2014/main" id="{4C0AC9CC-0E28-22A3-8930-7F7214E44B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19" name="Freeform 446">
                  <a:extLst>
                    <a:ext uri="{FF2B5EF4-FFF2-40B4-BE49-F238E27FC236}">
                      <a16:creationId xmlns:a16="http://schemas.microsoft.com/office/drawing/2014/main" id="{B5EA13FD-296B-C377-E8A3-579059D3FD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1022" y="1452757"/>
                  <a:ext cx="236387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26" name="Freeform 447">
                  <a:extLst>
                    <a:ext uri="{FF2B5EF4-FFF2-40B4-BE49-F238E27FC236}">
                      <a16:creationId xmlns:a16="http://schemas.microsoft.com/office/drawing/2014/main" id="{DA0DD059-AD2A-761D-CCA4-5EB8BFBDB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67409" y="1783081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27" name="Freeform 449">
                  <a:extLst>
                    <a:ext uri="{FF2B5EF4-FFF2-40B4-BE49-F238E27FC236}">
                      <a16:creationId xmlns:a16="http://schemas.microsoft.com/office/drawing/2014/main" id="{09150940-D605-9619-5D1E-A7D5B1492F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10170" y="1452752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28" name="Freeform 450">
                  <a:extLst>
                    <a:ext uri="{FF2B5EF4-FFF2-40B4-BE49-F238E27FC236}">
                      <a16:creationId xmlns:a16="http://schemas.microsoft.com/office/drawing/2014/main" id="{CDB1824B-8901-A816-2494-633FFDB66D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7340184" y="1783081"/>
                  <a:ext cx="232952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  <p:grpSp>
          <p:nvGrpSpPr>
            <p:cNvPr id="674053" name="Group 674052">
              <a:extLst>
                <a:ext uri="{FF2B5EF4-FFF2-40B4-BE49-F238E27FC236}">
                  <a16:creationId xmlns:a16="http://schemas.microsoft.com/office/drawing/2014/main" id="{EBA35D8D-3DD9-DEA1-D490-7B1632626740}"/>
                </a:ext>
              </a:extLst>
            </p:cNvPr>
            <p:cNvGrpSpPr/>
            <p:nvPr/>
          </p:nvGrpSpPr>
          <p:grpSpPr>
            <a:xfrm>
              <a:off x="867853" y="1637223"/>
              <a:ext cx="7693348" cy="440598"/>
              <a:chOff x="1937707" y="2127317"/>
              <a:chExt cx="1700862" cy="204014"/>
            </a:xfrm>
          </p:grpSpPr>
          <p:grpSp>
            <p:nvGrpSpPr>
              <p:cNvPr id="674054" name="Grouper 124">
                <a:extLst>
                  <a:ext uri="{FF2B5EF4-FFF2-40B4-BE49-F238E27FC236}">
                    <a16:creationId xmlns:a16="http://schemas.microsoft.com/office/drawing/2014/main" id="{29764B14-5932-3170-D9E2-2A2CAA3B4E4A}"/>
                  </a:ext>
                </a:extLst>
              </p:cNvPr>
              <p:cNvGrpSpPr/>
              <p:nvPr/>
            </p:nvGrpSpPr>
            <p:grpSpPr>
              <a:xfrm>
                <a:off x="1937707" y="2127320"/>
                <a:ext cx="1545719" cy="204008"/>
                <a:chOff x="4736586" y="1483101"/>
                <a:chExt cx="4765479" cy="692680"/>
              </a:xfrm>
              <a:noFill/>
            </p:grpSpPr>
            <p:sp>
              <p:nvSpPr>
                <p:cNvPr id="674062" name="Freeform 446">
                  <a:extLst>
                    <a:ext uri="{FF2B5EF4-FFF2-40B4-BE49-F238E27FC236}">
                      <a16:creationId xmlns:a16="http://schemas.microsoft.com/office/drawing/2014/main" id="{465BA6FD-66FA-AC67-D453-DA0E244135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6586" y="1537872"/>
                  <a:ext cx="236386" cy="330326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4" name="Freeform 453">
                  <a:extLst>
                    <a:ext uri="{FF2B5EF4-FFF2-40B4-BE49-F238E27FC236}">
                      <a16:creationId xmlns:a16="http://schemas.microsoft.com/office/drawing/2014/main" id="{EDBA91C1-840C-DA41-FDF9-DA90A5868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15222" y="1515134"/>
                  <a:ext cx="242761" cy="330329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5" name="Freeform 454">
                  <a:extLst>
                    <a:ext uri="{FF2B5EF4-FFF2-40B4-BE49-F238E27FC236}">
                      <a16:creationId xmlns:a16="http://schemas.microsoft.com/office/drawing/2014/main" id="{2DE0FA6A-08FA-5AC4-DCF7-D644C1DED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7357985" y="1845452"/>
                  <a:ext cx="236387" cy="330329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29" name="Freeform 453">
                  <a:extLst>
                    <a:ext uri="{FF2B5EF4-FFF2-40B4-BE49-F238E27FC236}">
                      <a16:creationId xmlns:a16="http://schemas.microsoft.com/office/drawing/2014/main" id="{FFE1D08C-A58B-BD4C-DE74-8203B4D0F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2917" y="1483101"/>
                  <a:ext cx="242761" cy="330331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30" name="Freeform 454">
                  <a:extLst>
                    <a:ext uri="{FF2B5EF4-FFF2-40B4-BE49-F238E27FC236}">
                      <a16:creationId xmlns:a16="http://schemas.microsoft.com/office/drawing/2014/main" id="{DF6CABA6-26E9-0598-AE30-44EFC8F57C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9265678" y="1813415"/>
                  <a:ext cx="236387" cy="330325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674055" name="Grouper 124">
                <a:extLst>
                  <a:ext uri="{FF2B5EF4-FFF2-40B4-BE49-F238E27FC236}">
                    <a16:creationId xmlns:a16="http://schemas.microsoft.com/office/drawing/2014/main" id="{4AC844E5-C60D-0E2C-191D-6F11D42568C2}"/>
                  </a:ext>
                </a:extLst>
              </p:cNvPr>
              <p:cNvGrpSpPr/>
              <p:nvPr/>
            </p:nvGrpSpPr>
            <p:grpSpPr>
              <a:xfrm>
                <a:off x="2864379" y="2127317"/>
                <a:ext cx="774190" cy="204014"/>
                <a:chOff x="6172627" y="1483073"/>
                <a:chExt cx="2386834" cy="692697"/>
              </a:xfrm>
              <a:noFill/>
            </p:grpSpPr>
            <p:sp>
              <p:nvSpPr>
                <p:cNvPr id="46" name="Freeform 446">
                  <a:extLst>
                    <a:ext uri="{FF2B5EF4-FFF2-40B4-BE49-F238E27FC236}">
                      <a16:creationId xmlns:a16="http://schemas.microsoft.com/office/drawing/2014/main" id="{58D820E7-9D3B-FCE5-6EC7-5552447BBC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72627" y="1515117"/>
                  <a:ext cx="236387" cy="330329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7" name="Freeform 447">
                  <a:extLst>
                    <a:ext uri="{FF2B5EF4-FFF2-40B4-BE49-F238E27FC236}">
                      <a16:creationId xmlns:a16="http://schemas.microsoft.com/office/drawing/2014/main" id="{B1C255EA-E506-64B1-7E94-F0C702744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409010" y="1845441"/>
                  <a:ext cx="242761" cy="330329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31" name="Freeform 446">
                  <a:extLst>
                    <a:ext uri="{FF2B5EF4-FFF2-40B4-BE49-F238E27FC236}">
                      <a16:creationId xmlns:a16="http://schemas.microsoft.com/office/drawing/2014/main" id="{FDD3342B-2C8D-D4F0-84D3-28064028C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0315" y="1483073"/>
                  <a:ext cx="236386" cy="330330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32" name="Freeform 447">
                  <a:extLst>
                    <a:ext uri="{FF2B5EF4-FFF2-40B4-BE49-F238E27FC236}">
                      <a16:creationId xmlns:a16="http://schemas.microsoft.com/office/drawing/2014/main" id="{E92E059F-8B0C-26AA-5593-70EEEA3FF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316701" y="1813396"/>
                  <a:ext cx="242760" cy="330329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2F84F0-3CD8-CC0E-2903-856E3441D9F5}"/>
              </a:ext>
            </a:extLst>
          </p:cNvPr>
          <p:cNvGrpSpPr/>
          <p:nvPr/>
        </p:nvGrpSpPr>
        <p:grpSpPr>
          <a:xfrm>
            <a:off x="7176120" y="2598293"/>
            <a:ext cx="4660250" cy="646331"/>
            <a:chOff x="4965767" y="5510738"/>
            <a:chExt cx="4660250" cy="64633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316AEB-6F08-8626-8DDE-B56EFF3566DB}"/>
                </a:ext>
              </a:extLst>
            </p:cNvPr>
            <p:cNvSpPr/>
            <p:nvPr/>
          </p:nvSpPr>
          <p:spPr>
            <a:xfrm>
              <a:off x="4965767" y="5510738"/>
              <a:ext cx="46602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>
                  <a:effectLst>
                    <a:glow rad="63500">
                      <a:schemeClr val="accent1">
                        <a:lumMod val="60000"/>
                        <a:lumOff val="40000"/>
                      </a:schemeClr>
                    </a:glow>
                  </a:effectLst>
                  <a:latin typeface="+mn-lt"/>
                  <a:cs typeface="Chalkboard"/>
                </a:rPr>
                <a:t>period = wavelength</a:t>
              </a:r>
              <a:endParaRPr lang="fr-FR" sz="3600">
                <a:effectLst>
                  <a:glow rad="63500">
                    <a:schemeClr val="accent1">
                      <a:lumMod val="60000"/>
                      <a:lumOff val="40000"/>
                    </a:schemeClr>
                  </a:glow>
                </a:effectLst>
                <a:latin typeface="+mn-lt"/>
                <a:cs typeface="Symbol" charset="2"/>
              </a:endParaRPr>
            </a:p>
          </p:txBody>
        </p:sp>
        <p:cxnSp>
          <p:nvCxnSpPr>
            <p:cNvPr id="32" name="Connecteur droit avec flèche 191">
              <a:extLst>
                <a:ext uri="{FF2B5EF4-FFF2-40B4-BE49-F238E27FC236}">
                  <a16:creationId xmlns:a16="http://schemas.microsoft.com/office/drawing/2014/main" id="{9830CB8A-8597-405F-1ACB-B7F6EB9936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37647" y="6085061"/>
              <a:ext cx="468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63500">
                <a:schemeClr val="accent5">
                  <a:satMod val="175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73982" name="Connecteur droit avec flèche 191">
              <a:extLst>
                <a:ext uri="{FF2B5EF4-FFF2-40B4-BE49-F238E27FC236}">
                  <a16:creationId xmlns:a16="http://schemas.microsoft.com/office/drawing/2014/main" id="{DCEB8589-EF46-D1DE-DD75-8F8611D4A72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98063" y="6085061"/>
              <a:ext cx="432000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>
              <a:glow rad="63500">
                <a:schemeClr val="accent5">
                  <a:satMod val="175000"/>
                </a:schemeClr>
              </a:glow>
            </a:effectLst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73418" name="Group 673417">
            <a:extLst>
              <a:ext uri="{FF2B5EF4-FFF2-40B4-BE49-F238E27FC236}">
                <a16:creationId xmlns:a16="http://schemas.microsoft.com/office/drawing/2014/main" id="{A60A5AA8-FC0F-1D5F-124F-21AC62C92BC0}"/>
              </a:ext>
            </a:extLst>
          </p:cNvPr>
          <p:cNvGrpSpPr/>
          <p:nvPr/>
        </p:nvGrpSpPr>
        <p:grpSpPr>
          <a:xfrm>
            <a:off x="2199658" y="3317340"/>
            <a:ext cx="1711513" cy="603279"/>
            <a:chOff x="1775771" y="3270770"/>
            <a:chExt cx="1711513" cy="603279"/>
          </a:xfrm>
          <a:solidFill>
            <a:schemeClr val="bg1"/>
          </a:solidFill>
        </p:grpSpPr>
        <p:grpSp>
          <p:nvGrpSpPr>
            <p:cNvPr id="673419" name="Group 673418">
              <a:extLst>
                <a:ext uri="{FF2B5EF4-FFF2-40B4-BE49-F238E27FC236}">
                  <a16:creationId xmlns:a16="http://schemas.microsoft.com/office/drawing/2014/main" id="{5E8D7A24-961D-D08D-2405-77D1F6A60062}"/>
                </a:ext>
              </a:extLst>
            </p:cNvPr>
            <p:cNvGrpSpPr/>
            <p:nvPr/>
          </p:nvGrpSpPr>
          <p:grpSpPr>
            <a:xfrm>
              <a:off x="3417435" y="3511338"/>
              <a:ext cx="69849" cy="135223"/>
              <a:chOff x="191670" y="2532635"/>
              <a:chExt cx="69849" cy="135223"/>
            </a:xfrm>
            <a:grpFill/>
          </p:grpSpPr>
          <p:sp>
            <p:nvSpPr>
              <p:cNvPr id="674169" name="Ellipse 135">
                <a:extLst>
                  <a:ext uri="{FF2B5EF4-FFF2-40B4-BE49-F238E27FC236}">
                    <a16:creationId xmlns:a16="http://schemas.microsoft.com/office/drawing/2014/main" id="{A561B85A-DD4D-F9FF-E98F-25BA96CD5D18}"/>
                  </a:ext>
                </a:extLst>
              </p:cNvPr>
              <p:cNvSpPr/>
              <p:nvPr/>
            </p:nvSpPr>
            <p:spPr>
              <a:xfrm>
                <a:off x="191670" y="2599722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70" name="Ellipse 135">
                <a:extLst>
                  <a:ext uri="{FF2B5EF4-FFF2-40B4-BE49-F238E27FC236}">
                    <a16:creationId xmlns:a16="http://schemas.microsoft.com/office/drawing/2014/main" id="{33538F28-41F8-7E73-8628-6058DBE98E68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0" name="Group 673419">
              <a:extLst>
                <a:ext uri="{FF2B5EF4-FFF2-40B4-BE49-F238E27FC236}">
                  <a16:creationId xmlns:a16="http://schemas.microsoft.com/office/drawing/2014/main" id="{35B65AD8-3E85-A378-C17B-9CC5E0EC3D5F}"/>
                </a:ext>
              </a:extLst>
            </p:cNvPr>
            <p:cNvGrpSpPr/>
            <p:nvPr/>
          </p:nvGrpSpPr>
          <p:grpSpPr>
            <a:xfrm flipV="1">
              <a:off x="1775771" y="3505114"/>
              <a:ext cx="69849" cy="135223"/>
              <a:chOff x="191670" y="2532635"/>
              <a:chExt cx="69849" cy="135223"/>
            </a:xfrm>
            <a:grpFill/>
          </p:grpSpPr>
          <p:sp>
            <p:nvSpPr>
              <p:cNvPr id="674167" name="Ellipse 135">
                <a:extLst>
                  <a:ext uri="{FF2B5EF4-FFF2-40B4-BE49-F238E27FC236}">
                    <a16:creationId xmlns:a16="http://schemas.microsoft.com/office/drawing/2014/main" id="{D189C51F-1710-8D6B-4CF2-3385BF3A792A}"/>
                  </a:ext>
                </a:extLst>
              </p:cNvPr>
              <p:cNvSpPr/>
              <p:nvPr/>
            </p:nvSpPr>
            <p:spPr>
              <a:xfrm>
                <a:off x="191670" y="2599722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68" name="Ellipse 135">
                <a:extLst>
                  <a:ext uri="{FF2B5EF4-FFF2-40B4-BE49-F238E27FC236}">
                    <a16:creationId xmlns:a16="http://schemas.microsoft.com/office/drawing/2014/main" id="{63B4EDE2-420C-F86E-29D0-F5BDDA89E8A5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1" name="Group 673420">
              <a:extLst>
                <a:ext uri="{FF2B5EF4-FFF2-40B4-BE49-F238E27FC236}">
                  <a16:creationId xmlns:a16="http://schemas.microsoft.com/office/drawing/2014/main" id="{F621681C-60AE-8C2C-52B0-B1578185C791}"/>
                </a:ext>
              </a:extLst>
            </p:cNvPr>
            <p:cNvGrpSpPr/>
            <p:nvPr/>
          </p:nvGrpSpPr>
          <p:grpSpPr>
            <a:xfrm flipH="1">
              <a:off x="3347963" y="3444015"/>
              <a:ext cx="77600" cy="267712"/>
              <a:chOff x="185082" y="2532635"/>
              <a:chExt cx="77600" cy="267712"/>
            </a:xfrm>
            <a:grpFill/>
          </p:grpSpPr>
          <p:sp>
            <p:nvSpPr>
              <p:cNvPr id="674163" name="Ellipse 135">
                <a:extLst>
                  <a:ext uri="{FF2B5EF4-FFF2-40B4-BE49-F238E27FC236}">
                    <a16:creationId xmlns:a16="http://schemas.microsoft.com/office/drawing/2014/main" id="{744876F0-4636-8379-50F6-8A9EA4CB4307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64" name="Ellipse 135">
                <a:extLst>
                  <a:ext uri="{FF2B5EF4-FFF2-40B4-BE49-F238E27FC236}">
                    <a16:creationId xmlns:a16="http://schemas.microsoft.com/office/drawing/2014/main" id="{2053CFFA-96DB-2FE9-82FF-E2C15F6A9B40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65" name="Ellipse 135">
                <a:extLst>
                  <a:ext uri="{FF2B5EF4-FFF2-40B4-BE49-F238E27FC236}">
                    <a16:creationId xmlns:a16="http://schemas.microsoft.com/office/drawing/2014/main" id="{594E7173-0B9D-9584-9C4D-DF60F45E0220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66" name="Ellipse 135">
                <a:extLst>
                  <a:ext uri="{FF2B5EF4-FFF2-40B4-BE49-F238E27FC236}">
                    <a16:creationId xmlns:a16="http://schemas.microsoft.com/office/drawing/2014/main" id="{FB6C2A72-FCB5-0ECB-E7E2-B3B8BF82C737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2" name="Group 673421">
              <a:extLst>
                <a:ext uri="{FF2B5EF4-FFF2-40B4-BE49-F238E27FC236}">
                  <a16:creationId xmlns:a16="http://schemas.microsoft.com/office/drawing/2014/main" id="{198F570A-6B1A-6FA3-FB27-D318996AFF79}"/>
                </a:ext>
              </a:extLst>
            </p:cNvPr>
            <p:cNvGrpSpPr/>
            <p:nvPr/>
          </p:nvGrpSpPr>
          <p:grpSpPr>
            <a:xfrm flipV="1">
              <a:off x="1906954" y="3406768"/>
              <a:ext cx="79848" cy="325255"/>
              <a:chOff x="185082" y="2475092"/>
              <a:chExt cx="79848" cy="325255"/>
            </a:xfrm>
            <a:grpFill/>
          </p:grpSpPr>
          <p:sp>
            <p:nvSpPr>
              <p:cNvPr id="674158" name="Ellipse 135">
                <a:extLst>
                  <a:ext uri="{FF2B5EF4-FFF2-40B4-BE49-F238E27FC236}">
                    <a16:creationId xmlns:a16="http://schemas.microsoft.com/office/drawing/2014/main" id="{3700D893-8FBF-FA9A-9635-31B03BD6415B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59" name="Ellipse 135">
                <a:extLst>
                  <a:ext uri="{FF2B5EF4-FFF2-40B4-BE49-F238E27FC236}">
                    <a16:creationId xmlns:a16="http://schemas.microsoft.com/office/drawing/2014/main" id="{B9DBB7A6-F4E4-54B8-8F44-C08C781A2D6A}"/>
                  </a:ext>
                </a:extLst>
              </p:cNvPr>
              <p:cNvSpPr/>
              <p:nvPr/>
            </p:nvSpPr>
            <p:spPr>
              <a:xfrm>
                <a:off x="196794" y="25160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60" name="Ellipse 135">
                <a:extLst>
                  <a:ext uri="{FF2B5EF4-FFF2-40B4-BE49-F238E27FC236}">
                    <a16:creationId xmlns:a16="http://schemas.microsoft.com/office/drawing/2014/main" id="{90BF9F5E-E8B1-5264-5B50-BAEF8C378EF0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61" name="Ellipse 135">
                <a:extLst>
                  <a:ext uri="{FF2B5EF4-FFF2-40B4-BE49-F238E27FC236}">
                    <a16:creationId xmlns:a16="http://schemas.microsoft.com/office/drawing/2014/main" id="{8869909D-0AC9-4430-9AEB-7101106698CF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62" name="Ellipse 135">
                <a:extLst>
                  <a:ext uri="{FF2B5EF4-FFF2-40B4-BE49-F238E27FC236}">
                    <a16:creationId xmlns:a16="http://schemas.microsoft.com/office/drawing/2014/main" id="{CEDF2EF6-2EA8-F676-A65D-D2057172F8F1}"/>
                  </a:ext>
                </a:extLst>
              </p:cNvPr>
              <p:cNvSpPr/>
              <p:nvPr/>
            </p:nvSpPr>
            <p:spPr>
              <a:xfrm>
                <a:off x="188976" y="2475092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3" name="Group 673422">
              <a:extLst>
                <a:ext uri="{FF2B5EF4-FFF2-40B4-BE49-F238E27FC236}">
                  <a16:creationId xmlns:a16="http://schemas.microsoft.com/office/drawing/2014/main" id="{F073E253-9310-A360-F0B7-CF7575B8A929}"/>
                </a:ext>
              </a:extLst>
            </p:cNvPr>
            <p:cNvGrpSpPr/>
            <p:nvPr/>
          </p:nvGrpSpPr>
          <p:grpSpPr>
            <a:xfrm flipV="1">
              <a:off x="1978669" y="3371555"/>
              <a:ext cx="77993" cy="387276"/>
              <a:chOff x="184689" y="2512785"/>
              <a:chExt cx="77993" cy="387276"/>
            </a:xfrm>
            <a:grpFill/>
          </p:grpSpPr>
          <p:sp>
            <p:nvSpPr>
              <p:cNvPr id="674151" name="Ellipse 135">
                <a:extLst>
                  <a:ext uri="{FF2B5EF4-FFF2-40B4-BE49-F238E27FC236}">
                    <a16:creationId xmlns:a16="http://schemas.microsoft.com/office/drawing/2014/main" id="{70F9E6CB-ECC7-9FE7-1BD4-C0A74FF43248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52" name="Ellipse 135">
                <a:extLst>
                  <a:ext uri="{FF2B5EF4-FFF2-40B4-BE49-F238E27FC236}">
                    <a16:creationId xmlns:a16="http://schemas.microsoft.com/office/drawing/2014/main" id="{F9AD7526-FEA6-FFA7-F36F-79E3E769FE87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53" name="Ellipse 135">
                <a:extLst>
                  <a:ext uri="{FF2B5EF4-FFF2-40B4-BE49-F238E27FC236}">
                    <a16:creationId xmlns:a16="http://schemas.microsoft.com/office/drawing/2014/main" id="{320D54EA-4A33-C525-CBBF-65E9AB7487B8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54" name="Ellipse 135">
                <a:extLst>
                  <a:ext uri="{FF2B5EF4-FFF2-40B4-BE49-F238E27FC236}">
                    <a16:creationId xmlns:a16="http://schemas.microsoft.com/office/drawing/2014/main" id="{D6C0DDAB-BD97-AEBC-899B-915FEFD828AB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55" name="Ellipse 135">
                <a:extLst>
                  <a:ext uri="{FF2B5EF4-FFF2-40B4-BE49-F238E27FC236}">
                    <a16:creationId xmlns:a16="http://schemas.microsoft.com/office/drawing/2014/main" id="{4542F42A-D81F-BCA0-0D77-49D1E3381FE4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56" name="Ellipse 135">
                <a:extLst>
                  <a:ext uri="{FF2B5EF4-FFF2-40B4-BE49-F238E27FC236}">
                    <a16:creationId xmlns:a16="http://schemas.microsoft.com/office/drawing/2014/main" id="{1B0B9FAE-B7FF-93F8-1D9C-3ABBA3A009EF}"/>
                  </a:ext>
                </a:extLst>
              </p:cNvPr>
              <p:cNvSpPr/>
              <p:nvPr/>
            </p:nvSpPr>
            <p:spPr>
              <a:xfrm>
                <a:off x="190618" y="251278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57" name="Ellipse 135">
                <a:extLst>
                  <a:ext uri="{FF2B5EF4-FFF2-40B4-BE49-F238E27FC236}">
                    <a16:creationId xmlns:a16="http://schemas.microsoft.com/office/drawing/2014/main" id="{C4B93C8D-B4A0-69C5-1077-5AA1150256C1}"/>
                  </a:ext>
                </a:extLst>
              </p:cNvPr>
              <p:cNvSpPr/>
              <p:nvPr/>
            </p:nvSpPr>
            <p:spPr>
              <a:xfrm>
                <a:off x="184689" y="283192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4" name="Group 673423">
              <a:extLst>
                <a:ext uri="{FF2B5EF4-FFF2-40B4-BE49-F238E27FC236}">
                  <a16:creationId xmlns:a16="http://schemas.microsoft.com/office/drawing/2014/main" id="{B059464B-A67F-1ED8-46EA-682E37F897A6}"/>
                </a:ext>
              </a:extLst>
            </p:cNvPr>
            <p:cNvGrpSpPr/>
            <p:nvPr/>
          </p:nvGrpSpPr>
          <p:grpSpPr>
            <a:xfrm>
              <a:off x="3205694" y="3378027"/>
              <a:ext cx="78687" cy="382582"/>
              <a:chOff x="183995" y="2482228"/>
              <a:chExt cx="78687" cy="382582"/>
            </a:xfrm>
            <a:grpFill/>
          </p:grpSpPr>
          <p:sp>
            <p:nvSpPr>
              <p:cNvPr id="674145" name="Ellipse 135">
                <a:extLst>
                  <a:ext uri="{FF2B5EF4-FFF2-40B4-BE49-F238E27FC236}">
                    <a16:creationId xmlns:a16="http://schemas.microsoft.com/office/drawing/2014/main" id="{0CDD5071-C7A0-8BD7-EA7E-575AA8D1B3EB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46" name="Ellipse 135">
                <a:extLst>
                  <a:ext uri="{FF2B5EF4-FFF2-40B4-BE49-F238E27FC236}">
                    <a16:creationId xmlns:a16="http://schemas.microsoft.com/office/drawing/2014/main" id="{5C5881CB-4C13-3652-C50A-FA9DEBD60699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47" name="Ellipse 135">
                <a:extLst>
                  <a:ext uri="{FF2B5EF4-FFF2-40B4-BE49-F238E27FC236}">
                    <a16:creationId xmlns:a16="http://schemas.microsoft.com/office/drawing/2014/main" id="{5B3EAA9E-27F5-4236-8942-351C5FC5250F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48" name="Ellipse 135">
                <a:extLst>
                  <a:ext uri="{FF2B5EF4-FFF2-40B4-BE49-F238E27FC236}">
                    <a16:creationId xmlns:a16="http://schemas.microsoft.com/office/drawing/2014/main" id="{C092B191-F297-3194-DA96-10A8B0FC2D37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49" name="Ellipse 135">
                <a:extLst>
                  <a:ext uri="{FF2B5EF4-FFF2-40B4-BE49-F238E27FC236}">
                    <a16:creationId xmlns:a16="http://schemas.microsoft.com/office/drawing/2014/main" id="{2577A5A5-3DDC-7157-0D12-410AB055DFD0}"/>
                  </a:ext>
                </a:extLst>
              </p:cNvPr>
              <p:cNvSpPr/>
              <p:nvPr/>
            </p:nvSpPr>
            <p:spPr>
              <a:xfrm>
                <a:off x="183995" y="279667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50" name="Ellipse 135">
                <a:extLst>
                  <a:ext uri="{FF2B5EF4-FFF2-40B4-BE49-F238E27FC236}">
                    <a16:creationId xmlns:a16="http://schemas.microsoft.com/office/drawing/2014/main" id="{205598FB-F9A7-253A-10E2-D730FC8ADCDE}"/>
                  </a:ext>
                </a:extLst>
              </p:cNvPr>
              <p:cNvSpPr/>
              <p:nvPr/>
            </p:nvSpPr>
            <p:spPr>
              <a:xfrm>
                <a:off x="190618" y="248222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5" name="Group 673424">
              <a:extLst>
                <a:ext uri="{FF2B5EF4-FFF2-40B4-BE49-F238E27FC236}">
                  <a16:creationId xmlns:a16="http://schemas.microsoft.com/office/drawing/2014/main" id="{AA45B0F8-6B56-1C37-DEE9-A9A68A0C7CA4}"/>
                </a:ext>
              </a:extLst>
            </p:cNvPr>
            <p:cNvGrpSpPr/>
            <p:nvPr/>
          </p:nvGrpSpPr>
          <p:grpSpPr>
            <a:xfrm>
              <a:off x="2048529" y="3381425"/>
              <a:ext cx="77600" cy="408638"/>
              <a:chOff x="185082" y="2532635"/>
              <a:chExt cx="77600" cy="408638"/>
            </a:xfrm>
            <a:grpFill/>
          </p:grpSpPr>
          <p:sp>
            <p:nvSpPr>
              <p:cNvPr id="674137" name="Ellipse 135">
                <a:extLst>
                  <a:ext uri="{FF2B5EF4-FFF2-40B4-BE49-F238E27FC236}">
                    <a16:creationId xmlns:a16="http://schemas.microsoft.com/office/drawing/2014/main" id="{A4B10B7B-5786-4BFF-409B-C6FF7DB5E31A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38" name="Ellipse 135">
                <a:extLst>
                  <a:ext uri="{FF2B5EF4-FFF2-40B4-BE49-F238E27FC236}">
                    <a16:creationId xmlns:a16="http://schemas.microsoft.com/office/drawing/2014/main" id="{B6FCD19A-8D5E-66C1-4BBC-CBFDFCD37ABA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39" name="Ellipse 135">
                <a:extLst>
                  <a:ext uri="{FF2B5EF4-FFF2-40B4-BE49-F238E27FC236}">
                    <a16:creationId xmlns:a16="http://schemas.microsoft.com/office/drawing/2014/main" id="{CCFB680E-9777-8CB1-4FD3-38A134266E09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40" name="Ellipse 135">
                <a:extLst>
                  <a:ext uri="{FF2B5EF4-FFF2-40B4-BE49-F238E27FC236}">
                    <a16:creationId xmlns:a16="http://schemas.microsoft.com/office/drawing/2014/main" id="{33A64244-C137-6BA8-7F49-C887058666F0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41" name="Ellipse 135">
                <a:extLst>
                  <a:ext uri="{FF2B5EF4-FFF2-40B4-BE49-F238E27FC236}">
                    <a16:creationId xmlns:a16="http://schemas.microsoft.com/office/drawing/2014/main" id="{428D8255-10BD-A596-BF57-90A39C6EE349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42" name="Ellipse 135">
                <a:extLst>
                  <a:ext uri="{FF2B5EF4-FFF2-40B4-BE49-F238E27FC236}">
                    <a16:creationId xmlns:a16="http://schemas.microsoft.com/office/drawing/2014/main" id="{A220F380-AF3F-15BA-D9D4-E32E39E2EC88}"/>
                  </a:ext>
                </a:extLst>
              </p:cNvPr>
              <p:cNvSpPr/>
              <p:nvPr/>
            </p:nvSpPr>
            <p:spPr>
              <a:xfrm>
                <a:off x="190618" y="255700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43" name="Ellipse 135">
                <a:extLst>
                  <a:ext uri="{FF2B5EF4-FFF2-40B4-BE49-F238E27FC236}">
                    <a16:creationId xmlns:a16="http://schemas.microsoft.com/office/drawing/2014/main" id="{E4EBCB58-168F-F550-13A3-51B9E4B667D7}"/>
                  </a:ext>
                </a:extLst>
              </p:cNvPr>
              <p:cNvSpPr/>
              <p:nvPr/>
            </p:nvSpPr>
            <p:spPr>
              <a:xfrm>
                <a:off x="185235" y="28477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44" name="Ellipse 135">
                <a:extLst>
                  <a:ext uri="{FF2B5EF4-FFF2-40B4-BE49-F238E27FC236}">
                    <a16:creationId xmlns:a16="http://schemas.microsoft.com/office/drawing/2014/main" id="{63C2BCE3-368F-B2BA-6AB6-72EA48891B5F}"/>
                  </a:ext>
                </a:extLst>
              </p:cNvPr>
              <p:cNvSpPr/>
              <p:nvPr/>
            </p:nvSpPr>
            <p:spPr>
              <a:xfrm>
                <a:off x="185569" y="287313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6" name="Group 673425">
              <a:extLst>
                <a:ext uri="{FF2B5EF4-FFF2-40B4-BE49-F238E27FC236}">
                  <a16:creationId xmlns:a16="http://schemas.microsoft.com/office/drawing/2014/main" id="{C2814BD5-3340-2049-C47D-41925692F51A}"/>
                </a:ext>
              </a:extLst>
            </p:cNvPr>
            <p:cNvGrpSpPr/>
            <p:nvPr/>
          </p:nvGrpSpPr>
          <p:grpSpPr>
            <a:xfrm flipH="1" flipV="1">
              <a:off x="3136227" y="3376257"/>
              <a:ext cx="77600" cy="411211"/>
              <a:chOff x="185082" y="2504645"/>
              <a:chExt cx="77600" cy="411211"/>
            </a:xfrm>
            <a:grpFill/>
          </p:grpSpPr>
          <p:sp>
            <p:nvSpPr>
              <p:cNvPr id="674130" name="Ellipse 135">
                <a:extLst>
                  <a:ext uri="{FF2B5EF4-FFF2-40B4-BE49-F238E27FC236}">
                    <a16:creationId xmlns:a16="http://schemas.microsoft.com/office/drawing/2014/main" id="{C5950C9A-7A5D-CCB6-41BF-67D55327F2AB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31" name="Ellipse 135">
                <a:extLst>
                  <a:ext uri="{FF2B5EF4-FFF2-40B4-BE49-F238E27FC236}">
                    <a16:creationId xmlns:a16="http://schemas.microsoft.com/office/drawing/2014/main" id="{72581BA3-7CA3-A01F-FB2B-CBBE1A9B33BE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32" name="Ellipse 135">
                <a:extLst>
                  <a:ext uri="{FF2B5EF4-FFF2-40B4-BE49-F238E27FC236}">
                    <a16:creationId xmlns:a16="http://schemas.microsoft.com/office/drawing/2014/main" id="{AB64783C-CE74-1038-9335-5453DFB2703C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33" name="Ellipse 135">
                <a:extLst>
                  <a:ext uri="{FF2B5EF4-FFF2-40B4-BE49-F238E27FC236}">
                    <a16:creationId xmlns:a16="http://schemas.microsoft.com/office/drawing/2014/main" id="{7B85AC41-46AE-AB6D-6E25-9CD92B2ABA30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34" name="Ellipse 135">
                <a:extLst>
                  <a:ext uri="{FF2B5EF4-FFF2-40B4-BE49-F238E27FC236}">
                    <a16:creationId xmlns:a16="http://schemas.microsoft.com/office/drawing/2014/main" id="{846AAB40-D7F3-5F34-20BB-7725CF48952D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35" name="Ellipse 135">
                <a:extLst>
                  <a:ext uri="{FF2B5EF4-FFF2-40B4-BE49-F238E27FC236}">
                    <a16:creationId xmlns:a16="http://schemas.microsoft.com/office/drawing/2014/main" id="{2C3BC13A-BAA5-069C-1C40-F4A481908BF0}"/>
                  </a:ext>
                </a:extLst>
              </p:cNvPr>
              <p:cNvSpPr/>
              <p:nvPr/>
            </p:nvSpPr>
            <p:spPr>
              <a:xfrm>
                <a:off x="191355" y="2504645"/>
                <a:ext cx="47213" cy="45719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36" name="Ellipse 135">
                <a:extLst>
                  <a:ext uri="{FF2B5EF4-FFF2-40B4-BE49-F238E27FC236}">
                    <a16:creationId xmlns:a16="http://schemas.microsoft.com/office/drawing/2014/main" id="{C0477735-62A8-B198-E043-7616F3710A34}"/>
                  </a:ext>
                </a:extLst>
              </p:cNvPr>
              <p:cNvSpPr/>
              <p:nvPr/>
            </p:nvSpPr>
            <p:spPr>
              <a:xfrm>
                <a:off x="185235" y="28477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7" name="Group 673426">
              <a:extLst>
                <a:ext uri="{FF2B5EF4-FFF2-40B4-BE49-F238E27FC236}">
                  <a16:creationId xmlns:a16="http://schemas.microsoft.com/office/drawing/2014/main" id="{27356EB3-A8F2-E7B0-22A1-0003FD796A5C}"/>
                </a:ext>
              </a:extLst>
            </p:cNvPr>
            <p:cNvGrpSpPr/>
            <p:nvPr/>
          </p:nvGrpSpPr>
          <p:grpSpPr>
            <a:xfrm flipV="1">
              <a:off x="2267942" y="3314200"/>
              <a:ext cx="77850" cy="522942"/>
              <a:chOff x="184832" y="2482228"/>
              <a:chExt cx="77850" cy="522942"/>
            </a:xfrm>
            <a:grpFill/>
          </p:grpSpPr>
          <p:sp>
            <p:nvSpPr>
              <p:cNvPr id="674122" name="Ellipse 135">
                <a:extLst>
                  <a:ext uri="{FF2B5EF4-FFF2-40B4-BE49-F238E27FC236}">
                    <a16:creationId xmlns:a16="http://schemas.microsoft.com/office/drawing/2014/main" id="{5D93A53C-334D-B41A-B172-49C4395DEE3C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23" name="Ellipse 135">
                <a:extLst>
                  <a:ext uri="{FF2B5EF4-FFF2-40B4-BE49-F238E27FC236}">
                    <a16:creationId xmlns:a16="http://schemas.microsoft.com/office/drawing/2014/main" id="{070FB74A-F354-C95E-1AB8-2DA228F38386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24" name="Ellipse 135">
                <a:extLst>
                  <a:ext uri="{FF2B5EF4-FFF2-40B4-BE49-F238E27FC236}">
                    <a16:creationId xmlns:a16="http://schemas.microsoft.com/office/drawing/2014/main" id="{6D1D0903-05DE-4D55-7AF6-3D5CBB843E81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25" name="Ellipse 135">
                <a:extLst>
                  <a:ext uri="{FF2B5EF4-FFF2-40B4-BE49-F238E27FC236}">
                    <a16:creationId xmlns:a16="http://schemas.microsoft.com/office/drawing/2014/main" id="{B60F2544-A42A-630F-1D60-3E94734328D7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26" name="Ellipse 135">
                <a:extLst>
                  <a:ext uri="{FF2B5EF4-FFF2-40B4-BE49-F238E27FC236}">
                    <a16:creationId xmlns:a16="http://schemas.microsoft.com/office/drawing/2014/main" id="{036F79DB-2B3B-7888-ECB0-568CF03DD6DC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27" name="Ellipse 135">
                <a:extLst>
                  <a:ext uri="{FF2B5EF4-FFF2-40B4-BE49-F238E27FC236}">
                    <a16:creationId xmlns:a16="http://schemas.microsoft.com/office/drawing/2014/main" id="{1FFA4EEC-EBF7-F475-199E-9AED0548C1DD}"/>
                  </a:ext>
                </a:extLst>
              </p:cNvPr>
              <p:cNvSpPr/>
              <p:nvPr/>
            </p:nvSpPr>
            <p:spPr>
              <a:xfrm>
                <a:off x="190618" y="248222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28" name="Ellipse 135">
                <a:extLst>
                  <a:ext uri="{FF2B5EF4-FFF2-40B4-BE49-F238E27FC236}">
                    <a16:creationId xmlns:a16="http://schemas.microsoft.com/office/drawing/2014/main" id="{769177C1-6DE8-08D4-5D16-E6A14BC568AE}"/>
                  </a:ext>
                </a:extLst>
              </p:cNvPr>
              <p:cNvSpPr/>
              <p:nvPr/>
            </p:nvSpPr>
            <p:spPr>
              <a:xfrm>
                <a:off x="184832" y="286889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29" name="Ellipse 135">
                <a:extLst>
                  <a:ext uri="{FF2B5EF4-FFF2-40B4-BE49-F238E27FC236}">
                    <a16:creationId xmlns:a16="http://schemas.microsoft.com/office/drawing/2014/main" id="{FA8D02E5-4D53-E60E-CBBA-F82617A49C08}"/>
                  </a:ext>
                </a:extLst>
              </p:cNvPr>
              <p:cNvSpPr/>
              <p:nvPr/>
            </p:nvSpPr>
            <p:spPr>
              <a:xfrm>
                <a:off x="192308" y="293703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8" name="Group 673427">
              <a:extLst>
                <a:ext uri="{FF2B5EF4-FFF2-40B4-BE49-F238E27FC236}">
                  <a16:creationId xmlns:a16="http://schemas.microsoft.com/office/drawing/2014/main" id="{3631F551-94C9-4B84-A3C1-87616D949AC5}"/>
                </a:ext>
              </a:extLst>
            </p:cNvPr>
            <p:cNvGrpSpPr/>
            <p:nvPr/>
          </p:nvGrpSpPr>
          <p:grpSpPr>
            <a:xfrm flipV="1">
              <a:off x="2768468" y="3290909"/>
              <a:ext cx="84813" cy="573039"/>
              <a:chOff x="185082" y="2482228"/>
              <a:chExt cx="84813" cy="573039"/>
            </a:xfrm>
            <a:grpFill/>
          </p:grpSpPr>
          <p:sp>
            <p:nvSpPr>
              <p:cNvPr id="674112" name="Ellipse 135">
                <a:extLst>
                  <a:ext uri="{FF2B5EF4-FFF2-40B4-BE49-F238E27FC236}">
                    <a16:creationId xmlns:a16="http://schemas.microsoft.com/office/drawing/2014/main" id="{600FD700-AFEB-1EF1-5C9F-213EACE8774F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13" name="Ellipse 135">
                <a:extLst>
                  <a:ext uri="{FF2B5EF4-FFF2-40B4-BE49-F238E27FC236}">
                    <a16:creationId xmlns:a16="http://schemas.microsoft.com/office/drawing/2014/main" id="{AD831254-0963-7554-6863-4B5A621C0105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14" name="Ellipse 135">
                <a:extLst>
                  <a:ext uri="{FF2B5EF4-FFF2-40B4-BE49-F238E27FC236}">
                    <a16:creationId xmlns:a16="http://schemas.microsoft.com/office/drawing/2014/main" id="{31BC4DF3-7834-4583-CB5B-2FFDDF8504F3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15" name="Ellipse 135">
                <a:extLst>
                  <a:ext uri="{FF2B5EF4-FFF2-40B4-BE49-F238E27FC236}">
                    <a16:creationId xmlns:a16="http://schemas.microsoft.com/office/drawing/2014/main" id="{0BF36020-F35A-6600-AECF-ED5C9ACB08D9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16" name="Ellipse 135">
                <a:extLst>
                  <a:ext uri="{FF2B5EF4-FFF2-40B4-BE49-F238E27FC236}">
                    <a16:creationId xmlns:a16="http://schemas.microsoft.com/office/drawing/2014/main" id="{2DCA59E7-342E-1C24-F47D-77267423DF81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17" name="Ellipse 135">
                <a:extLst>
                  <a:ext uri="{FF2B5EF4-FFF2-40B4-BE49-F238E27FC236}">
                    <a16:creationId xmlns:a16="http://schemas.microsoft.com/office/drawing/2014/main" id="{45A57C6E-2CFC-8ED3-F708-2CF7FA2D0CF7}"/>
                  </a:ext>
                </a:extLst>
              </p:cNvPr>
              <p:cNvSpPr/>
              <p:nvPr/>
            </p:nvSpPr>
            <p:spPr>
              <a:xfrm>
                <a:off x="190618" y="248222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18" name="Ellipse 135">
                <a:extLst>
                  <a:ext uri="{FF2B5EF4-FFF2-40B4-BE49-F238E27FC236}">
                    <a16:creationId xmlns:a16="http://schemas.microsoft.com/office/drawing/2014/main" id="{932614A6-5FC0-ACBF-EDE4-7154073E06E2}"/>
                  </a:ext>
                </a:extLst>
              </p:cNvPr>
              <p:cNvSpPr/>
              <p:nvPr/>
            </p:nvSpPr>
            <p:spPr>
              <a:xfrm>
                <a:off x="185235" y="28477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19" name="Ellipse 135">
                <a:extLst>
                  <a:ext uri="{FF2B5EF4-FFF2-40B4-BE49-F238E27FC236}">
                    <a16:creationId xmlns:a16="http://schemas.microsoft.com/office/drawing/2014/main" id="{2FAE5E24-D18E-120A-81BB-144CA2C1EAFB}"/>
                  </a:ext>
                </a:extLst>
              </p:cNvPr>
              <p:cNvSpPr/>
              <p:nvPr/>
            </p:nvSpPr>
            <p:spPr>
              <a:xfrm>
                <a:off x="200298" y="2886466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20" name="Ellipse 135">
                <a:extLst>
                  <a:ext uri="{FF2B5EF4-FFF2-40B4-BE49-F238E27FC236}">
                    <a16:creationId xmlns:a16="http://schemas.microsoft.com/office/drawing/2014/main" id="{195F884B-706C-63D5-A2EA-BCF04705832C}"/>
                  </a:ext>
                </a:extLst>
              </p:cNvPr>
              <p:cNvSpPr/>
              <p:nvPr/>
            </p:nvSpPr>
            <p:spPr>
              <a:xfrm>
                <a:off x="201759" y="298713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121" name="Ellipse 135">
                <a:extLst>
                  <a:ext uri="{FF2B5EF4-FFF2-40B4-BE49-F238E27FC236}">
                    <a16:creationId xmlns:a16="http://schemas.microsoft.com/office/drawing/2014/main" id="{6B97C78D-5D03-0D13-23A7-01FCDD9F5F7F}"/>
                  </a:ext>
                </a:extLst>
              </p:cNvPr>
              <p:cNvSpPr/>
              <p:nvPr/>
            </p:nvSpPr>
            <p:spPr>
              <a:xfrm>
                <a:off x="196860" y="2936102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29" name="Group 673428">
              <a:extLst>
                <a:ext uri="{FF2B5EF4-FFF2-40B4-BE49-F238E27FC236}">
                  <a16:creationId xmlns:a16="http://schemas.microsoft.com/office/drawing/2014/main" id="{6F07D660-FDDA-8D81-2101-002E4E744EB0}"/>
                </a:ext>
              </a:extLst>
            </p:cNvPr>
            <p:cNvGrpSpPr/>
            <p:nvPr/>
          </p:nvGrpSpPr>
          <p:grpSpPr>
            <a:xfrm>
              <a:off x="2620423" y="3270770"/>
              <a:ext cx="81451" cy="593796"/>
              <a:chOff x="974572" y="2293573"/>
              <a:chExt cx="81451" cy="593796"/>
            </a:xfrm>
            <a:grpFill/>
          </p:grpSpPr>
          <p:grpSp>
            <p:nvGrpSpPr>
              <p:cNvPr id="673137" name="Group 673136">
                <a:extLst>
                  <a:ext uri="{FF2B5EF4-FFF2-40B4-BE49-F238E27FC236}">
                    <a16:creationId xmlns:a16="http://schemas.microsoft.com/office/drawing/2014/main" id="{2FFA720F-8C7B-DF00-51C9-D56D6D91D3EB}"/>
                  </a:ext>
                </a:extLst>
              </p:cNvPr>
              <p:cNvGrpSpPr/>
              <p:nvPr/>
            </p:nvGrpSpPr>
            <p:grpSpPr>
              <a:xfrm flipH="1">
                <a:off x="974572" y="2293573"/>
                <a:ext cx="77600" cy="433628"/>
                <a:chOff x="185082" y="2482228"/>
                <a:chExt cx="77600" cy="433628"/>
              </a:xfrm>
              <a:grpFill/>
            </p:grpSpPr>
            <p:sp>
              <p:nvSpPr>
                <p:cNvPr id="673142" name="Ellipse 135">
                  <a:extLst>
                    <a:ext uri="{FF2B5EF4-FFF2-40B4-BE49-F238E27FC236}">
                      <a16:creationId xmlns:a16="http://schemas.microsoft.com/office/drawing/2014/main" id="{82E0A219-FC16-86FF-C070-663DCFD558FB}"/>
                    </a:ext>
                  </a:extLst>
                </p:cNvPr>
                <p:cNvSpPr/>
                <p:nvPr/>
              </p:nvSpPr>
              <p:spPr>
                <a:xfrm>
                  <a:off x="194546" y="2597059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143" name="Ellipse 135">
                  <a:extLst>
                    <a:ext uri="{FF2B5EF4-FFF2-40B4-BE49-F238E27FC236}">
                      <a16:creationId xmlns:a16="http://schemas.microsoft.com/office/drawing/2014/main" id="{2EE3B644-7301-405E-BBDC-0C9E70EC950C}"/>
                    </a:ext>
                  </a:extLst>
                </p:cNvPr>
                <p:cNvSpPr/>
                <p:nvPr/>
              </p:nvSpPr>
              <p:spPr>
                <a:xfrm>
                  <a:off x="193383" y="2532635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162" name="Ellipse 135">
                  <a:extLst>
                    <a:ext uri="{FF2B5EF4-FFF2-40B4-BE49-F238E27FC236}">
                      <a16:creationId xmlns:a16="http://schemas.microsoft.com/office/drawing/2014/main" id="{F3980513-65B1-6F1B-E578-752D51C3E3E3}"/>
                    </a:ext>
                  </a:extLst>
                </p:cNvPr>
                <p:cNvSpPr/>
                <p:nvPr/>
              </p:nvSpPr>
              <p:spPr>
                <a:xfrm>
                  <a:off x="185082" y="2664075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169" name="Ellipse 135">
                  <a:extLst>
                    <a:ext uri="{FF2B5EF4-FFF2-40B4-BE49-F238E27FC236}">
                      <a16:creationId xmlns:a16="http://schemas.microsoft.com/office/drawing/2014/main" id="{7574AF9A-BB26-2208-9438-5CB9D1FB8D49}"/>
                    </a:ext>
                  </a:extLst>
                </p:cNvPr>
                <p:cNvSpPr/>
                <p:nvPr/>
              </p:nvSpPr>
              <p:spPr>
                <a:xfrm>
                  <a:off x="192558" y="2732211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213" name="Ellipse 135">
                  <a:extLst>
                    <a:ext uri="{FF2B5EF4-FFF2-40B4-BE49-F238E27FC236}">
                      <a16:creationId xmlns:a16="http://schemas.microsoft.com/office/drawing/2014/main" id="{F6B3C45B-DB39-7E82-96D0-EE8198AE2311}"/>
                    </a:ext>
                  </a:extLst>
                </p:cNvPr>
                <p:cNvSpPr/>
                <p:nvPr/>
              </p:nvSpPr>
              <p:spPr>
                <a:xfrm>
                  <a:off x="188101" y="2799227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214" name="Ellipse 135">
                  <a:extLst>
                    <a:ext uri="{FF2B5EF4-FFF2-40B4-BE49-F238E27FC236}">
                      <a16:creationId xmlns:a16="http://schemas.microsoft.com/office/drawing/2014/main" id="{E9E8C43F-C0F8-EC42-4745-223F7F44CBBB}"/>
                    </a:ext>
                  </a:extLst>
                </p:cNvPr>
                <p:cNvSpPr/>
                <p:nvPr/>
              </p:nvSpPr>
              <p:spPr>
                <a:xfrm>
                  <a:off x="190618" y="2482228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215" name="Ellipse 135">
                  <a:extLst>
                    <a:ext uri="{FF2B5EF4-FFF2-40B4-BE49-F238E27FC236}">
                      <a16:creationId xmlns:a16="http://schemas.microsoft.com/office/drawing/2014/main" id="{D7A7BCBC-BA54-AF82-F71C-9C2C89A9F9BE}"/>
                    </a:ext>
                  </a:extLst>
                </p:cNvPr>
                <p:cNvSpPr/>
                <p:nvPr/>
              </p:nvSpPr>
              <p:spPr>
                <a:xfrm>
                  <a:off x="185235" y="2847720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73138" name="Group 673137">
                <a:extLst>
                  <a:ext uri="{FF2B5EF4-FFF2-40B4-BE49-F238E27FC236}">
                    <a16:creationId xmlns:a16="http://schemas.microsoft.com/office/drawing/2014/main" id="{756DA4DD-4EFE-9AFE-2B14-881530680BF2}"/>
                  </a:ext>
                </a:extLst>
              </p:cNvPr>
              <p:cNvGrpSpPr/>
              <p:nvPr/>
            </p:nvGrpSpPr>
            <p:grpSpPr>
              <a:xfrm>
                <a:off x="985797" y="2714874"/>
                <a:ext cx="70226" cy="172495"/>
                <a:chOff x="192456" y="2532635"/>
                <a:chExt cx="70226" cy="172495"/>
              </a:xfrm>
              <a:grpFill/>
            </p:grpSpPr>
            <p:sp>
              <p:nvSpPr>
                <p:cNvPr id="673139" name="Ellipse 135">
                  <a:extLst>
                    <a:ext uri="{FF2B5EF4-FFF2-40B4-BE49-F238E27FC236}">
                      <a16:creationId xmlns:a16="http://schemas.microsoft.com/office/drawing/2014/main" id="{53EF41D7-F0DD-17A4-EAEA-9EE6F89F21A5}"/>
                    </a:ext>
                  </a:extLst>
                </p:cNvPr>
                <p:cNvSpPr/>
                <p:nvPr/>
              </p:nvSpPr>
              <p:spPr>
                <a:xfrm>
                  <a:off x="194546" y="2597059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140" name="Ellipse 135">
                  <a:extLst>
                    <a:ext uri="{FF2B5EF4-FFF2-40B4-BE49-F238E27FC236}">
                      <a16:creationId xmlns:a16="http://schemas.microsoft.com/office/drawing/2014/main" id="{4D0A1FA6-3810-CF73-450F-B13D8291902B}"/>
                    </a:ext>
                  </a:extLst>
                </p:cNvPr>
                <p:cNvSpPr/>
                <p:nvPr/>
              </p:nvSpPr>
              <p:spPr>
                <a:xfrm>
                  <a:off x="193383" y="2532635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141" name="Ellipse 135">
                  <a:extLst>
                    <a:ext uri="{FF2B5EF4-FFF2-40B4-BE49-F238E27FC236}">
                      <a16:creationId xmlns:a16="http://schemas.microsoft.com/office/drawing/2014/main" id="{7EB68B06-5E7A-5FE9-F9A4-CF03A74F1AC6}"/>
                    </a:ext>
                  </a:extLst>
                </p:cNvPr>
                <p:cNvSpPr/>
                <p:nvPr/>
              </p:nvSpPr>
              <p:spPr>
                <a:xfrm>
                  <a:off x="192456" y="2636994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673430" name="Group 673429">
              <a:extLst>
                <a:ext uri="{FF2B5EF4-FFF2-40B4-BE49-F238E27FC236}">
                  <a16:creationId xmlns:a16="http://schemas.microsoft.com/office/drawing/2014/main" id="{534B9E97-3608-BE82-BA07-F35F80A77665}"/>
                </a:ext>
              </a:extLst>
            </p:cNvPr>
            <p:cNvGrpSpPr/>
            <p:nvPr/>
          </p:nvGrpSpPr>
          <p:grpSpPr>
            <a:xfrm flipH="1">
              <a:off x="2914865" y="3306383"/>
              <a:ext cx="77850" cy="542981"/>
              <a:chOff x="184832" y="2462189"/>
              <a:chExt cx="77850" cy="542981"/>
            </a:xfrm>
            <a:grpFill/>
          </p:grpSpPr>
          <p:sp>
            <p:nvSpPr>
              <p:cNvPr id="673953" name="Ellipse 135">
                <a:extLst>
                  <a:ext uri="{FF2B5EF4-FFF2-40B4-BE49-F238E27FC236}">
                    <a16:creationId xmlns:a16="http://schemas.microsoft.com/office/drawing/2014/main" id="{67DEAE96-B7EC-DA11-6DE3-291FEA2066B3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54" name="Ellipse 135">
                <a:extLst>
                  <a:ext uri="{FF2B5EF4-FFF2-40B4-BE49-F238E27FC236}">
                    <a16:creationId xmlns:a16="http://schemas.microsoft.com/office/drawing/2014/main" id="{BA42D31E-BAA6-6082-D4F9-39FE5EDC5611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55" name="Ellipse 135">
                <a:extLst>
                  <a:ext uri="{FF2B5EF4-FFF2-40B4-BE49-F238E27FC236}">
                    <a16:creationId xmlns:a16="http://schemas.microsoft.com/office/drawing/2014/main" id="{AEF9EF73-B99F-A977-0CE7-7C07228185FA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56" name="Ellipse 135">
                <a:extLst>
                  <a:ext uri="{FF2B5EF4-FFF2-40B4-BE49-F238E27FC236}">
                    <a16:creationId xmlns:a16="http://schemas.microsoft.com/office/drawing/2014/main" id="{7B0AD0DE-C018-2C6B-E19C-3AA450C85AC4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57" name="Ellipse 135">
                <a:extLst>
                  <a:ext uri="{FF2B5EF4-FFF2-40B4-BE49-F238E27FC236}">
                    <a16:creationId xmlns:a16="http://schemas.microsoft.com/office/drawing/2014/main" id="{B946CEB5-5DFC-FFBE-F962-A454791FE69B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134" name="Ellipse 135">
                <a:extLst>
                  <a:ext uri="{FF2B5EF4-FFF2-40B4-BE49-F238E27FC236}">
                    <a16:creationId xmlns:a16="http://schemas.microsoft.com/office/drawing/2014/main" id="{05ECC578-72A2-27A2-FE98-453E23A48225}"/>
                  </a:ext>
                </a:extLst>
              </p:cNvPr>
              <p:cNvSpPr/>
              <p:nvPr/>
            </p:nvSpPr>
            <p:spPr>
              <a:xfrm>
                <a:off x="190026" y="246218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135" name="Ellipse 135">
                <a:extLst>
                  <a:ext uri="{FF2B5EF4-FFF2-40B4-BE49-F238E27FC236}">
                    <a16:creationId xmlns:a16="http://schemas.microsoft.com/office/drawing/2014/main" id="{CEEAA4AA-0D4C-D114-C0B3-0B8DF1658233}"/>
                  </a:ext>
                </a:extLst>
              </p:cNvPr>
              <p:cNvSpPr/>
              <p:nvPr/>
            </p:nvSpPr>
            <p:spPr>
              <a:xfrm>
                <a:off x="184832" y="286889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136" name="Ellipse 135">
                <a:extLst>
                  <a:ext uri="{FF2B5EF4-FFF2-40B4-BE49-F238E27FC236}">
                    <a16:creationId xmlns:a16="http://schemas.microsoft.com/office/drawing/2014/main" id="{9AEBAD35-0C7B-8C1A-3F98-235CDF8AAE49}"/>
                  </a:ext>
                </a:extLst>
              </p:cNvPr>
              <p:cNvSpPr/>
              <p:nvPr/>
            </p:nvSpPr>
            <p:spPr>
              <a:xfrm>
                <a:off x="192308" y="293703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31" name="Group 673430">
              <a:extLst>
                <a:ext uri="{FF2B5EF4-FFF2-40B4-BE49-F238E27FC236}">
                  <a16:creationId xmlns:a16="http://schemas.microsoft.com/office/drawing/2014/main" id="{1C62D484-BEEF-6463-9A44-DA1FF66D1886}"/>
                </a:ext>
              </a:extLst>
            </p:cNvPr>
            <p:cNvGrpSpPr/>
            <p:nvPr/>
          </p:nvGrpSpPr>
          <p:grpSpPr>
            <a:xfrm>
              <a:off x="2550706" y="3280319"/>
              <a:ext cx="77850" cy="580093"/>
              <a:chOff x="184832" y="2482228"/>
              <a:chExt cx="77850" cy="580093"/>
            </a:xfrm>
            <a:grpFill/>
          </p:grpSpPr>
          <p:sp>
            <p:nvSpPr>
              <p:cNvPr id="673944" name="Ellipse 135">
                <a:extLst>
                  <a:ext uri="{FF2B5EF4-FFF2-40B4-BE49-F238E27FC236}">
                    <a16:creationId xmlns:a16="http://schemas.microsoft.com/office/drawing/2014/main" id="{E37E5423-76BE-3BE5-0FEA-10DB29DA4F8A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45" name="Ellipse 135">
                <a:extLst>
                  <a:ext uri="{FF2B5EF4-FFF2-40B4-BE49-F238E27FC236}">
                    <a16:creationId xmlns:a16="http://schemas.microsoft.com/office/drawing/2014/main" id="{30024AD2-E276-94BF-050D-E376120C6E42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46" name="Ellipse 135">
                <a:extLst>
                  <a:ext uri="{FF2B5EF4-FFF2-40B4-BE49-F238E27FC236}">
                    <a16:creationId xmlns:a16="http://schemas.microsoft.com/office/drawing/2014/main" id="{2DB04F89-DB03-E761-DB50-6A240FDCB060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47" name="Ellipse 135">
                <a:extLst>
                  <a:ext uri="{FF2B5EF4-FFF2-40B4-BE49-F238E27FC236}">
                    <a16:creationId xmlns:a16="http://schemas.microsoft.com/office/drawing/2014/main" id="{411C8E21-A5B5-08A7-286A-547CC06C4837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48" name="Ellipse 135">
                <a:extLst>
                  <a:ext uri="{FF2B5EF4-FFF2-40B4-BE49-F238E27FC236}">
                    <a16:creationId xmlns:a16="http://schemas.microsoft.com/office/drawing/2014/main" id="{123FF893-621C-FF88-5ACA-4F5490D7CE6F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49" name="Ellipse 135">
                <a:extLst>
                  <a:ext uri="{FF2B5EF4-FFF2-40B4-BE49-F238E27FC236}">
                    <a16:creationId xmlns:a16="http://schemas.microsoft.com/office/drawing/2014/main" id="{54DC7BA6-A3C4-450A-FA0F-D6F1F03F6C43}"/>
                  </a:ext>
                </a:extLst>
              </p:cNvPr>
              <p:cNvSpPr/>
              <p:nvPr/>
            </p:nvSpPr>
            <p:spPr>
              <a:xfrm>
                <a:off x="190618" y="248222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50" name="Ellipse 135">
                <a:extLst>
                  <a:ext uri="{FF2B5EF4-FFF2-40B4-BE49-F238E27FC236}">
                    <a16:creationId xmlns:a16="http://schemas.microsoft.com/office/drawing/2014/main" id="{AF13FF16-3EB3-DAF0-6B83-964E6DB048B3}"/>
                  </a:ext>
                </a:extLst>
              </p:cNvPr>
              <p:cNvSpPr/>
              <p:nvPr/>
            </p:nvSpPr>
            <p:spPr>
              <a:xfrm>
                <a:off x="184832" y="286889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51" name="Ellipse 135">
                <a:extLst>
                  <a:ext uri="{FF2B5EF4-FFF2-40B4-BE49-F238E27FC236}">
                    <a16:creationId xmlns:a16="http://schemas.microsoft.com/office/drawing/2014/main" id="{82805BDA-B238-EF35-63F3-E6682CA277D4}"/>
                  </a:ext>
                </a:extLst>
              </p:cNvPr>
              <p:cNvSpPr/>
              <p:nvPr/>
            </p:nvSpPr>
            <p:spPr>
              <a:xfrm>
                <a:off x="192308" y="293703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52" name="Ellipse 135">
                <a:extLst>
                  <a:ext uri="{FF2B5EF4-FFF2-40B4-BE49-F238E27FC236}">
                    <a16:creationId xmlns:a16="http://schemas.microsoft.com/office/drawing/2014/main" id="{41CB87AD-ED64-8CB4-D29C-00A9A01E8C59}"/>
                  </a:ext>
                </a:extLst>
              </p:cNvPr>
              <p:cNvSpPr/>
              <p:nvPr/>
            </p:nvSpPr>
            <p:spPr>
              <a:xfrm>
                <a:off x="186780" y="299418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32" name="Group 673431">
              <a:extLst>
                <a:ext uri="{FF2B5EF4-FFF2-40B4-BE49-F238E27FC236}">
                  <a16:creationId xmlns:a16="http://schemas.microsoft.com/office/drawing/2014/main" id="{1CA735FE-0D8B-65FC-E95C-7B877BE84AA7}"/>
                </a:ext>
              </a:extLst>
            </p:cNvPr>
            <p:cNvGrpSpPr/>
            <p:nvPr/>
          </p:nvGrpSpPr>
          <p:grpSpPr>
            <a:xfrm flipV="1">
              <a:off x="2845148" y="3301892"/>
              <a:ext cx="77850" cy="543213"/>
              <a:chOff x="184832" y="2461957"/>
              <a:chExt cx="77850" cy="543213"/>
            </a:xfrm>
            <a:grpFill/>
          </p:grpSpPr>
          <p:sp>
            <p:nvSpPr>
              <p:cNvPr id="673936" name="Ellipse 135">
                <a:extLst>
                  <a:ext uri="{FF2B5EF4-FFF2-40B4-BE49-F238E27FC236}">
                    <a16:creationId xmlns:a16="http://schemas.microsoft.com/office/drawing/2014/main" id="{86558505-B140-B11B-99CA-1457515B263A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37" name="Ellipse 135">
                <a:extLst>
                  <a:ext uri="{FF2B5EF4-FFF2-40B4-BE49-F238E27FC236}">
                    <a16:creationId xmlns:a16="http://schemas.microsoft.com/office/drawing/2014/main" id="{72DA976E-2438-6CBD-A24C-2513F0D848D8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38" name="Ellipse 135">
                <a:extLst>
                  <a:ext uri="{FF2B5EF4-FFF2-40B4-BE49-F238E27FC236}">
                    <a16:creationId xmlns:a16="http://schemas.microsoft.com/office/drawing/2014/main" id="{B88184BC-7693-6395-9355-FE4E1A8974B2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39" name="Ellipse 135">
                <a:extLst>
                  <a:ext uri="{FF2B5EF4-FFF2-40B4-BE49-F238E27FC236}">
                    <a16:creationId xmlns:a16="http://schemas.microsoft.com/office/drawing/2014/main" id="{56332002-A260-4F73-1C66-D2F8F927E0CA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40" name="Ellipse 135">
                <a:extLst>
                  <a:ext uri="{FF2B5EF4-FFF2-40B4-BE49-F238E27FC236}">
                    <a16:creationId xmlns:a16="http://schemas.microsoft.com/office/drawing/2014/main" id="{DCF63C9B-9C51-0BC2-B08F-DFD23938E319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41" name="Ellipse 135">
                <a:extLst>
                  <a:ext uri="{FF2B5EF4-FFF2-40B4-BE49-F238E27FC236}">
                    <a16:creationId xmlns:a16="http://schemas.microsoft.com/office/drawing/2014/main" id="{E37AA3F0-2465-417D-6EFF-0A0B13D0CC80}"/>
                  </a:ext>
                </a:extLst>
              </p:cNvPr>
              <p:cNvSpPr/>
              <p:nvPr/>
            </p:nvSpPr>
            <p:spPr>
              <a:xfrm>
                <a:off x="188101" y="246195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42" name="Ellipse 135">
                <a:extLst>
                  <a:ext uri="{FF2B5EF4-FFF2-40B4-BE49-F238E27FC236}">
                    <a16:creationId xmlns:a16="http://schemas.microsoft.com/office/drawing/2014/main" id="{E0803B98-4D98-804E-A587-D66DB95442C0}"/>
                  </a:ext>
                </a:extLst>
              </p:cNvPr>
              <p:cNvSpPr/>
              <p:nvPr/>
            </p:nvSpPr>
            <p:spPr>
              <a:xfrm>
                <a:off x="184832" y="286889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43" name="Ellipse 135">
                <a:extLst>
                  <a:ext uri="{FF2B5EF4-FFF2-40B4-BE49-F238E27FC236}">
                    <a16:creationId xmlns:a16="http://schemas.microsoft.com/office/drawing/2014/main" id="{48F7FE93-DBB8-1FA5-70CA-54F02EA28120}"/>
                  </a:ext>
                </a:extLst>
              </p:cNvPr>
              <p:cNvSpPr/>
              <p:nvPr/>
            </p:nvSpPr>
            <p:spPr>
              <a:xfrm>
                <a:off x="192308" y="293703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33" name="Group 673432">
              <a:extLst>
                <a:ext uri="{FF2B5EF4-FFF2-40B4-BE49-F238E27FC236}">
                  <a16:creationId xmlns:a16="http://schemas.microsoft.com/office/drawing/2014/main" id="{0B3F7492-C765-099D-7E0E-EFB00AAAE0ED}"/>
                </a:ext>
              </a:extLst>
            </p:cNvPr>
            <p:cNvGrpSpPr/>
            <p:nvPr/>
          </p:nvGrpSpPr>
          <p:grpSpPr>
            <a:xfrm>
              <a:off x="1837487" y="3432273"/>
              <a:ext cx="77600" cy="267712"/>
              <a:chOff x="185082" y="2532635"/>
              <a:chExt cx="77600" cy="267712"/>
            </a:xfrm>
            <a:grpFill/>
          </p:grpSpPr>
          <p:sp>
            <p:nvSpPr>
              <p:cNvPr id="673932" name="Ellipse 135">
                <a:extLst>
                  <a:ext uri="{FF2B5EF4-FFF2-40B4-BE49-F238E27FC236}">
                    <a16:creationId xmlns:a16="http://schemas.microsoft.com/office/drawing/2014/main" id="{C85B8F7A-8DF4-99B8-40AD-F26D0B016730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33" name="Ellipse 135">
                <a:extLst>
                  <a:ext uri="{FF2B5EF4-FFF2-40B4-BE49-F238E27FC236}">
                    <a16:creationId xmlns:a16="http://schemas.microsoft.com/office/drawing/2014/main" id="{4F38942D-4717-91F7-BE92-A4458A66A43B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34" name="Ellipse 135">
                <a:extLst>
                  <a:ext uri="{FF2B5EF4-FFF2-40B4-BE49-F238E27FC236}">
                    <a16:creationId xmlns:a16="http://schemas.microsoft.com/office/drawing/2014/main" id="{BD756B00-F247-94C6-B473-AB395E1E0CE5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35" name="Ellipse 135">
                <a:extLst>
                  <a:ext uri="{FF2B5EF4-FFF2-40B4-BE49-F238E27FC236}">
                    <a16:creationId xmlns:a16="http://schemas.microsoft.com/office/drawing/2014/main" id="{593DC6A2-F81D-5363-38DB-85136E76AA30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34" name="Group 673433">
              <a:extLst>
                <a:ext uri="{FF2B5EF4-FFF2-40B4-BE49-F238E27FC236}">
                  <a16:creationId xmlns:a16="http://schemas.microsoft.com/office/drawing/2014/main" id="{CAA6B1B2-BA44-AFCF-8316-11EB3F531FF0}"/>
                </a:ext>
              </a:extLst>
            </p:cNvPr>
            <p:cNvGrpSpPr/>
            <p:nvPr/>
          </p:nvGrpSpPr>
          <p:grpSpPr>
            <a:xfrm flipH="1" flipV="1">
              <a:off x="2117996" y="3321880"/>
              <a:ext cx="83352" cy="503621"/>
              <a:chOff x="185082" y="2450981"/>
              <a:chExt cx="83352" cy="503621"/>
            </a:xfrm>
            <a:grpFill/>
          </p:grpSpPr>
          <p:sp>
            <p:nvSpPr>
              <p:cNvPr id="673924" name="Ellipse 135">
                <a:extLst>
                  <a:ext uri="{FF2B5EF4-FFF2-40B4-BE49-F238E27FC236}">
                    <a16:creationId xmlns:a16="http://schemas.microsoft.com/office/drawing/2014/main" id="{BAAF3E9A-5D6D-78B6-C417-11A441DCC347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25" name="Ellipse 135">
                <a:extLst>
                  <a:ext uri="{FF2B5EF4-FFF2-40B4-BE49-F238E27FC236}">
                    <a16:creationId xmlns:a16="http://schemas.microsoft.com/office/drawing/2014/main" id="{FC590569-32A4-50C4-F573-DB6E995D1F8A}"/>
                  </a:ext>
                </a:extLst>
              </p:cNvPr>
              <p:cNvSpPr/>
              <p:nvPr/>
            </p:nvSpPr>
            <p:spPr>
              <a:xfrm>
                <a:off x="193195" y="251648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26" name="Ellipse 135">
                <a:extLst>
                  <a:ext uri="{FF2B5EF4-FFF2-40B4-BE49-F238E27FC236}">
                    <a16:creationId xmlns:a16="http://schemas.microsoft.com/office/drawing/2014/main" id="{256BC73C-9A0F-D327-B50B-08FE74D38E86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27" name="Ellipse 135">
                <a:extLst>
                  <a:ext uri="{FF2B5EF4-FFF2-40B4-BE49-F238E27FC236}">
                    <a16:creationId xmlns:a16="http://schemas.microsoft.com/office/drawing/2014/main" id="{E5682017-4A56-0DDF-0F55-C9C1396B53E8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28" name="Ellipse 135">
                <a:extLst>
                  <a:ext uri="{FF2B5EF4-FFF2-40B4-BE49-F238E27FC236}">
                    <a16:creationId xmlns:a16="http://schemas.microsoft.com/office/drawing/2014/main" id="{D42085A7-6F98-1766-9FD4-C4218FE8EAD4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29" name="Ellipse 135">
                <a:extLst>
                  <a:ext uri="{FF2B5EF4-FFF2-40B4-BE49-F238E27FC236}">
                    <a16:creationId xmlns:a16="http://schemas.microsoft.com/office/drawing/2014/main" id="{D7CDDC74-931C-C310-5AE7-8C12ED5C6A06}"/>
                  </a:ext>
                </a:extLst>
              </p:cNvPr>
              <p:cNvSpPr/>
              <p:nvPr/>
            </p:nvSpPr>
            <p:spPr>
              <a:xfrm>
                <a:off x="199181" y="245098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30" name="Ellipse 135">
                <a:extLst>
                  <a:ext uri="{FF2B5EF4-FFF2-40B4-BE49-F238E27FC236}">
                    <a16:creationId xmlns:a16="http://schemas.microsoft.com/office/drawing/2014/main" id="{FA8A54D4-0AC3-E4AD-E85D-785C3AF9E1DB}"/>
                  </a:ext>
                </a:extLst>
              </p:cNvPr>
              <p:cNvSpPr/>
              <p:nvPr/>
            </p:nvSpPr>
            <p:spPr>
              <a:xfrm>
                <a:off x="185235" y="28477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31" name="Ellipse 135">
                <a:extLst>
                  <a:ext uri="{FF2B5EF4-FFF2-40B4-BE49-F238E27FC236}">
                    <a16:creationId xmlns:a16="http://schemas.microsoft.com/office/drawing/2014/main" id="{BD0B1A90-D3FD-8B41-AF66-4EE9215C7EB0}"/>
                  </a:ext>
                </a:extLst>
              </p:cNvPr>
              <p:cNvSpPr/>
              <p:nvPr/>
            </p:nvSpPr>
            <p:spPr>
              <a:xfrm>
                <a:off x="200298" y="2886466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35" name="Group 673434">
              <a:extLst>
                <a:ext uri="{FF2B5EF4-FFF2-40B4-BE49-F238E27FC236}">
                  <a16:creationId xmlns:a16="http://schemas.microsoft.com/office/drawing/2014/main" id="{2B883B03-CAFE-F531-F2AB-CE3B3E1DDA1E}"/>
                </a:ext>
              </a:extLst>
            </p:cNvPr>
            <p:cNvGrpSpPr/>
            <p:nvPr/>
          </p:nvGrpSpPr>
          <p:grpSpPr>
            <a:xfrm flipH="1">
              <a:off x="3276248" y="3402767"/>
              <a:ext cx="79848" cy="344370"/>
              <a:chOff x="185082" y="2455977"/>
              <a:chExt cx="79848" cy="344370"/>
            </a:xfrm>
            <a:grpFill/>
          </p:grpSpPr>
          <p:sp>
            <p:nvSpPr>
              <p:cNvPr id="673535" name="Ellipse 135">
                <a:extLst>
                  <a:ext uri="{FF2B5EF4-FFF2-40B4-BE49-F238E27FC236}">
                    <a16:creationId xmlns:a16="http://schemas.microsoft.com/office/drawing/2014/main" id="{FF575708-392F-4DEC-FE94-45FD10E4988C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20" name="Ellipse 135">
                <a:extLst>
                  <a:ext uri="{FF2B5EF4-FFF2-40B4-BE49-F238E27FC236}">
                    <a16:creationId xmlns:a16="http://schemas.microsoft.com/office/drawing/2014/main" id="{7598FD06-752E-C481-8D59-7D78BA05B88E}"/>
                  </a:ext>
                </a:extLst>
              </p:cNvPr>
              <p:cNvSpPr/>
              <p:nvPr/>
            </p:nvSpPr>
            <p:spPr>
              <a:xfrm>
                <a:off x="196794" y="25160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21" name="Ellipse 135">
                <a:extLst>
                  <a:ext uri="{FF2B5EF4-FFF2-40B4-BE49-F238E27FC236}">
                    <a16:creationId xmlns:a16="http://schemas.microsoft.com/office/drawing/2014/main" id="{9A79B4FF-FCD8-62EE-9208-F8DEEA2F136E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22" name="Ellipse 135">
                <a:extLst>
                  <a:ext uri="{FF2B5EF4-FFF2-40B4-BE49-F238E27FC236}">
                    <a16:creationId xmlns:a16="http://schemas.microsoft.com/office/drawing/2014/main" id="{ED402A25-059F-F716-D2BC-60B49F5F6213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923" name="Ellipse 135">
                <a:extLst>
                  <a:ext uri="{FF2B5EF4-FFF2-40B4-BE49-F238E27FC236}">
                    <a16:creationId xmlns:a16="http://schemas.microsoft.com/office/drawing/2014/main" id="{9D1F6104-E82F-964E-C39D-2B1D7EF51BFF}"/>
                  </a:ext>
                </a:extLst>
              </p:cNvPr>
              <p:cNvSpPr/>
              <p:nvPr/>
            </p:nvSpPr>
            <p:spPr>
              <a:xfrm>
                <a:off x="186482" y="245597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36" name="Group 673435">
              <a:extLst>
                <a:ext uri="{FF2B5EF4-FFF2-40B4-BE49-F238E27FC236}">
                  <a16:creationId xmlns:a16="http://schemas.microsoft.com/office/drawing/2014/main" id="{0DF6F180-24AC-65D1-78E8-13612E801B42}"/>
                </a:ext>
              </a:extLst>
            </p:cNvPr>
            <p:cNvGrpSpPr/>
            <p:nvPr/>
          </p:nvGrpSpPr>
          <p:grpSpPr>
            <a:xfrm flipH="1" flipV="1">
              <a:off x="2984582" y="3328586"/>
              <a:ext cx="84559" cy="495411"/>
              <a:chOff x="184832" y="2441623"/>
              <a:chExt cx="84559" cy="495411"/>
            </a:xfrm>
            <a:grpFill/>
          </p:grpSpPr>
          <p:sp>
            <p:nvSpPr>
              <p:cNvPr id="673527" name="Ellipse 135">
                <a:extLst>
                  <a:ext uri="{FF2B5EF4-FFF2-40B4-BE49-F238E27FC236}">
                    <a16:creationId xmlns:a16="http://schemas.microsoft.com/office/drawing/2014/main" id="{257342FE-4814-B0C5-DBE7-438E12C7C196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28" name="Ellipse 135">
                <a:extLst>
                  <a:ext uri="{FF2B5EF4-FFF2-40B4-BE49-F238E27FC236}">
                    <a16:creationId xmlns:a16="http://schemas.microsoft.com/office/drawing/2014/main" id="{D3DB76AD-1ABD-C037-B551-24714594DEA5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29" name="Ellipse 135">
                <a:extLst>
                  <a:ext uri="{FF2B5EF4-FFF2-40B4-BE49-F238E27FC236}">
                    <a16:creationId xmlns:a16="http://schemas.microsoft.com/office/drawing/2014/main" id="{6664CEFF-1DBA-6207-A34A-A8BA8383000E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30" name="Ellipse 135">
                <a:extLst>
                  <a:ext uri="{FF2B5EF4-FFF2-40B4-BE49-F238E27FC236}">
                    <a16:creationId xmlns:a16="http://schemas.microsoft.com/office/drawing/2014/main" id="{5D97A69D-53CF-FA97-9D89-8E4C510B2DF0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31" name="Ellipse 135">
                <a:extLst>
                  <a:ext uri="{FF2B5EF4-FFF2-40B4-BE49-F238E27FC236}">
                    <a16:creationId xmlns:a16="http://schemas.microsoft.com/office/drawing/2014/main" id="{F7534139-D5DE-B3D0-7FC2-3389253FAE9E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32" name="Ellipse 135">
                <a:extLst>
                  <a:ext uri="{FF2B5EF4-FFF2-40B4-BE49-F238E27FC236}">
                    <a16:creationId xmlns:a16="http://schemas.microsoft.com/office/drawing/2014/main" id="{B29C2752-2284-5C44-5625-7DCD7A257E5B}"/>
                  </a:ext>
                </a:extLst>
              </p:cNvPr>
              <p:cNvSpPr/>
              <p:nvPr/>
            </p:nvSpPr>
            <p:spPr>
              <a:xfrm>
                <a:off x="190618" y="248222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33" name="Ellipse 135">
                <a:extLst>
                  <a:ext uri="{FF2B5EF4-FFF2-40B4-BE49-F238E27FC236}">
                    <a16:creationId xmlns:a16="http://schemas.microsoft.com/office/drawing/2014/main" id="{688B966C-0723-63A7-F046-3B0565F4532F}"/>
                  </a:ext>
                </a:extLst>
              </p:cNvPr>
              <p:cNvSpPr/>
              <p:nvPr/>
            </p:nvSpPr>
            <p:spPr>
              <a:xfrm>
                <a:off x="184832" y="286889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34" name="Ellipse 135">
                <a:extLst>
                  <a:ext uri="{FF2B5EF4-FFF2-40B4-BE49-F238E27FC236}">
                    <a16:creationId xmlns:a16="http://schemas.microsoft.com/office/drawing/2014/main" id="{D3AD0B77-D64F-AD0E-21D5-C295B2179E51}"/>
                  </a:ext>
                </a:extLst>
              </p:cNvPr>
              <p:cNvSpPr/>
              <p:nvPr/>
            </p:nvSpPr>
            <p:spPr>
              <a:xfrm>
                <a:off x="201255" y="2441623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37" name="Group 673436">
              <a:extLst>
                <a:ext uri="{FF2B5EF4-FFF2-40B4-BE49-F238E27FC236}">
                  <a16:creationId xmlns:a16="http://schemas.microsoft.com/office/drawing/2014/main" id="{6A7B8E3D-1EEB-3655-8A8A-8DA683C7704F}"/>
                </a:ext>
              </a:extLst>
            </p:cNvPr>
            <p:cNvGrpSpPr/>
            <p:nvPr/>
          </p:nvGrpSpPr>
          <p:grpSpPr>
            <a:xfrm flipH="1">
              <a:off x="2693741" y="3283559"/>
              <a:ext cx="82860" cy="576853"/>
              <a:chOff x="182070" y="2305963"/>
              <a:chExt cx="82860" cy="576853"/>
            </a:xfrm>
            <a:grpFill/>
          </p:grpSpPr>
          <p:sp>
            <p:nvSpPr>
              <p:cNvPr id="673518" name="Ellipse 135">
                <a:extLst>
                  <a:ext uri="{FF2B5EF4-FFF2-40B4-BE49-F238E27FC236}">
                    <a16:creationId xmlns:a16="http://schemas.microsoft.com/office/drawing/2014/main" id="{C6383DDB-4214-C38E-F3F9-D8F53EC37CC0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19" name="Ellipse 135">
                <a:extLst>
                  <a:ext uri="{FF2B5EF4-FFF2-40B4-BE49-F238E27FC236}">
                    <a16:creationId xmlns:a16="http://schemas.microsoft.com/office/drawing/2014/main" id="{645F1396-C8FC-43B2-02A2-6274213FE125}"/>
                  </a:ext>
                </a:extLst>
              </p:cNvPr>
              <p:cNvSpPr/>
              <p:nvPr/>
            </p:nvSpPr>
            <p:spPr>
              <a:xfrm>
                <a:off x="196794" y="25160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20" name="Ellipse 135">
                <a:extLst>
                  <a:ext uri="{FF2B5EF4-FFF2-40B4-BE49-F238E27FC236}">
                    <a16:creationId xmlns:a16="http://schemas.microsoft.com/office/drawing/2014/main" id="{25087DC9-DE20-21F5-FAFF-FFB6094A825E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21" name="Ellipse 135">
                <a:extLst>
                  <a:ext uri="{FF2B5EF4-FFF2-40B4-BE49-F238E27FC236}">
                    <a16:creationId xmlns:a16="http://schemas.microsoft.com/office/drawing/2014/main" id="{9E7241A7-C4FC-8FC1-5BD3-A7653E65C0A0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22" name="Ellipse 135">
                <a:extLst>
                  <a:ext uri="{FF2B5EF4-FFF2-40B4-BE49-F238E27FC236}">
                    <a16:creationId xmlns:a16="http://schemas.microsoft.com/office/drawing/2014/main" id="{55A42084-1BB3-C96E-34CA-4CD3F7124157}"/>
                  </a:ext>
                </a:extLst>
              </p:cNvPr>
              <p:cNvSpPr/>
              <p:nvPr/>
            </p:nvSpPr>
            <p:spPr>
              <a:xfrm>
                <a:off x="188976" y="2475092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23" name="Ellipse 135">
                <a:extLst>
                  <a:ext uri="{FF2B5EF4-FFF2-40B4-BE49-F238E27FC236}">
                    <a16:creationId xmlns:a16="http://schemas.microsoft.com/office/drawing/2014/main" id="{9B3A7F0F-627D-FF50-E2B6-5B0C17D794BE}"/>
                  </a:ext>
                </a:extLst>
              </p:cNvPr>
              <p:cNvSpPr/>
              <p:nvPr/>
            </p:nvSpPr>
            <p:spPr>
              <a:xfrm>
                <a:off x="191534" y="2305963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24" name="Ellipse 135">
                <a:extLst>
                  <a:ext uri="{FF2B5EF4-FFF2-40B4-BE49-F238E27FC236}">
                    <a16:creationId xmlns:a16="http://schemas.microsoft.com/office/drawing/2014/main" id="{05008850-6BDB-0002-7C0B-56FECD2E0AA6}"/>
                  </a:ext>
                </a:extLst>
              </p:cNvPr>
              <p:cNvSpPr/>
              <p:nvPr/>
            </p:nvSpPr>
            <p:spPr>
              <a:xfrm>
                <a:off x="182070" y="237297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25" name="Ellipse 135">
                <a:extLst>
                  <a:ext uri="{FF2B5EF4-FFF2-40B4-BE49-F238E27FC236}">
                    <a16:creationId xmlns:a16="http://schemas.microsoft.com/office/drawing/2014/main" id="{B58F0FEB-D585-2FFD-6746-30F69FECBF0B}"/>
                  </a:ext>
                </a:extLst>
              </p:cNvPr>
              <p:cNvSpPr/>
              <p:nvPr/>
            </p:nvSpPr>
            <p:spPr>
              <a:xfrm>
                <a:off x="189546" y="244111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26" name="Ellipse 135">
                <a:extLst>
                  <a:ext uri="{FF2B5EF4-FFF2-40B4-BE49-F238E27FC236}">
                    <a16:creationId xmlns:a16="http://schemas.microsoft.com/office/drawing/2014/main" id="{D8A5B3BE-B0BA-ED57-7855-88717228CD3E}"/>
                  </a:ext>
                </a:extLst>
              </p:cNvPr>
              <p:cNvSpPr/>
              <p:nvPr/>
            </p:nvSpPr>
            <p:spPr>
              <a:xfrm>
                <a:off x="188935" y="281468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38" name="Group 673437">
              <a:extLst>
                <a:ext uri="{FF2B5EF4-FFF2-40B4-BE49-F238E27FC236}">
                  <a16:creationId xmlns:a16="http://schemas.microsoft.com/office/drawing/2014/main" id="{4BDFBEB0-EEC4-C271-8E6F-7DE687804C7C}"/>
                </a:ext>
              </a:extLst>
            </p:cNvPr>
            <p:cNvGrpSpPr/>
            <p:nvPr/>
          </p:nvGrpSpPr>
          <p:grpSpPr>
            <a:xfrm flipH="1" flipV="1">
              <a:off x="2412364" y="3287513"/>
              <a:ext cx="77850" cy="586536"/>
              <a:chOff x="184832" y="2418634"/>
              <a:chExt cx="77850" cy="586536"/>
            </a:xfrm>
            <a:grpFill/>
          </p:grpSpPr>
          <p:sp>
            <p:nvSpPr>
              <p:cNvPr id="673509" name="Ellipse 135">
                <a:extLst>
                  <a:ext uri="{FF2B5EF4-FFF2-40B4-BE49-F238E27FC236}">
                    <a16:creationId xmlns:a16="http://schemas.microsoft.com/office/drawing/2014/main" id="{42D1F090-7D74-CEBF-A692-13AFD5B8B74B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10" name="Ellipse 135">
                <a:extLst>
                  <a:ext uri="{FF2B5EF4-FFF2-40B4-BE49-F238E27FC236}">
                    <a16:creationId xmlns:a16="http://schemas.microsoft.com/office/drawing/2014/main" id="{EBF5E447-4E74-E132-4A91-33CECEB3C3D7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11" name="Ellipse 135">
                <a:extLst>
                  <a:ext uri="{FF2B5EF4-FFF2-40B4-BE49-F238E27FC236}">
                    <a16:creationId xmlns:a16="http://schemas.microsoft.com/office/drawing/2014/main" id="{5D26AA12-F9BF-0399-425E-6AB1D588F238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12" name="Ellipse 135">
                <a:extLst>
                  <a:ext uri="{FF2B5EF4-FFF2-40B4-BE49-F238E27FC236}">
                    <a16:creationId xmlns:a16="http://schemas.microsoft.com/office/drawing/2014/main" id="{DCCE0DAF-156E-BBD3-09EE-005D2030A36C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13" name="Ellipse 135">
                <a:extLst>
                  <a:ext uri="{FF2B5EF4-FFF2-40B4-BE49-F238E27FC236}">
                    <a16:creationId xmlns:a16="http://schemas.microsoft.com/office/drawing/2014/main" id="{99DAFA92-66E4-CE79-47E0-C7D34713CF98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14" name="Ellipse 135">
                <a:extLst>
                  <a:ext uri="{FF2B5EF4-FFF2-40B4-BE49-F238E27FC236}">
                    <a16:creationId xmlns:a16="http://schemas.microsoft.com/office/drawing/2014/main" id="{FFD6D2EC-23C7-ACBE-166B-53BE87EBD1D6}"/>
                  </a:ext>
                </a:extLst>
              </p:cNvPr>
              <p:cNvSpPr/>
              <p:nvPr/>
            </p:nvSpPr>
            <p:spPr>
              <a:xfrm>
                <a:off x="190498" y="2463202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15" name="Ellipse 135">
                <a:extLst>
                  <a:ext uri="{FF2B5EF4-FFF2-40B4-BE49-F238E27FC236}">
                    <a16:creationId xmlns:a16="http://schemas.microsoft.com/office/drawing/2014/main" id="{08016524-2780-F4E3-1E78-01EAA0D0E84C}"/>
                  </a:ext>
                </a:extLst>
              </p:cNvPr>
              <p:cNvSpPr/>
              <p:nvPr/>
            </p:nvSpPr>
            <p:spPr>
              <a:xfrm>
                <a:off x="184832" y="286889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16" name="Ellipse 135">
                <a:extLst>
                  <a:ext uri="{FF2B5EF4-FFF2-40B4-BE49-F238E27FC236}">
                    <a16:creationId xmlns:a16="http://schemas.microsoft.com/office/drawing/2014/main" id="{3154617B-8576-9C77-1D94-E80391071213}"/>
                  </a:ext>
                </a:extLst>
              </p:cNvPr>
              <p:cNvSpPr/>
              <p:nvPr/>
            </p:nvSpPr>
            <p:spPr>
              <a:xfrm>
                <a:off x="192308" y="293703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17" name="Ellipse 135">
                <a:extLst>
                  <a:ext uri="{FF2B5EF4-FFF2-40B4-BE49-F238E27FC236}">
                    <a16:creationId xmlns:a16="http://schemas.microsoft.com/office/drawing/2014/main" id="{B31D705D-8CA7-F6AD-B5A0-CB4AB7E66ECF}"/>
                  </a:ext>
                </a:extLst>
              </p:cNvPr>
              <p:cNvSpPr/>
              <p:nvPr/>
            </p:nvSpPr>
            <p:spPr>
              <a:xfrm>
                <a:off x="193530" y="241863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39" name="Group 673438">
              <a:extLst>
                <a:ext uri="{FF2B5EF4-FFF2-40B4-BE49-F238E27FC236}">
                  <a16:creationId xmlns:a16="http://schemas.microsoft.com/office/drawing/2014/main" id="{06884643-CE3B-B64A-352D-2DE2536DF27A}"/>
                </a:ext>
              </a:extLst>
            </p:cNvPr>
            <p:cNvGrpSpPr/>
            <p:nvPr/>
          </p:nvGrpSpPr>
          <p:grpSpPr>
            <a:xfrm>
              <a:off x="2482081" y="3272778"/>
              <a:ext cx="76758" cy="572308"/>
              <a:chOff x="184051" y="2493360"/>
              <a:chExt cx="76758" cy="572308"/>
            </a:xfrm>
            <a:grpFill/>
          </p:grpSpPr>
          <p:sp>
            <p:nvSpPr>
              <p:cNvPr id="673489" name="Ellipse 135">
                <a:extLst>
                  <a:ext uri="{FF2B5EF4-FFF2-40B4-BE49-F238E27FC236}">
                    <a16:creationId xmlns:a16="http://schemas.microsoft.com/office/drawing/2014/main" id="{C7AD9F4C-7F42-2134-909B-C97A855CD743}"/>
                  </a:ext>
                </a:extLst>
              </p:cNvPr>
              <p:cNvSpPr/>
              <p:nvPr/>
            </p:nvSpPr>
            <p:spPr>
              <a:xfrm>
                <a:off x="191238" y="2562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90" name="Ellipse 135">
                <a:extLst>
                  <a:ext uri="{FF2B5EF4-FFF2-40B4-BE49-F238E27FC236}">
                    <a16:creationId xmlns:a16="http://schemas.microsoft.com/office/drawing/2014/main" id="{0F458F85-DEB7-AD51-0698-32623C0551C6}"/>
                  </a:ext>
                </a:extLst>
              </p:cNvPr>
              <p:cNvSpPr/>
              <p:nvPr/>
            </p:nvSpPr>
            <p:spPr>
              <a:xfrm>
                <a:off x="190566" y="249336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91" name="Ellipse 135">
                <a:extLst>
                  <a:ext uri="{FF2B5EF4-FFF2-40B4-BE49-F238E27FC236}">
                    <a16:creationId xmlns:a16="http://schemas.microsoft.com/office/drawing/2014/main" id="{EBF7908B-9C33-AB17-86FC-1A649AE28288}"/>
                  </a:ext>
                </a:extLst>
              </p:cNvPr>
              <p:cNvSpPr/>
              <p:nvPr/>
            </p:nvSpPr>
            <p:spPr>
              <a:xfrm>
                <a:off x="191348" y="2634823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04" name="Ellipse 135">
                <a:extLst>
                  <a:ext uri="{FF2B5EF4-FFF2-40B4-BE49-F238E27FC236}">
                    <a16:creationId xmlns:a16="http://schemas.microsoft.com/office/drawing/2014/main" id="{2EB50E11-4279-9B2F-36EF-D94EB9833ADC}"/>
                  </a:ext>
                </a:extLst>
              </p:cNvPr>
              <p:cNvSpPr/>
              <p:nvPr/>
            </p:nvSpPr>
            <p:spPr>
              <a:xfrm>
                <a:off x="192673" y="2997532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05" name="Ellipse 135">
                <a:extLst>
                  <a:ext uri="{FF2B5EF4-FFF2-40B4-BE49-F238E27FC236}">
                    <a16:creationId xmlns:a16="http://schemas.microsoft.com/office/drawing/2014/main" id="{4E760C4B-F330-49DF-CA8F-37CDFB987A4E}"/>
                  </a:ext>
                </a:extLst>
              </p:cNvPr>
              <p:cNvSpPr/>
              <p:nvPr/>
            </p:nvSpPr>
            <p:spPr>
              <a:xfrm>
                <a:off x="184051" y="285209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06" name="Ellipse 135">
                <a:extLst>
                  <a:ext uri="{FF2B5EF4-FFF2-40B4-BE49-F238E27FC236}">
                    <a16:creationId xmlns:a16="http://schemas.microsoft.com/office/drawing/2014/main" id="{2FFB9A52-442E-52C5-8C0E-C7712E7704DB}"/>
                  </a:ext>
                </a:extLst>
              </p:cNvPr>
              <p:cNvSpPr/>
              <p:nvPr/>
            </p:nvSpPr>
            <p:spPr>
              <a:xfrm>
                <a:off x="192308" y="2937034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07" name="Ellipse 135">
                <a:extLst>
                  <a:ext uri="{FF2B5EF4-FFF2-40B4-BE49-F238E27FC236}">
                    <a16:creationId xmlns:a16="http://schemas.microsoft.com/office/drawing/2014/main" id="{C5827CDC-7EB4-7215-3DCD-1E2DB0111E30}"/>
                  </a:ext>
                </a:extLst>
              </p:cNvPr>
              <p:cNvSpPr/>
              <p:nvPr/>
            </p:nvSpPr>
            <p:spPr>
              <a:xfrm>
                <a:off x="192072" y="27755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508" name="Ellipse 135">
                <a:extLst>
                  <a:ext uri="{FF2B5EF4-FFF2-40B4-BE49-F238E27FC236}">
                    <a16:creationId xmlns:a16="http://schemas.microsoft.com/office/drawing/2014/main" id="{29A06F74-8846-DB84-4E0B-AA34067CDF2D}"/>
                  </a:ext>
                </a:extLst>
              </p:cNvPr>
              <p:cNvSpPr/>
              <p:nvPr/>
            </p:nvSpPr>
            <p:spPr>
              <a:xfrm>
                <a:off x="185804" y="2712566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40" name="Group 673439">
              <a:extLst>
                <a:ext uri="{FF2B5EF4-FFF2-40B4-BE49-F238E27FC236}">
                  <a16:creationId xmlns:a16="http://schemas.microsoft.com/office/drawing/2014/main" id="{BC1D45E5-30B8-CECE-61D6-191DA70007EC}"/>
                </a:ext>
              </a:extLst>
            </p:cNvPr>
            <p:cNvGrpSpPr/>
            <p:nvPr/>
          </p:nvGrpSpPr>
          <p:grpSpPr>
            <a:xfrm>
              <a:off x="2337659" y="3308660"/>
              <a:ext cx="82838" cy="536701"/>
              <a:chOff x="591496" y="2335955"/>
              <a:chExt cx="82838" cy="536701"/>
            </a:xfrm>
            <a:grpFill/>
          </p:grpSpPr>
          <p:grpSp>
            <p:nvGrpSpPr>
              <p:cNvPr id="673460" name="Group 673459">
                <a:extLst>
                  <a:ext uri="{FF2B5EF4-FFF2-40B4-BE49-F238E27FC236}">
                    <a16:creationId xmlns:a16="http://schemas.microsoft.com/office/drawing/2014/main" id="{B796A171-9D6F-5075-F812-F7A931CEC295}"/>
                  </a:ext>
                </a:extLst>
              </p:cNvPr>
              <p:cNvGrpSpPr/>
              <p:nvPr/>
            </p:nvGrpSpPr>
            <p:grpSpPr>
              <a:xfrm flipV="1">
                <a:off x="591496" y="2335955"/>
                <a:ext cx="77600" cy="267712"/>
                <a:chOff x="185082" y="2532635"/>
                <a:chExt cx="77600" cy="267712"/>
              </a:xfrm>
              <a:grpFill/>
            </p:grpSpPr>
            <p:sp>
              <p:nvSpPr>
                <p:cNvPr id="673466" name="Ellipse 135">
                  <a:extLst>
                    <a:ext uri="{FF2B5EF4-FFF2-40B4-BE49-F238E27FC236}">
                      <a16:creationId xmlns:a16="http://schemas.microsoft.com/office/drawing/2014/main" id="{EAFE0C37-5E33-44A4-F70B-106C94A1BB34}"/>
                    </a:ext>
                  </a:extLst>
                </p:cNvPr>
                <p:cNvSpPr/>
                <p:nvPr/>
              </p:nvSpPr>
              <p:spPr>
                <a:xfrm>
                  <a:off x="194546" y="2597059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472" name="Ellipse 135">
                  <a:extLst>
                    <a:ext uri="{FF2B5EF4-FFF2-40B4-BE49-F238E27FC236}">
                      <a16:creationId xmlns:a16="http://schemas.microsoft.com/office/drawing/2014/main" id="{5408494B-49AB-4FA1-1443-769FB411A571}"/>
                    </a:ext>
                  </a:extLst>
                </p:cNvPr>
                <p:cNvSpPr/>
                <p:nvPr/>
              </p:nvSpPr>
              <p:spPr>
                <a:xfrm>
                  <a:off x="193383" y="2532635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473" name="Ellipse 135">
                  <a:extLst>
                    <a:ext uri="{FF2B5EF4-FFF2-40B4-BE49-F238E27FC236}">
                      <a16:creationId xmlns:a16="http://schemas.microsoft.com/office/drawing/2014/main" id="{7B703A90-0329-3F2E-2912-00266CCBCA36}"/>
                    </a:ext>
                  </a:extLst>
                </p:cNvPr>
                <p:cNvSpPr/>
                <p:nvPr/>
              </p:nvSpPr>
              <p:spPr>
                <a:xfrm>
                  <a:off x="185082" y="2664075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474" name="Ellipse 135">
                  <a:extLst>
                    <a:ext uri="{FF2B5EF4-FFF2-40B4-BE49-F238E27FC236}">
                      <a16:creationId xmlns:a16="http://schemas.microsoft.com/office/drawing/2014/main" id="{8009905C-33A9-31DA-E102-0102C8C7D064}"/>
                    </a:ext>
                  </a:extLst>
                </p:cNvPr>
                <p:cNvSpPr/>
                <p:nvPr/>
              </p:nvSpPr>
              <p:spPr>
                <a:xfrm>
                  <a:off x="192558" y="2732211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73461" name="Group 673460">
                <a:extLst>
                  <a:ext uri="{FF2B5EF4-FFF2-40B4-BE49-F238E27FC236}">
                    <a16:creationId xmlns:a16="http://schemas.microsoft.com/office/drawing/2014/main" id="{E208C543-61A6-CB2F-E833-80200381451F}"/>
                  </a:ext>
                </a:extLst>
              </p:cNvPr>
              <p:cNvGrpSpPr/>
              <p:nvPr/>
            </p:nvGrpSpPr>
            <p:grpSpPr>
              <a:xfrm flipH="1">
                <a:off x="596734" y="2604944"/>
                <a:ext cx="77600" cy="267712"/>
                <a:chOff x="185082" y="2532635"/>
                <a:chExt cx="77600" cy="267712"/>
              </a:xfrm>
              <a:grpFill/>
            </p:grpSpPr>
            <p:sp>
              <p:nvSpPr>
                <p:cNvPr id="673462" name="Ellipse 135">
                  <a:extLst>
                    <a:ext uri="{FF2B5EF4-FFF2-40B4-BE49-F238E27FC236}">
                      <a16:creationId xmlns:a16="http://schemas.microsoft.com/office/drawing/2014/main" id="{87174D80-775E-F753-3C43-76481ACA11DE}"/>
                    </a:ext>
                  </a:extLst>
                </p:cNvPr>
                <p:cNvSpPr/>
                <p:nvPr/>
              </p:nvSpPr>
              <p:spPr>
                <a:xfrm>
                  <a:off x="194546" y="2597059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463" name="Ellipse 135">
                  <a:extLst>
                    <a:ext uri="{FF2B5EF4-FFF2-40B4-BE49-F238E27FC236}">
                      <a16:creationId xmlns:a16="http://schemas.microsoft.com/office/drawing/2014/main" id="{BC87FAFE-A662-3795-EEED-8EC29C57F777}"/>
                    </a:ext>
                  </a:extLst>
                </p:cNvPr>
                <p:cNvSpPr/>
                <p:nvPr/>
              </p:nvSpPr>
              <p:spPr>
                <a:xfrm>
                  <a:off x="193383" y="2532635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464" name="Ellipse 135">
                  <a:extLst>
                    <a:ext uri="{FF2B5EF4-FFF2-40B4-BE49-F238E27FC236}">
                      <a16:creationId xmlns:a16="http://schemas.microsoft.com/office/drawing/2014/main" id="{E89B51B7-FA55-3EA5-D10D-9BE9D0CF4C12}"/>
                    </a:ext>
                  </a:extLst>
                </p:cNvPr>
                <p:cNvSpPr/>
                <p:nvPr/>
              </p:nvSpPr>
              <p:spPr>
                <a:xfrm>
                  <a:off x="185082" y="2664075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3465" name="Ellipse 135">
                  <a:extLst>
                    <a:ext uri="{FF2B5EF4-FFF2-40B4-BE49-F238E27FC236}">
                      <a16:creationId xmlns:a16="http://schemas.microsoft.com/office/drawing/2014/main" id="{A64CDBCC-F86F-F58D-BD76-9EB25E834CFC}"/>
                    </a:ext>
                  </a:extLst>
                </p:cNvPr>
                <p:cNvSpPr/>
                <p:nvPr/>
              </p:nvSpPr>
              <p:spPr>
                <a:xfrm>
                  <a:off x="192558" y="2732211"/>
                  <a:ext cx="68136" cy="68136"/>
                </a:xfrm>
                <a:prstGeom prst="ellipse">
                  <a:avLst/>
                </a:prstGeom>
                <a:grpFill/>
                <a:ln w="1270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grpSp>
          <p:nvGrpSpPr>
            <p:cNvPr id="673441" name="Group 673440">
              <a:extLst>
                <a:ext uri="{FF2B5EF4-FFF2-40B4-BE49-F238E27FC236}">
                  <a16:creationId xmlns:a16="http://schemas.microsoft.com/office/drawing/2014/main" id="{BCE29A70-5995-73E8-6B7F-618CC17E1C57}"/>
                </a:ext>
              </a:extLst>
            </p:cNvPr>
            <p:cNvGrpSpPr/>
            <p:nvPr/>
          </p:nvGrpSpPr>
          <p:grpSpPr>
            <a:xfrm flipH="1">
              <a:off x="3061008" y="3342666"/>
              <a:ext cx="83352" cy="472374"/>
              <a:chOff x="185082" y="2482228"/>
              <a:chExt cx="83352" cy="472374"/>
            </a:xfrm>
            <a:grpFill/>
          </p:grpSpPr>
          <p:sp>
            <p:nvSpPr>
              <p:cNvPr id="673452" name="Ellipse 135">
                <a:extLst>
                  <a:ext uri="{FF2B5EF4-FFF2-40B4-BE49-F238E27FC236}">
                    <a16:creationId xmlns:a16="http://schemas.microsoft.com/office/drawing/2014/main" id="{68B1918A-C9F2-14BA-242C-2B8294621378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53" name="Ellipse 135">
                <a:extLst>
                  <a:ext uri="{FF2B5EF4-FFF2-40B4-BE49-F238E27FC236}">
                    <a16:creationId xmlns:a16="http://schemas.microsoft.com/office/drawing/2014/main" id="{63F14D26-45FA-3D69-D4E0-861E5A25FDC8}"/>
                  </a:ext>
                </a:extLst>
              </p:cNvPr>
              <p:cNvSpPr/>
              <p:nvPr/>
            </p:nvSpPr>
            <p:spPr>
              <a:xfrm>
                <a:off x="193383" y="253263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54" name="Ellipse 135">
                <a:extLst>
                  <a:ext uri="{FF2B5EF4-FFF2-40B4-BE49-F238E27FC236}">
                    <a16:creationId xmlns:a16="http://schemas.microsoft.com/office/drawing/2014/main" id="{6C9CF7A1-297D-65B3-7758-6562E3658A09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55" name="Ellipse 135">
                <a:extLst>
                  <a:ext uri="{FF2B5EF4-FFF2-40B4-BE49-F238E27FC236}">
                    <a16:creationId xmlns:a16="http://schemas.microsoft.com/office/drawing/2014/main" id="{B8E801AF-F7F5-C70C-56DF-6D8E0E5B33B6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56" name="Ellipse 135">
                <a:extLst>
                  <a:ext uri="{FF2B5EF4-FFF2-40B4-BE49-F238E27FC236}">
                    <a16:creationId xmlns:a16="http://schemas.microsoft.com/office/drawing/2014/main" id="{EABD81FF-ED82-635B-E2ED-DB2578B2BC83}"/>
                  </a:ext>
                </a:extLst>
              </p:cNvPr>
              <p:cNvSpPr/>
              <p:nvPr/>
            </p:nvSpPr>
            <p:spPr>
              <a:xfrm>
                <a:off x="188101" y="2799227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57" name="Ellipse 135">
                <a:extLst>
                  <a:ext uri="{FF2B5EF4-FFF2-40B4-BE49-F238E27FC236}">
                    <a16:creationId xmlns:a16="http://schemas.microsoft.com/office/drawing/2014/main" id="{6152A6BD-ACA5-2C48-C137-E8E857B8FAB8}"/>
                  </a:ext>
                </a:extLst>
              </p:cNvPr>
              <p:cNvSpPr/>
              <p:nvPr/>
            </p:nvSpPr>
            <p:spPr>
              <a:xfrm>
                <a:off x="190618" y="248222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58" name="Ellipse 135">
                <a:extLst>
                  <a:ext uri="{FF2B5EF4-FFF2-40B4-BE49-F238E27FC236}">
                    <a16:creationId xmlns:a16="http://schemas.microsoft.com/office/drawing/2014/main" id="{0C1E4230-4294-3E12-2BA5-DCF4F6A15BB1}"/>
                  </a:ext>
                </a:extLst>
              </p:cNvPr>
              <p:cNvSpPr/>
              <p:nvPr/>
            </p:nvSpPr>
            <p:spPr>
              <a:xfrm>
                <a:off x="185235" y="28477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59" name="Ellipse 135">
                <a:extLst>
                  <a:ext uri="{FF2B5EF4-FFF2-40B4-BE49-F238E27FC236}">
                    <a16:creationId xmlns:a16="http://schemas.microsoft.com/office/drawing/2014/main" id="{390D5444-DF3C-54F4-0933-7576EC963DCB}"/>
                  </a:ext>
                </a:extLst>
              </p:cNvPr>
              <p:cNvSpPr/>
              <p:nvPr/>
            </p:nvSpPr>
            <p:spPr>
              <a:xfrm>
                <a:off x="200298" y="2886466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3442" name="Group 673441">
              <a:extLst>
                <a:ext uri="{FF2B5EF4-FFF2-40B4-BE49-F238E27FC236}">
                  <a16:creationId xmlns:a16="http://schemas.microsoft.com/office/drawing/2014/main" id="{E4EC5322-B294-B9EE-5D02-446D94F0ED12}"/>
                </a:ext>
              </a:extLst>
            </p:cNvPr>
            <p:cNvGrpSpPr/>
            <p:nvPr/>
          </p:nvGrpSpPr>
          <p:grpSpPr>
            <a:xfrm flipH="1" flipV="1">
              <a:off x="2193215" y="3318553"/>
              <a:ext cx="82860" cy="528589"/>
              <a:chOff x="182070" y="2271758"/>
              <a:chExt cx="82860" cy="528589"/>
            </a:xfrm>
            <a:grpFill/>
          </p:grpSpPr>
          <p:sp>
            <p:nvSpPr>
              <p:cNvPr id="673443" name="Ellipse 135">
                <a:extLst>
                  <a:ext uri="{FF2B5EF4-FFF2-40B4-BE49-F238E27FC236}">
                    <a16:creationId xmlns:a16="http://schemas.microsoft.com/office/drawing/2014/main" id="{E75ECBE5-CE9C-DA91-E75F-88AC9FD700ED}"/>
                  </a:ext>
                </a:extLst>
              </p:cNvPr>
              <p:cNvSpPr/>
              <p:nvPr/>
            </p:nvSpPr>
            <p:spPr>
              <a:xfrm>
                <a:off x="194546" y="259705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44" name="Ellipse 135">
                <a:extLst>
                  <a:ext uri="{FF2B5EF4-FFF2-40B4-BE49-F238E27FC236}">
                    <a16:creationId xmlns:a16="http://schemas.microsoft.com/office/drawing/2014/main" id="{9BE9BA76-0111-8DC7-7A50-55462B12CB67}"/>
                  </a:ext>
                </a:extLst>
              </p:cNvPr>
              <p:cNvSpPr/>
              <p:nvPr/>
            </p:nvSpPr>
            <p:spPr>
              <a:xfrm>
                <a:off x="196794" y="2516020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45" name="Ellipse 135">
                <a:extLst>
                  <a:ext uri="{FF2B5EF4-FFF2-40B4-BE49-F238E27FC236}">
                    <a16:creationId xmlns:a16="http://schemas.microsoft.com/office/drawing/2014/main" id="{345ED688-E0C1-B0EF-84E7-6456C9514AE5}"/>
                  </a:ext>
                </a:extLst>
              </p:cNvPr>
              <p:cNvSpPr/>
              <p:nvPr/>
            </p:nvSpPr>
            <p:spPr>
              <a:xfrm>
                <a:off x="185082" y="266407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46" name="Ellipse 135">
                <a:extLst>
                  <a:ext uri="{FF2B5EF4-FFF2-40B4-BE49-F238E27FC236}">
                    <a16:creationId xmlns:a16="http://schemas.microsoft.com/office/drawing/2014/main" id="{E4AC9A8D-150E-4D31-DC6C-8B2676469433}"/>
                  </a:ext>
                </a:extLst>
              </p:cNvPr>
              <p:cNvSpPr/>
              <p:nvPr/>
            </p:nvSpPr>
            <p:spPr>
              <a:xfrm>
                <a:off x="192558" y="2732211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47" name="Ellipse 135">
                <a:extLst>
                  <a:ext uri="{FF2B5EF4-FFF2-40B4-BE49-F238E27FC236}">
                    <a16:creationId xmlns:a16="http://schemas.microsoft.com/office/drawing/2014/main" id="{74D970A9-5C0C-B491-20F7-4201489A5A52}"/>
                  </a:ext>
                </a:extLst>
              </p:cNvPr>
              <p:cNvSpPr/>
              <p:nvPr/>
            </p:nvSpPr>
            <p:spPr>
              <a:xfrm>
                <a:off x="188976" y="2475092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48" name="Ellipse 135">
                <a:extLst>
                  <a:ext uri="{FF2B5EF4-FFF2-40B4-BE49-F238E27FC236}">
                    <a16:creationId xmlns:a16="http://schemas.microsoft.com/office/drawing/2014/main" id="{0F78091D-F2A0-3A2B-1AD3-64CC53ACD38E}"/>
                  </a:ext>
                </a:extLst>
              </p:cNvPr>
              <p:cNvSpPr/>
              <p:nvPr/>
            </p:nvSpPr>
            <p:spPr>
              <a:xfrm>
                <a:off x="194149" y="2331432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49" name="Ellipse 135">
                <a:extLst>
                  <a:ext uri="{FF2B5EF4-FFF2-40B4-BE49-F238E27FC236}">
                    <a16:creationId xmlns:a16="http://schemas.microsoft.com/office/drawing/2014/main" id="{192F002A-FFFA-9276-388A-408748E5919A}"/>
                  </a:ext>
                </a:extLst>
              </p:cNvPr>
              <p:cNvSpPr/>
              <p:nvPr/>
            </p:nvSpPr>
            <p:spPr>
              <a:xfrm>
                <a:off x="182070" y="2372979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50" name="Ellipse 135">
                <a:extLst>
                  <a:ext uri="{FF2B5EF4-FFF2-40B4-BE49-F238E27FC236}">
                    <a16:creationId xmlns:a16="http://schemas.microsoft.com/office/drawing/2014/main" id="{7E5DFF17-D37B-0F4A-F2B6-8108F4838A54}"/>
                  </a:ext>
                </a:extLst>
              </p:cNvPr>
              <p:cNvSpPr/>
              <p:nvPr/>
            </p:nvSpPr>
            <p:spPr>
              <a:xfrm>
                <a:off x="189546" y="2441115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451" name="Ellipse 135">
                <a:extLst>
                  <a:ext uri="{FF2B5EF4-FFF2-40B4-BE49-F238E27FC236}">
                    <a16:creationId xmlns:a16="http://schemas.microsoft.com/office/drawing/2014/main" id="{2A5EF92F-4F17-3FFC-2B0E-23BF9262A30B}"/>
                  </a:ext>
                </a:extLst>
              </p:cNvPr>
              <p:cNvSpPr/>
              <p:nvPr/>
            </p:nvSpPr>
            <p:spPr>
              <a:xfrm>
                <a:off x="187284" y="2271758"/>
                <a:ext cx="68136" cy="68136"/>
              </a:xfrm>
              <a:prstGeom prst="ellipse">
                <a:avLst/>
              </a:prstGeom>
              <a:grpFill/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4" name="Rectangle 98">
            <a:extLst>
              <a:ext uri="{FF2B5EF4-FFF2-40B4-BE49-F238E27FC236}">
                <a16:creationId xmlns:a16="http://schemas.microsoft.com/office/drawing/2014/main" id="{3985230B-49F3-0FC4-9BF6-5B57ADD84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8617" y="2348880"/>
            <a:ext cx="2306185" cy="119606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indent="-9525" algn="ctr">
              <a:spcBef>
                <a:spcPts val="0"/>
              </a:spcBef>
              <a:defRPr/>
            </a:pPr>
            <a:r>
              <a:rPr lang="en-US" altLang="ja-JP" sz="3200" b="0">
                <a:solidFill>
                  <a:srgbClr val="FFFF00"/>
                </a:solidFill>
                <a:latin typeface="+mn-lt"/>
                <a:cs typeface="Chalkboard"/>
              </a:rPr>
              <a:t>Very long </a:t>
            </a:r>
          </a:p>
          <a:p>
            <a:pPr indent="-9525" algn="ctr">
              <a:spcBef>
                <a:spcPts val="0"/>
              </a:spcBef>
              <a:defRPr/>
            </a:pPr>
            <a:r>
              <a:rPr lang="en-US" altLang="ja-JP" sz="3200" b="0">
                <a:solidFill>
                  <a:srgbClr val="FFFF00"/>
                </a:solidFill>
                <a:latin typeface="+mn-lt"/>
                <a:cs typeface="Chalkboard"/>
              </a:rPr>
              <a:t>undulator</a:t>
            </a:r>
            <a:endParaRPr lang="en-US" altLang="ja-JP" sz="3200" b="0" u="sng">
              <a:solidFill>
                <a:srgbClr val="FFFF00"/>
              </a:solidFill>
              <a:latin typeface="+mn-lt"/>
              <a:cs typeface="Chalkboar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7F0322-764C-B836-CB08-95DEFF4A0B07}"/>
              </a:ext>
            </a:extLst>
          </p:cNvPr>
          <p:cNvGrpSpPr/>
          <p:nvPr/>
        </p:nvGrpSpPr>
        <p:grpSpPr>
          <a:xfrm>
            <a:off x="2275970" y="3556003"/>
            <a:ext cx="2581348" cy="149169"/>
            <a:chOff x="870704" y="1608830"/>
            <a:chExt cx="8274069" cy="474703"/>
          </a:xfrm>
          <a:noFill/>
          <a:effectLst>
            <a:glow rad="63500">
              <a:schemeClr val="accent4">
                <a:satMod val="175000"/>
              </a:schemeClr>
            </a:glow>
          </a:effectLst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15DDA95-14A8-E35D-0FE8-74B4E3A5E655}"/>
                </a:ext>
              </a:extLst>
            </p:cNvPr>
            <p:cNvGrpSpPr/>
            <p:nvPr/>
          </p:nvGrpSpPr>
          <p:grpSpPr>
            <a:xfrm>
              <a:off x="870704" y="1632456"/>
              <a:ext cx="6910862" cy="451077"/>
              <a:chOff x="1933402" y="2113528"/>
              <a:chExt cx="1527867" cy="208865"/>
            </a:xfrm>
            <a:grpFill/>
          </p:grpSpPr>
          <p:grpSp>
            <p:nvGrpSpPr>
              <p:cNvPr id="674007" name="Grouper 124">
                <a:extLst>
                  <a:ext uri="{FF2B5EF4-FFF2-40B4-BE49-F238E27FC236}">
                    <a16:creationId xmlns:a16="http://schemas.microsoft.com/office/drawing/2014/main" id="{E624113F-7A9C-7805-2996-0801AD91E5F1}"/>
                  </a:ext>
                </a:extLst>
              </p:cNvPr>
              <p:cNvGrpSpPr/>
              <p:nvPr/>
            </p:nvGrpSpPr>
            <p:grpSpPr>
              <a:xfrm>
                <a:off x="1933402" y="2127817"/>
                <a:ext cx="461153" cy="194574"/>
                <a:chOff x="4723327" y="1484784"/>
                <a:chExt cx="1421747" cy="660648"/>
              </a:xfrm>
              <a:grpFill/>
            </p:grpSpPr>
            <p:sp>
              <p:nvSpPr>
                <p:cNvPr id="674015" name="Freeform 446">
                  <a:extLst>
                    <a:ext uri="{FF2B5EF4-FFF2-40B4-BE49-F238E27FC236}">
                      <a16:creationId xmlns:a16="http://schemas.microsoft.com/office/drawing/2014/main" id="{E9B8C9FF-66E3-507A-F3D1-6020250399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16" name="Freeform 447">
                  <a:extLst>
                    <a:ext uri="{FF2B5EF4-FFF2-40B4-BE49-F238E27FC236}">
                      <a16:creationId xmlns:a16="http://schemas.microsoft.com/office/drawing/2014/main" id="{64D4D6E7-6EAE-E16D-1B9D-CACF3CACEC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18" name="Freeform 450">
                  <a:extLst>
                    <a:ext uri="{FF2B5EF4-FFF2-40B4-BE49-F238E27FC236}">
                      <a16:creationId xmlns:a16="http://schemas.microsoft.com/office/drawing/2014/main" id="{9D748B1E-56F9-CBE3-BFAE-EC1088C1E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21" name="Freeform 454">
                  <a:extLst>
                    <a:ext uri="{FF2B5EF4-FFF2-40B4-BE49-F238E27FC236}">
                      <a16:creationId xmlns:a16="http://schemas.microsoft.com/office/drawing/2014/main" id="{BD3BA5E0-F521-3D45-D802-D478BD6741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674008" name="Grouper 124">
                <a:extLst>
                  <a:ext uri="{FF2B5EF4-FFF2-40B4-BE49-F238E27FC236}">
                    <a16:creationId xmlns:a16="http://schemas.microsoft.com/office/drawing/2014/main" id="{0EDB2C0B-625E-42BC-277B-029A68247C22}"/>
                  </a:ext>
                </a:extLst>
              </p:cNvPr>
              <p:cNvGrpSpPr/>
              <p:nvPr/>
            </p:nvGrpSpPr>
            <p:grpSpPr>
              <a:xfrm>
                <a:off x="2394275" y="2113528"/>
                <a:ext cx="1066994" cy="208865"/>
                <a:chOff x="4723327" y="1436263"/>
                <a:chExt cx="3289579" cy="709169"/>
              </a:xfrm>
              <a:grpFill/>
            </p:grpSpPr>
            <p:sp>
              <p:nvSpPr>
                <p:cNvPr id="674009" name="Freeform 446">
                  <a:extLst>
                    <a:ext uri="{FF2B5EF4-FFF2-40B4-BE49-F238E27FC236}">
                      <a16:creationId xmlns:a16="http://schemas.microsoft.com/office/drawing/2014/main" id="{AAA67F48-ED29-8A92-7516-0D1F32245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10" name="Freeform 447">
                  <a:extLst>
                    <a:ext uri="{FF2B5EF4-FFF2-40B4-BE49-F238E27FC236}">
                      <a16:creationId xmlns:a16="http://schemas.microsoft.com/office/drawing/2014/main" id="{9A12F9F9-2C03-4A74-7BE5-D39C2C0A6C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11" name="Freeform 449">
                  <a:extLst>
                    <a:ext uri="{FF2B5EF4-FFF2-40B4-BE49-F238E27FC236}">
                      <a16:creationId xmlns:a16="http://schemas.microsoft.com/office/drawing/2014/main" id="{348AEB73-C276-A5A8-67F0-DC63F5EE68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12" name="Freeform 450">
                  <a:extLst>
                    <a:ext uri="{FF2B5EF4-FFF2-40B4-BE49-F238E27FC236}">
                      <a16:creationId xmlns:a16="http://schemas.microsoft.com/office/drawing/2014/main" id="{3548DB3B-3CE7-5CBB-4CDD-6290A08CC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13" name="Freeform 453">
                  <a:extLst>
                    <a:ext uri="{FF2B5EF4-FFF2-40B4-BE49-F238E27FC236}">
                      <a16:creationId xmlns:a16="http://schemas.microsoft.com/office/drawing/2014/main" id="{BA824CD3-48A7-94A8-24B9-0026EF029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014" name="Freeform 454">
                  <a:extLst>
                    <a:ext uri="{FF2B5EF4-FFF2-40B4-BE49-F238E27FC236}">
                      <a16:creationId xmlns:a16="http://schemas.microsoft.com/office/drawing/2014/main" id="{376E26DE-A8B3-1250-74D3-4674E4CEF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5" name="Freeform 449">
                  <a:extLst>
                    <a:ext uri="{FF2B5EF4-FFF2-40B4-BE49-F238E27FC236}">
                      <a16:creationId xmlns:a16="http://schemas.microsoft.com/office/drawing/2014/main" id="{C2984339-0196-5FB9-4D7C-53327F571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0306" y="1436263"/>
                  <a:ext cx="230012" cy="330327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" name="Freeform 450">
                  <a:extLst>
                    <a:ext uri="{FF2B5EF4-FFF2-40B4-BE49-F238E27FC236}">
                      <a16:creationId xmlns:a16="http://schemas.microsoft.com/office/drawing/2014/main" id="{3F3E4484-7B37-B187-5FDF-3D1CD8671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7300318" y="1766585"/>
                  <a:ext cx="232954" cy="330322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7" name="Freeform 453">
                  <a:extLst>
                    <a:ext uri="{FF2B5EF4-FFF2-40B4-BE49-F238E27FC236}">
                      <a16:creationId xmlns:a16="http://schemas.microsoft.com/office/drawing/2014/main" id="{E60CBF83-2D48-95C7-4CA4-6A6301DB6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3760" y="1436263"/>
                  <a:ext cx="242762" cy="330327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55" name="Freeform 454">
                  <a:extLst>
                    <a:ext uri="{FF2B5EF4-FFF2-40B4-BE49-F238E27FC236}">
                      <a16:creationId xmlns:a16="http://schemas.microsoft.com/office/drawing/2014/main" id="{343F5A98-1F79-CE9B-96F0-C7C84F57E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7776519" y="1766580"/>
                  <a:ext cx="236387" cy="330327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7C28A5-FA4E-B8B1-9F62-68265B1FA026}"/>
                </a:ext>
              </a:extLst>
            </p:cNvPr>
            <p:cNvGrpSpPr/>
            <p:nvPr/>
          </p:nvGrpSpPr>
          <p:grpSpPr>
            <a:xfrm>
              <a:off x="1574503" y="1608830"/>
              <a:ext cx="7570270" cy="451081"/>
              <a:chOff x="2093931" y="2114150"/>
              <a:chExt cx="1673649" cy="208866"/>
            </a:xfrm>
            <a:grpFill/>
          </p:grpSpPr>
          <p:grpSp>
            <p:nvGrpSpPr>
              <p:cNvPr id="49" name="Grouper 124">
                <a:extLst>
                  <a:ext uri="{FF2B5EF4-FFF2-40B4-BE49-F238E27FC236}">
                    <a16:creationId xmlns:a16="http://schemas.microsoft.com/office/drawing/2014/main" id="{372757CD-4CA2-C488-5F57-FA658FB7DB31}"/>
                  </a:ext>
                </a:extLst>
              </p:cNvPr>
              <p:cNvGrpSpPr/>
              <p:nvPr/>
            </p:nvGrpSpPr>
            <p:grpSpPr>
              <a:xfrm>
                <a:off x="2093931" y="2137403"/>
                <a:ext cx="228844" cy="103798"/>
                <a:chOff x="5218257" y="1517340"/>
                <a:chExt cx="705534" cy="352435"/>
              </a:xfrm>
              <a:grpFill/>
            </p:grpSpPr>
            <p:sp>
              <p:nvSpPr>
                <p:cNvPr id="673997" name="Freeform 449">
                  <a:extLst>
                    <a:ext uri="{FF2B5EF4-FFF2-40B4-BE49-F238E27FC236}">
                      <a16:creationId xmlns:a16="http://schemas.microsoft.com/office/drawing/2014/main" id="{64B9B5D1-F576-8E8F-721A-B031B60A7A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8257" y="1517894"/>
                  <a:ext cx="230011" cy="351881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3999" name="Freeform 453">
                  <a:extLst>
                    <a:ext uri="{FF2B5EF4-FFF2-40B4-BE49-F238E27FC236}">
                      <a16:creationId xmlns:a16="http://schemas.microsoft.com/office/drawing/2014/main" id="{E27A4A5D-126A-3384-179F-BB5BF1375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1032" y="1517340"/>
                  <a:ext cx="242759" cy="330322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54" name="Grouper 124">
                <a:extLst>
                  <a:ext uri="{FF2B5EF4-FFF2-40B4-BE49-F238E27FC236}">
                    <a16:creationId xmlns:a16="http://schemas.microsoft.com/office/drawing/2014/main" id="{7CC15843-5573-785D-D898-70524669F03E}"/>
                  </a:ext>
                </a:extLst>
              </p:cNvPr>
              <p:cNvGrpSpPr/>
              <p:nvPr/>
            </p:nvGrpSpPr>
            <p:grpSpPr>
              <a:xfrm>
                <a:off x="2858463" y="2114150"/>
                <a:ext cx="909117" cy="208866"/>
                <a:chOff x="6154399" y="1438369"/>
                <a:chExt cx="2802823" cy="709170"/>
              </a:xfrm>
              <a:grpFill/>
            </p:grpSpPr>
            <p:sp>
              <p:nvSpPr>
                <p:cNvPr id="673990" name="Freeform 446">
                  <a:extLst>
                    <a:ext uri="{FF2B5EF4-FFF2-40B4-BE49-F238E27FC236}">
                      <a16:creationId xmlns:a16="http://schemas.microsoft.com/office/drawing/2014/main" id="{D903A98D-7CBF-C4CB-1CD5-693FC17F3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4399" y="1529586"/>
                  <a:ext cx="236386" cy="330330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3991" name="Freeform 447">
                  <a:extLst>
                    <a:ext uri="{FF2B5EF4-FFF2-40B4-BE49-F238E27FC236}">
                      <a16:creationId xmlns:a16="http://schemas.microsoft.com/office/drawing/2014/main" id="{92AABEC3-00CD-8C3F-5E34-043C27F11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383672" y="1817212"/>
                  <a:ext cx="242761" cy="330327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3993" name="Freeform 449">
                  <a:extLst>
                    <a:ext uri="{FF2B5EF4-FFF2-40B4-BE49-F238E27FC236}">
                      <a16:creationId xmlns:a16="http://schemas.microsoft.com/office/drawing/2014/main" id="{3C300FD5-C0D9-F130-0262-F866E8D44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6433" y="1486885"/>
                  <a:ext cx="230010" cy="330321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3994" name="Freeform 450">
                  <a:extLst>
                    <a:ext uri="{FF2B5EF4-FFF2-40B4-BE49-F238E27FC236}">
                      <a16:creationId xmlns:a16="http://schemas.microsoft.com/office/drawing/2014/main" id="{11D89C23-51B7-A192-52E9-70739AA72D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56446" y="1817206"/>
                  <a:ext cx="232954" cy="330321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56" name="Freeform 446">
                  <a:extLst>
                    <a:ext uri="{FF2B5EF4-FFF2-40B4-BE49-F238E27FC236}">
                      <a16:creationId xmlns:a16="http://schemas.microsoft.com/office/drawing/2014/main" id="{A99506C7-B6BA-B6A3-9B96-34AB700C2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22225" y="1481066"/>
                  <a:ext cx="236385" cy="330330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57" name="Freeform 447">
                  <a:extLst>
                    <a:ext uri="{FF2B5EF4-FFF2-40B4-BE49-F238E27FC236}">
                      <a16:creationId xmlns:a16="http://schemas.microsoft.com/office/drawing/2014/main" id="{DFF85DBE-C124-95B9-B5A8-232437A36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251494" y="1768699"/>
                  <a:ext cx="242760" cy="330325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58" name="Freeform 449">
                  <a:extLst>
                    <a:ext uri="{FF2B5EF4-FFF2-40B4-BE49-F238E27FC236}">
                      <a16:creationId xmlns:a16="http://schemas.microsoft.com/office/drawing/2014/main" id="{1D4C7BDF-246D-65DB-53F6-1AA3F3C60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4259" y="1438369"/>
                  <a:ext cx="230010" cy="330320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59" name="Freeform 450">
                  <a:extLst>
                    <a:ext uri="{FF2B5EF4-FFF2-40B4-BE49-F238E27FC236}">
                      <a16:creationId xmlns:a16="http://schemas.microsoft.com/office/drawing/2014/main" id="{68FDD427-B3B6-4259-314D-4A3FDE9F3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8724269" y="1768684"/>
                  <a:ext cx="232953" cy="330320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20B76A3-B0E5-A4AA-3B3E-30A65BF85AA5}"/>
              </a:ext>
            </a:extLst>
          </p:cNvPr>
          <p:cNvGrpSpPr/>
          <p:nvPr/>
        </p:nvGrpSpPr>
        <p:grpSpPr>
          <a:xfrm>
            <a:off x="2856459" y="3812653"/>
            <a:ext cx="2365855" cy="2898314"/>
            <a:chOff x="904257" y="3970126"/>
            <a:chExt cx="2365855" cy="2898314"/>
          </a:xfrm>
        </p:grpSpPr>
        <p:sp>
          <p:nvSpPr>
            <p:cNvPr id="18" name="AutoShape 90">
              <a:extLst>
                <a:ext uri="{FF2B5EF4-FFF2-40B4-BE49-F238E27FC236}">
                  <a16:creationId xmlns:a16="http://schemas.microsoft.com/office/drawing/2014/main" id="{4C43C3B5-5386-9DD8-D7C2-9337B89A2FC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21829" y="3970126"/>
              <a:ext cx="2125441" cy="2838806"/>
            </a:xfrm>
            <a:custGeom>
              <a:avLst/>
              <a:gdLst>
                <a:gd name="connsiteX0" fmla="*/ 0 w 2002572"/>
                <a:gd name="connsiteY0" fmla="*/ 0 h 1179721"/>
                <a:gd name="connsiteX1" fmla="*/ 1168167 w 2002572"/>
                <a:gd name="connsiteY1" fmla="*/ 0 h 1179721"/>
                <a:gd name="connsiteX2" fmla="*/ 2643295 w 2002572"/>
                <a:gd name="connsiteY2" fmla="*/ -830370 h 1179721"/>
                <a:gd name="connsiteX3" fmla="*/ 1668810 w 2002572"/>
                <a:gd name="connsiteY3" fmla="*/ 0 h 1179721"/>
                <a:gd name="connsiteX4" fmla="*/ 2002572 w 2002572"/>
                <a:gd name="connsiteY4" fmla="*/ 0 h 1179721"/>
                <a:gd name="connsiteX5" fmla="*/ 2002572 w 2002572"/>
                <a:gd name="connsiteY5" fmla="*/ 196620 h 1179721"/>
                <a:gd name="connsiteX6" fmla="*/ 2002572 w 2002572"/>
                <a:gd name="connsiteY6" fmla="*/ 196620 h 1179721"/>
                <a:gd name="connsiteX7" fmla="*/ 2002572 w 2002572"/>
                <a:gd name="connsiteY7" fmla="*/ 491550 h 1179721"/>
                <a:gd name="connsiteX8" fmla="*/ 2002572 w 2002572"/>
                <a:gd name="connsiteY8" fmla="*/ 1179721 h 1179721"/>
                <a:gd name="connsiteX9" fmla="*/ 1668810 w 2002572"/>
                <a:gd name="connsiteY9" fmla="*/ 1179721 h 1179721"/>
                <a:gd name="connsiteX10" fmla="*/ 1168167 w 2002572"/>
                <a:gd name="connsiteY10" fmla="*/ 1179721 h 1179721"/>
                <a:gd name="connsiteX11" fmla="*/ 1168167 w 2002572"/>
                <a:gd name="connsiteY11" fmla="*/ 1179721 h 1179721"/>
                <a:gd name="connsiteX12" fmla="*/ 0 w 2002572"/>
                <a:gd name="connsiteY12" fmla="*/ 1179721 h 1179721"/>
                <a:gd name="connsiteX13" fmla="*/ 0 w 2002572"/>
                <a:gd name="connsiteY13" fmla="*/ 491550 h 1179721"/>
                <a:gd name="connsiteX14" fmla="*/ 0 w 2002572"/>
                <a:gd name="connsiteY14" fmla="*/ 196620 h 1179721"/>
                <a:gd name="connsiteX15" fmla="*/ 0 w 2002572"/>
                <a:gd name="connsiteY15" fmla="*/ 196620 h 1179721"/>
                <a:gd name="connsiteX16" fmla="*/ 0 w 2002572"/>
                <a:gd name="connsiteY16" fmla="*/ 0 h 1179721"/>
                <a:gd name="connsiteX0" fmla="*/ 0 w 2016278"/>
                <a:gd name="connsiteY0" fmla="*/ 895685 h 2075406"/>
                <a:gd name="connsiteX1" fmla="*/ 1168167 w 2016278"/>
                <a:gd name="connsiteY1" fmla="*/ 895685 h 2075406"/>
                <a:gd name="connsiteX2" fmla="*/ 2016278 w 2016278"/>
                <a:gd name="connsiteY2" fmla="*/ 0 h 2075406"/>
                <a:gd name="connsiteX3" fmla="*/ 1668810 w 2016278"/>
                <a:gd name="connsiteY3" fmla="*/ 895685 h 2075406"/>
                <a:gd name="connsiteX4" fmla="*/ 2002572 w 2016278"/>
                <a:gd name="connsiteY4" fmla="*/ 895685 h 2075406"/>
                <a:gd name="connsiteX5" fmla="*/ 2002572 w 2016278"/>
                <a:gd name="connsiteY5" fmla="*/ 1092305 h 2075406"/>
                <a:gd name="connsiteX6" fmla="*/ 2002572 w 2016278"/>
                <a:gd name="connsiteY6" fmla="*/ 1092305 h 2075406"/>
                <a:gd name="connsiteX7" fmla="*/ 2002572 w 2016278"/>
                <a:gd name="connsiteY7" fmla="*/ 1387235 h 2075406"/>
                <a:gd name="connsiteX8" fmla="*/ 2002572 w 2016278"/>
                <a:gd name="connsiteY8" fmla="*/ 2075406 h 2075406"/>
                <a:gd name="connsiteX9" fmla="*/ 1668810 w 2016278"/>
                <a:gd name="connsiteY9" fmla="*/ 2075406 h 2075406"/>
                <a:gd name="connsiteX10" fmla="*/ 1168167 w 2016278"/>
                <a:gd name="connsiteY10" fmla="*/ 2075406 h 2075406"/>
                <a:gd name="connsiteX11" fmla="*/ 1168167 w 2016278"/>
                <a:gd name="connsiteY11" fmla="*/ 2075406 h 2075406"/>
                <a:gd name="connsiteX12" fmla="*/ 0 w 2016278"/>
                <a:gd name="connsiteY12" fmla="*/ 2075406 h 2075406"/>
                <a:gd name="connsiteX13" fmla="*/ 0 w 2016278"/>
                <a:gd name="connsiteY13" fmla="*/ 1387235 h 2075406"/>
                <a:gd name="connsiteX14" fmla="*/ 0 w 2016278"/>
                <a:gd name="connsiteY14" fmla="*/ 1092305 h 2075406"/>
                <a:gd name="connsiteX15" fmla="*/ 0 w 2016278"/>
                <a:gd name="connsiteY15" fmla="*/ 1092305 h 2075406"/>
                <a:gd name="connsiteX16" fmla="*/ 0 w 2016278"/>
                <a:gd name="connsiteY16" fmla="*/ 895685 h 2075406"/>
                <a:gd name="connsiteX0" fmla="*/ 0 w 2002572"/>
                <a:gd name="connsiteY0" fmla="*/ 1044225 h 2223946"/>
                <a:gd name="connsiteX1" fmla="*/ 1168167 w 2002572"/>
                <a:gd name="connsiteY1" fmla="*/ 1044225 h 2223946"/>
                <a:gd name="connsiteX2" fmla="*/ 1908586 w 2002572"/>
                <a:gd name="connsiteY2" fmla="*/ 0 h 2223946"/>
                <a:gd name="connsiteX3" fmla="*/ 1668810 w 2002572"/>
                <a:gd name="connsiteY3" fmla="*/ 1044225 h 2223946"/>
                <a:gd name="connsiteX4" fmla="*/ 2002572 w 2002572"/>
                <a:gd name="connsiteY4" fmla="*/ 1044225 h 2223946"/>
                <a:gd name="connsiteX5" fmla="*/ 2002572 w 2002572"/>
                <a:gd name="connsiteY5" fmla="*/ 1240845 h 2223946"/>
                <a:gd name="connsiteX6" fmla="*/ 2002572 w 2002572"/>
                <a:gd name="connsiteY6" fmla="*/ 1240845 h 2223946"/>
                <a:gd name="connsiteX7" fmla="*/ 2002572 w 2002572"/>
                <a:gd name="connsiteY7" fmla="*/ 1535775 h 2223946"/>
                <a:gd name="connsiteX8" fmla="*/ 2002572 w 2002572"/>
                <a:gd name="connsiteY8" fmla="*/ 2223946 h 2223946"/>
                <a:gd name="connsiteX9" fmla="*/ 1668810 w 2002572"/>
                <a:gd name="connsiteY9" fmla="*/ 2223946 h 2223946"/>
                <a:gd name="connsiteX10" fmla="*/ 1168167 w 2002572"/>
                <a:gd name="connsiteY10" fmla="*/ 2223946 h 2223946"/>
                <a:gd name="connsiteX11" fmla="*/ 1168167 w 2002572"/>
                <a:gd name="connsiteY11" fmla="*/ 2223946 h 2223946"/>
                <a:gd name="connsiteX12" fmla="*/ 0 w 2002572"/>
                <a:gd name="connsiteY12" fmla="*/ 2223946 h 2223946"/>
                <a:gd name="connsiteX13" fmla="*/ 0 w 2002572"/>
                <a:gd name="connsiteY13" fmla="*/ 1535775 h 2223946"/>
                <a:gd name="connsiteX14" fmla="*/ 0 w 2002572"/>
                <a:gd name="connsiteY14" fmla="*/ 1240845 h 2223946"/>
                <a:gd name="connsiteX15" fmla="*/ 0 w 2002572"/>
                <a:gd name="connsiteY15" fmla="*/ 1240845 h 2223946"/>
                <a:gd name="connsiteX16" fmla="*/ 0 w 2002572"/>
                <a:gd name="connsiteY16" fmla="*/ 1044225 h 2223946"/>
                <a:gd name="connsiteX0" fmla="*/ 0 w 2002572"/>
                <a:gd name="connsiteY0" fmla="*/ 580865 h 1760586"/>
                <a:gd name="connsiteX1" fmla="*/ 1168167 w 2002572"/>
                <a:gd name="connsiteY1" fmla="*/ 580865 h 1760586"/>
                <a:gd name="connsiteX2" fmla="*/ 1740481 w 2002572"/>
                <a:gd name="connsiteY2" fmla="*/ 0 h 1760586"/>
                <a:gd name="connsiteX3" fmla="*/ 1668810 w 2002572"/>
                <a:gd name="connsiteY3" fmla="*/ 580865 h 1760586"/>
                <a:gd name="connsiteX4" fmla="*/ 2002572 w 2002572"/>
                <a:gd name="connsiteY4" fmla="*/ 580865 h 1760586"/>
                <a:gd name="connsiteX5" fmla="*/ 2002572 w 2002572"/>
                <a:gd name="connsiteY5" fmla="*/ 777485 h 1760586"/>
                <a:gd name="connsiteX6" fmla="*/ 2002572 w 2002572"/>
                <a:gd name="connsiteY6" fmla="*/ 777485 h 1760586"/>
                <a:gd name="connsiteX7" fmla="*/ 2002572 w 2002572"/>
                <a:gd name="connsiteY7" fmla="*/ 1072415 h 1760586"/>
                <a:gd name="connsiteX8" fmla="*/ 2002572 w 2002572"/>
                <a:gd name="connsiteY8" fmla="*/ 1760586 h 1760586"/>
                <a:gd name="connsiteX9" fmla="*/ 1668810 w 2002572"/>
                <a:gd name="connsiteY9" fmla="*/ 1760586 h 1760586"/>
                <a:gd name="connsiteX10" fmla="*/ 1168167 w 2002572"/>
                <a:gd name="connsiteY10" fmla="*/ 1760586 h 1760586"/>
                <a:gd name="connsiteX11" fmla="*/ 1168167 w 2002572"/>
                <a:gd name="connsiteY11" fmla="*/ 1760586 h 1760586"/>
                <a:gd name="connsiteX12" fmla="*/ 0 w 2002572"/>
                <a:gd name="connsiteY12" fmla="*/ 1760586 h 1760586"/>
                <a:gd name="connsiteX13" fmla="*/ 0 w 2002572"/>
                <a:gd name="connsiteY13" fmla="*/ 1072415 h 1760586"/>
                <a:gd name="connsiteX14" fmla="*/ 0 w 2002572"/>
                <a:gd name="connsiteY14" fmla="*/ 777485 h 1760586"/>
                <a:gd name="connsiteX15" fmla="*/ 0 w 2002572"/>
                <a:gd name="connsiteY15" fmla="*/ 777485 h 1760586"/>
                <a:gd name="connsiteX16" fmla="*/ 0 w 2002572"/>
                <a:gd name="connsiteY16" fmla="*/ 580865 h 1760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2572" h="1760586">
                  <a:moveTo>
                    <a:pt x="0" y="580865"/>
                  </a:moveTo>
                  <a:lnTo>
                    <a:pt x="1168167" y="580865"/>
                  </a:lnTo>
                  <a:lnTo>
                    <a:pt x="1740481" y="0"/>
                  </a:lnTo>
                  <a:lnTo>
                    <a:pt x="1668810" y="580865"/>
                  </a:lnTo>
                  <a:lnTo>
                    <a:pt x="2002572" y="580865"/>
                  </a:lnTo>
                  <a:lnTo>
                    <a:pt x="2002572" y="777485"/>
                  </a:lnTo>
                  <a:lnTo>
                    <a:pt x="2002572" y="777485"/>
                  </a:lnTo>
                  <a:lnTo>
                    <a:pt x="2002572" y="1072415"/>
                  </a:lnTo>
                  <a:lnTo>
                    <a:pt x="2002572" y="1760586"/>
                  </a:lnTo>
                  <a:lnTo>
                    <a:pt x="1668810" y="1760586"/>
                  </a:lnTo>
                  <a:lnTo>
                    <a:pt x="1168167" y="1760586"/>
                  </a:lnTo>
                  <a:lnTo>
                    <a:pt x="1168167" y="1760586"/>
                  </a:lnTo>
                  <a:lnTo>
                    <a:pt x="0" y="1760586"/>
                  </a:lnTo>
                  <a:lnTo>
                    <a:pt x="0" y="1072415"/>
                  </a:lnTo>
                  <a:lnTo>
                    <a:pt x="0" y="777485"/>
                  </a:lnTo>
                  <a:lnTo>
                    <a:pt x="0" y="777485"/>
                  </a:lnTo>
                  <a:lnTo>
                    <a:pt x="0" y="58086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 cmpd="sng">
              <a:solidFill>
                <a:srgbClr val="000000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4" name="Rectangle 53">
              <a:extLst>
                <a:ext uri="{FF2B5EF4-FFF2-40B4-BE49-F238E27FC236}">
                  <a16:creationId xmlns:a16="http://schemas.microsoft.com/office/drawing/2014/main" id="{B4272EE6-B291-488A-8808-C8E56EBBE6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257" y="4921497"/>
              <a:ext cx="2365855" cy="1946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b="0">
                  <a:latin typeface="Helvetica" charset="0"/>
                </a:rPr>
                <a:t>A </a:t>
              </a:r>
              <a:r>
                <a:rPr lang="en-US" b="0" u="sng">
                  <a:latin typeface="Helvetica" charset="0"/>
                </a:rPr>
                <a:t>hi</a:t>
              </a:r>
              <a:r>
                <a:rPr lang="en-US" b="0">
                  <a:latin typeface="Helvetica" charset="0"/>
                </a:rPr>
                <a:t>g</a:t>
              </a:r>
              <a:r>
                <a:rPr lang="en-US" b="0" u="sng">
                  <a:latin typeface="Helvetica" charset="0"/>
                </a:rPr>
                <a:t>h-densit</a:t>
              </a:r>
              <a:r>
                <a:rPr lang="en-US" b="0">
                  <a:latin typeface="Helvetica" charset="0"/>
                </a:rPr>
                <a:t>y bunch of </a:t>
              </a:r>
            </a:p>
            <a:p>
              <a:pPr algn="ctr">
                <a:lnSpc>
                  <a:spcPts val="2400"/>
                </a:lnSpc>
              </a:pPr>
              <a:r>
                <a:rPr lang="en-US" b="0">
                  <a:latin typeface="Helvetica" charset="0"/>
                </a:rPr>
                <a:t>relativistic electrons </a:t>
              </a:r>
            </a:p>
            <a:p>
              <a:pPr algn="ctr">
                <a:lnSpc>
                  <a:spcPts val="2400"/>
                </a:lnSpc>
              </a:pPr>
              <a:r>
                <a:rPr lang="en-US" b="0">
                  <a:latin typeface="Helvetica" charset="0"/>
                </a:rPr>
                <a:t>enters the undulator</a:t>
              </a:r>
              <a:endParaRPr lang="fr-FR" b="0">
                <a:latin typeface="Helvetica" charset="0"/>
              </a:endParaRPr>
            </a:p>
          </p:txBody>
        </p:sp>
      </p:grpSp>
      <p:grpSp>
        <p:nvGrpSpPr>
          <p:cNvPr id="674022" name="Grouper 260">
            <a:extLst>
              <a:ext uri="{FF2B5EF4-FFF2-40B4-BE49-F238E27FC236}">
                <a16:creationId xmlns:a16="http://schemas.microsoft.com/office/drawing/2014/main" id="{CB619649-E2EA-7B3B-2420-C34FC3BF5212}"/>
              </a:ext>
            </a:extLst>
          </p:cNvPr>
          <p:cNvGrpSpPr/>
          <p:nvPr/>
        </p:nvGrpSpPr>
        <p:grpSpPr>
          <a:xfrm>
            <a:off x="895319" y="3604339"/>
            <a:ext cx="2049373" cy="1905866"/>
            <a:chOff x="-476452" y="3844298"/>
            <a:chExt cx="1970553" cy="1905866"/>
          </a:xfrm>
          <a:solidFill>
            <a:schemeClr val="bg1">
              <a:lumMod val="75000"/>
            </a:schemeClr>
          </a:solidFill>
        </p:grpSpPr>
        <p:sp>
          <p:nvSpPr>
            <p:cNvPr id="674024" name="AutoShape 90">
              <a:extLst>
                <a:ext uri="{FF2B5EF4-FFF2-40B4-BE49-F238E27FC236}">
                  <a16:creationId xmlns:a16="http://schemas.microsoft.com/office/drawing/2014/main" id="{61F5DE04-A352-7941-5587-EB605A87283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-429028" y="3844298"/>
              <a:ext cx="1893069" cy="1878396"/>
            </a:xfrm>
            <a:custGeom>
              <a:avLst/>
              <a:gdLst>
                <a:gd name="connsiteX0" fmla="*/ 0 w 1671700"/>
                <a:gd name="connsiteY0" fmla="*/ 0 h 609590"/>
                <a:gd name="connsiteX1" fmla="*/ 975158 w 1671700"/>
                <a:gd name="connsiteY1" fmla="*/ 0 h 609590"/>
                <a:gd name="connsiteX2" fmla="*/ 1274822 w 1671700"/>
                <a:gd name="connsiteY2" fmla="*/ -1012773 h 609590"/>
                <a:gd name="connsiteX3" fmla="*/ 1393083 w 1671700"/>
                <a:gd name="connsiteY3" fmla="*/ 0 h 609590"/>
                <a:gd name="connsiteX4" fmla="*/ 1671700 w 1671700"/>
                <a:gd name="connsiteY4" fmla="*/ 0 h 609590"/>
                <a:gd name="connsiteX5" fmla="*/ 1671700 w 1671700"/>
                <a:gd name="connsiteY5" fmla="*/ 101598 h 609590"/>
                <a:gd name="connsiteX6" fmla="*/ 1671700 w 1671700"/>
                <a:gd name="connsiteY6" fmla="*/ 101598 h 609590"/>
                <a:gd name="connsiteX7" fmla="*/ 1671700 w 1671700"/>
                <a:gd name="connsiteY7" fmla="*/ 253996 h 609590"/>
                <a:gd name="connsiteX8" fmla="*/ 1671700 w 1671700"/>
                <a:gd name="connsiteY8" fmla="*/ 609590 h 609590"/>
                <a:gd name="connsiteX9" fmla="*/ 1393083 w 1671700"/>
                <a:gd name="connsiteY9" fmla="*/ 609590 h 609590"/>
                <a:gd name="connsiteX10" fmla="*/ 975158 w 1671700"/>
                <a:gd name="connsiteY10" fmla="*/ 609590 h 609590"/>
                <a:gd name="connsiteX11" fmla="*/ 975158 w 1671700"/>
                <a:gd name="connsiteY11" fmla="*/ 609590 h 609590"/>
                <a:gd name="connsiteX12" fmla="*/ 0 w 1671700"/>
                <a:gd name="connsiteY12" fmla="*/ 609590 h 609590"/>
                <a:gd name="connsiteX13" fmla="*/ 0 w 1671700"/>
                <a:gd name="connsiteY13" fmla="*/ 253996 h 609590"/>
                <a:gd name="connsiteX14" fmla="*/ 0 w 1671700"/>
                <a:gd name="connsiteY14" fmla="*/ 101598 h 609590"/>
                <a:gd name="connsiteX15" fmla="*/ 0 w 1671700"/>
                <a:gd name="connsiteY15" fmla="*/ 101598 h 609590"/>
                <a:gd name="connsiteX16" fmla="*/ 0 w 1671700"/>
                <a:gd name="connsiteY16" fmla="*/ 0 h 609590"/>
                <a:gd name="connsiteX0" fmla="*/ 0 w 1671700"/>
                <a:gd name="connsiteY0" fmla="*/ 1012773 h 1622363"/>
                <a:gd name="connsiteX1" fmla="*/ 1111792 w 1671700"/>
                <a:gd name="connsiteY1" fmla="*/ 1012773 h 1622363"/>
                <a:gd name="connsiteX2" fmla="*/ 1274822 w 1671700"/>
                <a:gd name="connsiteY2" fmla="*/ 0 h 1622363"/>
                <a:gd name="connsiteX3" fmla="*/ 1393083 w 1671700"/>
                <a:gd name="connsiteY3" fmla="*/ 1012773 h 1622363"/>
                <a:gd name="connsiteX4" fmla="*/ 1671700 w 1671700"/>
                <a:gd name="connsiteY4" fmla="*/ 1012773 h 1622363"/>
                <a:gd name="connsiteX5" fmla="*/ 1671700 w 1671700"/>
                <a:gd name="connsiteY5" fmla="*/ 1114371 h 1622363"/>
                <a:gd name="connsiteX6" fmla="*/ 1671700 w 1671700"/>
                <a:gd name="connsiteY6" fmla="*/ 1114371 h 1622363"/>
                <a:gd name="connsiteX7" fmla="*/ 1671700 w 1671700"/>
                <a:gd name="connsiteY7" fmla="*/ 1266769 h 1622363"/>
                <a:gd name="connsiteX8" fmla="*/ 1671700 w 1671700"/>
                <a:gd name="connsiteY8" fmla="*/ 1622363 h 1622363"/>
                <a:gd name="connsiteX9" fmla="*/ 1393083 w 1671700"/>
                <a:gd name="connsiteY9" fmla="*/ 1622363 h 1622363"/>
                <a:gd name="connsiteX10" fmla="*/ 975158 w 1671700"/>
                <a:gd name="connsiteY10" fmla="*/ 1622363 h 1622363"/>
                <a:gd name="connsiteX11" fmla="*/ 975158 w 1671700"/>
                <a:gd name="connsiteY11" fmla="*/ 1622363 h 1622363"/>
                <a:gd name="connsiteX12" fmla="*/ 0 w 1671700"/>
                <a:gd name="connsiteY12" fmla="*/ 1622363 h 1622363"/>
                <a:gd name="connsiteX13" fmla="*/ 0 w 1671700"/>
                <a:gd name="connsiteY13" fmla="*/ 1266769 h 1622363"/>
                <a:gd name="connsiteX14" fmla="*/ 0 w 1671700"/>
                <a:gd name="connsiteY14" fmla="*/ 1114371 h 1622363"/>
                <a:gd name="connsiteX15" fmla="*/ 0 w 1671700"/>
                <a:gd name="connsiteY15" fmla="*/ 1114371 h 1622363"/>
                <a:gd name="connsiteX16" fmla="*/ 0 w 1671700"/>
                <a:gd name="connsiteY16" fmla="*/ 1012773 h 1622363"/>
                <a:gd name="connsiteX0" fmla="*/ 0 w 1671700"/>
                <a:gd name="connsiteY0" fmla="*/ 1068756 h 1678346"/>
                <a:gd name="connsiteX1" fmla="*/ 1111792 w 1671700"/>
                <a:gd name="connsiteY1" fmla="*/ 1068756 h 1678346"/>
                <a:gd name="connsiteX2" fmla="*/ 1287263 w 1671700"/>
                <a:gd name="connsiteY2" fmla="*/ 0 h 1678346"/>
                <a:gd name="connsiteX3" fmla="*/ 1393083 w 1671700"/>
                <a:gd name="connsiteY3" fmla="*/ 1068756 h 1678346"/>
                <a:gd name="connsiteX4" fmla="*/ 1671700 w 1671700"/>
                <a:gd name="connsiteY4" fmla="*/ 1068756 h 1678346"/>
                <a:gd name="connsiteX5" fmla="*/ 1671700 w 1671700"/>
                <a:gd name="connsiteY5" fmla="*/ 1170354 h 1678346"/>
                <a:gd name="connsiteX6" fmla="*/ 1671700 w 1671700"/>
                <a:gd name="connsiteY6" fmla="*/ 1170354 h 1678346"/>
                <a:gd name="connsiteX7" fmla="*/ 1671700 w 1671700"/>
                <a:gd name="connsiteY7" fmla="*/ 1322752 h 1678346"/>
                <a:gd name="connsiteX8" fmla="*/ 1671700 w 1671700"/>
                <a:gd name="connsiteY8" fmla="*/ 1678346 h 1678346"/>
                <a:gd name="connsiteX9" fmla="*/ 1393083 w 1671700"/>
                <a:gd name="connsiteY9" fmla="*/ 1678346 h 1678346"/>
                <a:gd name="connsiteX10" fmla="*/ 975158 w 1671700"/>
                <a:gd name="connsiteY10" fmla="*/ 1678346 h 1678346"/>
                <a:gd name="connsiteX11" fmla="*/ 975158 w 1671700"/>
                <a:gd name="connsiteY11" fmla="*/ 1678346 h 1678346"/>
                <a:gd name="connsiteX12" fmla="*/ 0 w 1671700"/>
                <a:gd name="connsiteY12" fmla="*/ 1678346 h 1678346"/>
                <a:gd name="connsiteX13" fmla="*/ 0 w 1671700"/>
                <a:gd name="connsiteY13" fmla="*/ 1322752 h 1678346"/>
                <a:gd name="connsiteX14" fmla="*/ 0 w 1671700"/>
                <a:gd name="connsiteY14" fmla="*/ 1170354 h 1678346"/>
                <a:gd name="connsiteX15" fmla="*/ 0 w 1671700"/>
                <a:gd name="connsiteY15" fmla="*/ 1170354 h 1678346"/>
                <a:gd name="connsiteX16" fmla="*/ 0 w 1671700"/>
                <a:gd name="connsiteY16" fmla="*/ 1068756 h 1678346"/>
                <a:gd name="connsiteX0" fmla="*/ 0 w 1671700"/>
                <a:gd name="connsiteY0" fmla="*/ 1094156 h 1703746"/>
                <a:gd name="connsiteX1" fmla="*/ 1111792 w 1671700"/>
                <a:gd name="connsiteY1" fmla="*/ 1094156 h 1703746"/>
                <a:gd name="connsiteX2" fmla="*/ 1287263 w 1671700"/>
                <a:gd name="connsiteY2" fmla="*/ 0 h 1703746"/>
                <a:gd name="connsiteX3" fmla="*/ 1393083 w 1671700"/>
                <a:gd name="connsiteY3" fmla="*/ 1094156 h 1703746"/>
                <a:gd name="connsiteX4" fmla="*/ 1671700 w 1671700"/>
                <a:gd name="connsiteY4" fmla="*/ 1094156 h 1703746"/>
                <a:gd name="connsiteX5" fmla="*/ 1671700 w 1671700"/>
                <a:gd name="connsiteY5" fmla="*/ 1195754 h 1703746"/>
                <a:gd name="connsiteX6" fmla="*/ 1671700 w 1671700"/>
                <a:gd name="connsiteY6" fmla="*/ 1195754 h 1703746"/>
                <a:gd name="connsiteX7" fmla="*/ 1671700 w 1671700"/>
                <a:gd name="connsiteY7" fmla="*/ 1348152 h 1703746"/>
                <a:gd name="connsiteX8" fmla="*/ 1671700 w 1671700"/>
                <a:gd name="connsiteY8" fmla="*/ 1703746 h 1703746"/>
                <a:gd name="connsiteX9" fmla="*/ 1393083 w 1671700"/>
                <a:gd name="connsiteY9" fmla="*/ 1703746 h 1703746"/>
                <a:gd name="connsiteX10" fmla="*/ 975158 w 1671700"/>
                <a:gd name="connsiteY10" fmla="*/ 1703746 h 1703746"/>
                <a:gd name="connsiteX11" fmla="*/ 975158 w 1671700"/>
                <a:gd name="connsiteY11" fmla="*/ 1703746 h 1703746"/>
                <a:gd name="connsiteX12" fmla="*/ 0 w 1671700"/>
                <a:gd name="connsiteY12" fmla="*/ 1703746 h 1703746"/>
                <a:gd name="connsiteX13" fmla="*/ 0 w 1671700"/>
                <a:gd name="connsiteY13" fmla="*/ 1348152 h 1703746"/>
                <a:gd name="connsiteX14" fmla="*/ 0 w 1671700"/>
                <a:gd name="connsiteY14" fmla="*/ 1195754 h 1703746"/>
                <a:gd name="connsiteX15" fmla="*/ 0 w 1671700"/>
                <a:gd name="connsiteY15" fmla="*/ 1195754 h 1703746"/>
                <a:gd name="connsiteX16" fmla="*/ 0 w 1671700"/>
                <a:gd name="connsiteY16" fmla="*/ 1094156 h 1703746"/>
                <a:gd name="connsiteX0" fmla="*/ 0 w 1671700"/>
                <a:gd name="connsiteY0" fmla="*/ 1094156 h 1703746"/>
                <a:gd name="connsiteX1" fmla="*/ 1111792 w 1671700"/>
                <a:gd name="connsiteY1" fmla="*/ 1094156 h 1703746"/>
                <a:gd name="connsiteX2" fmla="*/ 954160 w 1671700"/>
                <a:gd name="connsiteY2" fmla="*/ 0 h 1703746"/>
                <a:gd name="connsiteX3" fmla="*/ 1393083 w 1671700"/>
                <a:gd name="connsiteY3" fmla="*/ 1094156 h 1703746"/>
                <a:gd name="connsiteX4" fmla="*/ 1671700 w 1671700"/>
                <a:gd name="connsiteY4" fmla="*/ 1094156 h 1703746"/>
                <a:gd name="connsiteX5" fmla="*/ 1671700 w 1671700"/>
                <a:gd name="connsiteY5" fmla="*/ 1195754 h 1703746"/>
                <a:gd name="connsiteX6" fmla="*/ 1671700 w 1671700"/>
                <a:gd name="connsiteY6" fmla="*/ 1195754 h 1703746"/>
                <a:gd name="connsiteX7" fmla="*/ 1671700 w 1671700"/>
                <a:gd name="connsiteY7" fmla="*/ 1348152 h 1703746"/>
                <a:gd name="connsiteX8" fmla="*/ 1671700 w 1671700"/>
                <a:gd name="connsiteY8" fmla="*/ 1703746 h 1703746"/>
                <a:gd name="connsiteX9" fmla="*/ 1393083 w 1671700"/>
                <a:gd name="connsiteY9" fmla="*/ 1703746 h 1703746"/>
                <a:gd name="connsiteX10" fmla="*/ 975158 w 1671700"/>
                <a:gd name="connsiteY10" fmla="*/ 1703746 h 1703746"/>
                <a:gd name="connsiteX11" fmla="*/ 975158 w 1671700"/>
                <a:gd name="connsiteY11" fmla="*/ 1703746 h 1703746"/>
                <a:gd name="connsiteX12" fmla="*/ 0 w 1671700"/>
                <a:gd name="connsiteY12" fmla="*/ 1703746 h 1703746"/>
                <a:gd name="connsiteX13" fmla="*/ 0 w 1671700"/>
                <a:gd name="connsiteY13" fmla="*/ 1348152 h 1703746"/>
                <a:gd name="connsiteX14" fmla="*/ 0 w 1671700"/>
                <a:gd name="connsiteY14" fmla="*/ 1195754 h 1703746"/>
                <a:gd name="connsiteX15" fmla="*/ 0 w 1671700"/>
                <a:gd name="connsiteY15" fmla="*/ 1195754 h 1703746"/>
                <a:gd name="connsiteX16" fmla="*/ 0 w 1671700"/>
                <a:gd name="connsiteY16" fmla="*/ 1094156 h 1703746"/>
                <a:gd name="connsiteX0" fmla="*/ 0 w 1671700"/>
                <a:gd name="connsiteY0" fmla="*/ 1100687 h 1710277"/>
                <a:gd name="connsiteX1" fmla="*/ 1111792 w 1671700"/>
                <a:gd name="connsiteY1" fmla="*/ 1100687 h 1710277"/>
                <a:gd name="connsiteX2" fmla="*/ 836595 w 1671700"/>
                <a:gd name="connsiteY2" fmla="*/ 0 h 1710277"/>
                <a:gd name="connsiteX3" fmla="*/ 1393083 w 1671700"/>
                <a:gd name="connsiteY3" fmla="*/ 1100687 h 1710277"/>
                <a:gd name="connsiteX4" fmla="*/ 1671700 w 1671700"/>
                <a:gd name="connsiteY4" fmla="*/ 1100687 h 1710277"/>
                <a:gd name="connsiteX5" fmla="*/ 1671700 w 1671700"/>
                <a:gd name="connsiteY5" fmla="*/ 1202285 h 1710277"/>
                <a:gd name="connsiteX6" fmla="*/ 1671700 w 1671700"/>
                <a:gd name="connsiteY6" fmla="*/ 1202285 h 1710277"/>
                <a:gd name="connsiteX7" fmla="*/ 1671700 w 1671700"/>
                <a:gd name="connsiteY7" fmla="*/ 1354683 h 1710277"/>
                <a:gd name="connsiteX8" fmla="*/ 1671700 w 1671700"/>
                <a:gd name="connsiteY8" fmla="*/ 1710277 h 1710277"/>
                <a:gd name="connsiteX9" fmla="*/ 1393083 w 1671700"/>
                <a:gd name="connsiteY9" fmla="*/ 1710277 h 1710277"/>
                <a:gd name="connsiteX10" fmla="*/ 975158 w 1671700"/>
                <a:gd name="connsiteY10" fmla="*/ 1710277 h 1710277"/>
                <a:gd name="connsiteX11" fmla="*/ 975158 w 1671700"/>
                <a:gd name="connsiteY11" fmla="*/ 1710277 h 1710277"/>
                <a:gd name="connsiteX12" fmla="*/ 0 w 1671700"/>
                <a:gd name="connsiteY12" fmla="*/ 1710277 h 1710277"/>
                <a:gd name="connsiteX13" fmla="*/ 0 w 1671700"/>
                <a:gd name="connsiteY13" fmla="*/ 1354683 h 1710277"/>
                <a:gd name="connsiteX14" fmla="*/ 0 w 1671700"/>
                <a:gd name="connsiteY14" fmla="*/ 1202285 h 1710277"/>
                <a:gd name="connsiteX15" fmla="*/ 0 w 1671700"/>
                <a:gd name="connsiteY15" fmla="*/ 1202285 h 1710277"/>
                <a:gd name="connsiteX16" fmla="*/ 0 w 1671700"/>
                <a:gd name="connsiteY16" fmla="*/ 1100687 h 1710277"/>
                <a:gd name="connsiteX0" fmla="*/ 0 w 1671700"/>
                <a:gd name="connsiteY0" fmla="*/ 1047933 h 1657523"/>
                <a:gd name="connsiteX1" fmla="*/ 1111792 w 1671700"/>
                <a:gd name="connsiteY1" fmla="*/ 1047933 h 1657523"/>
                <a:gd name="connsiteX2" fmla="*/ 779445 w 1671700"/>
                <a:gd name="connsiteY2" fmla="*/ 0 h 1657523"/>
                <a:gd name="connsiteX3" fmla="*/ 1393083 w 1671700"/>
                <a:gd name="connsiteY3" fmla="*/ 1047933 h 1657523"/>
                <a:gd name="connsiteX4" fmla="*/ 1671700 w 1671700"/>
                <a:gd name="connsiteY4" fmla="*/ 1047933 h 1657523"/>
                <a:gd name="connsiteX5" fmla="*/ 1671700 w 1671700"/>
                <a:gd name="connsiteY5" fmla="*/ 1149531 h 1657523"/>
                <a:gd name="connsiteX6" fmla="*/ 1671700 w 1671700"/>
                <a:gd name="connsiteY6" fmla="*/ 1149531 h 1657523"/>
                <a:gd name="connsiteX7" fmla="*/ 1671700 w 1671700"/>
                <a:gd name="connsiteY7" fmla="*/ 1301929 h 1657523"/>
                <a:gd name="connsiteX8" fmla="*/ 1671700 w 1671700"/>
                <a:gd name="connsiteY8" fmla="*/ 1657523 h 1657523"/>
                <a:gd name="connsiteX9" fmla="*/ 1393083 w 1671700"/>
                <a:gd name="connsiteY9" fmla="*/ 1657523 h 1657523"/>
                <a:gd name="connsiteX10" fmla="*/ 975158 w 1671700"/>
                <a:gd name="connsiteY10" fmla="*/ 1657523 h 1657523"/>
                <a:gd name="connsiteX11" fmla="*/ 975158 w 1671700"/>
                <a:gd name="connsiteY11" fmla="*/ 1657523 h 1657523"/>
                <a:gd name="connsiteX12" fmla="*/ 0 w 1671700"/>
                <a:gd name="connsiteY12" fmla="*/ 1657523 h 1657523"/>
                <a:gd name="connsiteX13" fmla="*/ 0 w 1671700"/>
                <a:gd name="connsiteY13" fmla="*/ 1301929 h 1657523"/>
                <a:gd name="connsiteX14" fmla="*/ 0 w 1671700"/>
                <a:gd name="connsiteY14" fmla="*/ 1149531 h 1657523"/>
                <a:gd name="connsiteX15" fmla="*/ 0 w 1671700"/>
                <a:gd name="connsiteY15" fmla="*/ 1149531 h 1657523"/>
                <a:gd name="connsiteX16" fmla="*/ 0 w 1671700"/>
                <a:gd name="connsiteY16" fmla="*/ 1047933 h 1657523"/>
                <a:gd name="connsiteX0" fmla="*/ 0 w 1671700"/>
                <a:gd name="connsiteY0" fmla="*/ 1061122 h 1670712"/>
                <a:gd name="connsiteX1" fmla="*/ 1111792 w 1671700"/>
                <a:gd name="connsiteY1" fmla="*/ 1061122 h 1670712"/>
                <a:gd name="connsiteX2" fmla="*/ 744276 w 1671700"/>
                <a:gd name="connsiteY2" fmla="*/ 0 h 1670712"/>
                <a:gd name="connsiteX3" fmla="*/ 1393083 w 1671700"/>
                <a:gd name="connsiteY3" fmla="*/ 1061122 h 1670712"/>
                <a:gd name="connsiteX4" fmla="*/ 1671700 w 1671700"/>
                <a:gd name="connsiteY4" fmla="*/ 1061122 h 1670712"/>
                <a:gd name="connsiteX5" fmla="*/ 1671700 w 1671700"/>
                <a:gd name="connsiteY5" fmla="*/ 1162720 h 1670712"/>
                <a:gd name="connsiteX6" fmla="*/ 1671700 w 1671700"/>
                <a:gd name="connsiteY6" fmla="*/ 1162720 h 1670712"/>
                <a:gd name="connsiteX7" fmla="*/ 1671700 w 1671700"/>
                <a:gd name="connsiteY7" fmla="*/ 1315118 h 1670712"/>
                <a:gd name="connsiteX8" fmla="*/ 1671700 w 1671700"/>
                <a:gd name="connsiteY8" fmla="*/ 1670712 h 1670712"/>
                <a:gd name="connsiteX9" fmla="*/ 1393083 w 1671700"/>
                <a:gd name="connsiteY9" fmla="*/ 1670712 h 1670712"/>
                <a:gd name="connsiteX10" fmla="*/ 975158 w 1671700"/>
                <a:gd name="connsiteY10" fmla="*/ 1670712 h 1670712"/>
                <a:gd name="connsiteX11" fmla="*/ 975158 w 1671700"/>
                <a:gd name="connsiteY11" fmla="*/ 1670712 h 1670712"/>
                <a:gd name="connsiteX12" fmla="*/ 0 w 1671700"/>
                <a:gd name="connsiteY12" fmla="*/ 1670712 h 1670712"/>
                <a:gd name="connsiteX13" fmla="*/ 0 w 1671700"/>
                <a:gd name="connsiteY13" fmla="*/ 1315118 h 1670712"/>
                <a:gd name="connsiteX14" fmla="*/ 0 w 1671700"/>
                <a:gd name="connsiteY14" fmla="*/ 1162720 h 1670712"/>
                <a:gd name="connsiteX15" fmla="*/ 0 w 1671700"/>
                <a:gd name="connsiteY15" fmla="*/ 1162720 h 1670712"/>
                <a:gd name="connsiteX16" fmla="*/ 0 w 1671700"/>
                <a:gd name="connsiteY16" fmla="*/ 1061122 h 1670712"/>
                <a:gd name="connsiteX0" fmla="*/ 0 w 1671700"/>
                <a:gd name="connsiteY0" fmla="*/ 990783 h 1600373"/>
                <a:gd name="connsiteX1" fmla="*/ 1111792 w 1671700"/>
                <a:gd name="connsiteY1" fmla="*/ 990783 h 1600373"/>
                <a:gd name="connsiteX2" fmla="*/ 691523 w 1671700"/>
                <a:gd name="connsiteY2" fmla="*/ 0 h 1600373"/>
                <a:gd name="connsiteX3" fmla="*/ 1393083 w 1671700"/>
                <a:gd name="connsiteY3" fmla="*/ 990783 h 1600373"/>
                <a:gd name="connsiteX4" fmla="*/ 1671700 w 1671700"/>
                <a:gd name="connsiteY4" fmla="*/ 990783 h 1600373"/>
                <a:gd name="connsiteX5" fmla="*/ 1671700 w 1671700"/>
                <a:gd name="connsiteY5" fmla="*/ 1092381 h 1600373"/>
                <a:gd name="connsiteX6" fmla="*/ 1671700 w 1671700"/>
                <a:gd name="connsiteY6" fmla="*/ 1092381 h 1600373"/>
                <a:gd name="connsiteX7" fmla="*/ 1671700 w 1671700"/>
                <a:gd name="connsiteY7" fmla="*/ 1244779 h 1600373"/>
                <a:gd name="connsiteX8" fmla="*/ 1671700 w 1671700"/>
                <a:gd name="connsiteY8" fmla="*/ 1600373 h 1600373"/>
                <a:gd name="connsiteX9" fmla="*/ 1393083 w 1671700"/>
                <a:gd name="connsiteY9" fmla="*/ 1600373 h 1600373"/>
                <a:gd name="connsiteX10" fmla="*/ 975158 w 1671700"/>
                <a:gd name="connsiteY10" fmla="*/ 1600373 h 1600373"/>
                <a:gd name="connsiteX11" fmla="*/ 975158 w 1671700"/>
                <a:gd name="connsiteY11" fmla="*/ 1600373 h 1600373"/>
                <a:gd name="connsiteX12" fmla="*/ 0 w 1671700"/>
                <a:gd name="connsiteY12" fmla="*/ 1600373 h 1600373"/>
                <a:gd name="connsiteX13" fmla="*/ 0 w 1671700"/>
                <a:gd name="connsiteY13" fmla="*/ 1244779 h 1600373"/>
                <a:gd name="connsiteX14" fmla="*/ 0 w 1671700"/>
                <a:gd name="connsiteY14" fmla="*/ 1092381 h 1600373"/>
                <a:gd name="connsiteX15" fmla="*/ 0 w 1671700"/>
                <a:gd name="connsiteY15" fmla="*/ 1092381 h 1600373"/>
                <a:gd name="connsiteX16" fmla="*/ 0 w 1671700"/>
                <a:gd name="connsiteY16" fmla="*/ 990783 h 1600373"/>
                <a:gd name="connsiteX0" fmla="*/ 0 w 1671700"/>
                <a:gd name="connsiteY0" fmla="*/ 1034744 h 1644334"/>
                <a:gd name="connsiteX1" fmla="*/ 1111792 w 1671700"/>
                <a:gd name="connsiteY1" fmla="*/ 1034744 h 1644334"/>
                <a:gd name="connsiteX2" fmla="*/ 669542 w 1671700"/>
                <a:gd name="connsiteY2" fmla="*/ 0 h 1644334"/>
                <a:gd name="connsiteX3" fmla="*/ 1393083 w 1671700"/>
                <a:gd name="connsiteY3" fmla="*/ 1034744 h 1644334"/>
                <a:gd name="connsiteX4" fmla="*/ 1671700 w 1671700"/>
                <a:gd name="connsiteY4" fmla="*/ 1034744 h 1644334"/>
                <a:gd name="connsiteX5" fmla="*/ 1671700 w 1671700"/>
                <a:gd name="connsiteY5" fmla="*/ 1136342 h 1644334"/>
                <a:gd name="connsiteX6" fmla="*/ 1671700 w 1671700"/>
                <a:gd name="connsiteY6" fmla="*/ 1136342 h 1644334"/>
                <a:gd name="connsiteX7" fmla="*/ 1671700 w 1671700"/>
                <a:gd name="connsiteY7" fmla="*/ 1288740 h 1644334"/>
                <a:gd name="connsiteX8" fmla="*/ 1671700 w 1671700"/>
                <a:gd name="connsiteY8" fmla="*/ 1644334 h 1644334"/>
                <a:gd name="connsiteX9" fmla="*/ 1393083 w 1671700"/>
                <a:gd name="connsiteY9" fmla="*/ 1644334 h 1644334"/>
                <a:gd name="connsiteX10" fmla="*/ 975158 w 1671700"/>
                <a:gd name="connsiteY10" fmla="*/ 1644334 h 1644334"/>
                <a:gd name="connsiteX11" fmla="*/ 975158 w 1671700"/>
                <a:gd name="connsiteY11" fmla="*/ 1644334 h 1644334"/>
                <a:gd name="connsiteX12" fmla="*/ 0 w 1671700"/>
                <a:gd name="connsiteY12" fmla="*/ 1644334 h 1644334"/>
                <a:gd name="connsiteX13" fmla="*/ 0 w 1671700"/>
                <a:gd name="connsiteY13" fmla="*/ 1288740 h 1644334"/>
                <a:gd name="connsiteX14" fmla="*/ 0 w 1671700"/>
                <a:gd name="connsiteY14" fmla="*/ 1136342 h 1644334"/>
                <a:gd name="connsiteX15" fmla="*/ 0 w 1671700"/>
                <a:gd name="connsiteY15" fmla="*/ 1136342 h 1644334"/>
                <a:gd name="connsiteX16" fmla="*/ 0 w 1671700"/>
                <a:gd name="connsiteY16" fmla="*/ 1034744 h 1644334"/>
                <a:gd name="connsiteX0" fmla="*/ 0 w 1671700"/>
                <a:gd name="connsiteY0" fmla="*/ 997141 h 1606731"/>
                <a:gd name="connsiteX1" fmla="*/ 1111792 w 1671700"/>
                <a:gd name="connsiteY1" fmla="*/ 997141 h 1606731"/>
                <a:gd name="connsiteX2" fmla="*/ 557558 w 1671700"/>
                <a:gd name="connsiteY2" fmla="*/ 0 h 1606731"/>
                <a:gd name="connsiteX3" fmla="*/ 1393083 w 1671700"/>
                <a:gd name="connsiteY3" fmla="*/ 997141 h 1606731"/>
                <a:gd name="connsiteX4" fmla="*/ 1671700 w 1671700"/>
                <a:gd name="connsiteY4" fmla="*/ 997141 h 1606731"/>
                <a:gd name="connsiteX5" fmla="*/ 1671700 w 1671700"/>
                <a:gd name="connsiteY5" fmla="*/ 1098739 h 1606731"/>
                <a:gd name="connsiteX6" fmla="*/ 1671700 w 1671700"/>
                <a:gd name="connsiteY6" fmla="*/ 1098739 h 1606731"/>
                <a:gd name="connsiteX7" fmla="*/ 1671700 w 1671700"/>
                <a:gd name="connsiteY7" fmla="*/ 1251137 h 1606731"/>
                <a:gd name="connsiteX8" fmla="*/ 1671700 w 1671700"/>
                <a:gd name="connsiteY8" fmla="*/ 1606731 h 1606731"/>
                <a:gd name="connsiteX9" fmla="*/ 1393083 w 1671700"/>
                <a:gd name="connsiteY9" fmla="*/ 1606731 h 1606731"/>
                <a:gd name="connsiteX10" fmla="*/ 975158 w 1671700"/>
                <a:gd name="connsiteY10" fmla="*/ 1606731 h 1606731"/>
                <a:gd name="connsiteX11" fmla="*/ 975158 w 1671700"/>
                <a:gd name="connsiteY11" fmla="*/ 1606731 h 1606731"/>
                <a:gd name="connsiteX12" fmla="*/ 0 w 1671700"/>
                <a:gd name="connsiteY12" fmla="*/ 1606731 h 1606731"/>
                <a:gd name="connsiteX13" fmla="*/ 0 w 1671700"/>
                <a:gd name="connsiteY13" fmla="*/ 1251137 h 1606731"/>
                <a:gd name="connsiteX14" fmla="*/ 0 w 1671700"/>
                <a:gd name="connsiteY14" fmla="*/ 1098739 h 1606731"/>
                <a:gd name="connsiteX15" fmla="*/ 0 w 1671700"/>
                <a:gd name="connsiteY15" fmla="*/ 1098739 h 1606731"/>
                <a:gd name="connsiteX16" fmla="*/ 0 w 1671700"/>
                <a:gd name="connsiteY16" fmla="*/ 997141 h 1606731"/>
                <a:gd name="connsiteX0" fmla="*/ 0 w 1671700"/>
                <a:gd name="connsiteY0" fmla="*/ 997141 h 1606731"/>
                <a:gd name="connsiteX1" fmla="*/ 1111792 w 1671700"/>
                <a:gd name="connsiteY1" fmla="*/ 997141 h 1606731"/>
                <a:gd name="connsiteX2" fmla="*/ 542030 w 1671700"/>
                <a:gd name="connsiteY2" fmla="*/ 0 h 1606731"/>
                <a:gd name="connsiteX3" fmla="*/ 1393083 w 1671700"/>
                <a:gd name="connsiteY3" fmla="*/ 997141 h 1606731"/>
                <a:gd name="connsiteX4" fmla="*/ 1671700 w 1671700"/>
                <a:gd name="connsiteY4" fmla="*/ 997141 h 1606731"/>
                <a:gd name="connsiteX5" fmla="*/ 1671700 w 1671700"/>
                <a:gd name="connsiteY5" fmla="*/ 1098739 h 1606731"/>
                <a:gd name="connsiteX6" fmla="*/ 1671700 w 1671700"/>
                <a:gd name="connsiteY6" fmla="*/ 1098739 h 1606731"/>
                <a:gd name="connsiteX7" fmla="*/ 1671700 w 1671700"/>
                <a:gd name="connsiteY7" fmla="*/ 1251137 h 1606731"/>
                <a:gd name="connsiteX8" fmla="*/ 1671700 w 1671700"/>
                <a:gd name="connsiteY8" fmla="*/ 1606731 h 1606731"/>
                <a:gd name="connsiteX9" fmla="*/ 1393083 w 1671700"/>
                <a:gd name="connsiteY9" fmla="*/ 1606731 h 1606731"/>
                <a:gd name="connsiteX10" fmla="*/ 975158 w 1671700"/>
                <a:gd name="connsiteY10" fmla="*/ 1606731 h 1606731"/>
                <a:gd name="connsiteX11" fmla="*/ 975158 w 1671700"/>
                <a:gd name="connsiteY11" fmla="*/ 1606731 h 1606731"/>
                <a:gd name="connsiteX12" fmla="*/ 0 w 1671700"/>
                <a:gd name="connsiteY12" fmla="*/ 1606731 h 1606731"/>
                <a:gd name="connsiteX13" fmla="*/ 0 w 1671700"/>
                <a:gd name="connsiteY13" fmla="*/ 1251137 h 1606731"/>
                <a:gd name="connsiteX14" fmla="*/ 0 w 1671700"/>
                <a:gd name="connsiteY14" fmla="*/ 1098739 h 1606731"/>
                <a:gd name="connsiteX15" fmla="*/ 0 w 1671700"/>
                <a:gd name="connsiteY15" fmla="*/ 1098739 h 1606731"/>
                <a:gd name="connsiteX16" fmla="*/ 0 w 1671700"/>
                <a:gd name="connsiteY16" fmla="*/ 997141 h 1606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1700" h="1606731">
                  <a:moveTo>
                    <a:pt x="0" y="997141"/>
                  </a:moveTo>
                  <a:lnTo>
                    <a:pt x="1111792" y="997141"/>
                  </a:lnTo>
                  <a:lnTo>
                    <a:pt x="542030" y="0"/>
                  </a:lnTo>
                  <a:lnTo>
                    <a:pt x="1393083" y="997141"/>
                  </a:lnTo>
                  <a:lnTo>
                    <a:pt x="1671700" y="997141"/>
                  </a:lnTo>
                  <a:lnTo>
                    <a:pt x="1671700" y="1098739"/>
                  </a:lnTo>
                  <a:lnTo>
                    <a:pt x="1671700" y="1098739"/>
                  </a:lnTo>
                  <a:lnTo>
                    <a:pt x="1671700" y="1251137"/>
                  </a:lnTo>
                  <a:lnTo>
                    <a:pt x="1671700" y="1606731"/>
                  </a:lnTo>
                  <a:lnTo>
                    <a:pt x="1393083" y="1606731"/>
                  </a:lnTo>
                  <a:lnTo>
                    <a:pt x="975158" y="1606731"/>
                  </a:lnTo>
                  <a:lnTo>
                    <a:pt x="975158" y="1606731"/>
                  </a:lnTo>
                  <a:lnTo>
                    <a:pt x="0" y="1606731"/>
                  </a:lnTo>
                  <a:lnTo>
                    <a:pt x="0" y="1251137"/>
                  </a:lnTo>
                  <a:lnTo>
                    <a:pt x="0" y="1098739"/>
                  </a:lnTo>
                  <a:lnTo>
                    <a:pt x="0" y="1098739"/>
                  </a:lnTo>
                  <a:lnTo>
                    <a:pt x="0" y="99714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 cmpd="sng">
              <a:solidFill>
                <a:srgbClr val="000000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74025" name="Rectangle 53">
              <a:extLst>
                <a:ext uri="{FF2B5EF4-FFF2-40B4-BE49-F238E27FC236}">
                  <a16:creationId xmlns:a16="http://schemas.microsoft.com/office/drawing/2014/main" id="{04C94E3D-D8E8-3853-C593-69E31E8A8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76452" y="5034262"/>
              <a:ext cx="1970553" cy="715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b="0">
                  <a:latin typeface="Helvetica" charset="0"/>
                </a:rPr>
                <a:t>One electron emits a wave</a:t>
              </a:r>
              <a:endParaRPr lang="fr-FR" b="0">
                <a:latin typeface="Helvetica" charset="0"/>
              </a:endParaRPr>
            </a:p>
          </p:txBody>
        </p:sp>
      </p:grpSp>
      <p:grpSp>
        <p:nvGrpSpPr>
          <p:cNvPr id="8" name="Grouper 263">
            <a:extLst>
              <a:ext uri="{FF2B5EF4-FFF2-40B4-BE49-F238E27FC236}">
                <a16:creationId xmlns:a16="http://schemas.microsoft.com/office/drawing/2014/main" id="{E3D4063D-9D4E-B69D-F2CB-E51160CF7258}"/>
              </a:ext>
            </a:extLst>
          </p:cNvPr>
          <p:cNvGrpSpPr/>
          <p:nvPr/>
        </p:nvGrpSpPr>
        <p:grpSpPr>
          <a:xfrm>
            <a:off x="5142650" y="3883496"/>
            <a:ext cx="4162207" cy="2821226"/>
            <a:chOff x="-395048" y="3691390"/>
            <a:chExt cx="4002119" cy="3072812"/>
          </a:xfrm>
          <a:solidFill>
            <a:schemeClr val="bg1">
              <a:lumMod val="75000"/>
            </a:schemeClr>
          </a:solidFill>
        </p:grpSpPr>
        <p:sp>
          <p:nvSpPr>
            <p:cNvPr id="9" name="AutoShape 90">
              <a:extLst>
                <a:ext uri="{FF2B5EF4-FFF2-40B4-BE49-F238E27FC236}">
                  <a16:creationId xmlns:a16="http://schemas.microsoft.com/office/drawing/2014/main" id="{B0548586-D8A6-35C2-C534-8C58F6CFD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95048" y="3691390"/>
              <a:ext cx="4002119" cy="3072812"/>
            </a:xfrm>
            <a:custGeom>
              <a:avLst/>
              <a:gdLst>
                <a:gd name="connsiteX0" fmla="*/ 0 w 3076143"/>
                <a:gd name="connsiteY0" fmla="*/ 0 h 1709144"/>
                <a:gd name="connsiteX1" fmla="*/ 1794417 w 3076143"/>
                <a:gd name="connsiteY1" fmla="*/ 0 h 1709144"/>
                <a:gd name="connsiteX2" fmla="*/ 3178548 w 3076143"/>
                <a:gd name="connsiteY2" fmla="*/ -754228 h 1709144"/>
                <a:gd name="connsiteX3" fmla="*/ 2563453 w 3076143"/>
                <a:gd name="connsiteY3" fmla="*/ 0 h 1709144"/>
                <a:gd name="connsiteX4" fmla="*/ 3076143 w 3076143"/>
                <a:gd name="connsiteY4" fmla="*/ 0 h 1709144"/>
                <a:gd name="connsiteX5" fmla="*/ 3076143 w 3076143"/>
                <a:gd name="connsiteY5" fmla="*/ 284857 h 1709144"/>
                <a:gd name="connsiteX6" fmla="*/ 3076143 w 3076143"/>
                <a:gd name="connsiteY6" fmla="*/ 284857 h 1709144"/>
                <a:gd name="connsiteX7" fmla="*/ 3076143 w 3076143"/>
                <a:gd name="connsiteY7" fmla="*/ 712143 h 1709144"/>
                <a:gd name="connsiteX8" fmla="*/ 3076143 w 3076143"/>
                <a:gd name="connsiteY8" fmla="*/ 1709144 h 1709144"/>
                <a:gd name="connsiteX9" fmla="*/ 2563453 w 3076143"/>
                <a:gd name="connsiteY9" fmla="*/ 1709144 h 1709144"/>
                <a:gd name="connsiteX10" fmla="*/ 1794417 w 3076143"/>
                <a:gd name="connsiteY10" fmla="*/ 1709144 h 1709144"/>
                <a:gd name="connsiteX11" fmla="*/ 1794417 w 3076143"/>
                <a:gd name="connsiteY11" fmla="*/ 1709144 h 1709144"/>
                <a:gd name="connsiteX12" fmla="*/ 0 w 3076143"/>
                <a:gd name="connsiteY12" fmla="*/ 1709144 h 1709144"/>
                <a:gd name="connsiteX13" fmla="*/ 0 w 3076143"/>
                <a:gd name="connsiteY13" fmla="*/ 712143 h 1709144"/>
                <a:gd name="connsiteX14" fmla="*/ 0 w 3076143"/>
                <a:gd name="connsiteY14" fmla="*/ 284857 h 1709144"/>
                <a:gd name="connsiteX15" fmla="*/ 0 w 3076143"/>
                <a:gd name="connsiteY15" fmla="*/ 284857 h 1709144"/>
                <a:gd name="connsiteX16" fmla="*/ 0 w 3076143"/>
                <a:gd name="connsiteY16" fmla="*/ 0 h 1709144"/>
                <a:gd name="connsiteX0" fmla="*/ 0 w 3159695"/>
                <a:gd name="connsiteY0" fmla="*/ 971044 h 2680188"/>
                <a:gd name="connsiteX1" fmla="*/ 1794417 w 3159695"/>
                <a:gd name="connsiteY1" fmla="*/ 971044 h 2680188"/>
                <a:gd name="connsiteX2" fmla="*/ 3159695 w 3159695"/>
                <a:gd name="connsiteY2" fmla="*/ 0 h 2680188"/>
                <a:gd name="connsiteX3" fmla="*/ 2563453 w 3159695"/>
                <a:gd name="connsiteY3" fmla="*/ 971044 h 2680188"/>
                <a:gd name="connsiteX4" fmla="*/ 3076143 w 3159695"/>
                <a:gd name="connsiteY4" fmla="*/ 971044 h 2680188"/>
                <a:gd name="connsiteX5" fmla="*/ 3076143 w 3159695"/>
                <a:gd name="connsiteY5" fmla="*/ 1255901 h 2680188"/>
                <a:gd name="connsiteX6" fmla="*/ 3076143 w 3159695"/>
                <a:gd name="connsiteY6" fmla="*/ 1255901 h 2680188"/>
                <a:gd name="connsiteX7" fmla="*/ 3076143 w 3159695"/>
                <a:gd name="connsiteY7" fmla="*/ 1683187 h 2680188"/>
                <a:gd name="connsiteX8" fmla="*/ 3076143 w 3159695"/>
                <a:gd name="connsiteY8" fmla="*/ 2680188 h 2680188"/>
                <a:gd name="connsiteX9" fmla="*/ 2563453 w 3159695"/>
                <a:gd name="connsiteY9" fmla="*/ 2680188 h 2680188"/>
                <a:gd name="connsiteX10" fmla="*/ 1794417 w 3159695"/>
                <a:gd name="connsiteY10" fmla="*/ 2680188 h 2680188"/>
                <a:gd name="connsiteX11" fmla="*/ 1794417 w 3159695"/>
                <a:gd name="connsiteY11" fmla="*/ 2680188 h 2680188"/>
                <a:gd name="connsiteX12" fmla="*/ 0 w 3159695"/>
                <a:gd name="connsiteY12" fmla="*/ 2680188 h 2680188"/>
                <a:gd name="connsiteX13" fmla="*/ 0 w 3159695"/>
                <a:gd name="connsiteY13" fmla="*/ 1683187 h 2680188"/>
                <a:gd name="connsiteX14" fmla="*/ 0 w 3159695"/>
                <a:gd name="connsiteY14" fmla="*/ 1255901 h 2680188"/>
                <a:gd name="connsiteX15" fmla="*/ 0 w 3159695"/>
                <a:gd name="connsiteY15" fmla="*/ 1255901 h 2680188"/>
                <a:gd name="connsiteX16" fmla="*/ 0 w 3159695"/>
                <a:gd name="connsiteY16" fmla="*/ 971044 h 2680188"/>
                <a:gd name="connsiteX0" fmla="*/ 0 w 3137029"/>
                <a:gd name="connsiteY0" fmla="*/ 966331 h 2675475"/>
                <a:gd name="connsiteX1" fmla="*/ 1794417 w 3137029"/>
                <a:gd name="connsiteY1" fmla="*/ 966331 h 2675475"/>
                <a:gd name="connsiteX2" fmla="*/ 3137029 w 3137029"/>
                <a:gd name="connsiteY2" fmla="*/ 0 h 2675475"/>
                <a:gd name="connsiteX3" fmla="*/ 2563453 w 3137029"/>
                <a:gd name="connsiteY3" fmla="*/ 966331 h 2675475"/>
                <a:gd name="connsiteX4" fmla="*/ 3076143 w 3137029"/>
                <a:gd name="connsiteY4" fmla="*/ 966331 h 2675475"/>
                <a:gd name="connsiteX5" fmla="*/ 3076143 w 3137029"/>
                <a:gd name="connsiteY5" fmla="*/ 1251188 h 2675475"/>
                <a:gd name="connsiteX6" fmla="*/ 3076143 w 3137029"/>
                <a:gd name="connsiteY6" fmla="*/ 1251188 h 2675475"/>
                <a:gd name="connsiteX7" fmla="*/ 3076143 w 3137029"/>
                <a:gd name="connsiteY7" fmla="*/ 1678474 h 2675475"/>
                <a:gd name="connsiteX8" fmla="*/ 3076143 w 3137029"/>
                <a:gd name="connsiteY8" fmla="*/ 2675475 h 2675475"/>
                <a:gd name="connsiteX9" fmla="*/ 2563453 w 3137029"/>
                <a:gd name="connsiteY9" fmla="*/ 2675475 h 2675475"/>
                <a:gd name="connsiteX10" fmla="*/ 1794417 w 3137029"/>
                <a:gd name="connsiteY10" fmla="*/ 2675475 h 2675475"/>
                <a:gd name="connsiteX11" fmla="*/ 1794417 w 3137029"/>
                <a:gd name="connsiteY11" fmla="*/ 2675475 h 2675475"/>
                <a:gd name="connsiteX12" fmla="*/ 0 w 3137029"/>
                <a:gd name="connsiteY12" fmla="*/ 2675475 h 2675475"/>
                <a:gd name="connsiteX13" fmla="*/ 0 w 3137029"/>
                <a:gd name="connsiteY13" fmla="*/ 1678474 h 2675475"/>
                <a:gd name="connsiteX14" fmla="*/ 0 w 3137029"/>
                <a:gd name="connsiteY14" fmla="*/ 1251188 h 2675475"/>
                <a:gd name="connsiteX15" fmla="*/ 0 w 3137029"/>
                <a:gd name="connsiteY15" fmla="*/ 1251188 h 2675475"/>
                <a:gd name="connsiteX16" fmla="*/ 0 w 3137029"/>
                <a:gd name="connsiteY16" fmla="*/ 966331 h 2675475"/>
                <a:gd name="connsiteX0" fmla="*/ 0 w 3105296"/>
                <a:gd name="connsiteY0" fmla="*/ 961618 h 2670762"/>
                <a:gd name="connsiteX1" fmla="*/ 1794417 w 3105296"/>
                <a:gd name="connsiteY1" fmla="*/ 961618 h 2670762"/>
                <a:gd name="connsiteX2" fmla="*/ 3105296 w 3105296"/>
                <a:gd name="connsiteY2" fmla="*/ 0 h 2670762"/>
                <a:gd name="connsiteX3" fmla="*/ 2563453 w 3105296"/>
                <a:gd name="connsiteY3" fmla="*/ 961618 h 2670762"/>
                <a:gd name="connsiteX4" fmla="*/ 3076143 w 3105296"/>
                <a:gd name="connsiteY4" fmla="*/ 961618 h 2670762"/>
                <a:gd name="connsiteX5" fmla="*/ 3076143 w 3105296"/>
                <a:gd name="connsiteY5" fmla="*/ 1246475 h 2670762"/>
                <a:gd name="connsiteX6" fmla="*/ 3076143 w 3105296"/>
                <a:gd name="connsiteY6" fmla="*/ 1246475 h 2670762"/>
                <a:gd name="connsiteX7" fmla="*/ 3076143 w 3105296"/>
                <a:gd name="connsiteY7" fmla="*/ 1673761 h 2670762"/>
                <a:gd name="connsiteX8" fmla="*/ 3076143 w 3105296"/>
                <a:gd name="connsiteY8" fmla="*/ 2670762 h 2670762"/>
                <a:gd name="connsiteX9" fmla="*/ 2563453 w 3105296"/>
                <a:gd name="connsiteY9" fmla="*/ 2670762 h 2670762"/>
                <a:gd name="connsiteX10" fmla="*/ 1794417 w 3105296"/>
                <a:gd name="connsiteY10" fmla="*/ 2670762 h 2670762"/>
                <a:gd name="connsiteX11" fmla="*/ 1794417 w 3105296"/>
                <a:gd name="connsiteY11" fmla="*/ 2670762 h 2670762"/>
                <a:gd name="connsiteX12" fmla="*/ 0 w 3105296"/>
                <a:gd name="connsiteY12" fmla="*/ 2670762 h 2670762"/>
                <a:gd name="connsiteX13" fmla="*/ 0 w 3105296"/>
                <a:gd name="connsiteY13" fmla="*/ 1673761 h 2670762"/>
                <a:gd name="connsiteX14" fmla="*/ 0 w 3105296"/>
                <a:gd name="connsiteY14" fmla="*/ 1246475 h 2670762"/>
                <a:gd name="connsiteX15" fmla="*/ 0 w 3105296"/>
                <a:gd name="connsiteY15" fmla="*/ 1246475 h 2670762"/>
                <a:gd name="connsiteX16" fmla="*/ 0 w 3105296"/>
                <a:gd name="connsiteY16" fmla="*/ 961618 h 2670762"/>
                <a:gd name="connsiteX0" fmla="*/ 0 w 3076143"/>
                <a:gd name="connsiteY0" fmla="*/ 753061 h 2462205"/>
                <a:gd name="connsiteX1" fmla="*/ 1794417 w 3076143"/>
                <a:gd name="connsiteY1" fmla="*/ 753061 h 2462205"/>
                <a:gd name="connsiteX2" fmla="*/ 2645984 w 3076143"/>
                <a:gd name="connsiteY2" fmla="*/ 0 h 2462205"/>
                <a:gd name="connsiteX3" fmla="*/ 2563453 w 3076143"/>
                <a:gd name="connsiteY3" fmla="*/ 753061 h 2462205"/>
                <a:gd name="connsiteX4" fmla="*/ 3076143 w 3076143"/>
                <a:gd name="connsiteY4" fmla="*/ 753061 h 2462205"/>
                <a:gd name="connsiteX5" fmla="*/ 3076143 w 3076143"/>
                <a:gd name="connsiteY5" fmla="*/ 1037918 h 2462205"/>
                <a:gd name="connsiteX6" fmla="*/ 3076143 w 3076143"/>
                <a:gd name="connsiteY6" fmla="*/ 1037918 h 2462205"/>
                <a:gd name="connsiteX7" fmla="*/ 3076143 w 3076143"/>
                <a:gd name="connsiteY7" fmla="*/ 1465204 h 2462205"/>
                <a:gd name="connsiteX8" fmla="*/ 3076143 w 3076143"/>
                <a:gd name="connsiteY8" fmla="*/ 2462205 h 2462205"/>
                <a:gd name="connsiteX9" fmla="*/ 2563453 w 3076143"/>
                <a:gd name="connsiteY9" fmla="*/ 2462205 h 2462205"/>
                <a:gd name="connsiteX10" fmla="*/ 1794417 w 3076143"/>
                <a:gd name="connsiteY10" fmla="*/ 2462205 h 2462205"/>
                <a:gd name="connsiteX11" fmla="*/ 1794417 w 3076143"/>
                <a:gd name="connsiteY11" fmla="*/ 2462205 h 2462205"/>
                <a:gd name="connsiteX12" fmla="*/ 0 w 3076143"/>
                <a:gd name="connsiteY12" fmla="*/ 2462205 h 2462205"/>
                <a:gd name="connsiteX13" fmla="*/ 0 w 3076143"/>
                <a:gd name="connsiteY13" fmla="*/ 1465204 h 2462205"/>
                <a:gd name="connsiteX14" fmla="*/ 0 w 3076143"/>
                <a:gd name="connsiteY14" fmla="*/ 1037918 h 2462205"/>
                <a:gd name="connsiteX15" fmla="*/ 0 w 3076143"/>
                <a:gd name="connsiteY15" fmla="*/ 1037918 h 2462205"/>
                <a:gd name="connsiteX16" fmla="*/ 0 w 3076143"/>
                <a:gd name="connsiteY16" fmla="*/ 753061 h 2462205"/>
                <a:gd name="connsiteX0" fmla="*/ 0 w 3076143"/>
                <a:gd name="connsiteY0" fmla="*/ 862801 h 2571945"/>
                <a:gd name="connsiteX1" fmla="*/ 1794417 w 3076143"/>
                <a:gd name="connsiteY1" fmla="*/ 862801 h 2571945"/>
                <a:gd name="connsiteX2" fmla="*/ 2833311 w 3076143"/>
                <a:gd name="connsiteY2" fmla="*/ 0 h 2571945"/>
                <a:gd name="connsiteX3" fmla="*/ 2563453 w 3076143"/>
                <a:gd name="connsiteY3" fmla="*/ 862801 h 2571945"/>
                <a:gd name="connsiteX4" fmla="*/ 3076143 w 3076143"/>
                <a:gd name="connsiteY4" fmla="*/ 862801 h 2571945"/>
                <a:gd name="connsiteX5" fmla="*/ 3076143 w 3076143"/>
                <a:gd name="connsiteY5" fmla="*/ 1147658 h 2571945"/>
                <a:gd name="connsiteX6" fmla="*/ 3076143 w 3076143"/>
                <a:gd name="connsiteY6" fmla="*/ 1147658 h 2571945"/>
                <a:gd name="connsiteX7" fmla="*/ 3076143 w 3076143"/>
                <a:gd name="connsiteY7" fmla="*/ 1574944 h 2571945"/>
                <a:gd name="connsiteX8" fmla="*/ 3076143 w 3076143"/>
                <a:gd name="connsiteY8" fmla="*/ 2571945 h 2571945"/>
                <a:gd name="connsiteX9" fmla="*/ 2563453 w 3076143"/>
                <a:gd name="connsiteY9" fmla="*/ 2571945 h 2571945"/>
                <a:gd name="connsiteX10" fmla="*/ 1794417 w 3076143"/>
                <a:gd name="connsiteY10" fmla="*/ 2571945 h 2571945"/>
                <a:gd name="connsiteX11" fmla="*/ 1794417 w 3076143"/>
                <a:gd name="connsiteY11" fmla="*/ 2571945 h 2571945"/>
                <a:gd name="connsiteX12" fmla="*/ 0 w 3076143"/>
                <a:gd name="connsiteY12" fmla="*/ 2571945 h 2571945"/>
                <a:gd name="connsiteX13" fmla="*/ 0 w 3076143"/>
                <a:gd name="connsiteY13" fmla="*/ 1574944 h 2571945"/>
                <a:gd name="connsiteX14" fmla="*/ 0 w 3076143"/>
                <a:gd name="connsiteY14" fmla="*/ 1147658 h 2571945"/>
                <a:gd name="connsiteX15" fmla="*/ 0 w 3076143"/>
                <a:gd name="connsiteY15" fmla="*/ 1147658 h 2571945"/>
                <a:gd name="connsiteX16" fmla="*/ 0 w 3076143"/>
                <a:gd name="connsiteY16" fmla="*/ 862801 h 2571945"/>
                <a:gd name="connsiteX0" fmla="*/ 0 w 3076143"/>
                <a:gd name="connsiteY0" fmla="*/ 845095 h 2554239"/>
                <a:gd name="connsiteX1" fmla="*/ 1794417 w 3076143"/>
                <a:gd name="connsiteY1" fmla="*/ 845095 h 2554239"/>
                <a:gd name="connsiteX2" fmla="*/ 2849368 w 3076143"/>
                <a:gd name="connsiteY2" fmla="*/ 0 h 2554239"/>
                <a:gd name="connsiteX3" fmla="*/ 2563453 w 3076143"/>
                <a:gd name="connsiteY3" fmla="*/ 845095 h 2554239"/>
                <a:gd name="connsiteX4" fmla="*/ 3076143 w 3076143"/>
                <a:gd name="connsiteY4" fmla="*/ 845095 h 2554239"/>
                <a:gd name="connsiteX5" fmla="*/ 3076143 w 3076143"/>
                <a:gd name="connsiteY5" fmla="*/ 1129952 h 2554239"/>
                <a:gd name="connsiteX6" fmla="*/ 3076143 w 3076143"/>
                <a:gd name="connsiteY6" fmla="*/ 1129952 h 2554239"/>
                <a:gd name="connsiteX7" fmla="*/ 3076143 w 3076143"/>
                <a:gd name="connsiteY7" fmla="*/ 1557238 h 2554239"/>
                <a:gd name="connsiteX8" fmla="*/ 3076143 w 3076143"/>
                <a:gd name="connsiteY8" fmla="*/ 2554239 h 2554239"/>
                <a:gd name="connsiteX9" fmla="*/ 2563453 w 3076143"/>
                <a:gd name="connsiteY9" fmla="*/ 2554239 h 2554239"/>
                <a:gd name="connsiteX10" fmla="*/ 1794417 w 3076143"/>
                <a:gd name="connsiteY10" fmla="*/ 2554239 h 2554239"/>
                <a:gd name="connsiteX11" fmla="*/ 1794417 w 3076143"/>
                <a:gd name="connsiteY11" fmla="*/ 2554239 h 2554239"/>
                <a:gd name="connsiteX12" fmla="*/ 0 w 3076143"/>
                <a:gd name="connsiteY12" fmla="*/ 2554239 h 2554239"/>
                <a:gd name="connsiteX13" fmla="*/ 0 w 3076143"/>
                <a:gd name="connsiteY13" fmla="*/ 1557238 h 2554239"/>
                <a:gd name="connsiteX14" fmla="*/ 0 w 3076143"/>
                <a:gd name="connsiteY14" fmla="*/ 1129952 h 2554239"/>
                <a:gd name="connsiteX15" fmla="*/ 0 w 3076143"/>
                <a:gd name="connsiteY15" fmla="*/ 1129952 h 2554239"/>
                <a:gd name="connsiteX16" fmla="*/ 0 w 3076143"/>
                <a:gd name="connsiteY16" fmla="*/ 845095 h 2554239"/>
                <a:gd name="connsiteX0" fmla="*/ 0 w 3076143"/>
                <a:gd name="connsiteY0" fmla="*/ 887700 h 2596844"/>
                <a:gd name="connsiteX1" fmla="*/ 1794417 w 3076143"/>
                <a:gd name="connsiteY1" fmla="*/ 887700 h 2596844"/>
                <a:gd name="connsiteX2" fmla="*/ 2866930 w 3076143"/>
                <a:gd name="connsiteY2" fmla="*/ 0 h 2596844"/>
                <a:gd name="connsiteX3" fmla="*/ 2563453 w 3076143"/>
                <a:gd name="connsiteY3" fmla="*/ 887700 h 2596844"/>
                <a:gd name="connsiteX4" fmla="*/ 3076143 w 3076143"/>
                <a:gd name="connsiteY4" fmla="*/ 887700 h 2596844"/>
                <a:gd name="connsiteX5" fmla="*/ 3076143 w 3076143"/>
                <a:gd name="connsiteY5" fmla="*/ 1172557 h 2596844"/>
                <a:gd name="connsiteX6" fmla="*/ 3076143 w 3076143"/>
                <a:gd name="connsiteY6" fmla="*/ 1172557 h 2596844"/>
                <a:gd name="connsiteX7" fmla="*/ 3076143 w 3076143"/>
                <a:gd name="connsiteY7" fmla="*/ 1599843 h 2596844"/>
                <a:gd name="connsiteX8" fmla="*/ 3076143 w 3076143"/>
                <a:gd name="connsiteY8" fmla="*/ 2596844 h 2596844"/>
                <a:gd name="connsiteX9" fmla="*/ 2563453 w 3076143"/>
                <a:gd name="connsiteY9" fmla="*/ 2596844 h 2596844"/>
                <a:gd name="connsiteX10" fmla="*/ 1794417 w 3076143"/>
                <a:gd name="connsiteY10" fmla="*/ 2596844 h 2596844"/>
                <a:gd name="connsiteX11" fmla="*/ 1794417 w 3076143"/>
                <a:gd name="connsiteY11" fmla="*/ 2596844 h 2596844"/>
                <a:gd name="connsiteX12" fmla="*/ 0 w 3076143"/>
                <a:gd name="connsiteY12" fmla="*/ 2596844 h 2596844"/>
                <a:gd name="connsiteX13" fmla="*/ 0 w 3076143"/>
                <a:gd name="connsiteY13" fmla="*/ 1599843 h 2596844"/>
                <a:gd name="connsiteX14" fmla="*/ 0 w 3076143"/>
                <a:gd name="connsiteY14" fmla="*/ 1172557 h 2596844"/>
                <a:gd name="connsiteX15" fmla="*/ 0 w 3076143"/>
                <a:gd name="connsiteY15" fmla="*/ 1172557 h 2596844"/>
                <a:gd name="connsiteX16" fmla="*/ 0 w 3076143"/>
                <a:gd name="connsiteY16" fmla="*/ 887700 h 2596844"/>
                <a:gd name="connsiteX0" fmla="*/ 0 w 3076143"/>
                <a:gd name="connsiteY0" fmla="*/ 879954 h 2589098"/>
                <a:gd name="connsiteX1" fmla="*/ 1794417 w 3076143"/>
                <a:gd name="connsiteY1" fmla="*/ 879954 h 2589098"/>
                <a:gd name="connsiteX2" fmla="*/ 2891517 w 3076143"/>
                <a:gd name="connsiteY2" fmla="*/ 0 h 2589098"/>
                <a:gd name="connsiteX3" fmla="*/ 2563453 w 3076143"/>
                <a:gd name="connsiteY3" fmla="*/ 879954 h 2589098"/>
                <a:gd name="connsiteX4" fmla="*/ 3076143 w 3076143"/>
                <a:gd name="connsiteY4" fmla="*/ 879954 h 2589098"/>
                <a:gd name="connsiteX5" fmla="*/ 3076143 w 3076143"/>
                <a:gd name="connsiteY5" fmla="*/ 1164811 h 2589098"/>
                <a:gd name="connsiteX6" fmla="*/ 3076143 w 3076143"/>
                <a:gd name="connsiteY6" fmla="*/ 1164811 h 2589098"/>
                <a:gd name="connsiteX7" fmla="*/ 3076143 w 3076143"/>
                <a:gd name="connsiteY7" fmla="*/ 1592097 h 2589098"/>
                <a:gd name="connsiteX8" fmla="*/ 3076143 w 3076143"/>
                <a:gd name="connsiteY8" fmla="*/ 2589098 h 2589098"/>
                <a:gd name="connsiteX9" fmla="*/ 2563453 w 3076143"/>
                <a:gd name="connsiteY9" fmla="*/ 2589098 h 2589098"/>
                <a:gd name="connsiteX10" fmla="*/ 1794417 w 3076143"/>
                <a:gd name="connsiteY10" fmla="*/ 2589098 h 2589098"/>
                <a:gd name="connsiteX11" fmla="*/ 1794417 w 3076143"/>
                <a:gd name="connsiteY11" fmla="*/ 2589098 h 2589098"/>
                <a:gd name="connsiteX12" fmla="*/ 0 w 3076143"/>
                <a:gd name="connsiteY12" fmla="*/ 2589098 h 2589098"/>
                <a:gd name="connsiteX13" fmla="*/ 0 w 3076143"/>
                <a:gd name="connsiteY13" fmla="*/ 1592097 h 2589098"/>
                <a:gd name="connsiteX14" fmla="*/ 0 w 3076143"/>
                <a:gd name="connsiteY14" fmla="*/ 1164811 h 2589098"/>
                <a:gd name="connsiteX15" fmla="*/ 0 w 3076143"/>
                <a:gd name="connsiteY15" fmla="*/ 1164811 h 2589098"/>
                <a:gd name="connsiteX16" fmla="*/ 0 w 3076143"/>
                <a:gd name="connsiteY16" fmla="*/ 879954 h 2589098"/>
                <a:gd name="connsiteX0" fmla="*/ 0 w 3076143"/>
                <a:gd name="connsiteY0" fmla="*/ 874989 h 2584133"/>
                <a:gd name="connsiteX1" fmla="*/ 1794417 w 3076143"/>
                <a:gd name="connsiteY1" fmla="*/ 874989 h 2584133"/>
                <a:gd name="connsiteX2" fmla="*/ 2882511 w 3076143"/>
                <a:gd name="connsiteY2" fmla="*/ 0 h 2584133"/>
                <a:gd name="connsiteX3" fmla="*/ 2563453 w 3076143"/>
                <a:gd name="connsiteY3" fmla="*/ 874989 h 2584133"/>
                <a:gd name="connsiteX4" fmla="*/ 3076143 w 3076143"/>
                <a:gd name="connsiteY4" fmla="*/ 874989 h 2584133"/>
                <a:gd name="connsiteX5" fmla="*/ 3076143 w 3076143"/>
                <a:gd name="connsiteY5" fmla="*/ 1159846 h 2584133"/>
                <a:gd name="connsiteX6" fmla="*/ 3076143 w 3076143"/>
                <a:gd name="connsiteY6" fmla="*/ 1159846 h 2584133"/>
                <a:gd name="connsiteX7" fmla="*/ 3076143 w 3076143"/>
                <a:gd name="connsiteY7" fmla="*/ 1587132 h 2584133"/>
                <a:gd name="connsiteX8" fmla="*/ 3076143 w 3076143"/>
                <a:gd name="connsiteY8" fmla="*/ 2584133 h 2584133"/>
                <a:gd name="connsiteX9" fmla="*/ 2563453 w 3076143"/>
                <a:gd name="connsiteY9" fmla="*/ 2584133 h 2584133"/>
                <a:gd name="connsiteX10" fmla="*/ 1794417 w 3076143"/>
                <a:gd name="connsiteY10" fmla="*/ 2584133 h 2584133"/>
                <a:gd name="connsiteX11" fmla="*/ 1794417 w 3076143"/>
                <a:gd name="connsiteY11" fmla="*/ 2584133 h 2584133"/>
                <a:gd name="connsiteX12" fmla="*/ 0 w 3076143"/>
                <a:gd name="connsiteY12" fmla="*/ 2584133 h 2584133"/>
                <a:gd name="connsiteX13" fmla="*/ 0 w 3076143"/>
                <a:gd name="connsiteY13" fmla="*/ 1587132 h 2584133"/>
                <a:gd name="connsiteX14" fmla="*/ 0 w 3076143"/>
                <a:gd name="connsiteY14" fmla="*/ 1159846 h 2584133"/>
                <a:gd name="connsiteX15" fmla="*/ 0 w 3076143"/>
                <a:gd name="connsiteY15" fmla="*/ 1159846 h 2584133"/>
                <a:gd name="connsiteX16" fmla="*/ 0 w 3076143"/>
                <a:gd name="connsiteY16" fmla="*/ 874989 h 2584133"/>
                <a:gd name="connsiteX0" fmla="*/ 0 w 3076143"/>
                <a:gd name="connsiteY0" fmla="*/ 742823 h 2451967"/>
                <a:gd name="connsiteX1" fmla="*/ 1794417 w 3076143"/>
                <a:gd name="connsiteY1" fmla="*/ 742823 h 2451967"/>
                <a:gd name="connsiteX2" fmla="*/ 2862535 w 3076143"/>
                <a:gd name="connsiteY2" fmla="*/ 0 h 2451967"/>
                <a:gd name="connsiteX3" fmla="*/ 2563453 w 3076143"/>
                <a:gd name="connsiteY3" fmla="*/ 742823 h 2451967"/>
                <a:gd name="connsiteX4" fmla="*/ 3076143 w 3076143"/>
                <a:gd name="connsiteY4" fmla="*/ 742823 h 2451967"/>
                <a:gd name="connsiteX5" fmla="*/ 3076143 w 3076143"/>
                <a:gd name="connsiteY5" fmla="*/ 1027680 h 2451967"/>
                <a:gd name="connsiteX6" fmla="*/ 3076143 w 3076143"/>
                <a:gd name="connsiteY6" fmla="*/ 1027680 h 2451967"/>
                <a:gd name="connsiteX7" fmla="*/ 3076143 w 3076143"/>
                <a:gd name="connsiteY7" fmla="*/ 1454966 h 2451967"/>
                <a:gd name="connsiteX8" fmla="*/ 3076143 w 3076143"/>
                <a:gd name="connsiteY8" fmla="*/ 2451967 h 2451967"/>
                <a:gd name="connsiteX9" fmla="*/ 2563453 w 3076143"/>
                <a:gd name="connsiteY9" fmla="*/ 2451967 h 2451967"/>
                <a:gd name="connsiteX10" fmla="*/ 1794417 w 3076143"/>
                <a:gd name="connsiteY10" fmla="*/ 2451967 h 2451967"/>
                <a:gd name="connsiteX11" fmla="*/ 1794417 w 3076143"/>
                <a:gd name="connsiteY11" fmla="*/ 2451967 h 2451967"/>
                <a:gd name="connsiteX12" fmla="*/ 0 w 3076143"/>
                <a:gd name="connsiteY12" fmla="*/ 2451967 h 2451967"/>
                <a:gd name="connsiteX13" fmla="*/ 0 w 3076143"/>
                <a:gd name="connsiteY13" fmla="*/ 1454966 h 2451967"/>
                <a:gd name="connsiteX14" fmla="*/ 0 w 3076143"/>
                <a:gd name="connsiteY14" fmla="*/ 1027680 h 2451967"/>
                <a:gd name="connsiteX15" fmla="*/ 0 w 3076143"/>
                <a:gd name="connsiteY15" fmla="*/ 1027680 h 2451967"/>
                <a:gd name="connsiteX16" fmla="*/ 0 w 3076143"/>
                <a:gd name="connsiteY16" fmla="*/ 742823 h 2451967"/>
                <a:gd name="connsiteX0" fmla="*/ 0 w 3076143"/>
                <a:gd name="connsiteY0" fmla="*/ 776213 h 2485357"/>
                <a:gd name="connsiteX1" fmla="*/ 1794417 w 3076143"/>
                <a:gd name="connsiteY1" fmla="*/ 776213 h 2485357"/>
                <a:gd name="connsiteX2" fmla="*/ 2804277 w 3076143"/>
                <a:gd name="connsiteY2" fmla="*/ 0 h 2485357"/>
                <a:gd name="connsiteX3" fmla="*/ 2563453 w 3076143"/>
                <a:gd name="connsiteY3" fmla="*/ 776213 h 2485357"/>
                <a:gd name="connsiteX4" fmla="*/ 3076143 w 3076143"/>
                <a:gd name="connsiteY4" fmla="*/ 776213 h 2485357"/>
                <a:gd name="connsiteX5" fmla="*/ 3076143 w 3076143"/>
                <a:gd name="connsiteY5" fmla="*/ 1061070 h 2485357"/>
                <a:gd name="connsiteX6" fmla="*/ 3076143 w 3076143"/>
                <a:gd name="connsiteY6" fmla="*/ 1061070 h 2485357"/>
                <a:gd name="connsiteX7" fmla="*/ 3076143 w 3076143"/>
                <a:gd name="connsiteY7" fmla="*/ 1488356 h 2485357"/>
                <a:gd name="connsiteX8" fmla="*/ 3076143 w 3076143"/>
                <a:gd name="connsiteY8" fmla="*/ 2485357 h 2485357"/>
                <a:gd name="connsiteX9" fmla="*/ 2563453 w 3076143"/>
                <a:gd name="connsiteY9" fmla="*/ 2485357 h 2485357"/>
                <a:gd name="connsiteX10" fmla="*/ 1794417 w 3076143"/>
                <a:gd name="connsiteY10" fmla="*/ 2485357 h 2485357"/>
                <a:gd name="connsiteX11" fmla="*/ 1794417 w 3076143"/>
                <a:gd name="connsiteY11" fmla="*/ 2485357 h 2485357"/>
                <a:gd name="connsiteX12" fmla="*/ 0 w 3076143"/>
                <a:gd name="connsiteY12" fmla="*/ 2485357 h 2485357"/>
                <a:gd name="connsiteX13" fmla="*/ 0 w 3076143"/>
                <a:gd name="connsiteY13" fmla="*/ 1488356 h 2485357"/>
                <a:gd name="connsiteX14" fmla="*/ 0 w 3076143"/>
                <a:gd name="connsiteY14" fmla="*/ 1061070 h 2485357"/>
                <a:gd name="connsiteX15" fmla="*/ 0 w 3076143"/>
                <a:gd name="connsiteY15" fmla="*/ 1061070 h 2485357"/>
                <a:gd name="connsiteX16" fmla="*/ 0 w 3076143"/>
                <a:gd name="connsiteY16" fmla="*/ 776213 h 2485357"/>
                <a:gd name="connsiteX0" fmla="*/ 0 w 3076143"/>
                <a:gd name="connsiteY0" fmla="*/ 776213 h 2485357"/>
                <a:gd name="connsiteX1" fmla="*/ 1794417 w 3076143"/>
                <a:gd name="connsiteY1" fmla="*/ 776213 h 2485357"/>
                <a:gd name="connsiteX2" fmla="*/ 2778871 w 3076143"/>
                <a:gd name="connsiteY2" fmla="*/ 0 h 2485357"/>
                <a:gd name="connsiteX3" fmla="*/ 2563453 w 3076143"/>
                <a:gd name="connsiteY3" fmla="*/ 776213 h 2485357"/>
                <a:gd name="connsiteX4" fmla="*/ 3076143 w 3076143"/>
                <a:gd name="connsiteY4" fmla="*/ 776213 h 2485357"/>
                <a:gd name="connsiteX5" fmla="*/ 3076143 w 3076143"/>
                <a:gd name="connsiteY5" fmla="*/ 1061070 h 2485357"/>
                <a:gd name="connsiteX6" fmla="*/ 3076143 w 3076143"/>
                <a:gd name="connsiteY6" fmla="*/ 1061070 h 2485357"/>
                <a:gd name="connsiteX7" fmla="*/ 3076143 w 3076143"/>
                <a:gd name="connsiteY7" fmla="*/ 1488356 h 2485357"/>
                <a:gd name="connsiteX8" fmla="*/ 3076143 w 3076143"/>
                <a:gd name="connsiteY8" fmla="*/ 2485357 h 2485357"/>
                <a:gd name="connsiteX9" fmla="*/ 2563453 w 3076143"/>
                <a:gd name="connsiteY9" fmla="*/ 2485357 h 2485357"/>
                <a:gd name="connsiteX10" fmla="*/ 1794417 w 3076143"/>
                <a:gd name="connsiteY10" fmla="*/ 2485357 h 2485357"/>
                <a:gd name="connsiteX11" fmla="*/ 1794417 w 3076143"/>
                <a:gd name="connsiteY11" fmla="*/ 2485357 h 2485357"/>
                <a:gd name="connsiteX12" fmla="*/ 0 w 3076143"/>
                <a:gd name="connsiteY12" fmla="*/ 2485357 h 2485357"/>
                <a:gd name="connsiteX13" fmla="*/ 0 w 3076143"/>
                <a:gd name="connsiteY13" fmla="*/ 1488356 h 2485357"/>
                <a:gd name="connsiteX14" fmla="*/ 0 w 3076143"/>
                <a:gd name="connsiteY14" fmla="*/ 1061070 h 2485357"/>
                <a:gd name="connsiteX15" fmla="*/ 0 w 3076143"/>
                <a:gd name="connsiteY15" fmla="*/ 1061070 h 2485357"/>
                <a:gd name="connsiteX16" fmla="*/ 0 w 3076143"/>
                <a:gd name="connsiteY16" fmla="*/ 776213 h 2485357"/>
                <a:gd name="connsiteX0" fmla="*/ 0 w 3076143"/>
                <a:gd name="connsiteY0" fmla="*/ 680873 h 2390017"/>
                <a:gd name="connsiteX1" fmla="*/ 1794417 w 3076143"/>
                <a:gd name="connsiteY1" fmla="*/ 680873 h 2390017"/>
                <a:gd name="connsiteX2" fmla="*/ 2851650 w 3076143"/>
                <a:gd name="connsiteY2" fmla="*/ 0 h 2390017"/>
                <a:gd name="connsiteX3" fmla="*/ 2563453 w 3076143"/>
                <a:gd name="connsiteY3" fmla="*/ 680873 h 2390017"/>
                <a:gd name="connsiteX4" fmla="*/ 3076143 w 3076143"/>
                <a:gd name="connsiteY4" fmla="*/ 680873 h 2390017"/>
                <a:gd name="connsiteX5" fmla="*/ 3076143 w 3076143"/>
                <a:gd name="connsiteY5" fmla="*/ 965730 h 2390017"/>
                <a:gd name="connsiteX6" fmla="*/ 3076143 w 3076143"/>
                <a:gd name="connsiteY6" fmla="*/ 965730 h 2390017"/>
                <a:gd name="connsiteX7" fmla="*/ 3076143 w 3076143"/>
                <a:gd name="connsiteY7" fmla="*/ 1393016 h 2390017"/>
                <a:gd name="connsiteX8" fmla="*/ 3076143 w 3076143"/>
                <a:gd name="connsiteY8" fmla="*/ 2390017 h 2390017"/>
                <a:gd name="connsiteX9" fmla="*/ 2563453 w 3076143"/>
                <a:gd name="connsiteY9" fmla="*/ 2390017 h 2390017"/>
                <a:gd name="connsiteX10" fmla="*/ 1794417 w 3076143"/>
                <a:gd name="connsiteY10" fmla="*/ 2390017 h 2390017"/>
                <a:gd name="connsiteX11" fmla="*/ 1794417 w 3076143"/>
                <a:gd name="connsiteY11" fmla="*/ 2390017 h 2390017"/>
                <a:gd name="connsiteX12" fmla="*/ 0 w 3076143"/>
                <a:gd name="connsiteY12" fmla="*/ 2390017 h 2390017"/>
                <a:gd name="connsiteX13" fmla="*/ 0 w 3076143"/>
                <a:gd name="connsiteY13" fmla="*/ 1393016 h 2390017"/>
                <a:gd name="connsiteX14" fmla="*/ 0 w 3076143"/>
                <a:gd name="connsiteY14" fmla="*/ 965730 h 2390017"/>
                <a:gd name="connsiteX15" fmla="*/ 0 w 3076143"/>
                <a:gd name="connsiteY15" fmla="*/ 965730 h 2390017"/>
                <a:gd name="connsiteX16" fmla="*/ 0 w 3076143"/>
                <a:gd name="connsiteY16" fmla="*/ 680873 h 239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76143" h="2390017">
                  <a:moveTo>
                    <a:pt x="0" y="680873"/>
                  </a:moveTo>
                  <a:lnTo>
                    <a:pt x="1794417" y="680873"/>
                  </a:lnTo>
                  <a:lnTo>
                    <a:pt x="2851650" y="0"/>
                  </a:lnTo>
                  <a:lnTo>
                    <a:pt x="2563453" y="680873"/>
                  </a:lnTo>
                  <a:lnTo>
                    <a:pt x="3076143" y="680873"/>
                  </a:lnTo>
                  <a:lnTo>
                    <a:pt x="3076143" y="965730"/>
                  </a:lnTo>
                  <a:lnTo>
                    <a:pt x="3076143" y="965730"/>
                  </a:lnTo>
                  <a:lnTo>
                    <a:pt x="3076143" y="1393016"/>
                  </a:lnTo>
                  <a:lnTo>
                    <a:pt x="3076143" y="2390017"/>
                  </a:lnTo>
                  <a:lnTo>
                    <a:pt x="2563453" y="2390017"/>
                  </a:lnTo>
                  <a:lnTo>
                    <a:pt x="1794417" y="2390017"/>
                  </a:lnTo>
                  <a:lnTo>
                    <a:pt x="1794417" y="2390017"/>
                  </a:lnTo>
                  <a:lnTo>
                    <a:pt x="0" y="2390017"/>
                  </a:lnTo>
                  <a:lnTo>
                    <a:pt x="0" y="1393016"/>
                  </a:lnTo>
                  <a:lnTo>
                    <a:pt x="0" y="965730"/>
                  </a:lnTo>
                  <a:lnTo>
                    <a:pt x="0" y="965730"/>
                  </a:lnTo>
                  <a:lnTo>
                    <a:pt x="0" y="680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 cmpd="sng">
              <a:solidFill>
                <a:srgbClr val="000000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0" name="Rectangle 53">
              <a:extLst>
                <a:ext uri="{FF2B5EF4-FFF2-40B4-BE49-F238E27FC236}">
                  <a16:creationId xmlns:a16="http://schemas.microsoft.com/office/drawing/2014/main" id="{AFB35E0A-9095-E2B0-A185-47D3713A5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30410" y="4643566"/>
              <a:ext cx="3868861" cy="2120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b="0">
                  <a:latin typeface="Helvetica" charset="0"/>
                </a:rPr>
                <a:t>Traveling with the bunch, the wave acts on the electrons </a:t>
              </a:r>
              <a:r>
                <a:rPr lang="en-US" b="0" u="sng">
                  <a:latin typeface="Helvetica" charset="0"/>
                </a:rPr>
                <a:t>confinin</a:t>
              </a:r>
              <a:r>
                <a:rPr lang="en-US" b="0">
                  <a:latin typeface="Helvetica" charset="0"/>
                </a:rPr>
                <a:t>g</a:t>
              </a:r>
              <a:r>
                <a:rPr lang="en-US" b="0" u="sng">
                  <a:latin typeface="Helvetica" charset="0"/>
                </a:rPr>
                <a:t> them</a:t>
              </a:r>
              <a:r>
                <a:rPr lang="en-US" b="0">
                  <a:latin typeface="Helvetica" charset="0"/>
                </a:rPr>
                <a:t> to periodic </a:t>
              </a:r>
              <a:r>
                <a:rPr lang="en-US" b="0" err="1">
                  <a:latin typeface="Helvetica" charset="0"/>
                </a:rPr>
                <a:t>microbunches</a:t>
              </a:r>
              <a:r>
                <a:rPr lang="en-US" b="0">
                  <a:latin typeface="Helvetica" charset="0"/>
                </a:rPr>
                <a:t> (slices) with period equal to the wavelength</a:t>
              </a:r>
              <a:endParaRPr lang="fr-FR" b="0" baseline="-25000">
                <a:latin typeface="Helvetica" charset="0"/>
              </a:endParaRPr>
            </a:p>
          </p:txBody>
        </p:sp>
      </p:grpSp>
      <p:grpSp>
        <p:nvGrpSpPr>
          <p:cNvPr id="673972" name="Group 673971">
            <a:extLst>
              <a:ext uri="{FF2B5EF4-FFF2-40B4-BE49-F238E27FC236}">
                <a16:creationId xmlns:a16="http://schemas.microsoft.com/office/drawing/2014/main" id="{88F62DD9-D28B-BAAE-A3A0-761C40CCF97C}"/>
              </a:ext>
            </a:extLst>
          </p:cNvPr>
          <p:cNvGrpSpPr/>
          <p:nvPr/>
        </p:nvGrpSpPr>
        <p:grpSpPr>
          <a:xfrm>
            <a:off x="8979072" y="3298416"/>
            <a:ext cx="2172616" cy="139470"/>
            <a:chOff x="8229182" y="3036428"/>
            <a:chExt cx="2172616" cy="139470"/>
          </a:xfrm>
        </p:grpSpPr>
        <p:grpSp>
          <p:nvGrpSpPr>
            <p:cNvPr id="673958" name="Group 673957">
              <a:extLst>
                <a:ext uri="{FF2B5EF4-FFF2-40B4-BE49-F238E27FC236}">
                  <a16:creationId xmlns:a16="http://schemas.microsoft.com/office/drawing/2014/main" id="{36FE9A33-1313-674F-478E-B0E2252CDEFA}"/>
                </a:ext>
              </a:extLst>
            </p:cNvPr>
            <p:cNvGrpSpPr/>
            <p:nvPr/>
          </p:nvGrpSpPr>
          <p:grpSpPr>
            <a:xfrm>
              <a:off x="8229182" y="3040677"/>
              <a:ext cx="1323361" cy="123163"/>
              <a:chOff x="870710" y="1658201"/>
              <a:chExt cx="4172510" cy="425326"/>
            </a:xfrm>
            <a:effectLst>
              <a:glow rad="63500">
                <a:schemeClr val="accent4">
                  <a:satMod val="175000"/>
                </a:schemeClr>
              </a:glow>
            </a:effectLst>
          </p:grpSpPr>
          <p:grpSp>
            <p:nvGrpSpPr>
              <p:cNvPr id="673959" name="Group 673958">
                <a:extLst>
                  <a:ext uri="{FF2B5EF4-FFF2-40B4-BE49-F238E27FC236}">
                    <a16:creationId xmlns:a16="http://schemas.microsoft.com/office/drawing/2014/main" id="{619B5E42-A8EC-B1D1-9ED2-7B71E8C9C93B}"/>
                  </a:ext>
                </a:extLst>
              </p:cNvPr>
              <p:cNvGrpSpPr/>
              <p:nvPr/>
            </p:nvGrpSpPr>
            <p:grpSpPr>
              <a:xfrm>
                <a:off x="870710" y="1663314"/>
                <a:ext cx="2787587" cy="420213"/>
                <a:chOff x="1933402" y="2127817"/>
                <a:chExt cx="616285" cy="194574"/>
              </a:xfrm>
            </p:grpSpPr>
            <p:grpSp>
              <p:nvGrpSpPr>
                <p:cNvPr id="673975" name="Grouper 124">
                  <a:extLst>
                    <a:ext uri="{FF2B5EF4-FFF2-40B4-BE49-F238E27FC236}">
                      <a16:creationId xmlns:a16="http://schemas.microsoft.com/office/drawing/2014/main" id="{9F93D510-D6D7-0D72-FA92-33E895DC9914}"/>
                    </a:ext>
                  </a:extLst>
                </p:cNvPr>
                <p:cNvGrpSpPr/>
                <p:nvPr/>
              </p:nvGrpSpPr>
              <p:grpSpPr>
                <a:xfrm>
                  <a:off x="1933402" y="2127817"/>
                  <a:ext cx="461153" cy="194574"/>
                  <a:chOff x="4723327" y="1484784"/>
                  <a:chExt cx="1421747" cy="660648"/>
                </a:xfrm>
                <a:noFill/>
              </p:grpSpPr>
              <p:sp>
                <p:nvSpPr>
                  <p:cNvPr id="673983" name="Freeform 446">
                    <a:extLst>
                      <a:ext uri="{FF2B5EF4-FFF2-40B4-BE49-F238E27FC236}">
                        <a16:creationId xmlns:a16="http://schemas.microsoft.com/office/drawing/2014/main" id="{1DE0FED9-75A2-38BD-D419-4C6DAE8D32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23327" y="1484784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3984" name="Freeform 447">
                    <a:extLst>
                      <a:ext uri="{FF2B5EF4-FFF2-40B4-BE49-F238E27FC236}">
                        <a16:creationId xmlns:a16="http://schemas.microsoft.com/office/drawing/2014/main" id="{1FD5AEC7-F89D-2AB1-49C7-C808733885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4959713" y="1815108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3985" name="Freeform 449">
                    <a:extLst>
                      <a:ext uri="{FF2B5EF4-FFF2-40B4-BE49-F238E27FC236}">
                        <a16:creationId xmlns:a16="http://schemas.microsoft.com/office/drawing/2014/main" id="{20D27470-F085-756D-AAEE-2B48B07AE1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02474" y="1484784"/>
                    <a:ext cx="230010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3986" name="Freeform 450">
                    <a:extLst>
                      <a:ext uri="{FF2B5EF4-FFF2-40B4-BE49-F238E27FC236}">
                        <a16:creationId xmlns:a16="http://schemas.microsoft.com/office/drawing/2014/main" id="{862E30DC-4A1C-440A-0E72-CCF2A19149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5432485" y="1815108"/>
                    <a:ext cx="232953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3987" name="Freeform 453">
                    <a:extLst>
                      <a:ext uri="{FF2B5EF4-FFF2-40B4-BE49-F238E27FC236}">
                        <a16:creationId xmlns:a16="http://schemas.microsoft.com/office/drawing/2014/main" id="{3625A9F9-B078-ED50-F650-B9FE06EF74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5927" y="1484784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3988" name="Freeform 454">
                    <a:extLst>
                      <a:ext uri="{FF2B5EF4-FFF2-40B4-BE49-F238E27FC236}">
                        <a16:creationId xmlns:a16="http://schemas.microsoft.com/office/drawing/2014/main" id="{BE57F4A9-9577-8F5D-C44C-91D1949005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5908688" y="1815108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</p:grpSp>
            <p:grpSp>
              <p:nvGrpSpPr>
                <p:cNvPr id="673976" name="Grouper 124">
                  <a:extLst>
                    <a:ext uri="{FF2B5EF4-FFF2-40B4-BE49-F238E27FC236}">
                      <a16:creationId xmlns:a16="http://schemas.microsoft.com/office/drawing/2014/main" id="{92F2C550-D114-ED4E-76D6-47ABE421918E}"/>
                    </a:ext>
                  </a:extLst>
                </p:cNvPr>
                <p:cNvGrpSpPr/>
                <p:nvPr/>
              </p:nvGrpSpPr>
              <p:grpSpPr>
                <a:xfrm>
                  <a:off x="2394277" y="2127817"/>
                  <a:ext cx="155410" cy="194574"/>
                  <a:chOff x="4723327" y="1484784"/>
                  <a:chExt cx="479133" cy="660648"/>
                </a:xfrm>
                <a:noFill/>
              </p:grpSpPr>
              <p:sp>
                <p:nvSpPr>
                  <p:cNvPr id="673977" name="Freeform 446">
                    <a:extLst>
                      <a:ext uri="{FF2B5EF4-FFF2-40B4-BE49-F238E27FC236}">
                        <a16:creationId xmlns:a16="http://schemas.microsoft.com/office/drawing/2014/main" id="{BE30E1A5-BD9E-9241-2B0C-31EF709C7F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23327" y="1484784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3978" name="Freeform 447">
                    <a:extLst>
                      <a:ext uri="{FF2B5EF4-FFF2-40B4-BE49-F238E27FC236}">
                        <a16:creationId xmlns:a16="http://schemas.microsoft.com/office/drawing/2014/main" id="{A1CB3A6C-682F-5878-1C23-1855CF1FA9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4959713" y="1815108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</p:grpSp>
          </p:grpSp>
          <p:grpSp>
            <p:nvGrpSpPr>
              <p:cNvPr id="673961" name="Grouper 124">
                <a:extLst>
                  <a:ext uri="{FF2B5EF4-FFF2-40B4-BE49-F238E27FC236}">
                    <a16:creationId xmlns:a16="http://schemas.microsoft.com/office/drawing/2014/main" id="{BE7E1938-856E-4EB1-C1F1-1CF373E6D359}"/>
                  </a:ext>
                </a:extLst>
              </p:cNvPr>
              <p:cNvGrpSpPr/>
              <p:nvPr/>
            </p:nvGrpSpPr>
            <p:grpSpPr>
              <a:xfrm>
                <a:off x="3660305" y="1658201"/>
                <a:ext cx="1382915" cy="420219"/>
                <a:chOff x="6639935" y="1516024"/>
                <a:chExt cx="942597" cy="660657"/>
              </a:xfrm>
              <a:noFill/>
            </p:grpSpPr>
            <p:sp>
              <p:nvSpPr>
                <p:cNvPr id="17" name="Freeform 449">
                  <a:extLst>
                    <a:ext uri="{FF2B5EF4-FFF2-40B4-BE49-F238E27FC236}">
                      <a16:creationId xmlns:a16="http://schemas.microsoft.com/office/drawing/2014/main" id="{F1D1CC29-7EF2-1A36-8665-B334469D8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9935" y="1516024"/>
                  <a:ext cx="230011" cy="330327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9" name="Freeform 450">
                  <a:extLst>
                    <a:ext uri="{FF2B5EF4-FFF2-40B4-BE49-F238E27FC236}">
                      <a16:creationId xmlns:a16="http://schemas.microsoft.com/office/drawing/2014/main" id="{760A259F-04F8-9AC1-ACD1-BDAB5FE5B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69947" y="1846351"/>
                  <a:ext cx="232955" cy="330327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20" name="Freeform 453">
                  <a:extLst>
                    <a:ext uri="{FF2B5EF4-FFF2-40B4-BE49-F238E27FC236}">
                      <a16:creationId xmlns:a16="http://schemas.microsoft.com/office/drawing/2014/main" id="{3F25CC1A-E293-8C7A-114F-65D5366A0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3386" y="1516035"/>
                  <a:ext cx="242761" cy="330323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21" name="Freeform 454">
                  <a:extLst>
                    <a:ext uri="{FF2B5EF4-FFF2-40B4-BE49-F238E27FC236}">
                      <a16:creationId xmlns:a16="http://schemas.microsoft.com/office/drawing/2014/main" id="{5FADB874-9B0E-4B2F-D1FE-C9FB693AD4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7346145" y="1846358"/>
                  <a:ext cx="236387" cy="330323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  <p:grpSp>
          <p:nvGrpSpPr>
            <p:cNvPr id="673971" name="Group 673970">
              <a:extLst>
                <a:ext uri="{FF2B5EF4-FFF2-40B4-BE49-F238E27FC236}">
                  <a16:creationId xmlns:a16="http://schemas.microsoft.com/office/drawing/2014/main" id="{21524CA7-2A56-98DF-40D2-3DB97A74CB55}"/>
                </a:ext>
              </a:extLst>
            </p:cNvPr>
            <p:cNvGrpSpPr/>
            <p:nvPr/>
          </p:nvGrpSpPr>
          <p:grpSpPr>
            <a:xfrm>
              <a:off x="9545061" y="3036428"/>
              <a:ext cx="856737" cy="139470"/>
              <a:chOff x="9555152" y="3030945"/>
              <a:chExt cx="856737" cy="139470"/>
            </a:xfrm>
          </p:grpSpPr>
          <p:sp>
            <p:nvSpPr>
              <p:cNvPr id="60" name="Freeform 449">
                <a:extLst>
                  <a:ext uri="{FF2B5EF4-FFF2-40B4-BE49-F238E27FC236}">
                    <a16:creationId xmlns:a16="http://schemas.microsoft.com/office/drawing/2014/main" id="{ECA26DDB-E082-6285-76D4-7E7E943C7F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5152" y="3038369"/>
                <a:ext cx="105280" cy="660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1" name="Freeform 450">
                <a:extLst>
                  <a:ext uri="{FF2B5EF4-FFF2-40B4-BE49-F238E27FC236}">
                    <a16:creationId xmlns:a16="http://schemas.microsoft.com/office/drawing/2014/main" id="{650F8C19-86BE-2035-78C8-032ADF2DD3F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9660432" y="3104392"/>
                <a:ext cx="106627" cy="66023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60" name="Freeform 453">
                <a:extLst>
                  <a:ext uri="{FF2B5EF4-FFF2-40B4-BE49-F238E27FC236}">
                    <a16:creationId xmlns:a16="http://schemas.microsoft.com/office/drawing/2014/main" id="{2EEC01CF-2F99-CDC8-B1BD-19323787B7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7282" y="3038369"/>
                <a:ext cx="111116" cy="660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62" name="Freeform 454">
                <a:extLst>
                  <a:ext uri="{FF2B5EF4-FFF2-40B4-BE49-F238E27FC236}">
                    <a16:creationId xmlns:a16="http://schemas.microsoft.com/office/drawing/2014/main" id="{74E1AB40-921D-6D35-4E30-7D1062953FF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9878397" y="3104391"/>
                <a:ext cx="108198" cy="660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63" name="Freeform 446">
                <a:extLst>
                  <a:ext uri="{FF2B5EF4-FFF2-40B4-BE49-F238E27FC236}">
                    <a16:creationId xmlns:a16="http://schemas.microsoft.com/office/drawing/2014/main" id="{1BC6C267-F971-CACC-3382-6D4BD36FB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924" y="3039479"/>
                <a:ext cx="108198" cy="66025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64" name="Freeform 447">
                <a:extLst>
                  <a:ext uri="{FF2B5EF4-FFF2-40B4-BE49-F238E27FC236}">
                    <a16:creationId xmlns:a16="http://schemas.microsoft.com/office/drawing/2014/main" id="{CA692B34-1906-9620-D95E-CFC5A5E5963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0088864" y="3096970"/>
                <a:ext cx="111116" cy="660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69" name="Freeform 449">
                <a:extLst>
                  <a:ext uri="{FF2B5EF4-FFF2-40B4-BE49-F238E27FC236}">
                    <a16:creationId xmlns:a16="http://schemas.microsoft.com/office/drawing/2014/main" id="{587EC8AF-F28D-9608-7511-5666F7505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99982" y="3030945"/>
                <a:ext cx="105280" cy="66023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3970" name="Freeform 450">
                <a:extLst>
                  <a:ext uri="{FF2B5EF4-FFF2-40B4-BE49-F238E27FC236}">
                    <a16:creationId xmlns:a16="http://schemas.microsoft.com/office/drawing/2014/main" id="{3D4B4F11-C2EE-5645-47EC-B8141A7A505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0305262" y="3096967"/>
                <a:ext cx="106627" cy="66023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grpSp>
        <p:nvGrpSpPr>
          <p:cNvPr id="674101" name="Group 674100">
            <a:extLst>
              <a:ext uri="{FF2B5EF4-FFF2-40B4-BE49-F238E27FC236}">
                <a16:creationId xmlns:a16="http://schemas.microsoft.com/office/drawing/2014/main" id="{46BA5EC0-FE50-5872-8001-A7EF892315EA}"/>
              </a:ext>
            </a:extLst>
          </p:cNvPr>
          <p:cNvGrpSpPr/>
          <p:nvPr/>
        </p:nvGrpSpPr>
        <p:grpSpPr>
          <a:xfrm>
            <a:off x="9202028" y="3822245"/>
            <a:ext cx="1960707" cy="135221"/>
            <a:chOff x="8229182" y="3040677"/>
            <a:chExt cx="1960707" cy="135221"/>
          </a:xfrm>
        </p:grpSpPr>
        <p:grpSp>
          <p:nvGrpSpPr>
            <p:cNvPr id="674102" name="Group 674101">
              <a:extLst>
                <a:ext uri="{FF2B5EF4-FFF2-40B4-BE49-F238E27FC236}">
                  <a16:creationId xmlns:a16="http://schemas.microsoft.com/office/drawing/2014/main" id="{E1AB3B9C-52E1-A8ED-B4D9-72EB6756E94F}"/>
                </a:ext>
              </a:extLst>
            </p:cNvPr>
            <p:cNvGrpSpPr/>
            <p:nvPr/>
          </p:nvGrpSpPr>
          <p:grpSpPr>
            <a:xfrm>
              <a:off x="8229182" y="3040677"/>
              <a:ext cx="1323361" cy="123163"/>
              <a:chOff x="870710" y="1658201"/>
              <a:chExt cx="4172510" cy="425326"/>
            </a:xfrm>
            <a:effectLst>
              <a:glow rad="63500">
                <a:schemeClr val="accent4">
                  <a:satMod val="175000"/>
                </a:schemeClr>
              </a:glow>
            </a:effectLst>
          </p:grpSpPr>
          <p:grpSp>
            <p:nvGrpSpPr>
              <p:cNvPr id="674171" name="Group 674170">
                <a:extLst>
                  <a:ext uri="{FF2B5EF4-FFF2-40B4-BE49-F238E27FC236}">
                    <a16:creationId xmlns:a16="http://schemas.microsoft.com/office/drawing/2014/main" id="{F219F0A5-CD75-38B1-ABE1-4F126222900A}"/>
                  </a:ext>
                </a:extLst>
              </p:cNvPr>
              <p:cNvGrpSpPr/>
              <p:nvPr/>
            </p:nvGrpSpPr>
            <p:grpSpPr>
              <a:xfrm>
                <a:off x="870710" y="1663314"/>
                <a:ext cx="2787587" cy="420213"/>
                <a:chOff x="1933402" y="2127817"/>
                <a:chExt cx="616285" cy="194574"/>
              </a:xfrm>
            </p:grpSpPr>
            <p:grpSp>
              <p:nvGrpSpPr>
                <p:cNvPr id="672769" name="Grouper 124">
                  <a:extLst>
                    <a:ext uri="{FF2B5EF4-FFF2-40B4-BE49-F238E27FC236}">
                      <a16:creationId xmlns:a16="http://schemas.microsoft.com/office/drawing/2014/main" id="{BC9883A8-D24A-618D-652B-0BEBE6C63226}"/>
                    </a:ext>
                  </a:extLst>
                </p:cNvPr>
                <p:cNvGrpSpPr/>
                <p:nvPr/>
              </p:nvGrpSpPr>
              <p:grpSpPr>
                <a:xfrm>
                  <a:off x="1933402" y="2127817"/>
                  <a:ext cx="461153" cy="194574"/>
                  <a:chOff x="4723327" y="1484784"/>
                  <a:chExt cx="1421747" cy="660648"/>
                </a:xfrm>
                <a:noFill/>
              </p:grpSpPr>
              <p:sp>
                <p:nvSpPr>
                  <p:cNvPr id="672773" name="Freeform 446">
                    <a:extLst>
                      <a:ext uri="{FF2B5EF4-FFF2-40B4-BE49-F238E27FC236}">
                        <a16:creationId xmlns:a16="http://schemas.microsoft.com/office/drawing/2014/main" id="{955476F4-4FD8-7611-28DF-DC0256831E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23327" y="1484784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2774" name="Freeform 447">
                    <a:extLst>
                      <a:ext uri="{FF2B5EF4-FFF2-40B4-BE49-F238E27FC236}">
                        <a16:creationId xmlns:a16="http://schemas.microsoft.com/office/drawing/2014/main" id="{C04BC5C1-58E4-9664-1593-FC32256804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4959713" y="1815108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2775" name="Freeform 449">
                    <a:extLst>
                      <a:ext uri="{FF2B5EF4-FFF2-40B4-BE49-F238E27FC236}">
                        <a16:creationId xmlns:a16="http://schemas.microsoft.com/office/drawing/2014/main" id="{81881357-61E0-9D51-8B4D-364AE10BF9F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02474" y="1484784"/>
                    <a:ext cx="230010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2776" name="Freeform 450">
                    <a:extLst>
                      <a:ext uri="{FF2B5EF4-FFF2-40B4-BE49-F238E27FC236}">
                        <a16:creationId xmlns:a16="http://schemas.microsoft.com/office/drawing/2014/main" id="{ABE6188E-AB4C-C89F-FA5C-00530237EE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5432485" y="1815108"/>
                    <a:ext cx="232953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2777" name="Freeform 453">
                    <a:extLst>
                      <a:ext uri="{FF2B5EF4-FFF2-40B4-BE49-F238E27FC236}">
                        <a16:creationId xmlns:a16="http://schemas.microsoft.com/office/drawing/2014/main" id="{94102DAC-58C2-4D8B-FEEF-3292FE01DE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5927" y="1484784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2778" name="Freeform 454">
                    <a:extLst>
                      <a:ext uri="{FF2B5EF4-FFF2-40B4-BE49-F238E27FC236}">
                        <a16:creationId xmlns:a16="http://schemas.microsoft.com/office/drawing/2014/main" id="{B01B8FD2-A324-CA0F-0F2E-0169F076909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5908688" y="1815108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</p:grpSp>
            <p:grpSp>
              <p:nvGrpSpPr>
                <p:cNvPr id="672770" name="Grouper 124">
                  <a:extLst>
                    <a:ext uri="{FF2B5EF4-FFF2-40B4-BE49-F238E27FC236}">
                      <a16:creationId xmlns:a16="http://schemas.microsoft.com/office/drawing/2014/main" id="{2E002DBD-6004-1ADA-1866-B1629824C0F0}"/>
                    </a:ext>
                  </a:extLst>
                </p:cNvPr>
                <p:cNvGrpSpPr/>
                <p:nvPr/>
              </p:nvGrpSpPr>
              <p:grpSpPr>
                <a:xfrm>
                  <a:off x="2394277" y="2127817"/>
                  <a:ext cx="155410" cy="194574"/>
                  <a:chOff x="4723327" y="1484784"/>
                  <a:chExt cx="479133" cy="660648"/>
                </a:xfrm>
                <a:noFill/>
              </p:grpSpPr>
              <p:sp>
                <p:nvSpPr>
                  <p:cNvPr id="672771" name="Freeform 446">
                    <a:extLst>
                      <a:ext uri="{FF2B5EF4-FFF2-40B4-BE49-F238E27FC236}">
                        <a16:creationId xmlns:a16="http://schemas.microsoft.com/office/drawing/2014/main" id="{90CC5CF6-A9EF-4418-FC05-79C8000229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23327" y="1484784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672772" name="Freeform 447">
                    <a:extLst>
                      <a:ext uri="{FF2B5EF4-FFF2-40B4-BE49-F238E27FC236}">
                        <a16:creationId xmlns:a16="http://schemas.microsoft.com/office/drawing/2014/main" id="{AE6FCBE9-57DB-E0FA-1F45-82E14CD3F9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4959713" y="1815108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grpFill/>
                  <a:ln w="28575" cmpd="sng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</p:grpSp>
          </p:grpSp>
          <p:grpSp>
            <p:nvGrpSpPr>
              <p:cNvPr id="674172" name="Grouper 124">
                <a:extLst>
                  <a:ext uri="{FF2B5EF4-FFF2-40B4-BE49-F238E27FC236}">
                    <a16:creationId xmlns:a16="http://schemas.microsoft.com/office/drawing/2014/main" id="{6F1368F7-7B17-3F83-0099-139EDDEB4235}"/>
                  </a:ext>
                </a:extLst>
              </p:cNvPr>
              <p:cNvGrpSpPr/>
              <p:nvPr/>
            </p:nvGrpSpPr>
            <p:grpSpPr>
              <a:xfrm>
                <a:off x="3660305" y="1658201"/>
                <a:ext cx="1382915" cy="420219"/>
                <a:chOff x="6639935" y="1516024"/>
                <a:chExt cx="942597" cy="660657"/>
              </a:xfrm>
              <a:noFill/>
            </p:grpSpPr>
            <p:sp>
              <p:nvSpPr>
                <p:cNvPr id="674173" name="Freeform 449">
                  <a:extLst>
                    <a:ext uri="{FF2B5EF4-FFF2-40B4-BE49-F238E27FC236}">
                      <a16:creationId xmlns:a16="http://schemas.microsoft.com/office/drawing/2014/main" id="{CBF556ED-B0D3-1FD0-ED2E-6FE81E8DEC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39935" y="1516024"/>
                  <a:ext cx="230011" cy="330327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174" name="Freeform 450">
                  <a:extLst>
                    <a:ext uri="{FF2B5EF4-FFF2-40B4-BE49-F238E27FC236}">
                      <a16:creationId xmlns:a16="http://schemas.microsoft.com/office/drawing/2014/main" id="{1D010C48-505F-6000-A6B8-E0A932438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6869947" y="1846351"/>
                  <a:ext cx="232955" cy="330327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4175" name="Freeform 453">
                  <a:extLst>
                    <a:ext uri="{FF2B5EF4-FFF2-40B4-BE49-F238E27FC236}">
                      <a16:creationId xmlns:a16="http://schemas.microsoft.com/office/drawing/2014/main" id="{0EF76075-5D18-6867-A273-A1EAD3A5B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3386" y="1516035"/>
                  <a:ext cx="242761" cy="330323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2768" name="Freeform 454">
                  <a:extLst>
                    <a:ext uri="{FF2B5EF4-FFF2-40B4-BE49-F238E27FC236}">
                      <a16:creationId xmlns:a16="http://schemas.microsoft.com/office/drawing/2014/main" id="{BD1B7CE8-6561-2D2F-0D7B-FB1245726F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7346145" y="1846358"/>
                  <a:ext cx="236387" cy="330323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28575" cmpd="sng">
                  <a:solidFill>
                    <a:schemeClr val="accent1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  <p:grpSp>
          <p:nvGrpSpPr>
            <p:cNvPr id="674103" name="Group 674102">
              <a:extLst>
                <a:ext uri="{FF2B5EF4-FFF2-40B4-BE49-F238E27FC236}">
                  <a16:creationId xmlns:a16="http://schemas.microsoft.com/office/drawing/2014/main" id="{404CA2DD-3918-D3CA-5918-5F4262D0D884}"/>
                </a:ext>
              </a:extLst>
            </p:cNvPr>
            <p:cNvGrpSpPr/>
            <p:nvPr/>
          </p:nvGrpSpPr>
          <p:grpSpPr>
            <a:xfrm>
              <a:off x="9545061" y="3043852"/>
              <a:ext cx="644828" cy="132046"/>
              <a:chOff x="9555152" y="3038369"/>
              <a:chExt cx="644828" cy="132046"/>
            </a:xfrm>
          </p:grpSpPr>
          <p:sp>
            <p:nvSpPr>
              <p:cNvPr id="674104" name="Freeform 449">
                <a:extLst>
                  <a:ext uri="{FF2B5EF4-FFF2-40B4-BE49-F238E27FC236}">
                    <a16:creationId xmlns:a16="http://schemas.microsoft.com/office/drawing/2014/main" id="{1533B907-2386-EF92-3A97-B073CEB07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55152" y="3038369"/>
                <a:ext cx="105280" cy="660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4105" name="Freeform 450">
                <a:extLst>
                  <a:ext uri="{FF2B5EF4-FFF2-40B4-BE49-F238E27FC236}">
                    <a16:creationId xmlns:a16="http://schemas.microsoft.com/office/drawing/2014/main" id="{6AC07528-2A8D-EB57-A197-F809F33C1DC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9660432" y="3104392"/>
                <a:ext cx="106627" cy="66023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4106" name="Freeform 453">
                <a:extLst>
                  <a:ext uri="{FF2B5EF4-FFF2-40B4-BE49-F238E27FC236}">
                    <a16:creationId xmlns:a16="http://schemas.microsoft.com/office/drawing/2014/main" id="{C46BF289-B505-0858-C708-33A330A1C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7282" y="3038369"/>
                <a:ext cx="111116" cy="660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4107" name="Freeform 454">
                <a:extLst>
                  <a:ext uri="{FF2B5EF4-FFF2-40B4-BE49-F238E27FC236}">
                    <a16:creationId xmlns:a16="http://schemas.microsoft.com/office/drawing/2014/main" id="{8358CD65-2C51-7FF6-213E-EC0FBFC5F487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9878397" y="3104391"/>
                <a:ext cx="108198" cy="660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4108" name="Freeform 446">
                <a:extLst>
                  <a:ext uri="{FF2B5EF4-FFF2-40B4-BE49-F238E27FC236}">
                    <a16:creationId xmlns:a16="http://schemas.microsoft.com/office/drawing/2014/main" id="{54B77E9B-4A94-7F58-60FA-05371320C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924" y="3039479"/>
                <a:ext cx="108198" cy="66025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674109" name="Freeform 447">
                <a:extLst>
                  <a:ext uri="{FF2B5EF4-FFF2-40B4-BE49-F238E27FC236}">
                    <a16:creationId xmlns:a16="http://schemas.microsoft.com/office/drawing/2014/main" id="{96899C86-579B-837C-8FD9-A4F8F4B0329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0088864" y="3096970"/>
                <a:ext cx="111116" cy="66024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28575" cmpd="sng">
                <a:solidFill>
                  <a:schemeClr val="accent1">
                    <a:lumMod val="60000"/>
                    <a:lumOff val="40000"/>
                  </a:schemeClr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grpSp>
        <p:nvGrpSpPr>
          <p:cNvPr id="11" name="Grouper 266">
            <a:extLst>
              <a:ext uri="{FF2B5EF4-FFF2-40B4-BE49-F238E27FC236}">
                <a16:creationId xmlns:a16="http://schemas.microsoft.com/office/drawing/2014/main" id="{61FAD9A8-B7E6-ED8E-E256-A29DA73AC0B9}"/>
              </a:ext>
            </a:extLst>
          </p:cNvPr>
          <p:cNvGrpSpPr/>
          <p:nvPr/>
        </p:nvGrpSpPr>
        <p:grpSpPr>
          <a:xfrm>
            <a:off x="9182895" y="3930150"/>
            <a:ext cx="3139471" cy="2774569"/>
            <a:chOff x="14180" y="4251979"/>
            <a:chExt cx="2947906" cy="2338195"/>
          </a:xfrm>
          <a:solidFill>
            <a:schemeClr val="bg1">
              <a:lumMod val="75000"/>
            </a:schemeClr>
          </a:solidFill>
        </p:grpSpPr>
        <p:sp>
          <p:nvSpPr>
            <p:cNvPr id="12" name="AutoShape 90">
              <a:extLst>
                <a:ext uri="{FF2B5EF4-FFF2-40B4-BE49-F238E27FC236}">
                  <a16:creationId xmlns:a16="http://schemas.microsoft.com/office/drawing/2014/main" id="{B93B8B23-A004-53B4-E117-F8C64337A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151" y="4251979"/>
              <a:ext cx="2363368" cy="2338195"/>
            </a:xfrm>
            <a:custGeom>
              <a:avLst/>
              <a:gdLst>
                <a:gd name="connsiteX0" fmla="*/ 0 w 2169746"/>
                <a:gd name="connsiteY0" fmla="*/ 0 h 1451800"/>
                <a:gd name="connsiteX1" fmla="*/ 1265685 w 2169746"/>
                <a:gd name="connsiteY1" fmla="*/ 0 h 1451800"/>
                <a:gd name="connsiteX2" fmla="*/ 1266850 w 2169746"/>
                <a:gd name="connsiteY2" fmla="*/ -655575 h 1451800"/>
                <a:gd name="connsiteX3" fmla="*/ 1808122 w 2169746"/>
                <a:gd name="connsiteY3" fmla="*/ 0 h 1451800"/>
                <a:gd name="connsiteX4" fmla="*/ 2169746 w 2169746"/>
                <a:gd name="connsiteY4" fmla="*/ 0 h 1451800"/>
                <a:gd name="connsiteX5" fmla="*/ 2169746 w 2169746"/>
                <a:gd name="connsiteY5" fmla="*/ 241967 h 1451800"/>
                <a:gd name="connsiteX6" fmla="*/ 2169746 w 2169746"/>
                <a:gd name="connsiteY6" fmla="*/ 241967 h 1451800"/>
                <a:gd name="connsiteX7" fmla="*/ 2169746 w 2169746"/>
                <a:gd name="connsiteY7" fmla="*/ 604917 h 1451800"/>
                <a:gd name="connsiteX8" fmla="*/ 2169746 w 2169746"/>
                <a:gd name="connsiteY8" fmla="*/ 1451800 h 1451800"/>
                <a:gd name="connsiteX9" fmla="*/ 1808122 w 2169746"/>
                <a:gd name="connsiteY9" fmla="*/ 1451800 h 1451800"/>
                <a:gd name="connsiteX10" fmla="*/ 1265685 w 2169746"/>
                <a:gd name="connsiteY10" fmla="*/ 1451800 h 1451800"/>
                <a:gd name="connsiteX11" fmla="*/ 1265685 w 2169746"/>
                <a:gd name="connsiteY11" fmla="*/ 1451800 h 1451800"/>
                <a:gd name="connsiteX12" fmla="*/ 0 w 2169746"/>
                <a:gd name="connsiteY12" fmla="*/ 1451800 h 1451800"/>
                <a:gd name="connsiteX13" fmla="*/ 0 w 2169746"/>
                <a:gd name="connsiteY13" fmla="*/ 604917 h 1451800"/>
                <a:gd name="connsiteX14" fmla="*/ 0 w 2169746"/>
                <a:gd name="connsiteY14" fmla="*/ 241967 h 1451800"/>
                <a:gd name="connsiteX15" fmla="*/ 0 w 2169746"/>
                <a:gd name="connsiteY15" fmla="*/ 241967 h 1451800"/>
                <a:gd name="connsiteX16" fmla="*/ 0 w 2169746"/>
                <a:gd name="connsiteY16" fmla="*/ 0 h 1451800"/>
                <a:gd name="connsiteX0" fmla="*/ 0 w 2169746"/>
                <a:gd name="connsiteY0" fmla="*/ 900672 h 2352472"/>
                <a:gd name="connsiteX1" fmla="*/ 1265685 w 2169746"/>
                <a:gd name="connsiteY1" fmla="*/ 900672 h 2352472"/>
                <a:gd name="connsiteX2" fmla="*/ 1116021 w 2169746"/>
                <a:gd name="connsiteY2" fmla="*/ 0 h 2352472"/>
                <a:gd name="connsiteX3" fmla="*/ 1808122 w 2169746"/>
                <a:gd name="connsiteY3" fmla="*/ 900672 h 2352472"/>
                <a:gd name="connsiteX4" fmla="*/ 2169746 w 2169746"/>
                <a:gd name="connsiteY4" fmla="*/ 900672 h 2352472"/>
                <a:gd name="connsiteX5" fmla="*/ 2169746 w 2169746"/>
                <a:gd name="connsiteY5" fmla="*/ 1142639 h 2352472"/>
                <a:gd name="connsiteX6" fmla="*/ 2169746 w 2169746"/>
                <a:gd name="connsiteY6" fmla="*/ 1142639 h 2352472"/>
                <a:gd name="connsiteX7" fmla="*/ 2169746 w 2169746"/>
                <a:gd name="connsiteY7" fmla="*/ 1505589 h 2352472"/>
                <a:gd name="connsiteX8" fmla="*/ 2169746 w 2169746"/>
                <a:gd name="connsiteY8" fmla="*/ 2352472 h 2352472"/>
                <a:gd name="connsiteX9" fmla="*/ 1808122 w 2169746"/>
                <a:gd name="connsiteY9" fmla="*/ 2352472 h 2352472"/>
                <a:gd name="connsiteX10" fmla="*/ 1265685 w 2169746"/>
                <a:gd name="connsiteY10" fmla="*/ 2352472 h 2352472"/>
                <a:gd name="connsiteX11" fmla="*/ 1265685 w 2169746"/>
                <a:gd name="connsiteY11" fmla="*/ 2352472 h 2352472"/>
                <a:gd name="connsiteX12" fmla="*/ 0 w 2169746"/>
                <a:gd name="connsiteY12" fmla="*/ 2352472 h 2352472"/>
                <a:gd name="connsiteX13" fmla="*/ 0 w 2169746"/>
                <a:gd name="connsiteY13" fmla="*/ 1505589 h 2352472"/>
                <a:gd name="connsiteX14" fmla="*/ 0 w 2169746"/>
                <a:gd name="connsiteY14" fmla="*/ 1142639 h 2352472"/>
                <a:gd name="connsiteX15" fmla="*/ 0 w 2169746"/>
                <a:gd name="connsiteY15" fmla="*/ 1142639 h 2352472"/>
                <a:gd name="connsiteX16" fmla="*/ 0 w 2169746"/>
                <a:gd name="connsiteY16" fmla="*/ 900672 h 2352472"/>
                <a:gd name="connsiteX0" fmla="*/ 0 w 2169746"/>
                <a:gd name="connsiteY0" fmla="*/ 815830 h 2267630"/>
                <a:gd name="connsiteX1" fmla="*/ 1265685 w 2169746"/>
                <a:gd name="connsiteY1" fmla="*/ 815830 h 2267630"/>
                <a:gd name="connsiteX2" fmla="*/ 1163155 w 2169746"/>
                <a:gd name="connsiteY2" fmla="*/ 0 h 2267630"/>
                <a:gd name="connsiteX3" fmla="*/ 1808122 w 2169746"/>
                <a:gd name="connsiteY3" fmla="*/ 815830 h 2267630"/>
                <a:gd name="connsiteX4" fmla="*/ 2169746 w 2169746"/>
                <a:gd name="connsiteY4" fmla="*/ 815830 h 2267630"/>
                <a:gd name="connsiteX5" fmla="*/ 2169746 w 2169746"/>
                <a:gd name="connsiteY5" fmla="*/ 1057797 h 2267630"/>
                <a:gd name="connsiteX6" fmla="*/ 2169746 w 2169746"/>
                <a:gd name="connsiteY6" fmla="*/ 1057797 h 2267630"/>
                <a:gd name="connsiteX7" fmla="*/ 2169746 w 2169746"/>
                <a:gd name="connsiteY7" fmla="*/ 1420747 h 2267630"/>
                <a:gd name="connsiteX8" fmla="*/ 2169746 w 2169746"/>
                <a:gd name="connsiteY8" fmla="*/ 2267630 h 2267630"/>
                <a:gd name="connsiteX9" fmla="*/ 1808122 w 2169746"/>
                <a:gd name="connsiteY9" fmla="*/ 2267630 h 2267630"/>
                <a:gd name="connsiteX10" fmla="*/ 1265685 w 2169746"/>
                <a:gd name="connsiteY10" fmla="*/ 2267630 h 2267630"/>
                <a:gd name="connsiteX11" fmla="*/ 1265685 w 2169746"/>
                <a:gd name="connsiteY11" fmla="*/ 2267630 h 2267630"/>
                <a:gd name="connsiteX12" fmla="*/ 0 w 2169746"/>
                <a:gd name="connsiteY12" fmla="*/ 2267630 h 2267630"/>
                <a:gd name="connsiteX13" fmla="*/ 0 w 2169746"/>
                <a:gd name="connsiteY13" fmla="*/ 1420747 h 2267630"/>
                <a:gd name="connsiteX14" fmla="*/ 0 w 2169746"/>
                <a:gd name="connsiteY14" fmla="*/ 1057797 h 2267630"/>
                <a:gd name="connsiteX15" fmla="*/ 0 w 2169746"/>
                <a:gd name="connsiteY15" fmla="*/ 1057797 h 2267630"/>
                <a:gd name="connsiteX16" fmla="*/ 0 w 2169746"/>
                <a:gd name="connsiteY16" fmla="*/ 815830 h 2267630"/>
                <a:gd name="connsiteX0" fmla="*/ 0 w 2169746"/>
                <a:gd name="connsiteY0" fmla="*/ 848824 h 2300624"/>
                <a:gd name="connsiteX1" fmla="*/ 1265685 w 2169746"/>
                <a:gd name="connsiteY1" fmla="*/ 848824 h 2300624"/>
                <a:gd name="connsiteX2" fmla="*/ 1139588 w 2169746"/>
                <a:gd name="connsiteY2" fmla="*/ 0 h 2300624"/>
                <a:gd name="connsiteX3" fmla="*/ 1808122 w 2169746"/>
                <a:gd name="connsiteY3" fmla="*/ 848824 h 2300624"/>
                <a:gd name="connsiteX4" fmla="*/ 2169746 w 2169746"/>
                <a:gd name="connsiteY4" fmla="*/ 848824 h 2300624"/>
                <a:gd name="connsiteX5" fmla="*/ 2169746 w 2169746"/>
                <a:gd name="connsiteY5" fmla="*/ 1090791 h 2300624"/>
                <a:gd name="connsiteX6" fmla="*/ 2169746 w 2169746"/>
                <a:gd name="connsiteY6" fmla="*/ 1090791 h 2300624"/>
                <a:gd name="connsiteX7" fmla="*/ 2169746 w 2169746"/>
                <a:gd name="connsiteY7" fmla="*/ 1453741 h 2300624"/>
                <a:gd name="connsiteX8" fmla="*/ 2169746 w 2169746"/>
                <a:gd name="connsiteY8" fmla="*/ 2300624 h 2300624"/>
                <a:gd name="connsiteX9" fmla="*/ 1808122 w 2169746"/>
                <a:gd name="connsiteY9" fmla="*/ 2300624 h 2300624"/>
                <a:gd name="connsiteX10" fmla="*/ 1265685 w 2169746"/>
                <a:gd name="connsiteY10" fmla="*/ 2300624 h 2300624"/>
                <a:gd name="connsiteX11" fmla="*/ 1265685 w 2169746"/>
                <a:gd name="connsiteY11" fmla="*/ 2300624 h 2300624"/>
                <a:gd name="connsiteX12" fmla="*/ 0 w 2169746"/>
                <a:gd name="connsiteY12" fmla="*/ 2300624 h 2300624"/>
                <a:gd name="connsiteX13" fmla="*/ 0 w 2169746"/>
                <a:gd name="connsiteY13" fmla="*/ 1453741 h 2300624"/>
                <a:gd name="connsiteX14" fmla="*/ 0 w 2169746"/>
                <a:gd name="connsiteY14" fmla="*/ 1090791 h 2300624"/>
                <a:gd name="connsiteX15" fmla="*/ 0 w 2169746"/>
                <a:gd name="connsiteY15" fmla="*/ 1090791 h 2300624"/>
                <a:gd name="connsiteX16" fmla="*/ 0 w 2169746"/>
                <a:gd name="connsiteY16" fmla="*/ 848824 h 2300624"/>
                <a:gd name="connsiteX0" fmla="*/ 0 w 2169746"/>
                <a:gd name="connsiteY0" fmla="*/ 848824 h 2300624"/>
                <a:gd name="connsiteX1" fmla="*/ 1265685 w 2169746"/>
                <a:gd name="connsiteY1" fmla="*/ 848824 h 2300624"/>
                <a:gd name="connsiteX2" fmla="*/ 1139588 w 2169746"/>
                <a:gd name="connsiteY2" fmla="*/ 0 h 2300624"/>
                <a:gd name="connsiteX3" fmla="*/ 1808122 w 2169746"/>
                <a:gd name="connsiteY3" fmla="*/ 848824 h 2300624"/>
                <a:gd name="connsiteX4" fmla="*/ 2169746 w 2169746"/>
                <a:gd name="connsiteY4" fmla="*/ 848824 h 2300624"/>
                <a:gd name="connsiteX5" fmla="*/ 2169746 w 2169746"/>
                <a:gd name="connsiteY5" fmla="*/ 1090791 h 2300624"/>
                <a:gd name="connsiteX6" fmla="*/ 2169746 w 2169746"/>
                <a:gd name="connsiteY6" fmla="*/ 1090791 h 2300624"/>
                <a:gd name="connsiteX7" fmla="*/ 2169746 w 2169746"/>
                <a:gd name="connsiteY7" fmla="*/ 1453741 h 2300624"/>
                <a:gd name="connsiteX8" fmla="*/ 2169746 w 2169746"/>
                <a:gd name="connsiteY8" fmla="*/ 2300624 h 2300624"/>
                <a:gd name="connsiteX9" fmla="*/ 1808122 w 2169746"/>
                <a:gd name="connsiteY9" fmla="*/ 2300624 h 2300624"/>
                <a:gd name="connsiteX10" fmla="*/ 1265685 w 2169746"/>
                <a:gd name="connsiteY10" fmla="*/ 2300624 h 2300624"/>
                <a:gd name="connsiteX11" fmla="*/ 1265685 w 2169746"/>
                <a:gd name="connsiteY11" fmla="*/ 2300624 h 2300624"/>
                <a:gd name="connsiteX12" fmla="*/ 0 w 2169746"/>
                <a:gd name="connsiteY12" fmla="*/ 2300624 h 2300624"/>
                <a:gd name="connsiteX13" fmla="*/ 0 w 2169746"/>
                <a:gd name="connsiteY13" fmla="*/ 1453741 h 2300624"/>
                <a:gd name="connsiteX14" fmla="*/ 0 w 2169746"/>
                <a:gd name="connsiteY14" fmla="*/ 1090791 h 2300624"/>
                <a:gd name="connsiteX15" fmla="*/ 0 w 2169746"/>
                <a:gd name="connsiteY15" fmla="*/ 1090791 h 2300624"/>
                <a:gd name="connsiteX16" fmla="*/ 0 w 2169746"/>
                <a:gd name="connsiteY16" fmla="*/ 848824 h 2300624"/>
                <a:gd name="connsiteX0" fmla="*/ 0 w 2169746"/>
                <a:gd name="connsiteY0" fmla="*/ 848824 h 2300624"/>
                <a:gd name="connsiteX1" fmla="*/ 1265685 w 2169746"/>
                <a:gd name="connsiteY1" fmla="*/ 848824 h 2300624"/>
                <a:gd name="connsiteX2" fmla="*/ 1139588 w 2169746"/>
                <a:gd name="connsiteY2" fmla="*/ 0 h 2300624"/>
                <a:gd name="connsiteX3" fmla="*/ 1808122 w 2169746"/>
                <a:gd name="connsiteY3" fmla="*/ 848824 h 2300624"/>
                <a:gd name="connsiteX4" fmla="*/ 2169746 w 2169746"/>
                <a:gd name="connsiteY4" fmla="*/ 848824 h 2300624"/>
                <a:gd name="connsiteX5" fmla="*/ 2169746 w 2169746"/>
                <a:gd name="connsiteY5" fmla="*/ 1090791 h 2300624"/>
                <a:gd name="connsiteX6" fmla="*/ 2169746 w 2169746"/>
                <a:gd name="connsiteY6" fmla="*/ 1090791 h 2300624"/>
                <a:gd name="connsiteX7" fmla="*/ 2169746 w 2169746"/>
                <a:gd name="connsiteY7" fmla="*/ 1453741 h 2300624"/>
                <a:gd name="connsiteX8" fmla="*/ 2169746 w 2169746"/>
                <a:gd name="connsiteY8" fmla="*/ 2300624 h 2300624"/>
                <a:gd name="connsiteX9" fmla="*/ 1808122 w 2169746"/>
                <a:gd name="connsiteY9" fmla="*/ 2300624 h 2300624"/>
                <a:gd name="connsiteX10" fmla="*/ 1265685 w 2169746"/>
                <a:gd name="connsiteY10" fmla="*/ 2300624 h 2300624"/>
                <a:gd name="connsiteX11" fmla="*/ 1265685 w 2169746"/>
                <a:gd name="connsiteY11" fmla="*/ 2300624 h 2300624"/>
                <a:gd name="connsiteX12" fmla="*/ 0 w 2169746"/>
                <a:gd name="connsiteY12" fmla="*/ 2300624 h 2300624"/>
                <a:gd name="connsiteX13" fmla="*/ 0 w 2169746"/>
                <a:gd name="connsiteY13" fmla="*/ 1453741 h 2300624"/>
                <a:gd name="connsiteX14" fmla="*/ 0 w 2169746"/>
                <a:gd name="connsiteY14" fmla="*/ 1090791 h 2300624"/>
                <a:gd name="connsiteX15" fmla="*/ 0 w 2169746"/>
                <a:gd name="connsiteY15" fmla="*/ 1090791 h 2300624"/>
                <a:gd name="connsiteX16" fmla="*/ 0 w 2169746"/>
                <a:gd name="connsiteY16" fmla="*/ 848824 h 2300624"/>
                <a:gd name="connsiteX0" fmla="*/ 0 w 2169746"/>
                <a:gd name="connsiteY0" fmla="*/ 848824 h 2300624"/>
                <a:gd name="connsiteX1" fmla="*/ 461500 w 2169746"/>
                <a:gd name="connsiteY1" fmla="*/ 848824 h 2300624"/>
                <a:gd name="connsiteX2" fmla="*/ 1139588 w 2169746"/>
                <a:gd name="connsiteY2" fmla="*/ 0 h 2300624"/>
                <a:gd name="connsiteX3" fmla="*/ 1808122 w 2169746"/>
                <a:gd name="connsiteY3" fmla="*/ 848824 h 2300624"/>
                <a:gd name="connsiteX4" fmla="*/ 2169746 w 2169746"/>
                <a:gd name="connsiteY4" fmla="*/ 848824 h 2300624"/>
                <a:gd name="connsiteX5" fmla="*/ 2169746 w 2169746"/>
                <a:gd name="connsiteY5" fmla="*/ 1090791 h 2300624"/>
                <a:gd name="connsiteX6" fmla="*/ 2169746 w 2169746"/>
                <a:gd name="connsiteY6" fmla="*/ 1090791 h 2300624"/>
                <a:gd name="connsiteX7" fmla="*/ 2169746 w 2169746"/>
                <a:gd name="connsiteY7" fmla="*/ 1453741 h 2300624"/>
                <a:gd name="connsiteX8" fmla="*/ 2169746 w 2169746"/>
                <a:gd name="connsiteY8" fmla="*/ 2300624 h 2300624"/>
                <a:gd name="connsiteX9" fmla="*/ 1808122 w 2169746"/>
                <a:gd name="connsiteY9" fmla="*/ 2300624 h 2300624"/>
                <a:gd name="connsiteX10" fmla="*/ 1265685 w 2169746"/>
                <a:gd name="connsiteY10" fmla="*/ 2300624 h 2300624"/>
                <a:gd name="connsiteX11" fmla="*/ 1265685 w 2169746"/>
                <a:gd name="connsiteY11" fmla="*/ 2300624 h 2300624"/>
                <a:gd name="connsiteX12" fmla="*/ 0 w 2169746"/>
                <a:gd name="connsiteY12" fmla="*/ 2300624 h 2300624"/>
                <a:gd name="connsiteX13" fmla="*/ 0 w 2169746"/>
                <a:gd name="connsiteY13" fmla="*/ 1453741 h 2300624"/>
                <a:gd name="connsiteX14" fmla="*/ 0 w 2169746"/>
                <a:gd name="connsiteY14" fmla="*/ 1090791 h 2300624"/>
                <a:gd name="connsiteX15" fmla="*/ 0 w 2169746"/>
                <a:gd name="connsiteY15" fmla="*/ 1090791 h 2300624"/>
                <a:gd name="connsiteX16" fmla="*/ 0 w 2169746"/>
                <a:gd name="connsiteY16" fmla="*/ 848824 h 2300624"/>
                <a:gd name="connsiteX0" fmla="*/ 0 w 2169746"/>
                <a:gd name="connsiteY0" fmla="*/ 848824 h 2300624"/>
                <a:gd name="connsiteX1" fmla="*/ 461500 w 2169746"/>
                <a:gd name="connsiteY1" fmla="*/ 848824 h 2300624"/>
                <a:gd name="connsiteX2" fmla="*/ 1139588 w 2169746"/>
                <a:gd name="connsiteY2" fmla="*/ 0 h 2300624"/>
                <a:gd name="connsiteX3" fmla="*/ 978806 w 2169746"/>
                <a:gd name="connsiteY3" fmla="*/ 863094 h 2300624"/>
                <a:gd name="connsiteX4" fmla="*/ 2169746 w 2169746"/>
                <a:gd name="connsiteY4" fmla="*/ 848824 h 2300624"/>
                <a:gd name="connsiteX5" fmla="*/ 2169746 w 2169746"/>
                <a:gd name="connsiteY5" fmla="*/ 1090791 h 2300624"/>
                <a:gd name="connsiteX6" fmla="*/ 2169746 w 2169746"/>
                <a:gd name="connsiteY6" fmla="*/ 1090791 h 2300624"/>
                <a:gd name="connsiteX7" fmla="*/ 2169746 w 2169746"/>
                <a:gd name="connsiteY7" fmla="*/ 1453741 h 2300624"/>
                <a:gd name="connsiteX8" fmla="*/ 2169746 w 2169746"/>
                <a:gd name="connsiteY8" fmla="*/ 2300624 h 2300624"/>
                <a:gd name="connsiteX9" fmla="*/ 1808122 w 2169746"/>
                <a:gd name="connsiteY9" fmla="*/ 2300624 h 2300624"/>
                <a:gd name="connsiteX10" fmla="*/ 1265685 w 2169746"/>
                <a:gd name="connsiteY10" fmla="*/ 2300624 h 2300624"/>
                <a:gd name="connsiteX11" fmla="*/ 1265685 w 2169746"/>
                <a:gd name="connsiteY11" fmla="*/ 2300624 h 2300624"/>
                <a:gd name="connsiteX12" fmla="*/ 0 w 2169746"/>
                <a:gd name="connsiteY12" fmla="*/ 2300624 h 2300624"/>
                <a:gd name="connsiteX13" fmla="*/ 0 w 2169746"/>
                <a:gd name="connsiteY13" fmla="*/ 1453741 h 2300624"/>
                <a:gd name="connsiteX14" fmla="*/ 0 w 2169746"/>
                <a:gd name="connsiteY14" fmla="*/ 1090791 h 2300624"/>
                <a:gd name="connsiteX15" fmla="*/ 0 w 2169746"/>
                <a:gd name="connsiteY15" fmla="*/ 1090791 h 2300624"/>
                <a:gd name="connsiteX16" fmla="*/ 0 w 2169746"/>
                <a:gd name="connsiteY16" fmla="*/ 848824 h 2300624"/>
                <a:gd name="connsiteX0" fmla="*/ 0 w 2169746"/>
                <a:gd name="connsiteY0" fmla="*/ 784608 h 2236408"/>
                <a:gd name="connsiteX1" fmla="*/ 461500 w 2169746"/>
                <a:gd name="connsiteY1" fmla="*/ 784608 h 2236408"/>
                <a:gd name="connsiteX2" fmla="*/ 567862 w 2169746"/>
                <a:gd name="connsiteY2" fmla="*/ 0 h 2236408"/>
                <a:gd name="connsiteX3" fmla="*/ 978806 w 2169746"/>
                <a:gd name="connsiteY3" fmla="*/ 798878 h 2236408"/>
                <a:gd name="connsiteX4" fmla="*/ 2169746 w 2169746"/>
                <a:gd name="connsiteY4" fmla="*/ 784608 h 2236408"/>
                <a:gd name="connsiteX5" fmla="*/ 2169746 w 2169746"/>
                <a:gd name="connsiteY5" fmla="*/ 1026575 h 2236408"/>
                <a:gd name="connsiteX6" fmla="*/ 2169746 w 2169746"/>
                <a:gd name="connsiteY6" fmla="*/ 1026575 h 2236408"/>
                <a:gd name="connsiteX7" fmla="*/ 2169746 w 2169746"/>
                <a:gd name="connsiteY7" fmla="*/ 1389525 h 2236408"/>
                <a:gd name="connsiteX8" fmla="*/ 2169746 w 2169746"/>
                <a:gd name="connsiteY8" fmla="*/ 2236408 h 2236408"/>
                <a:gd name="connsiteX9" fmla="*/ 1808122 w 2169746"/>
                <a:gd name="connsiteY9" fmla="*/ 2236408 h 2236408"/>
                <a:gd name="connsiteX10" fmla="*/ 1265685 w 2169746"/>
                <a:gd name="connsiteY10" fmla="*/ 2236408 h 2236408"/>
                <a:gd name="connsiteX11" fmla="*/ 1265685 w 2169746"/>
                <a:gd name="connsiteY11" fmla="*/ 2236408 h 2236408"/>
                <a:gd name="connsiteX12" fmla="*/ 0 w 2169746"/>
                <a:gd name="connsiteY12" fmla="*/ 2236408 h 2236408"/>
                <a:gd name="connsiteX13" fmla="*/ 0 w 2169746"/>
                <a:gd name="connsiteY13" fmla="*/ 1389525 h 2236408"/>
                <a:gd name="connsiteX14" fmla="*/ 0 w 2169746"/>
                <a:gd name="connsiteY14" fmla="*/ 1026575 h 2236408"/>
                <a:gd name="connsiteX15" fmla="*/ 0 w 2169746"/>
                <a:gd name="connsiteY15" fmla="*/ 1026575 h 2236408"/>
                <a:gd name="connsiteX16" fmla="*/ 0 w 2169746"/>
                <a:gd name="connsiteY16" fmla="*/ 784608 h 2236408"/>
                <a:gd name="connsiteX0" fmla="*/ 0 w 2169746"/>
                <a:gd name="connsiteY0" fmla="*/ 784608 h 2236408"/>
                <a:gd name="connsiteX1" fmla="*/ 461500 w 2169746"/>
                <a:gd name="connsiteY1" fmla="*/ 784608 h 2236408"/>
                <a:gd name="connsiteX2" fmla="*/ 567862 w 2169746"/>
                <a:gd name="connsiteY2" fmla="*/ 0 h 2236408"/>
                <a:gd name="connsiteX3" fmla="*/ 978806 w 2169746"/>
                <a:gd name="connsiteY3" fmla="*/ 798878 h 2236408"/>
                <a:gd name="connsiteX4" fmla="*/ 2169746 w 2169746"/>
                <a:gd name="connsiteY4" fmla="*/ 784608 h 2236408"/>
                <a:gd name="connsiteX5" fmla="*/ 2169746 w 2169746"/>
                <a:gd name="connsiteY5" fmla="*/ 1026575 h 2236408"/>
                <a:gd name="connsiteX6" fmla="*/ 2169746 w 2169746"/>
                <a:gd name="connsiteY6" fmla="*/ 1026575 h 2236408"/>
                <a:gd name="connsiteX7" fmla="*/ 2169746 w 2169746"/>
                <a:gd name="connsiteY7" fmla="*/ 1389525 h 2236408"/>
                <a:gd name="connsiteX8" fmla="*/ 2169746 w 2169746"/>
                <a:gd name="connsiteY8" fmla="*/ 2236408 h 2236408"/>
                <a:gd name="connsiteX9" fmla="*/ 1808122 w 2169746"/>
                <a:gd name="connsiteY9" fmla="*/ 2236408 h 2236408"/>
                <a:gd name="connsiteX10" fmla="*/ 1265685 w 2169746"/>
                <a:gd name="connsiteY10" fmla="*/ 2236408 h 2236408"/>
                <a:gd name="connsiteX11" fmla="*/ 1265685 w 2169746"/>
                <a:gd name="connsiteY11" fmla="*/ 2236408 h 2236408"/>
                <a:gd name="connsiteX12" fmla="*/ 0 w 2169746"/>
                <a:gd name="connsiteY12" fmla="*/ 2236408 h 2236408"/>
                <a:gd name="connsiteX13" fmla="*/ 0 w 2169746"/>
                <a:gd name="connsiteY13" fmla="*/ 1389525 h 2236408"/>
                <a:gd name="connsiteX14" fmla="*/ 0 w 2169746"/>
                <a:gd name="connsiteY14" fmla="*/ 1026575 h 2236408"/>
                <a:gd name="connsiteX15" fmla="*/ 0 w 2169746"/>
                <a:gd name="connsiteY15" fmla="*/ 1026575 h 2236408"/>
                <a:gd name="connsiteX16" fmla="*/ 0 w 2169746"/>
                <a:gd name="connsiteY16" fmla="*/ 784608 h 2236408"/>
                <a:gd name="connsiteX0" fmla="*/ 0 w 2169746"/>
                <a:gd name="connsiteY0" fmla="*/ 784608 h 2236408"/>
                <a:gd name="connsiteX1" fmla="*/ 461500 w 2169746"/>
                <a:gd name="connsiteY1" fmla="*/ 784608 h 2236408"/>
                <a:gd name="connsiteX2" fmla="*/ 567862 w 2169746"/>
                <a:gd name="connsiteY2" fmla="*/ 0 h 2236408"/>
                <a:gd name="connsiteX3" fmla="*/ 978806 w 2169746"/>
                <a:gd name="connsiteY3" fmla="*/ 798878 h 2236408"/>
                <a:gd name="connsiteX4" fmla="*/ 2169746 w 2169746"/>
                <a:gd name="connsiteY4" fmla="*/ 784608 h 2236408"/>
                <a:gd name="connsiteX5" fmla="*/ 2169746 w 2169746"/>
                <a:gd name="connsiteY5" fmla="*/ 1026575 h 2236408"/>
                <a:gd name="connsiteX6" fmla="*/ 2169746 w 2169746"/>
                <a:gd name="connsiteY6" fmla="*/ 1026575 h 2236408"/>
                <a:gd name="connsiteX7" fmla="*/ 2169746 w 2169746"/>
                <a:gd name="connsiteY7" fmla="*/ 1389525 h 2236408"/>
                <a:gd name="connsiteX8" fmla="*/ 2169746 w 2169746"/>
                <a:gd name="connsiteY8" fmla="*/ 2236408 h 2236408"/>
                <a:gd name="connsiteX9" fmla="*/ 1808122 w 2169746"/>
                <a:gd name="connsiteY9" fmla="*/ 2236408 h 2236408"/>
                <a:gd name="connsiteX10" fmla="*/ 1265685 w 2169746"/>
                <a:gd name="connsiteY10" fmla="*/ 2236408 h 2236408"/>
                <a:gd name="connsiteX11" fmla="*/ 1265685 w 2169746"/>
                <a:gd name="connsiteY11" fmla="*/ 2236408 h 2236408"/>
                <a:gd name="connsiteX12" fmla="*/ 0 w 2169746"/>
                <a:gd name="connsiteY12" fmla="*/ 2236408 h 2236408"/>
                <a:gd name="connsiteX13" fmla="*/ 0 w 2169746"/>
                <a:gd name="connsiteY13" fmla="*/ 1389525 h 2236408"/>
                <a:gd name="connsiteX14" fmla="*/ 0 w 2169746"/>
                <a:gd name="connsiteY14" fmla="*/ 1026575 h 2236408"/>
                <a:gd name="connsiteX15" fmla="*/ 0 w 2169746"/>
                <a:gd name="connsiteY15" fmla="*/ 1026575 h 2236408"/>
                <a:gd name="connsiteX16" fmla="*/ 0 w 2169746"/>
                <a:gd name="connsiteY16" fmla="*/ 784608 h 2236408"/>
                <a:gd name="connsiteX0" fmla="*/ 0 w 2169746"/>
                <a:gd name="connsiteY0" fmla="*/ 632143 h 2083943"/>
                <a:gd name="connsiteX1" fmla="*/ 461500 w 2169746"/>
                <a:gd name="connsiteY1" fmla="*/ 632143 h 2083943"/>
                <a:gd name="connsiteX2" fmla="*/ 241645 w 2169746"/>
                <a:gd name="connsiteY2" fmla="*/ 0 h 2083943"/>
                <a:gd name="connsiteX3" fmla="*/ 978806 w 2169746"/>
                <a:gd name="connsiteY3" fmla="*/ 646413 h 2083943"/>
                <a:gd name="connsiteX4" fmla="*/ 2169746 w 2169746"/>
                <a:gd name="connsiteY4" fmla="*/ 632143 h 2083943"/>
                <a:gd name="connsiteX5" fmla="*/ 2169746 w 2169746"/>
                <a:gd name="connsiteY5" fmla="*/ 874110 h 2083943"/>
                <a:gd name="connsiteX6" fmla="*/ 2169746 w 2169746"/>
                <a:gd name="connsiteY6" fmla="*/ 874110 h 2083943"/>
                <a:gd name="connsiteX7" fmla="*/ 2169746 w 2169746"/>
                <a:gd name="connsiteY7" fmla="*/ 1237060 h 2083943"/>
                <a:gd name="connsiteX8" fmla="*/ 2169746 w 2169746"/>
                <a:gd name="connsiteY8" fmla="*/ 2083943 h 2083943"/>
                <a:gd name="connsiteX9" fmla="*/ 1808122 w 2169746"/>
                <a:gd name="connsiteY9" fmla="*/ 2083943 h 2083943"/>
                <a:gd name="connsiteX10" fmla="*/ 1265685 w 2169746"/>
                <a:gd name="connsiteY10" fmla="*/ 2083943 h 2083943"/>
                <a:gd name="connsiteX11" fmla="*/ 1265685 w 2169746"/>
                <a:gd name="connsiteY11" fmla="*/ 2083943 h 2083943"/>
                <a:gd name="connsiteX12" fmla="*/ 0 w 2169746"/>
                <a:gd name="connsiteY12" fmla="*/ 2083943 h 2083943"/>
                <a:gd name="connsiteX13" fmla="*/ 0 w 2169746"/>
                <a:gd name="connsiteY13" fmla="*/ 1237060 h 2083943"/>
                <a:gd name="connsiteX14" fmla="*/ 0 w 2169746"/>
                <a:gd name="connsiteY14" fmla="*/ 874110 h 2083943"/>
                <a:gd name="connsiteX15" fmla="*/ 0 w 2169746"/>
                <a:gd name="connsiteY15" fmla="*/ 874110 h 2083943"/>
                <a:gd name="connsiteX16" fmla="*/ 0 w 2169746"/>
                <a:gd name="connsiteY16" fmla="*/ 632143 h 2083943"/>
                <a:gd name="connsiteX0" fmla="*/ 0 w 2169746"/>
                <a:gd name="connsiteY0" fmla="*/ 632143 h 2083943"/>
                <a:gd name="connsiteX1" fmla="*/ 461500 w 2169746"/>
                <a:gd name="connsiteY1" fmla="*/ 632143 h 2083943"/>
                <a:gd name="connsiteX2" fmla="*/ 241645 w 2169746"/>
                <a:gd name="connsiteY2" fmla="*/ 0 h 2083943"/>
                <a:gd name="connsiteX3" fmla="*/ 978806 w 2169746"/>
                <a:gd name="connsiteY3" fmla="*/ 646413 h 2083943"/>
                <a:gd name="connsiteX4" fmla="*/ 2169746 w 2169746"/>
                <a:gd name="connsiteY4" fmla="*/ 632143 h 2083943"/>
                <a:gd name="connsiteX5" fmla="*/ 2169746 w 2169746"/>
                <a:gd name="connsiteY5" fmla="*/ 874110 h 2083943"/>
                <a:gd name="connsiteX6" fmla="*/ 2169746 w 2169746"/>
                <a:gd name="connsiteY6" fmla="*/ 874110 h 2083943"/>
                <a:gd name="connsiteX7" fmla="*/ 2169746 w 2169746"/>
                <a:gd name="connsiteY7" fmla="*/ 1237060 h 2083943"/>
                <a:gd name="connsiteX8" fmla="*/ 2169746 w 2169746"/>
                <a:gd name="connsiteY8" fmla="*/ 2083943 h 2083943"/>
                <a:gd name="connsiteX9" fmla="*/ 1808122 w 2169746"/>
                <a:gd name="connsiteY9" fmla="*/ 2083943 h 2083943"/>
                <a:gd name="connsiteX10" fmla="*/ 1265685 w 2169746"/>
                <a:gd name="connsiteY10" fmla="*/ 2083943 h 2083943"/>
                <a:gd name="connsiteX11" fmla="*/ 1265685 w 2169746"/>
                <a:gd name="connsiteY11" fmla="*/ 2083943 h 2083943"/>
                <a:gd name="connsiteX12" fmla="*/ 0 w 2169746"/>
                <a:gd name="connsiteY12" fmla="*/ 2083943 h 2083943"/>
                <a:gd name="connsiteX13" fmla="*/ 0 w 2169746"/>
                <a:gd name="connsiteY13" fmla="*/ 1237060 h 2083943"/>
                <a:gd name="connsiteX14" fmla="*/ 0 w 2169746"/>
                <a:gd name="connsiteY14" fmla="*/ 874110 h 2083943"/>
                <a:gd name="connsiteX15" fmla="*/ 0 w 2169746"/>
                <a:gd name="connsiteY15" fmla="*/ 874110 h 2083943"/>
                <a:gd name="connsiteX16" fmla="*/ 0 w 2169746"/>
                <a:gd name="connsiteY16" fmla="*/ 632143 h 2083943"/>
                <a:gd name="connsiteX0" fmla="*/ 0 w 2169746"/>
                <a:gd name="connsiteY0" fmla="*/ 632143 h 2083943"/>
                <a:gd name="connsiteX1" fmla="*/ 461500 w 2169746"/>
                <a:gd name="connsiteY1" fmla="*/ 632143 h 2083943"/>
                <a:gd name="connsiteX2" fmla="*/ 241645 w 2169746"/>
                <a:gd name="connsiteY2" fmla="*/ 0 h 2083943"/>
                <a:gd name="connsiteX3" fmla="*/ 978806 w 2169746"/>
                <a:gd name="connsiteY3" fmla="*/ 646413 h 2083943"/>
                <a:gd name="connsiteX4" fmla="*/ 2169746 w 2169746"/>
                <a:gd name="connsiteY4" fmla="*/ 632143 h 2083943"/>
                <a:gd name="connsiteX5" fmla="*/ 2169746 w 2169746"/>
                <a:gd name="connsiteY5" fmla="*/ 874110 h 2083943"/>
                <a:gd name="connsiteX6" fmla="*/ 2169746 w 2169746"/>
                <a:gd name="connsiteY6" fmla="*/ 874110 h 2083943"/>
                <a:gd name="connsiteX7" fmla="*/ 2169746 w 2169746"/>
                <a:gd name="connsiteY7" fmla="*/ 1237060 h 2083943"/>
                <a:gd name="connsiteX8" fmla="*/ 2169746 w 2169746"/>
                <a:gd name="connsiteY8" fmla="*/ 2083943 h 2083943"/>
                <a:gd name="connsiteX9" fmla="*/ 1808122 w 2169746"/>
                <a:gd name="connsiteY9" fmla="*/ 2083943 h 2083943"/>
                <a:gd name="connsiteX10" fmla="*/ 1265685 w 2169746"/>
                <a:gd name="connsiteY10" fmla="*/ 2083943 h 2083943"/>
                <a:gd name="connsiteX11" fmla="*/ 1265685 w 2169746"/>
                <a:gd name="connsiteY11" fmla="*/ 2083943 h 2083943"/>
                <a:gd name="connsiteX12" fmla="*/ 0 w 2169746"/>
                <a:gd name="connsiteY12" fmla="*/ 2083943 h 2083943"/>
                <a:gd name="connsiteX13" fmla="*/ 0 w 2169746"/>
                <a:gd name="connsiteY13" fmla="*/ 1237060 h 2083943"/>
                <a:gd name="connsiteX14" fmla="*/ 0 w 2169746"/>
                <a:gd name="connsiteY14" fmla="*/ 874110 h 2083943"/>
                <a:gd name="connsiteX15" fmla="*/ 0 w 2169746"/>
                <a:gd name="connsiteY15" fmla="*/ 874110 h 2083943"/>
                <a:gd name="connsiteX16" fmla="*/ 0 w 2169746"/>
                <a:gd name="connsiteY16" fmla="*/ 632143 h 2083943"/>
                <a:gd name="connsiteX0" fmla="*/ 0 w 2169746"/>
                <a:gd name="connsiteY0" fmla="*/ 526247 h 1978047"/>
                <a:gd name="connsiteX1" fmla="*/ 461500 w 2169746"/>
                <a:gd name="connsiteY1" fmla="*/ 526247 h 1978047"/>
                <a:gd name="connsiteX2" fmla="*/ 360765 w 2169746"/>
                <a:gd name="connsiteY2" fmla="*/ 0 h 1978047"/>
                <a:gd name="connsiteX3" fmla="*/ 978806 w 2169746"/>
                <a:gd name="connsiteY3" fmla="*/ 540517 h 1978047"/>
                <a:gd name="connsiteX4" fmla="*/ 2169746 w 2169746"/>
                <a:gd name="connsiteY4" fmla="*/ 526247 h 1978047"/>
                <a:gd name="connsiteX5" fmla="*/ 2169746 w 2169746"/>
                <a:gd name="connsiteY5" fmla="*/ 768214 h 1978047"/>
                <a:gd name="connsiteX6" fmla="*/ 2169746 w 2169746"/>
                <a:gd name="connsiteY6" fmla="*/ 768214 h 1978047"/>
                <a:gd name="connsiteX7" fmla="*/ 2169746 w 2169746"/>
                <a:gd name="connsiteY7" fmla="*/ 1131164 h 1978047"/>
                <a:gd name="connsiteX8" fmla="*/ 2169746 w 2169746"/>
                <a:gd name="connsiteY8" fmla="*/ 1978047 h 1978047"/>
                <a:gd name="connsiteX9" fmla="*/ 1808122 w 2169746"/>
                <a:gd name="connsiteY9" fmla="*/ 1978047 h 1978047"/>
                <a:gd name="connsiteX10" fmla="*/ 1265685 w 2169746"/>
                <a:gd name="connsiteY10" fmla="*/ 1978047 h 1978047"/>
                <a:gd name="connsiteX11" fmla="*/ 1265685 w 2169746"/>
                <a:gd name="connsiteY11" fmla="*/ 1978047 h 1978047"/>
                <a:gd name="connsiteX12" fmla="*/ 0 w 2169746"/>
                <a:gd name="connsiteY12" fmla="*/ 1978047 h 1978047"/>
                <a:gd name="connsiteX13" fmla="*/ 0 w 2169746"/>
                <a:gd name="connsiteY13" fmla="*/ 1131164 h 1978047"/>
                <a:gd name="connsiteX14" fmla="*/ 0 w 2169746"/>
                <a:gd name="connsiteY14" fmla="*/ 768214 h 1978047"/>
                <a:gd name="connsiteX15" fmla="*/ 0 w 2169746"/>
                <a:gd name="connsiteY15" fmla="*/ 768214 h 1978047"/>
                <a:gd name="connsiteX16" fmla="*/ 0 w 2169746"/>
                <a:gd name="connsiteY16" fmla="*/ 526247 h 1978047"/>
                <a:gd name="connsiteX0" fmla="*/ 0 w 2169746"/>
                <a:gd name="connsiteY0" fmla="*/ 526247 h 1978047"/>
                <a:gd name="connsiteX1" fmla="*/ 461500 w 2169746"/>
                <a:gd name="connsiteY1" fmla="*/ 526247 h 1978047"/>
                <a:gd name="connsiteX2" fmla="*/ 360765 w 2169746"/>
                <a:gd name="connsiteY2" fmla="*/ 0 h 1978047"/>
                <a:gd name="connsiteX3" fmla="*/ 978806 w 2169746"/>
                <a:gd name="connsiteY3" fmla="*/ 540517 h 1978047"/>
                <a:gd name="connsiteX4" fmla="*/ 2169746 w 2169746"/>
                <a:gd name="connsiteY4" fmla="*/ 526247 h 1978047"/>
                <a:gd name="connsiteX5" fmla="*/ 2169746 w 2169746"/>
                <a:gd name="connsiteY5" fmla="*/ 768214 h 1978047"/>
                <a:gd name="connsiteX6" fmla="*/ 2169746 w 2169746"/>
                <a:gd name="connsiteY6" fmla="*/ 768214 h 1978047"/>
                <a:gd name="connsiteX7" fmla="*/ 2169746 w 2169746"/>
                <a:gd name="connsiteY7" fmla="*/ 1131164 h 1978047"/>
                <a:gd name="connsiteX8" fmla="*/ 2169746 w 2169746"/>
                <a:gd name="connsiteY8" fmla="*/ 1978047 h 1978047"/>
                <a:gd name="connsiteX9" fmla="*/ 1808122 w 2169746"/>
                <a:gd name="connsiteY9" fmla="*/ 1978047 h 1978047"/>
                <a:gd name="connsiteX10" fmla="*/ 1265685 w 2169746"/>
                <a:gd name="connsiteY10" fmla="*/ 1978047 h 1978047"/>
                <a:gd name="connsiteX11" fmla="*/ 1265685 w 2169746"/>
                <a:gd name="connsiteY11" fmla="*/ 1978047 h 1978047"/>
                <a:gd name="connsiteX12" fmla="*/ 0 w 2169746"/>
                <a:gd name="connsiteY12" fmla="*/ 1978047 h 1978047"/>
                <a:gd name="connsiteX13" fmla="*/ 0 w 2169746"/>
                <a:gd name="connsiteY13" fmla="*/ 1131164 h 1978047"/>
                <a:gd name="connsiteX14" fmla="*/ 0 w 2169746"/>
                <a:gd name="connsiteY14" fmla="*/ 768214 h 1978047"/>
                <a:gd name="connsiteX15" fmla="*/ 0 w 2169746"/>
                <a:gd name="connsiteY15" fmla="*/ 768214 h 1978047"/>
                <a:gd name="connsiteX16" fmla="*/ 0 w 2169746"/>
                <a:gd name="connsiteY16" fmla="*/ 526247 h 1978047"/>
                <a:gd name="connsiteX0" fmla="*/ 0 w 2169746"/>
                <a:gd name="connsiteY0" fmla="*/ 526247 h 1978047"/>
                <a:gd name="connsiteX1" fmla="*/ 461500 w 2169746"/>
                <a:gd name="connsiteY1" fmla="*/ 526247 h 1978047"/>
                <a:gd name="connsiteX2" fmla="*/ 360765 w 2169746"/>
                <a:gd name="connsiteY2" fmla="*/ 0 h 1978047"/>
                <a:gd name="connsiteX3" fmla="*/ 978806 w 2169746"/>
                <a:gd name="connsiteY3" fmla="*/ 540517 h 1978047"/>
                <a:gd name="connsiteX4" fmla="*/ 2169746 w 2169746"/>
                <a:gd name="connsiteY4" fmla="*/ 526247 h 1978047"/>
                <a:gd name="connsiteX5" fmla="*/ 2169746 w 2169746"/>
                <a:gd name="connsiteY5" fmla="*/ 768214 h 1978047"/>
                <a:gd name="connsiteX6" fmla="*/ 2169746 w 2169746"/>
                <a:gd name="connsiteY6" fmla="*/ 768214 h 1978047"/>
                <a:gd name="connsiteX7" fmla="*/ 2169746 w 2169746"/>
                <a:gd name="connsiteY7" fmla="*/ 1131164 h 1978047"/>
                <a:gd name="connsiteX8" fmla="*/ 2169746 w 2169746"/>
                <a:gd name="connsiteY8" fmla="*/ 1978047 h 1978047"/>
                <a:gd name="connsiteX9" fmla="*/ 1808122 w 2169746"/>
                <a:gd name="connsiteY9" fmla="*/ 1978047 h 1978047"/>
                <a:gd name="connsiteX10" fmla="*/ 1265685 w 2169746"/>
                <a:gd name="connsiteY10" fmla="*/ 1978047 h 1978047"/>
                <a:gd name="connsiteX11" fmla="*/ 1265685 w 2169746"/>
                <a:gd name="connsiteY11" fmla="*/ 1978047 h 1978047"/>
                <a:gd name="connsiteX12" fmla="*/ 0 w 2169746"/>
                <a:gd name="connsiteY12" fmla="*/ 1978047 h 1978047"/>
                <a:gd name="connsiteX13" fmla="*/ 0 w 2169746"/>
                <a:gd name="connsiteY13" fmla="*/ 1131164 h 1978047"/>
                <a:gd name="connsiteX14" fmla="*/ 0 w 2169746"/>
                <a:gd name="connsiteY14" fmla="*/ 768214 h 1978047"/>
                <a:gd name="connsiteX15" fmla="*/ 0 w 2169746"/>
                <a:gd name="connsiteY15" fmla="*/ 768214 h 1978047"/>
                <a:gd name="connsiteX16" fmla="*/ 0 w 2169746"/>
                <a:gd name="connsiteY16" fmla="*/ 526247 h 1978047"/>
                <a:gd name="connsiteX0" fmla="*/ 0 w 2169746"/>
                <a:gd name="connsiteY0" fmla="*/ 391458 h 1843258"/>
                <a:gd name="connsiteX1" fmla="*/ 461500 w 2169746"/>
                <a:gd name="connsiteY1" fmla="*/ 391458 h 1843258"/>
                <a:gd name="connsiteX2" fmla="*/ 372057 w 2169746"/>
                <a:gd name="connsiteY2" fmla="*/ 0 h 1843258"/>
                <a:gd name="connsiteX3" fmla="*/ 978806 w 2169746"/>
                <a:gd name="connsiteY3" fmla="*/ 405728 h 1843258"/>
                <a:gd name="connsiteX4" fmla="*/ 2169746 w 2169746"/>
                <a:gd name="connsiteY4" fmla="*/ 391458 h 1843258"/>
                <a:gd name="connsiteX5" fmla="*/ 2169746 w 2169746"/>
                <a:gd name="connsiteY5" fmla="*/ 633425 h 1843258"/>
                <a:gd name="connsiteX6" fmla="*/ 2169746 w 2169746"/>
                <a:gd name="connsiteY6" fmla="*/ 633425 h 1843258"/>
                <a:gd name="connsiteX7" fmla="*/ 2169746 w 2169746"/>
                <a:gd name="connsiteY7" fmla="*/ 996375 h 1843258"/>
                <a:gd name="connsiteX8" fmla="*/ 2169746 w 2169746"/>
                <a:gd name="connsiteY8" fmla="*/ 1843258 h 1843258"/>
                <a:gd name="connsiteX9" fmla="*/ 1808122 w 2169746"/>
                <a:gd name="connsiteY9" fmla="*/ 1843258 h 1843258"/>
                <a:gd name="connsiteX10" fmla="*/ 1265685 w 2169746"/>
                <a:gd name="connsiteY10" fmla="*/ 1843258 h 1843258"/>
                <a:gd name="connsiteX11" fmla="*/ 1265685 w 2169746"/>
                <a:gd name="connsiteY11" fmla="*/ 1843258 h 1843258"/>
                <a:gd name="connsiteX12" fmla="*/ 0 w 2169746"/>
                <a:gd name="connsiteY12" fmla="*/ 1843258 h 1843258"/>
                <a:gd name="connsiteX13" fmla="*/ 0 w 2169746"/>
                <a:gd name="connsiteY13" fmla="*/ 996375 h 1843258"/>
                <a:gd name="connsiteX14" fmla="*/ 0 w 2169746"/>
                <a:gd name="connsiteY14" fmla="*/ 633425 h 1843258"/>
                <a:gd name="connsiteX15" fmla="*/ 0 w 2169746"/>
                <a:gd name="connsiteY15" fmla="*/ 633425 h 1843258"/>
                <a:gd name="connsiteX16" fmla="*/ 0 w 2169746"/>
                <a:gd name="connsiteY16" fmla="*/ 391458 h 1843258"/>
                <a:gd name="connsiteX0" fmla="*/ 0 w 2169746"/>
                <a:gd name="connsiteY0" fmla="*/ 391458 h 1843258"/>
                <a:gd name="connsiteX1" fmla="*/ 461500 w 2169746"/>
                <a:gd name="connsiteY1" fmla="*/ 391458 h 1843258"/>
                <a:gd name="connsiteX2" fmla="*/ 372057 w 2169746"/>
                <a:gd name="connsiteY2" fmla="*/ 0 h 1843258"/>
                <a:gd name="connsiteX3" fmla="*/ 978806 w 2169746"/>
                <a:gd name="connsiteY3" fmla="*/ 405728 h 1843258"/>
                <a:gd name="connsiteX4" fmla="*/ 2169746 w 2169746"/>
                <a:gd name="connsiteY4" fmla="*/ 391458 h 1843258"/>
                <a:gd name="connsiteX5" fmla="*/ 2169746 w 2169746"/>
                <a:gd name="connsiteY5" fmla="*/ 633425 h 1843258"/>
                <a:gd name="connsiteX6" fmla="*/ 2169746 w 2169746"/>
                <a:gd name="connsiteY6" fmla="*/ 633425 h 1843258"/>
                <a:gd name="connsiteX7" fmla="*/ 2169746 w 2169746"/>
                <a:gd name="connsiteY7" fmla="*/ 996375 h 1843258"/>
                <a:gd name="connsiteX8" fmla="*/ 2169746 w 2169746"/>
                <a:gd name="connsiteY8" fmla="*/ 1843258 h 1843258"/>
                <a:gd name="connsiteX9" fmla="*/ 1808122 w 2169746"/>
                <a:gd name="connsiteY9" fmla="*/ 1843258 h 1843258"/>
                <a:gd name="connsiteX10" fmla="*/ 1265685 w 2169746"/>
                <a:gd name="connsiteY10" fmla="*/ 1843258 h 1843258"/>
                <a:gd name="connsiteX11" fmla="*/ 1265685 w 2169746"/>
                <a:gd name="connsiteY11" fmla="*/ 1843258 h 1843258"/>
                <a:gd name="connsiteX12" fmla="*/ 0 w 2169746"/>
                <a:gd name="connsiteY12" fmla="*/ 1843258 h 1843258"/>
                <a:gd name="connsiteX13" fmla="*/ 0 w 2169746"/>
                <a:gd name="connsiteY13" fmla="*/ 996375 h 1843258"/>
                <a:gd name="connsiteX14" fmla="*/ 0 w 2169746"/>
                <a:gd name="connsiteY14" fmla="*/ 633425 h 1843258"/>
                <a:gd name="connsiteX15" fmla="*/ 0 w 2169746"/>
                <a:gd name="connsiteY15" fmla="*/ 633425 h 1843258"/>
                <a:gd name="connsiteX16" fmla="*/ 0 w 2169746"/>
                <a:gd name="connsiteY16" fmla="*/ 391458 h 1843258"/>
                <a:gd name="connsiteX0" fmla="*/ 0 w 2169746"/>
                <a:gd name="connsiteY0" fmla="*/ 391458 h 1843258"/>
                <a:gd name="connsiteX1" fmla="*/ 461500 w 2169746"/>
                <a:gd name="connsiteY1" fmla="*/ 391458 h 1843258"/>
                <a:gd name="connsiteX2" fmla="*/ 372057 w 2169746"/>
                <a:gd name="connsiteY2" fmla="*/ 0 h 1843258"/>
                <a:gd name="connsiteX3" fmla="*/ 978806 w 2169746"/>
                <a:gd name="connsiteY3" fmla="*/ 405728 h 1843258"/>
                <a:gd name="connsiteX4" fmla="*/ 2169746 w 2169746"/>
                <a:gd name="connsiteY4" fmla="*/ 391458 h 1843258"/>
                <a:gd name="connsiteX5" fmla="*/ 2169746 w 2169746"/>
                <a:gd name="connsiteY5" fmla="*/ 633425 h 1843258"/>
                <a:gd name="connsiteX6" fmla="*/ 2169746 w 2169746"/>
                <a:gd name="connsiteY6" fmla="*/ 633425 h 1843258"/>
                <a:gd name="connsiteX7" fmla="*/ 2169746 w 2169746"/>
                <a:gd name="connsiteY7" fmla="*/ 996375 h 1843258"/>
                <a:gd name="connsiteX8" fmla="*/ 2169746 w 2169746"/>
                <a:gd name="connsiteY8" fmla="*/ 1843258 h 1843258"/>
                <a:gd name="connsiteX9" fmla="*/ 1808122 w 2169746"/>
                <a:gd name="connsiteY9" fmla="*/ 1843258 h 1843258"/>
                <a:gd name="connsiteX10" fmla="*/ 1265685 w 2169746"/>
                <a:gd name="connsiteY10" fmla="*/ 1843258 h 1843258"/>
                <a:gd name="connsiteX11" fmla="*/ 1265685 w 2169746"/>
                <a:gd name="connsiteY11" fmla="*/ 1843258 h 1843258"/>
                <a:gd name="connsiteX12" fmla="*/ 0 w 2169746"/>
                <a:gd name="connsiteY12" fmla="*/ 1843258 h 1843258"/>
                <a:gd name="connsiteX13" fmla="*/ 0 w 2169746"/>
                <a:gd name="connsiteY13" fmla="*/ 996375 h 1843258"/>
                <a:gd name="connsiteX14" fmla="*/ 0 w 2169746"/>
                <a:gd name="connsiteY14" fmla="*/ 633425 h 1843258"/>
                <a:gd name="connsiteX15" fmla="*/ 0 w 2169746"/>
                <a:gd name="connsiteY15" fmla="*/ 633425 h 1843258"/>
                <a:gd name="connsiteX16" fmla="*/ 0 w 2169746"/>
                <a:gd name="connsiteY16" fmla="*/ 391458 h 1843258"/>
                <a:gd name="connsiteX0" fmla="*/ 0 w 2169746"/>
                <a:gd name="connsiteY0" fmla="*/ 391458 h 1843258"/>
                <a:gd name="connsiteX1" fmla="*/ 461500 w 2169746"/>
                <a:gd name="connsiteY1" fmla="*/ 391458 h 1843258"/>
                <a:gd name="connsiteX2" fmla="*/ 372057 w 2169746"/>
                <a:gd name="connsiteY2" fmla="*/ 0 h 1843258"/>
                <a:gd name="connsiteX3" fmla="*/ 978806 w 2169746"/>
                <a:gd name="connsiteY3" fmla="*/ 405728 h 1843258"/>
                <a:gd name="connsiteX4" fmla="*/ 2169746 w 2169746"/>
                <a:gd name="connsiteY4" fmla="*/ 391458 h 1843258"/>
                <a:gd name="connsiteX5" fmla="*/ 2169746 w 2169746"/>
                <a:gd name="connsiteY5" fmla="*/ 633425 h 1843258"/>
                <a:gd name="connsiteX6" fmla="*/ 2169746 w 2169746"/>
                <a:gd name="connsiteY6" fmla="*/ 633425 h 1843258"/>
                <a:gd name="connsiteX7" fmla="*/ 2169746 w 2169746"/>
                <a:gd name="connsiteY7" fmla="*/ 996375 h 1843258"/>
                <a:gd name="connsiteX8" fmla="*/ 2169746 w 2169746"/>
                <a:gd name="connsiteY8" fmla="*/ 1843258 h 1843258"/>
                <a:gd name="connsiteX9" fmla="*/ 1808122 w 2169746"/>
                <a:gd name="connsiteY9" fmla="*/ 1843258 h 1843258"/>
                <a:gd name="connsiteX10" fmla="*/ 1265685 w 2169746"/>
                <a:gd name="connsiteY10" fmla="*/ 1843258 h 1843258"/>
                <a:gd name="connsiteX11" fmla="*/ 1265685 w 2169746"/>
                <a:gd name="connsiteY11" fmla="*/ 1843258 h 1843258"/>
                <a:gd name="connsiteX12" fmla="*/ 0 w 2169746"/>
                <a:gd name="connsiteY12" fmla="*/ 1843258 h 1843258"/>
                <a:gd name="connsiteX13" fmla="*/ 0 w 2169746"/>
                <a:gd name="connsiteY13" fmla="*/ 996375 h 1843258"/>
                <a:gd name="connsiteX14" fmla="*/ 0 w 2169746"/>
                <a:gd name="connsiteY14" fmla="*/ 633425 h 1843258"/>
                <a:gd name="connsiteX15" fmla="*/ 0 w 2169746"/>
                <a:gd name="connsiteY15" fmla="*/ 633425 h 1843258"/>
                <a:gd name="connsiteX16" fmla="*/ 0 w 2169746"/>
                <a:gd name="connsiteY16" fmla="*/ 391458 h 1843258"/>
                <a:gd name="connsiteX0" fmla="*/ 0 w 2169746"/>
                <a:gd name="connsiteY0" fmla="*/ 391458 h 1843258"/>
                <a:gd name="connsiteX1" fmla="*/ 461500 w 2169746"/>
                <a:gd name="connsiteY1" fmla="*/ 391458 h 1843258"/>
                <a:gd name="connsiteX2" fmla="*/ 372057 w 2169746"/>
                <a:gd name="connsiteY2" fmla="*/ 0 h 1843258"/>
                <a:gd name="connsiteX3" fmla="*/ 978806 w 2169746"/>
                <a:gd name="connsiteY3" fmla="*/ 405728 h 1843258"/>
                <a:gd name="connsiteX4" fmla="*/ 2169746 w 2169746"/>
                <a:gd name="connsiteY4" fmla="*/ 391458 h 1843258"/>
                <a:gd name="connsiteX5" fmla="*/ 2169746 w 2169746"/>
                <a:gd name="connsiteY5" fmla="*/ 633425 h 1843258"/>
                <a:gd name="connsiteX6" fmla="*/ 2169746 w 2169746"/>
                <a:gd name="connsiteY6" fmla="*/ 633425 h 1843258"/>
                <a:gd name="connsiteX7" fmla="*/ 2169746 w 2169746"/>
                <a:gd name="connsiteY7" fmla="*/ 996375 h 1843258"/>
                <a:gd name="connsiteX8" fmla="*/ 2169746 w 2169746"/>
                <a:gd name="connsiteY8" fmla="*/ 1843258 h 1843258"/>
                <a:gd name="connsiteX9" fmla="*/ 1808122 w 2169746"/>
                <a:gd name="connsiteY9" fmla="*/ 1843258 h 1843258"/>
                <a:gd name="connsiteX10" fmla="*/ 1265685 w 2169746"/>
                <a:gd name="connsiteY10" fmla="*/ 1843258 h 1843258"/>
                <a:gd name="connsiteX11" fmla="*/ 1265685 w 2169746"/>
                <a:gd name="connsiteY11" fmla="*/ 1843258 h 1843258"/>
                <a:gd name="connsiteX12" fmla="*/ 0 w 2169746"/>
                <a:gd name="connsiteY12" fmla="*/ 1843258 h 1843258"/>
                <a:gd name="connsiteX13" fmla="*/ 0 w 2169746"/>
                <a:gd name="connsiteY13" fmla="*/ 996375 h 1843258"/>
                <a:gd name="connsiteX14" fmla="*/ 0 w 2169746"/>
                <a:gd name="connsiteY14" fmla="*/ 633425 h 1843258"/>
                <a:gd name="connsiteX15" fmla="*/ 0 w 2169746"/>
                <a:gd name="connsiteY15" fmla="*/ 633425 h 1843258"/>
                <a:gd name="connsiteX16" fmla="*/ 0 w 2169746"/>
                <a:gd name="connsiteY16" fmla="*/ 391458 h 1843258"/>
                <a:gd name="connsiteX0" fmla="*/ 0 w 2169746"/>
                <a:gd name="connsiteY0" fmla="*/ 258256 h 1710056"/>
                <a:gd name="connsiteX1" fmla="*/ 461500 w 2169746"/>
                <a:gd name="connsiteY1" fmla="*/ 258256 h 1710056"/>
                <a:gd name="connsiteX2" fmla="*/ 443230 w 2169746"/>
                <a:gd name="connsiteY2" fmla="*/ 0 h 1710056"/>
                <a:gd name="connsiteX3" fmla="*/ 978806 w 2169746"/>
                <a:gd name="connsiteY3" fmla="*/ 272526 h 1710056"/>
                <a:gd name="connsiteX4" fmla="*/ 2169746 w 2169746"/>
                <a:gd name="connsiteY4" fmla="*/ 258256 h 1710056"/>
                <a:gd name="connsiteX5" fmla="*/ 2169746 w 2169746"/>
                <a:gd name="connsiteY5" fmla="*/ 500223 h 1710056"/>
                <a:gd name="connsiteX6" fmla="*/ 2169746 w 2169746"/>
                <a:gd name="connsiteY6" fmla="*/ 500223 h 1710056"/>
                <a:gd name="connsiteX7" fmla="*/ 2169746 w 2169746"/>
                <a:gd name="connsiteY7" fmla="*/ 863173 h 1710056"/>
                <a:gd name="connsiteX8" fmla="*/ 2169746 w 2169746"/>
                <a:gd name="connsiteY8" fmla="*/ 1710056 h 1710056"/>
                <a:gd name="connsiteX9" fmla="*/ 1808122 w 2169746"/>
                <a:gd name="connsiteY9" fmla="*/ 1710056 h 1710056"/>
                <a:gd name="connsiteX10" fmla="*/ 1265685 w 2169746"/>
                <a:gd name="connsiteY10" fmla="*/ 1710056 h 1710056"/>
                <a:gd name="connsiteX11" fmla="*/ 1265685 w 2169746"/>
                <a:gd name="connsiteY11" fmla="*/ 1710056 h 1710056"/>
                <a:gd name="connsiteX12" fmla="*/ 0 w 2169746"/>
                <a:gd name="connsiteY12" fmla="*/ 1710056 h 1710056"/>
                <a:gd name="connsiteX13" fmla="*/ 0 w 2169746"/>
                <a:gd name="connsiteY13" fmla="*/ 863173 h 1710056"/>
                <a:gd name="connsiteX14" fmla="*/ 0 w 2169746"/>
                <a:gd name="connsiteY14" fmla="*/ 500223 h 1710056"/>
                <a:gd name="connsiteX15" fmla="*/ 0 w 2169746"/>
                <a:gd name="connsiteY15" fmla="*/ 500223 h 1710056"/>
                <a:gd name="connsiteX16" fmla="*/ 0 w 2169746"/>
                <a:gd name="connsiteY16" fmla="*/ 258256 h 1710056"/>
                <a:gd name="connsiteX0" fmla="*/ 0 w 2169746"/>
                <a:gd name="connsiteY0" fmla="*/ 258256 h 1710056"/>
                <a:gd name="connsiteX1" fmla="*/ 461500 w 2169746"/>
                <a:gd name="connsiteY1" fmla="*/ 258256 h 1710056"/>
                <a:gd name="connsiteX2" fmla="*/ 443230 w 2169746"/>
                <a:gd name="connsiteY2" fmla="*/ 0 h 1710056"/>
                <a:gd name="connsiteX3" fmla="*/ 978806 w 2169746"/>
                <a:gd name="connsiteY3" fmla="*/ 272526 h 1710056"/>
                <a:gd name="connsiteX4" fmla="*/ 2169746 w 2169746"/>
                <a:gd name="connsiteY4" fmla="*/ 258256 h 1710056"/>
                <a:gd name="connsiteX5" fmla="*/ 2169746 w 2169746"/>
                <a:gd name="connsiteY5" fmla="*/ 500223 h 1710056"/>
                <a:gd name="connsiteX6" fmla="*/ 2169746 w 2169746"/>
                <a:gd name="connsiteY6" fmla="*/ 500223 h 1710056"/>
                <a:gd name="connsiteX7" fmla="*/ 2169746 w 2169746"/>
                <a:gd name="connsiteY7" fmla="*/ 863173 h 1710056"/>
                <a:gd name="connsiteX8" fmla="*/ 2169746 w 2169746"/>
                <a:gd name="connsiteY8" fmla="*/ 1710056 h 1710056"/>
                <a:gd name="connsiteX9" fmla="*/ 1808122 w 2169746"/>
                <a:gd name="connsiteY9" fmla="*/ 1710056 h 1710056"/>
                <a:gd name="connsiteX10" fmla="*/ 1265685 w 2169746"/>
                <a:gd name="connsiteY10" fmla="*/ 1710056 h 1710056"/>
                <a:gd name="connsiteX11" fmla="*/ 1265685 w 2169746"/>
                <a:gd name="connsiteY11" fmla="*/ 1710056 h 1710056"/>
                <a:gd name="connsiteX12" fmla="*/ 0 w 2169746"/>
                <a:gd name="connsiteY12" fmla="*/ 1710056 h 1710056"/>
                <a:gd name="connsiteX13" fmla="*/ 0 w 2169746"/>
                <a:gd name="connsiteY13" fmla="*/ 863173 h 1710056"/>
                <a:gd name="connsiteX14" fmla="*/ 0 w 2169746"/>
                <a:gd name="connsiteY14" fmla="*/ 500223 h 1710056"/>
                <a:gd name="connsiteX15" fmla="*/ 0 w 2169746"/>
                <a:gd name="connsiteY15" fmla="*/ 500223 h 1710056"/>
                <a:gd name="connsiteX16" fmla="*/ 0 w 2169746"/>
                <a:gd name="connsiteY16" fmla="*/ 258256 h 1710056"/>
                <a:gd name="connsiteX0" fmla="*/ 0 w 2169746"/>
                <a:gd name="connsiteY0" fmla="*/ 258256 h 1710056"/>
                <a:gd name="connsiteX1" fmla="*/ 461500 w 2169746"/>
                <a:gd name="connsiteY1" fmla="*/ 258256 h 1710056"/>
                <a:gd name="connsiteX2" fmla="*/ 443230 w 2169746"/>
                <a:gd name="connsiteY2" fmla="*/ 0 h 1710056"/>
                <a:gd name="connsiteX3" fmla="*/ 978806 w 2169746"/>
                <a:gd name="connsiteY3" fmla="*/ 272526 h 1710056"/>
                <a:gd name="connsiteX4" fmla="*/ 2169746 w 2169746"/>
                <a:gd name="connsiteY4" fmla="*/ 258256 h 1710056"/>
                <a:gd name="connsiteX5" fmla="*/ 2169746 w 2169746"/>
                <a:gd name="connsiteY5" fmla="*/ 500223 h 1710056"/>
                <a:gd name="connsiteX6" fmla="*/ 2169746 w 2169746"/>
                <a:gd name="connsiteY6" fmla="*/ 500223 h 1710056"/>
                <a:gd name="connsiteX7" fmla="*/ 2169746 w 2169746"/>
                <a:gd name="connsiteY7" fmla="*/ 863173 h 1710056"/>
                <a:gd name="connsiteX8" fmla="*/ 2169746 w 2169746"/>
                <a:gd name="connsiteY8" fmla="*/ 1710056 h 1710056"/>
                <a:gd name="connsiteX9" fmla="*/ 1808122 w 2169746"/>
                <a:gd name="connsiteY9" fmla="*/ 1710056 h 1710056"/>
                <a:gd name="connsiteX10" fmla="*/ 1265685 w 2169746"/>
                <a:gd name="connsiteY10" fmla="*/ 1710056 h 1710056"/>
                <a:gd name="connsiteX11" fmla="*/ 1265685 w 2169746"/>
                <a:gd name="connsiteY11" fmla="*/ 1710056 h 1710056"/>
                <a:gd name="connsiteX12" fmla="*/ 0 w 2169746"/>
                <a:gd name="connsiteY12" fmla="*/ 1710056 h 1710056"/>
                <a:gd name="connsiteX13" fmla="*/ 0 w 2169746"/>
                <a:gd name="connsiteY13" fmla="*/ 863173 h 1710056"/>
                <a:gd name="connsiteX14" fmla="*/ 0 w 2169746"/>
                <a:gd name="connsiteY14" fmla="*/ 500223 h 1710056"/>
                <a:gd name="connsiteX15" fmla="*/ 0 w 2169746"/>
                <a:gd name="connsiteY15" fmla="*/ 500223 h 1710056"/>
                <a:gd name="connsiteX16" fmla="*/ 0 w 2169746"/>
                <a:gd name="connsiteY16" fmla="*/ 258256 h 1710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69746" h="1710056">
                  <a:moveTo>
                    <a:pt x="0" y="258256"/>
                  </a:moveTo>
                  <a:lnTo>
                    <a:pt x="461500" y="258256"/>
                  </a:lnTo>
                  <a:cubicBezTo>
                    <a:pt x="456517" y="161810"/>
                    <a:pt x="456997" y="158832"/>
                    <a:pt x="443230" y="0"/>
                  </a:cubicBezTo>
                  <a:lnTo>
                    <a:pt x="978806" y="272526"/>
                  </a:lnTo>
                  <a:lnTo>
                    <a:pt x="2169746" y="258256"/>
                  </a:lnTo>
                  <a:lnTo>
                    <a:pt x="2169746" y="500223"/>
                  </a:lnTo>
                  <a:lnTo>
                    <a:pt x="2169746" y="500223"/>
                  </a:lnTo>
                  <a:lnTo>
                    <a:pt x="2169746" y="863173"/>
                  </a:lnTo>
                  <a:lnTo>
                    <a:pt x="2169746" y="1710056"/>
                  </a:lnTo>
                  <a:lnTo>
                    <a:pt x="1808122" y="1710056"/>
                  </a:lnTo>
                  <a:lnTo>
                    <a:pt x="1265685" y="1710056"/>
                  </a:lnTo>
                  <a:lnTo>
                    <a:pt x="1265685" y="1710056"/>
                  </a:lnTo>
                  <a:lnTo>
                    <a:pt x="0" y="1710056"/>
                  </a:lnTo>
                  <a:lnTo>
                    <a:pt x="0" y="863173"/>
                  </a:lnTo>
                  <a:lnTo>
                    <a:pt x="0" y="500223"/>
                  </a:lnTo>
                  <a:lnTo>
                    <a:pt x="0" y="500223"/>
                  </a:lnTo>
                  <a:lnTo>
                    <a:pt x="0" y="25825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9050" cmpd="sng">
              <a:solidFill>
                <a:srgbClr val="000000"/>
              </a:solidFill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13" name="Rectangle 53">
              <a:extLst>
                <a:ext uri="{FF2B5EF4-FFF2-40B4-BE49-F238E27FC236}">
                  <a16:creationId xmlns:a16="http://schemas.microsoft.com/office/drawing/2014/main" id="{9C44E562-47CC-B00D-E072-473A4B746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0" y="4655819"/>
              <a:ext cx="2947906" cy="1893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b="0">
                  <a:latin typeface="Helvetica" charset="0"/>
                </a:rPr>
                <a:t>The waves from </a:t>
              </a:r>
              <a:r>
                <a:rPr lang="en-US" b="0" err="1">
                  <a:latin typeface="Helvetica" charset="0"/>
                </a:rPr>
                <a:t>microbunched</a:t>
              </a:r>
              <a:r>
                <a:rPr lang="en-US" b="0">
                  <a:latin typeface="Helvetica" charset="0"/>
                </a:rPr>
                <a:t> electrons are coordinated, </a:t>
              </a:r>
            </a:p>
            <a:p>
              <a:pPr algn="ctr">
                <a:lnSpc>
                  <a:spcPts val="2800"/>
                </a:lnSpc>
              </a:pPr>
              <a:r>
                <a:rPr lang="en-US" b="0">
                  <a:latin typeface="Helvetica" charset="0"/>
                </a:rPr>
                <a:t>causing </a:t>
              </a:r>
            </a:p>
            <a:p>
              <a:pPr algn="ctr">
                <a:lnSpc>
                  <a:spcPts val="2800"/>
                </a:lnSpc>
              </a:pPr>
              <a:r>
                <a:rPr lang="en-US" b="0" u="sng">
                  <a:latin typeface="Helvetica" charset="0"/>
                </a:rPr>
                <a:t>amplification</a:t>
              </a:r>
              <a:endParaRPr lang="fr-FR" b="0" u="sng">
                <a:latin typeface="Helvetica" charset="0"/>
              </a:endParaRPr>
            </a:p>
          </p:txBody>
        </p:sp>
      </p:grpSp>
      <p:sp>
        <p:nvSpPr>
          <p:cNvPr id="50" name="Rectangle 98">
            <a:extLst>
              <a:ext uri="{FF2B5EF4-FFF2-40B4-BE49-F238E27FC236}">
                <a16:creationId xmlns:a16="http://schemas.microsoft.com/office/drawing/2014/main" id="{D7E435EC-893B-81B5-48F1-73DFF4756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5" y="1428067"/>
            <a:ext cx="12147825" cy="99282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indent="-9525"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altLang="ja-JP" sz="32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To understand it, consider not a single electron but the collective behavior of many electrons in a bunch and their emission</a:t>
            </a:r>
          </a:p>
        </p:txBody>
      </p:sp>
      <p:sp>
        <p:nvSpPr>
          <p:cNvPr id="14" name="Rectangle 98">
            <a:extLst>
              <a:ext uri="{FF2B5EF4-FFF2-40B4-BE49-F238E27FC236}">
                <a16:creationId xmlns:a16="http://schemas.microsoft.com/office/drawing/2014/main" id="{0DCC3ADE-5F25-36BC-9D9E-BC58A51DD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75" y="448657"/>
            <a:ext cx="12147825" cy="99642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indent="-9525" algn="ctr">
              <a:lnSpc>
                <a:spcPts val="3600"/>
              </a:lnSpc>
              <a:spcBef>
                <a:spcPts val="0"/>
              </a:spcBef>
              <a:defRPr/>
            </a:pPr>
            <a:r>
              <a:rPr lang="en-US" altLang="ja-JP" sz="3600" b="0">
                <a:solidFill>
                  <a:schemeClr val="bg1"/>
                </a:solidFill>
                <a:latin typeface="Chalkboard" panose="03050602040202020205" pitchFamily="66" charset="77"/>
                <a:cs typeface="Chalkboard"/>
              </a:rPr>
              <a:t>But there are now the X-FELs, which are based on a laser-like </a:t>
            </a:r>
            <a:r>
              <a:rPr lang="en-US" altLang="ja-JP" sz="3600" b="0" u="sng">
                <a:solidFill>
                  <a:srgbClr val="FFFF00"/>
                </a:solidFill>
                <a:latin typeface="Chalkboard" panose="03050602040202020205" pitchFamily="66" charset="77"/>
                <a:cs typeface="Chalkboard"/>
              </a:rPr>
              <a:t>o</a:t>
            </a:r>
            <a:r>
              <a:rPr lang="en-US" altLang="ja-JP" sz="3600" b="0">
                <a:solidFill>
                  <a:srgbClr val="FFFF00"/>
                </a:solidFill>
                <a:latin typeface="Chalkboard" panose="03050602040202020205" pitchFamily="66" charset="77"/>
                <a:cs typeface="Chalkboard"/>
              </a:rPr>
              <a:t>p</a:t>
            </a:r>
            <a:r>
              <a:rPr lang="en-US" altLang="ja-JP" sz="3600" b="0" u="sng">
                <a:solidFill>
                  <a:srgbClr val="FFFF00"/>
                </a:solidFill>
                <a:latin typeface="Chalkboard" panose="03050602040202020205" pitchFamily="66" charset="77"/>
                <a:cs typeface="Chalkboard"/>
              </a:rPr>
              <a:t>tical am</a:t>
            </a:r>
            <a:r>
              <a:rPr lang="en-US" altLang="ja-JP" sz="3600" b="0">
                <a:solidFill>
                  <a:srgbClr val="FFFF00"/>
                </a:solidFill>
                <a:latin typeface="Chalkboard" panose="03050602040202020205" pitchFamily="66" charset="77"/>
                <a:cs typeface="Chalkboard"/>
              </a:rPr>
              <a:t>p</a:t>
            </a:r>
            <a:r>
              <a:rPr lang="en-US" altLang="ja-JP" sz="3600" b="0" u="sng">
                <a:solidFill>
                  <a:srgbClr val="FFFF00"/>
                </a:solidFill>
                <a:latin typeface="Chalkboard" panose="03050602040202020205" pitchFamily="66" charset="77"/>
                <a:cs typeface="Chalkboard"/>
              </a:rPr>
              <a:t>lification </a:t>
            </a:r>
            <a:r>
              <a:rPr lang="en-US" altLang="ja-JP" sz="3600" b="0">
                <a:solidFill>
                  <a:srgbClr val="FFFF00"/>
                </a:solidFill>
                <a:latin typeface="Chalkboard" panose="03050602040202020205" pitchFamily="66" charset="77"/>
                <a:cs typeface="Chalkboard"/>
              </a:rPr>
              <a:t>p</a:t>
            </a:r>
            <a:r>
              <a:rPr lang="en-US" altLang="ja-JP" sz="3600" b="0" u="sng">
                <a:solidFill>
                  <a:srgbClr val="FFFF00"/>
                </a:solidFill>
                <a:latin typeface="Chalkboard" panose="03050602040202020205" pitchFamily="66" charset="77"/>
                <a:cs typeface="Chalkboard"/>
              </a:rPr>
              <a:t>rocess</a:t>
            </a:r>
            <a:r>
              <a:rPr lang="en-US" altLang="ja-JP" sz="3600" b="0">
                <a:solidFill>
                  <a:srgbClr val="FFFF00"/>
                </a:solidFill>
                <a:latin typeface="Chalkboard" panose="03050602040202020205" pitchFamily="66" charset="77"/>
                <a:cs typeface="Chalkboard"/>
              </a:rPr>
              <a:t>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557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650">
        <p:fade/>
      </p:transition>
    </mc:Choice>
    <mc:Fallback xmlns="">
      <p:transition spd="med" advTm="60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7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73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73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67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51537 -0.0027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-1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0.51836 0.00209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672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9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51979 0.00208 " pathEditMode="relative" rAng="0" ptsTypes="AA">
                                      <p:cBhvr>
                                        <p:cTn id="102" dur="3000" fill="hold"/>
                                        <p:tgtEl>
                                          <p:spTgt spid="67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9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.51823 0.00162 " pathEditMode="relative" rAng="0" ptsTypes="AA">
                                      <p:cBhvr>
                                        <p:cTn id="104" dur="3000" fill="hold"/>
                                        <p:tgtEl>
                                          <p:spTgt spid="673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69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51901 0.00185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673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9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51901 0.00324 " pathEditMode="relative" rAng="0" ptsTypes="AA">
                                      <p:cBhvr>
                                        <p:cTn id="108" dur="3000" fill="hold"/>
                                        <p:tgtEl>
                                          <p:spTgt spid="673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51" y="162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51862 0.00255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673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11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51836 0.00255 " pathEditMode="relative" rAng="0" ptsTypes="AA">
                                      <p:cBhvr>
                                        <p:cTn id="11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1" y="11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51797 0.00348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672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98" y="16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51315 0.00393 " pathEditMode="relative" rAng="0" ptsTypes="AA">
                                      <p:cBhvr>
                                        <p:cTn id="116" dur="3000" fill="hold"/>
                                        <p:tgtEl>
                                          <p:spTgt spid="672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1" y="185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51927 0.00393 " pathEditMode="relative" rAng="0" ptsTypes="AA">
                                      <p:cBhvr>
                                        <p:cTn id="118" dur="3000" fill="hold"/>
                                        <p:tgtEl>
                                          <p:spTgt spid="672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185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51302 0.00254 " pathEditMode="relative" rAng="0" ptsTypes="AA">
                                      <p:cBhvr>
                                        <p:cTn id="120" dur="3000" fill="hold"/>
                                        <p:tgtEl>
                                          <p:spTgt spid="673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1" y="11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5.55112E-17 L 0.51315 0.00486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673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1" y="23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51289 0.00348 " pathEditMode="relative" rAng="0" ptsTypes="AA">
                                      <p:cBhvr>
                                        <p:cTn id="124" dur="3000" fill="hold"/>
                                        <p:tgtEl>
                                          <p:spTgt spid="673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162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51289 0.00185 " pathEditMode="relative" rAng="0" ptsTypes="AA">
                                      <p:cBhvr>
                                        <p:cTn id="126" dur="3000" fill="hold"/>
                                        <p:tgtEl>
                                          <p:spTgt spid="673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51185 0.00116 " pathEditMode="relative" rAng="0" ptsTypes="AA">
                                      <p:cBhvr>
                                        <p:cTn id="128" dur="3000" fill="hold"/>
                                        <p:tgtEl>
                                          <p:spTgt spid="673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86" y="46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51224 0.00278 " pathEditMode="relative" rAng="0" ptsTypes="AA">
                                      <p:cBhvr>
                                        <p:cTn id="130" dur="3000" fill="hold"/>
                                        <p:tgtEl>
                                          <p:spTgt spid="672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39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50729 0.00347 " pathEditMode="relative" rAng="0" ptsTypes="AA">
                                      <p:cBhvr>
                                        <p:cTn id="132" dur="3000" fill="hold"/>
                                        <p:tgtEl>
                                          <p:spTgt spid="672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16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50716 0.00278 " pathEditMode="relative" rAng="0" ptsTypes="AA">
                                      <p:cBhvr>
                                        <p:cTn id="134" dur="3000" fill="hold"/>
                                        <p:tgtEl>
                                          <p:spTgt spid="6730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52" y="139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5069 0.00231 " pathEditMode="relative" rAng="0" ptsTypes="AA">
                                      <p:cBhvr>
                                        <p:cTn id="136" dur="3000" fill="hold"/>
                                        <p:tgtEl>
                                          <p:spTgt spid="673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9" y="116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0.50755 0.00324 " pathEditMode="relative" rAng="0" ptsTypes="AA">
                                      <p:cBhvr>
                                        <p:cTn id="138" dur="3000" fill="hold"/>
                                        <p:tgtEl>
                                          <p:spTgt spid="673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162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50677 0.00208 " pathEditMode="relative" rAng="0" ptsTypes="AA">
                                      <p:cBhvr>
                                        <p:cTn id="140" dur="3000" fill="hold"/>
                                        <p:tgtEl>
                                          <p:spTgt spid="673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9" y="93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0.50612 0.0037 " pathEditMode="relative" rAng="0" ptsTypes="AA">
                                      <p:cBhvr>
                                        <p:cTn id="142" dur="3000" fill="hold"/>
                                        <p:tgtEl>
                                          <p:spTgt spid="672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50677 0.00185 " pathEditMode="relative" rAng="0" ptsTypes="AA">
                                      <p:cBhvr>
                                        <p:cTn id="144" dur="3000" fill="hold"/>
                                        <p:tgtEl>
                                          <p:spTgt spid="6728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39" y="93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50847 0.00301 " pathEditMode="relative" rAng="0" ptsTypes="AA">
                                      <p:cBhvr>
                                        <p:cTn id="146" dur="3000" fill="hold"/>
                                        <p:tgtEl>
                                          <p:spTgt spid="673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17" y="139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51263 0.00069 " pathEditMode="relative" rAng="0" ptsTypes="AA">
                                      <p:cBhvr>
                                        <p:cTn id="148" dur="3000" fill="hold"/>
                                        <p:tgtEl>
                                          <p:spTgt spid="672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2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0"/>
                            </p:stCondLst>
                            <p:childTnLst>
                              <p:par>
                                <p:cTn id="15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67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2000"/>
                                        <p:tgtEl>
                                          <p:spTgt spid="67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2000"/>
                                        <p:tgtEl>
                                          <p:spTgt spid="674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2000"/>
                                        <p:tgtEl>
                                          <p:spTgt spid="67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6000"/>
                            </p:stCondLst>
                            <p:childTnLst>
                              <p:par>
                                <p:cTn id="1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0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00B6E4-D012-4F4F-8961-D39A881A032A}"/>
              </a:ext>
            </a:extLst>
          </p:cNvPr>
          <p:cNvSpPr/>
          <p:nvPr/>
        </p:nvSpPr>
        <p:spPr>
          <a:xfrm>
            <a:off x="5662940" y="5031171"/>
            <a:ext cx="2072588" cy="626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b="0">
                <a:solidFill>
                  <a:srgbClr val="FFFF00"/>
                </a:solidFill>
                <a:latin typeface="+mn-lt"/>
                <a:cs typeface="Chalkboard"/>
              </a:rPr>
              <a:t>electron accumulation</a:t>
            </a:r>
            <a:endParaRPr lang="en-CH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D891B10-89ED-274C-87BE-BCFC22EDDA60}"/>
              </a:ext>
            </a:extLst>
          </p:cNvPr>
          <p:cNvSpPr/>
          <p:nvPr/>
        </p:nvSpPr>
        <p:spPr bwMode="auto">
          <a:xfrm>
            <a:off x="5701466" y="5301179"/>
            <a:ext cx="5486341" cy="1296173"/>
          </a:xfrm>
          <a:prstGeom prst="ellipse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253" name="Rectangle 98"/>
          <p:cNvSpPr>
            <a:spLocks noChangeArrowheads="1"/>
          </p:cNvSpPr>
          <p:nvPr/>
        </p:nvSpPr>
        <p:spPr bwMode="auto">
          <a:xfrm>
            <a:off x="1524000" y="317584"/>
            <a:ext cx="9161820" cy="62386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9525" indent="-9525" algn="ctr">
              <a:spcBef>
                <a:spcPct val="20000"/>
              </a:spcBef>
              <a:defRPr/>
            </a:pPr>
            <a:r>
              <a:rPr lang="en-US" sz="3200" b="0">
                <a:solidFill>
                  <a:srgbClr val="47FFD1"/>
                </a:solidFill>
                <a:latin typeface="Chalkboard"/>
                <a:cs typeface="Chalkboard"/>
              </a:rPr>
              <a:t>What pushes the electrons towards the “slices”?</a:t>
            </a:r>
            <a:endParaRPr lang="en-US" altLang="ja-JP" sz="3200" b="0">
              <a:solidFill>
                <a:srgbClr val="47FFD1"/>
              </a:solidFill>
              <a:latin typeface="Chalkboard"/>
              <a:cs typeface="Chalkboard"/>
            </a:endParaRPr>
          </a:p>
        </p:txBody>
      </p:sp>
      <p:grpSp>
        <p:nvGrpSpPr>
          <p:cNvPr id="267" name="Grouper 266"/>
          <p:cNvGrpSpPr/>
          <p:nvPr/>
        </p:nvGrpSpPr>
        <p:grpSpPr>
          <a:xfrm>
            <a:off x="1503848" y="2208303"/>
            <a:ext cx="8489628" cy="1296493"/>
            <a:chOff x="-3126834" y="3566643"/>
            <a:chExt cx="8163103" cy="2831079"/>
          </a:xfrm>
          <a:solidFill>
            <a:schemeClr val="bg1">
              <a:lumMod val="75000"/>
            </a:schemeClr>
          </a:solidFill>
        </p:grpSpPr>
        <p:sp>
          <p:nvSpPr>
            <p:cNvPr id="268" name="AutoShape 90"/>
            <p:cNvSpPr>
              <a:spLocks noChangeArrowheads="1"/>
            </p:cNvSpPr>
            <p:nvPr/>
          </p:nvSpPr>
          <p:spPr bwMode="auto">
            <a:xfrm>
              <a:off x="-3020246" y="3566643"/>
              <a:ext cx="7943993" cy="2701091"/>
            </a:xfrm>
            <a:custGeom>
              <a:avLst/>
              <a:gdLst>
                <a:gd name="connsiteX0" fmla="*/ 0 w 7050319"/>
                <a:gd name="connsiteY0" fmla="*/ 0 h 728788"/>
                <a:gd name="connsiteX1" fmla="*/ 1175053 w 7050319"/>
                <a:gd name="connsiteY1" fmla="*/ 0 h 728788"/>
                <a:gd name="connsiteX2" fmla="*/ 2546082 w 7050319"/>
                <a:gd name="connsiteY2" fmla="*/ -505531 h 728788"/>
                <a:gd name="connsiteX3" fmla="*/ 2937633 w 7050319"/>
                <a:gd name="connsiteY3" fmla="*/ 0 h 728788"/>
                <a:gd name="connsiteX4" fmla="*/ 7050319 w 7050319"/>
                <a:gd name="connsiteY4" fmla="*/ 0 h 728788"/>
                <a:gd name="connsiteX5" fmla="*/ 7050319 w 7050319"/>
                <a:gd name="connsiteY5" fmla="*/ 121465 h 728788"/>
                <a:gd name="connsiteX6" fmla="*/ 7050319 w 7050319"/>
                <a:gd name="connsiteY6" fmla="*/ 121465 h 728788"/>
                <a:gd name="connsiteX7" fmla="*/ 7050319 w 7050319"/>
                <a:gd name="connsiteY7" fmla="*/ 303662 h 728788"/>
                <a:gd name="connsiteX8" fmla="*/ 7050319 w 7050319"/>
                <a:gd name="connsiteY8" fmla="*/ 728788 h 728788"/>
                <a:gd name="connsiteX9" fmla="*/ 2937633 w 7050319"/>
                <a:gd name="connsiteY9" fmla="*/ 728788 h 728788"/>
                <a:gd name="connsiteX10" fmla="*/ 1175053 w 7050319"/>
                <a:gd name="connsiteY10" fmla="*/ 728788 h 728788"/>
                <a:gd name="connsiteX11" fmla="*/ 1175053 w 7050319"/>
                <a:gd name="connsiteY11" fmla="*/ 728788 h 728788"/>
                <a:gd name="connsiteX12" fmla="*/ 0 w 7050319"/>
                <a:gd name="connsiteY12" fmla="*/ 728788 h 728788"/>
                <a:gd name="connsiteX13" fmla="*/ 0 w 7050319"/>
                <a:gd name="connsiteY13" fmla="*/ 303662 h 728788"/>
                <a:gd name="connsiteX14" fmla="*/ 0 w 7050319"/>
                <a:gd name="connsiteY14" fmla="*/ 121465 h 728788"/>
                <a:gd name="connsiteX15" fmla="*/ 0 w 7050319"/>
                <a:gd name="connsiteY15" fmla="*/ 121465 h 728788"/>
                <a:gd name="connsiteX16" fmla="*/ 0 w 7050319"/>
                <a:gd name="connsiteY16" fmla="*/ 0 h 728788"/>
                <a:gd name="connsiteX0" fmla="*/ 0 w 7050319"/>
                <a:gd name="connsiteY0" fmla="*/ 505531 h 1234319"/>
                <a:gd name="connsiteX1" fmla="*/ 1175053 w 7050319"/>
                <a:gd name="connsiteY1" fmla="*/ 505531 h 1234319"/>
                <a:gd name="connsiteX2" fmla="*/ 2546082 w 7050319"/>
                <a:gd name="connsiteY2" fmla="*/ 0 h 1234319"/>
                <a:gd name="connsiteX3" fmla="*/ 2642993 w 7050319"/>
                <a:gd name="connsiteY3" fmla="*/ 495371 h 1234319"/>
                <a:gd name="connsiteX4" fmla="*/ 7050319 w 7050319"/>
                <a:gd name="connsiteY4" fmla="*/ 505531 h 1234319"/>
                <a:gd name="connsiteX5" fmla="*/ 7050319 w 7050319"/>
                <a:gd name="connsiteY5" fmla="*/ 626996 h 1234319"/>
                <a:gd name="connsiteX6" fmla="*/ 7050319 w 7050319"/>
                <a:gd name="connsiteY6" fmla="*/ 626996 h 1234319"/>
                <a:gd name="connsiteX7" fmla="*/ 7050319 w 7050319"/>
                <a:gd name="connsiteY7" fmla="*/ 809193 h 1234319"/>
                <a:gd name="connsiteX8" fmla="*/ 7050319 w 7050319"/>
                <a:gd name="connsiteY8" fmla="*/ 1234319 h 1234319"/>
                <a:gd name="connsiteX9" fmla="*/ 2937633 w 7050319"/>
                <a:gd name="connsiteY9" fmla="*/ 1234319 h 1234319"/>
                <a:gd name="connsiteX10" fmla="*/ 1175053 w 7050319"/>
                <a:gd name="connsiteY10" fmla="*/ 1234319 h 1234319"/>
                <a:gd name="connsiteX11" fmla="*/ 1175053 w 7050319"/>
                <a:gd name="connsiteY11" fmla="*/ 1234319 h 1234319"/>
                <a:gd name="connsiteX12" fmla="*/ 0 w 7050319"/>
                <a:gd name="connsiteY12" fmla="*/ 1234319 h 1234319"/>
                <a:gd name="connsiteX13" fmla="*/ 0 w 7050319"/>
                <a:gd name="connsiteY13" fmla="*/ 809193 h 1234319"/>
                <a:gd name="connsiteX14" fmla="*/ 0 w 7050319"/>
                <a:gd name="connsiteY14" fmla="*/ 626996 h 1234319"/>
                <a:gd name="connsiteX15" fmla="*/ 0 w 7050319"/>
                <a:gd name="connsiteY15" fmla="*/ 626996 h 1234319"/>
                <a:gd name="connsiteX16" fmla="*/ 0 w 7050319"/>
                <a:gd name="connsiteY16" fmla="*/ 505531 h 1234319"/>
                <a:gd name="connsiteX0" fmla="*/ 0 w 7050319"/>
                <a:gd name="connsiteY0" fmla="*/ 505531 h 1234319"/>
                <a:gd name="connsiteX1" fmla="*/ 2246933 w 7050319"/>
                <a:gd name="connsiteY1" fmla="*/ 510611 h 1234319"/>
                <a:gd name="connsiteX2" fmla="*/ 2546082 w 7050319"/>
                <a:gd name="connsiteY2" fmla="*/ 0 h 1234319"/>
                <a:gd name="connsiteX3" fmla="*/ 2642993 w 7050319"/>
                <a:gd name="connsiteY3" fmla="*/ 495371 h 1234319"/>
                <a:gd name="connsiteX4" fmla="*/ 7050319 w 7050319"/>
                <a:gd name="connsiteY4" fmla="*/ 505531 h 1234319"/>
                <a:gd name="connsiteX5" fmla="*/ 7050319 w 7050319"/>
                <a:gd name="connsiteY5" fmla="*/ 626996 h 1234319"/>
                <a:gd name="connsiteX6" fmla="*/ 7050319 w 7050319"/>
                <a:gd name="connsiteY6" fmla="*/ 626996 h 1234319"/>
                <a:gd name="connsiteX7" fmla="*/ 7050319 w 7050319"/>
                <a:gd name="connsiteY7" fmla="*/ 809193 h 1234319"/>
                <a:gd name="connsiteX8" fmla="*/ 7050319 w 7050319"/>
                <a:gd name="connsiteY8" fmla="*/ 1234319 h 1234319"/>
                <a:gd name="connsiteX9" fmla="*/ 2937633 w 7050319"/>
                <a:gd name="connsiteY9" fmla="*/ 1234319 h 1234319"/>
                <a:gd name="connsiteX10" fmla="*/ 1175053 w 7050319"/>
                <a:gd name="connsiteY10" fmla="*/ 1234319 h 1234319"/>
                <a:gd name="connsiteX11" fmla="*/ 1175053 w 7050319"/>
                <a:gd name="connsiteY11" fmla="*/ 1234319 h 1234319"/>
                <a:gd name="connsiteX12" fmla="*/ 0 w 7050319"/>
                <a:gd name="connsiteY12" fmla="*/ 1234319 h 1234319"/>
                <a:gd name="connsiteX13" fmla="*/ 0 w 7050319"/>
                <a:gd name="connsiteY13" fmla="*/ 809193 h 1234319"/>
                <a:gd name="connsiteX14" fmla="*/ 0 w 7050319"/>
                <a:gd name="connsiteY14" fmla="*/ 626996 h 1234319"/>
                <a:gd name="connsiteX15" fmla="*/ 0 w 7050319"/>
                <a:gd name="connsiteY15" fmla="*/ 626996 h 1234319"/>
                <a:gd name="connsiteX16" fmla="*/ 0 w 7050319"/>
                <a:gd name="connsiteY16" fmla="*/ 505531 h 1234319"/>
                <a:gd name="connsiteX0" fmla="*/ 0 w 7050319"/>
                <a:gd name="connsiteY0" fmla="*/ 505531 h 1234319"/>
                <a:gd name="connsiteX1" fmla="*/ 2252013 w 7050319"/>
                <a:gd name="connsiteY1" fmla="*/ 505531 h 1234319"/>
                <a:gd name="connsiteX2" fmla="*/ 2546082 w 7050319"/>
                <a:gd name="connsiteY2" fmla="*/ 0 h 1234319"/>
                <a:gd name="connsiteX3" fmla="*/ 2642993 w 7050319"/>
                <a:gd name="connsiteY3" fmla="*/ 495371 h 1234319"/>
                <a:gd name="connsiteX4" fmla="*/ 7050319 w 7050319"/>
                <a:gd name="connsiteY4" fmla="*/ 505531 h 1234319"/>
                <a:gd name="connsiteX5" fmla="*/ 7050319 w 7050319"/>
                <a:gd name="connsiteY5" fmla="*/ 626996 h 1234319"/>
                <a:gd name="connsiteX6" fmla="*/ 7050319 w 7050319"/>
                <a:gd name="connsiteY6" fmla="*/ 626996 h 1234319"/>
                <a:gd name="connsiteX7" fmla="*/ 7050319 w 7050319"/>
                <a:gd name="connsiteY7" fmla="*/ 809193 h 1234319"/>
                <a:gd name="connsiteX8" fmla="*/ 7050319 w 7050319"/>
                <a:gd name="connsiteY8" fmla="*/ 1234319 h 1234319"/>
                <a:gd name="connsiteX9" fmla="*/ 2937633 w 7050319"/>
                <a:gd name="connsiteY9" fmla="*/ 1234319 h 1234319"/>
                <a:gd name="connsiteX10" fmla="*/ 1175053 w 7050319"/>
                <a:gd name="connsiteY10" fmla="*/ 1234319 h 1234319"/>
                <a:gd name="connsiteX11" fmla="*/ 1175053 w 7050319"/>
                <a:gd name="connsiteY11" fmla="*/ 1234319 h 1234319"/>
                <a:gd name="connsiteX12" fmla="*/ 0 w 7050319"/>
                <a:gd name="connsiteY12" fmla="*/ 1234319 h 1234319"/>
                <a:gd name="connsiteX13" fmla="*/ 0 w 7050319"/>
                <a:gd name="connsiteY13" fmla="*/ 809193 h 1234319"/>
                <a:gd name="connsiteX14" fmla="*/ 0 w 7050319"/>
                <a:gd name="connsiteY14" fmla="*/ 626996 h 1234319"/>
                <a:gd name="connsiteX15" fmla="*/ 0 w 7050319"/>
                <a:gd name="connsiteY15" fmla="*/ 626996 h 1234319"/>
                <a:gd name="connsiteX16" fmla="*/ 0 w 7050319"/>
                <a:gd name="connsiteY16" fmla="*/ 505531 h 1234319"/>
                <a:gd name="connsiteX0" fmla="*/ 0 w 7050319"/>
                <a:gd name="connsiteY0" fmla="*/ 505531 h 1234319"/>
                <a:gd name="connsiteX1" fmla="*/ 2252013 w 7050319"/>
                <a:gd name="connsiteY1" fmla="*/ 505531 h 1234319"/>
                <a:gd name="connsiteX2" fmla="*/ 2546082 w 7050319"/>
                <a:gd name="connsiteY2" fmla="*/ 0 h 1234319"/>
                <a:gd name="connsiteX3" fmla="*/ 2683633 w 7050319"/>
                <a:gd name="connsiteY3" fmla="*/ 505531 h 1234319"/>
                <a:gd name="connsiteX4" fmla="*/ 7050319 w 7050319"/>
                <a:gd name="connsiteY4" fmla="*/ 505531 h 1234319"/>
                <a:gd name="connsiteX5" fmla="*/ 7050319 w 7050319"/>
                <a:gd name="connsiteY5" fmla="*/ 626996 h 1234319"/>
                <a:gd name="connsiteX6" fmla="*/ 7050319 w 7050319"/>
                <a:gd name="connsiteY6" fmla="*/ 626996 h 1234319"/>
                <a:gd name="connsiteX7" fmla="*/ 7050319 w 7050319"/>
                <a:gd name="connsiteY7" fmla="*/ 809193 h 1234319"/>
                <a:gd name="connsiteX8" fmla="*/ 7050319 w 7050319"/>
                <a:gd name="connsiteY8" fmla="*/ 1234319 h 1234319"/>
                <a:gd name="connsiteX9" fmla="*/ 2937633 w 7050319"/>
                <a:gd name="connsiteY9" fmla="*/ 1234319 h 1234319"/>
                <a:gd name="connsiteX10" fmla="*/ 1175053 w 7050319"/>
                <a:gd name="connsiteY10" fmla="*/ 1234319 h 1234319"/>
                <a:gd name="connsiteX11" fmla="*/ 1175053 w 7050319"/>
                <a:gd name="connsiteY11" fmla="*/ 1234319 h 1234319"/>
                <a:gd name="connsiteX12" fmla="*/ 0 w 7050319"/>
                <a:gd name="connsiteY12" fmla="*/ 1234319 h 1234319"/>
                <a:gd name="connsiteX13" fmla="*/ 0 w 7050319"/>
                <a:gd name="connsiteY13" fmla="*/ 809193 h 1234319"/>
                <a:gd name="connsiteX14" fmla="*/ 0 w 7050319"/>
                <a:gd name="connsiteY14" fmla="*/ 626996 h 1234319"/>
                <a:gd name="connsiteX15" fmla="*/ 0 w 7050319"/>
                <a:gd name="connsiteY15" fmla="*/ 626996 h 1234319"/>
                <a:gd name="connsiteX16" fmla="*/ 0 w 7050319"/>
                <a:gd name="connsiteY16" fmla="*/ 505531 h 1234319"/>
                <a:gd name="connsiteX0" fmla="*/ 0 w 7050319"/>
                <a:gd name="connsiteY0" fmla="*/ 500215 h 1229003"/>
                <a:gd name="connsiteX1" fmla="*/ 2252013 w 7050319"/>
                <a:gd name="connsiteY1" fmla="*/ 500215 h 1229003"/>
                <a:gd name="connsiteX2" fmla="*/ 2981646 w 7050319"/>
                <a:gd name="connsiteY2" fmla="*/ 0 h 1229003"/>
                <a:gd name="connsiteX3" fmla="*/ 2683633 w 7050319"/>
                <a:gd name="connsiteY3" fmla="*/ 500215 h 1229003"/>
                <a:gd name="connsiteX4" fmla="*/ 7050319 w 7050319"/>
                <a:gd name="connsiteY4" fmla="*/ 500215 h 1229003"/>
                <a:gd name="connsiteX5" fmla="*/ 7050319 w 7050319"/>
                <a:gd name="connsiteY5" fmla="*/ 621680 h 1229003"/>
                <a:gd name="connsiteX6" fmla="*/ 7050319 w 7050319"/>
                <a:gd name="connsiteY6" fmla="*/ 621680 h 1229003"/>
                <a:gd name="connsiteX7" fmla="*/ 7050319 w 7050319"/>
                <a:gd name="connsiteY7" fmla="*/ 803877 h 1229003"/>
                <a:gd name="connsiteX8" fmla="*/ 7050319 w 7050319"/>
                <a:gd name="connsiteY8" fmla="*/ 1229003 h 1229003"/>
                <a:gd name="connsiteX9" fmla="*/ 2937633 w 7050319"/>
                <a:gd name="connsiteY9" fmla="*/ 1229003 h 1229003"/>
                <a:gd name="connsiteX10" fmla="*/ 1175053 w 7050319"/>
                <a:gd name="connsiteY10" fmla="*/ 1229003 h 1229003"/>
                <a:gd name="connsiteX11" fmla="*/ 1175053 w 7050319"/>
                <a:gd name="connsiteY11" fmla="*/ 1229003 h 1229003"/>
                <a:gd name="connsiteX12" fmla="*/ 0 w 7050319"/>
                <a:gd name="connsiteY12" fmla="*/ 1229003 h 1229003"/>
                <a:gd name="connsiteX13" fmla="*/ 0 w 7050319"/>
                <a:gd name="connsiteY13" fmla="*/ 803877 h 1229003"/>
                <a:gd name="connsiteX14" fmla="*/ 0 w 7050319"/>
                <a:gd name="connsiteY14" fmla="*/ 621680 h 1229003"/>
                <a:gd name="connsiteX15" fmla="*/ 0 w 7050319"/>
                <a:gd name="connsiteY15" fmla="*/ 621680 h 1229003"/>
                <a:gd name="connsiteX16" fmla="*/ 0 w 7050319"/>
                <a:gd name="connsiteY16" fmla="*/ 500215 h 1229003"/>
                <a:gd name="connsiteX0" fmla="*/ 0 w 7050319"/>
                <a:gd name="connsiteY0" fmla="*/ 505532 h 1234320"/>
                <a:gd name="connsiteX1" fmla="*/ 2252013 w 7050319"/>
                <a:gd name="connsiteY1" fmla="*/ 505532 h 1234320"/>
                <a:gd name="connsiteX2" fmla="*/ 3010053 w 7050319"/>
                <a:gd name="connsiteY2" fmla="*/ 0 h 1234320"/>
                <a:gd name="connsiteX3" fmla="*/ 2683633 w 7050319"/>
                <a:gd name="connsiteY3" fmla="*/ 505532 h 1234320"/>
                <a:gd name="connsiteX4" fmla="*/ 7050319 w 7050319"/>
                <a:gd name="connsiteY4" fmla="*/ 505532 h 1234320"/>
                <a:gd name="connsiteX5" fmla="*/ 7050319 w 7050319"/>
                <a:gd name="connsiteY5" fmla="*/ 626997 h 1234320"/>
                <a:gd name="connsiteX6" fmla="*/ 7050319 w 7050319"/>
                <a:gd name="connsiteY6" fmla="*/ 626997 h 1234320"/>
                <a:gd name="connsiteX7" fmla="*/ 7050319 w 7050319"/>
                <a:gd name="connsiteY7" fmla="*/ 809194 h 1234320"/>
                <a:gd name="connsiteX8" fmla="*/ 7050319 w 7050319"/>
                <a:gd name="connsiteY8" fmla="*/ 1234320 h 1234320"/>
                <a:gd name="connsiteX9" fmla="*/ 2937633 w 7050319"/>
                <a:gd name="connsiteY9" fmla="*/ 1234320 h 1234320"/>
                <a:gd name="connsiteX10" fmla="*/ 1175053 w 7050319"/>
                <a:gd name="connsiteY10" fmla="*/ 1234320 h 1234320"/>
                <a:gd name="connsiteX11" fmla="*/ 1175053 w 7050319"/>
                <a:gd name="connsiteY11" fmla="*/ 1234320 h 1234320"/>
                <a:gd name="connsiteX12" fmla="*/ 0 w 7050319"/>
                <a:gd name="connsiteY12" fmla="*/ 1234320 h 1234320"/>
                <a:gd name="connsiteX13" fmla="*/ 0 w 7050319"/>
                <a:gd name="connsiteY13" fmla="*/ 809194 h 1234320"/>
                <a:gd name="connsiteX14" fmla="*/ 0 w 7050319"/>
                <a:gd name="connsiteY14" fmla="*/ 626997 h 1234320"/>
                <a:gd name="connsiteX15" fmla="*/ 0 w 7050319"/>
                <a:gd name="connsiteY15" fmla="*/ 626997 h 1234320"/>
                <a:gd name="connsiteX16" fmla="*/ 0 w 7050319"/>
                <a:gd name="connsiteY16" fmla="*/ 505532 h 1234320"/>
                <a:gd name="connsiteX0" fmla="*/ 0 w 7050319"/>
                <a:gd name="connsiteY0" fmla="*/ 532113 h 1260901"/>
                <a:gd name="connsiteX1" fmla="*/ 2252013 w 7050319"/>
                <a:gd name="connsiteY1" fmla="*/ 532113 h 1260901"/>
                <a:gd name="connsiteX2" fmla="*/ 2991115 w 7050319"/>
                <a:gd name="connsiteY2" fmla="*/ 0 h 1260901"/>
                <a:gd name="connsiteX3" fmla="*/ 2683633 w 7050319"/>
                <a:gd name="connsiteY3" fmla="*/ 532113 h 1260901"/>
                <a:gd name="connsiteX4" fmla="*/ 7050319 w 7050319"/>
                <a:gd name="connsiteY4" fmla="*/ 532113 h 1260901"/>
                <a:gd name="connsiteX5" fmla="*/ 7050319 w 7050319"/>
                <a:gd name="connsiteY5" fmla="*/ 653578 h 1260901"/>
                <a:gd name="connsiteX6" fmla="*/ 7050319 w 7050319"/>
                <a:gd name="connsiteY6" fmla="*/ 653578 h 1260901"/>
                <a:gd name="connsiteX7" fmla="*/ 7050319 w 7050319"/>
                <a:gd name="connsiteY7" fmla="*/ 835775 h 1260901"/>
                <a:gd name="connsiteX8" fmla="*/ 7050319 w 7050319"/>
                <a:gd name="connsiteY8" fmla="*/ 1260901 h 1260901"/>
                <a:gd name="connsiteX9" fmla="*/ 2937633 w 7050319"/>
                <a:gd name="connsiteY9" fmla="*/ 1260901 h 1260901"/>
                <a:gd name="connsiteX10" fmla="*/ 1175053 w 7050319"/>
                <a:gd name="connsiteY10" fmla="*/ 1260901 h 1260901"/>
                <a:gd name="connsiteX11" fmla="*/ 1175053 w 7050319"/>
                <a:gd name="connsiteY11" fmla="*/ 1260901 h 1260901"/>
                <a:gd name="connsiteX12" fmla="*/ 0 w 7050319"/>
                <a:gd name="connsiteY12" fmla="*/ 1260901 h 1260901"/>
                <a:gd name="connsiteX13" fmla="*/ 0 w 7050319"/>
                <a:gd name="connsiteY13" fmla="*/ 835775 h 1260901"/>
                <a:gd name="connsiteX14" fmla="*/ 0 w 7050319"/>
                <a:gd name="connsiteY14" fmla="*/ 653578 h 1260901"/>
                <a:gd name="connsiteX15" fmla="*/ 0 w 7050319"/>
                <a:gd name="connsiteY15" fmla="*/ 653578 h 1260901"/>
                <a:gd name="connsiteX16" fmla="*/ 0 w 7050319"/>
                <a:gd name="connsiteY16" fmla="*/ 532113 h 1260901"/>
                <a:gd name="connsiteX0" fmla="*/ 0 w 7050319"/>
                <a:gd name="connsiteY0" fmla="*/ 532113 h 1260901"/>
                <a:gd name="connsiteX1" fmla="*/ 2252013 w 7050319"/>
                <a:gd name="connsiteY1" fmla="*/ 532113 h 1260901"/>
                <a:gd name="connsiteX2" fmla="*/ 2991115 w 7050319"/>
                <a:gd name="connsiteY2" fmla="*/ 0 h 1260901"/>
                <a:gd name="connsiteX3" fmla="*/ 3005572 w 7050319"/>
                <a:gd name="connsiteY3" fmla="*/ 526796 h 1260901"/>
                <a:gd name="connsiteX4" fmla="*/ 7050319 w 7050319"/>
                <a:gd name="connsiteY4" fmla="*/ 532113 h 1260901"/>
                <a:gd name="connsiteX5" fmla="*/ 7050319 w 7050319"/>
                <a:gd name="connsiteY5" fmla="*/ 653578 h 1260901"/>
                <a:gd name="connsiteX6" fmla="*/ 7050319 w 7050319"/>
                <a:gd name="connsiteY6" fmla="*/ 653578 h 1260901"/>
                <a:gd name="connsiteX7" fmla="*/ 7050319 w 7050319"/>
                <a:gd name="connsiteY7" fmla="*/ 835775 h 1260901"/>
                <a:gd name="connsiteX8" fmla="*/ 7050319 w 7050319"/>
                <a:gd name="connsiteY8" fmla="*/ 1260901 h 1260901"/>
                <a:gd name="connsiteX9" fmla="*/ 2937633 w 7050319"/>
                <a:gd name="connsiteY9" fmla="*/ 1260901 h 1260901"/>
                <a:gd name="connsiteX10" fmla="*/ 1175053 w 7050319"/>
                <a:gd name="connsiteY10" fmla="*/ 1260901 h 1260901"/>
                <a:gd name="connsiteX11" fmla="*/ 1175053 w 7050319"/>
                <a:gd name="connsiteY11" fmla="*/ 1260901 h 1260901"/>
                <a:gd name="connsiteX12" fmla="*/ 0 w 7050319"/>
                <a:gd name="connsiteY12" fmla="*/ 1260901 h 1260901"/>
                <a:gd name="connsiteX13" fmla="*/ 0 w 7050319"/>
                <a:gd name="connsiteY13" fmla="*/ 835775 h 1260901"/>
                <a:gd name="connsiteX14" fmla="*/ 0 w 7050319"/>
                <a:gd name="connsiteY14" fmla="*/ 653578 h 1260901"/>
                <a:gd name="connsiteX15" fmla="*/ 0 w 7050319"/>
                <a:gd name="connsiteY15" fmla="*/ 653578 h 1260901"/>
                <a:gd name="connsiteX16" fmla="*/ 0 w 7050319"/>
                <a:gd name="connsiteY16" fmla="*/ 532113 h 1260901"/>
                <a:gd name="connsiteX0" fmla="*/ 0 w 7050319"/>
                <a:gd name="connsiteY0" fmla="*/ 532113 h 1260901"/>
                <a:gd name="connsiteX1" fmla="*/ 2734921 w 7050319"/>
                <a:gd name="connsiteY1" fmla="*/ 537429 h 1260901"/>
                <a:gd name="connsiteX2" fmla="*/ 2991115 w 7050319"/>
                <a:gd name="connsiteY2" fmla="*/ 0 h 1260901"/>
                <a:gd name="connsiteX3" fmla="*/ 3005572 w 7050319"/>
                <a:gd name="connsiteY3" fmla="*/ 526796 h 1260901"/>
                <a:gd name="connsiteX4" fmla="*/ 7050319 w 7050319"/>
                <a:gd name="connsiteY4" fmla="*/ 532113 h 1260901"/>
                <a:gd name="connsiteX5" fmla="*/ 7050319 w 7050319"/>
                <a:gd name="connsiteY5" fmla="*/ 653578 h 1260901"/>
                <a:gd name="connsiteX6" fmla="*/ 7050319 w 7050319"/>
                <a:gd name="connsiteY6" fmla="*/ 653578 h 1260901"/>
                <a:gd name="connsiteX7" fmla="*/ 7050319 w 7050319"/>
                <a:gd name="connsiteY7" fmla="*/ 835775 h 1260901"/>
                <a:gd name="connsiteX8" fmla="*/ 7050319 w 7050319"/>
                <a:gd name="connsiteY8" fmla="*/ 1260901 h 1260901"/>
                <a:gd name="connsiteX9" fmla="*/ 2937633 w 7050319"/>
                <a:gd name="connsiteY9" fmla="*/ 1260901 h 1260901"/>
                <a:gd name="connsiteX10" fmla="*/ 1175053 w 7050319"/>
                <a:gd name="connsiteY10" fmla="*/ 1260901 h 1260901"/>
                <a:gd name="connsiteX11" fmla="*/ 1175053 w 7050319"/>
                <a:gd name="connsiteY11" fmla="*/ 1260901 h 1260901"/>
                <a:gd name="connsiteX12" fmla="*/ 0 w 7050319"/>
                <a:gd name="connsiteY12" fmla="*/ 1260901 h 1260901"/>
                <a:gd name="connsiteX13" fmla="*/ 0 w 7050319"/>
                <a:gd name="connsiteY13" fmla="*/ 835775 h 1260901"/>
                <a:gd name="connsiteX14" fmla="*/ 0 w 7050319"/>
                <a:gd name="connsiteY14" fmla="*/ 653578 h 1260901"/>
                <a:gd name="connsiteX15" fmla="*/ 0 w 7050319"/>
                <a:gd name="connsiteY15" fmla="*/ 653578 h 1260901"/>
                <a:gd name="connsiteX16" fmla="*/ 0 w 7050319"/>
                <a:gd name="connsiteY16" fmla="*/ 532113 h 1260901"/>
                <a:gd name="connsiteX0" fmla="*/ 0 w 7050319"/>
                <a:gd name="connsiteY0" fmla="*/ 374319 h 1103107"/>
                <a:gd name="connsiteX1" fmla="*/ 2734921 w 7050319"/>
                <a:gd name="connsiteY1" fmla="*/ 379635 h 1103107"/>
                <a:gd name="connsiteX2" fmla="*/ 3012734 w 7050319"/>
                <a:gd name="connsiteY2" fmla="*/ 0 h 1103107"/>
                <a:gd name="connsiteX3" fmla="*/ 3005572 w 7050319"/>
                <a:gd name="connsiteY3" fmla="*/ 369002 h 1103107"/>
                <a:gd name="connsiteX4" fmla="*/ 7050319 w 7050319"/>
                <a:gd name="connsiteY4" fmla="*/ 374319 h 1103107"/>
                <a:gd name="connsiteX5" fmla="*/ 7050319 w 7050319"/>
                <a:gd name="connsiteY5" fmla="*/ 495784 h 1103107"/>
                <a:gd name="connsiteX6" fmla="*/ 7050319 w 7050319"/>
                <a:gd name="connsiteY6" fmla="*/ 495784 h 1103107"/>
                <a:gd name="connsiteX7" fmla="*/ 7050319 w 7050319"/>
                <a:gd name="connsiteY7" fmla="*/ 677981 h 1103107"/>
                <a:gd name="connsiteX8" fmla="*/ 7050319 w 7050319"/>
                <a:gd name="connsiteY8" fmla="*/ 1103107 h 1103107"/>
                <a:gd name="connsiteX9" fmla="*/ 2937633 w 7050319"/>
                <a:gd name="connsiteY9" fmla="*/ 1103107 h 1103107"/>
                <a:gd name="connsiteX10" fmla="*/ 1175053 w 7050319"/>
                <a:gd name="connsiteY10" fmla="*/ 1103107 h 1103107"/>
                <a:gd name="connsiteX11" fmla="*/ 1175053 w 7050319"/>
                <a:gd name="connsiteY11" fmla="*/ 1103107 h 1103107"/>
                <a:gd name="connsiteX12" fmla="*/ 0 w 7050319"/>
                <a:gd name="connsiteY12" fmla="*/ 1103107 h 1103107"/>
                <a:gd name="connsiteX13" fmla="*/ 0 w 7050319"/>
                <a:gd name="connsiteY13" fmla="*/ 677981 h 1103107"/>
                <a:gd name="connsiteX14" fmla="*/ 0 w 7050319"/>
                <a:gd name="connsiteY14" fmla="*/ 495784 h 1103107"/>
                <a:gd name="connsiteX15" fmla="*/ 0 w 7050319"/>
                <a:gd name="connsiteY15" fmla="*/ 495784 h 1103107"/>
                <a:gd name="connsiteX16" fmla="*/ 0 w 7050319"/>
                <a:gd name="connsiteY16" fmla="*/ 374319 h 1103107"/>
                <a:gd name="connsiteX0" fmla="*/ 0 w 7050319"/>
                <a:gd name="connsiteY0" fmla="*/ 402641 h 1131429"/>
                <a:gd name="connsiteX1" fmla="*/ 2734921 w 7050319"/>
                <a:gd name="connsiteY1" fmla="*/ 407957 h 1131429"/>
                <a:gd name="connsiteX2" fmla="*/ 3009131 w 7050319"/>
                <a:gd name="connsiteY2" fmla="*/ 0 h 1131429"/>
                <a:gd name="connsiteX3" fmla="*/ 3005572 w 7050319"/>
                <a:gd name="connsiteY3" fmla="*/ 397324 h 1131429"/>
                <a:gd name="connsiteX4" fmla="*/ 7050319 w 7050319"/>
                <a:gd name="connsiteY4" fmla="*/ 402641 h 1131429"/>
                <a:gd name="connsiteX5" fmla="*/ 7050319 w 7050319"/>
                <a:gd name="connsiteY5" fmla="*/ 524106 h 1131429"/>
                <a:gd name="connsiteX6" fmla="*/ 7050319 w 7050319"/>
                <a:gd name="connsiteY6" fmla="*/ 524106 h 1131429"/>
                <a:gd name="connsiteX7" fmla="*/ 7050319 w 7050319"/>
                <a:gd name="connsiteY7" fmla="*/ 706303 h 1131429"/>
                <a:gd name="connsiteX8" fmla="*/ 7050319 w 7050319"/>
                <a:gd name="connsiteY8" fmla="*/ 1131429 h 1131429"/>
                <a:gd name="connsiteX9" fmla="*/ 2937633 w 7050319"/>
                <a:gd name="connsiteY9" fmla="*/ 1131429 h 1131429"/>
                <a:gd name="connsiteX10" fmla="*/ 1175053 w 7050319"/>
                <a:gd name="connsiteY10" fmla="*/ 1131429 h 1131429"/>
                <a:gd name="connsiteX11" fmla="*/ 1175053 w 7050319"/>
                <a:gd name="connsiteY11" fmla="*/ 1131429 h 1131429"/>
                <a:gd name="connsiteX12" fmla="*/ 0 w 7050319"/>
                <a:gd name="connsiteY12" fmla="*/ 1131429 h 1131429"/>
                <a:gd name="connsiteX13" fmla="*/ 0 w 7050319"/>
                <a:gd name="connsiteY13" fmla="*/ 706303 h 1131429"/>
                <a:gd name="connsiteX14" fmla="*/ 0 w 7050319"/>
                <a:gd name="connsiteY14" fmla="*/ 524106 h 1131429"/>
                <a:gd name="connsiteX15" fmla="*/ 0 w 7050319"/>
                <a:gd name="connsiteY15" fmla="*/ 524106 h 1131429"/>
                <a:gd name="connsiteX16" fmla="*/ 0 w 7050319"/>
                <a:gd name="connsiteY16" fmla="*/ 402641 h 1131429"/>
                <a:gd name="connsiteX0" fmla="*/ 0 w 7050319"/>
                <a:gd name="connsiteY0" fmla="*/ 536485 h 1265273"/>
                <a:gd name="connsiteX1" fmla="*/ 2734921 w 7050319"/>
                <a:gd name="connsiteY1" fmla="*/ 541801 h 1265273"/>
                <a:gd name="connsiteX2" fmla="*/ 2922429 w 7050319"/>
                <a:gd name="connsiteY2" fmla="*/ 0 h 1265273"/>
                <a:gd name="connsiteX3" fmla="*/ 3005572 w 7050319"/>
                <a:gd name="connsiteY3" fmla="*/ 531168 h 1265273"/>
                <a:gd name="connsiteX4" fmla="*/ 7050319 w 7050319"/>
                <a:gd name="connsiteY4" fmla="*/ 536485 h 1265273"/>
                <a:gd name="connsiteX5" fmla="*/ 7050319 w 7050319"/>
                <a:gd name="connsiteY5" fmla="*/ 657950 h 1265273"/>
                <a:gd name="connsiteX6" fmla="*/ 7050319 w 7050319"/>
                <a:gd name="connsiteY6" fmla="*/ 657950 h 1265273"/>
                <a:gd name="connsiteX7" fmla="*/ 7050319 w 7050319"/>
                <a:gd name="connsiteY7" fmla="*/ 840147 h 1265273"/>
                <a:gd name="connsiteX8" fmla="*/ 7050319 w 7050319"/>
                <a:gd name="connsiteY8" fmla="*/ 1265273 h 1265273"/>
                <a:gd name="connsiteX9" fmla="*/ 2937633 w 7050319"/>
                <a:gd name="connsiteY9" fmla="*/ 1265273 h 1265273"/>
                <a:gd name="connsiteX10" fmla="*/ 1175053 w 7050319"/>
                <a:gd name="connsiteY10" fmla="*/ 1265273 h 1265273"/>
                <a:gd name="connsiteX11" fmla="*/ 1175053 w 7050319"/>
                <a:gd name="connsiteY11" fmla="*/ 1265273 h 1265273"/>
                <a:gd name="connsiteX12" fmla="*/ 0 w 7050319"/>
                <a:gd name="connsiteY12" fmla="*/ 1265273 h 1265273"/>
                <a:gd name="connsiteX13" fmla="*/ 0 w 7050319"/>
                <a:gd name="connsiteY13" fmla="*/ 840147 h 1265273"/>
                <a:gd name="connsiteX14" fmla="*/ 0 w 7050319"/>
                <a:gd name="connsiteY14" fmla="*/ 657950 h 1265273"/>
                <a:gd name="connsiteX15" fmla="*/ 0 w 7050319"/>
                <a:gd name="connsiteY15" fmla="*/ 657950 h 1265273"/>
                <a:gd name="connsiteX16" fmla="*/ 0 w 7050319"/>
                <a:gd name="connsiteY16" fmla="*/ 536485 h 1265273"/>
                <a:gd name="connsiteX0" fmla="*/ 0 w 7050319"/>
                <a:gd name="connsiteY0" fmla="*/ 530402 h 1259190"/>
                <a:gd name="connsiteX1" fmla="*/ 2734921 w 7050319"/>
                <a:gd name="connsiteY1" fmla="*/ 535718 h 1259190"/>
                <a:gd name="connsiteX2" fmla="*/ 2953030 w 7050319"/>
                <a:gd name="connsiteY2" fmla="*/ 0 h 1259190"/>
                <a:gd name="connsiteX3" fmla="*/ 3005572 w 7050319"/>
                <a:gd name="connsiteY3" fmla="*/ 525085 h 1259190"/>
                <a:gd name="connsiteX4" fmla="*/ 7050319 w 7050319"/>
                <a:gd name="connsiteY4" fmla="*/ 530402 h 1259190"/>
                <a:gd name="connsiteX5" fmla="*/ 7050319 w 7050319"/>
                <a:gd name="connsiteY5" fmla="*/ 651867 h 1259190"/>
                <a:gd name="connsiteX6" fmla="*/ 7050319 w 7050319"/>
                <a:gd name="connsiteY6" fmla="*/ 651867 h 1259190"/>
                <a:gd name="connsiteX7" fmla="*/ 7050319 w 7050319"/>
                <a:gd name="connsiteY7" fmla="*/ 834064 h 1259190"/>
                <a:gd name="connsiteX8" fmla="*/ 7050319 w 7050319"/>
                <a:gd name="connsiteY8" fmla="*/ 1259190 h 1259190"/>
                <a:gd name="connsiteX9" fmla="*/ 2937633 w 7050319"/>
                <a:gd name="connsiteY9" fmla="*/ 1259190 h 1259190"/>
                <a:gd name="connsiteX10" fmla="*/ 1175053 w 7050319"/>
                <a:gd name="connsiteY10" fmla="*/ 1259190 h 1259190"/>
                <a:gd name="connsiteX11" fmla="*/ 1175053 w 7050319"/>
                <a:gd name="connsiteY11" fmla="*/ 1259190 h 1259190"/>
                <a:gd name="connsiteX12" fmla="*/ 0 w 7050319"/>
                <a:gd name="connsiteY12" fmla="*/ 1259190 h 1259190"/>
                <a:gd name="connsiteX13" fmla="*/ 0 w 7050319"/>
                <a:gd name="connsiteY13" fmla="*/ 834064 h 1259190"/>
                <a:gd name="connsiteX14" fmla="*/ 0 w 7050319"/>
                <a:gd name="connsiteY14" fmla="*/ 651867 h 1259190"/>
                <a:gd name="connsiteX15" fmla="*/ 0 w 7050319"/>
                <a:gd name="connsiteY15" fmla="*/ 651867 h 1259190"/>
                <a:gd name="connsiteX16" fmla="*/ 0 w 7050319"/>
                <a:gd name="connsiteY16" fmla="*/ 530402 h 1259190"/>
                <a:gd name="connsiteX0" fmla="*/ 0 w 7050319"/>
                <a:gd name="connsiteY0" fmla="*/ 530402 h 1259190"/>
                <a:gd name="connsiteX1" fmla="*/ 2734921 w 7050319"/>
                <a:gd name="connsiteY1" fmla="*/ 535718 h 1259190"/>
                <a:gd name="connsiteX2" fmla="*/ 2953030 w 7050319"/>
                <a:gd name="connsiteY2" fmla="*/ 0 h 1259190"/>
                <a:gd name="connsiteX3" fmla="*/ 3005572 w 7050319"/>
                <a:gd name="connsiteY3" fmla="*/ 525085 h 1259190"/>
                <a:gd name="connsiteX4" fmla="*/ 7050319 w 7050319"/>
                <a:gd name="connsiteY4" fmla="*/ 530402 h 1259190"/>
                <a:gd name="connsiteX5" fmla="*/ 7050319 w 7050319"/>
                <a:gd name="connsiteY5" fmla="*/ 651867 h 1259190"/>
                <a:gd name="connsiteX6" fmla="*/ 7050319 w 7050319"/>
                <a:gd name="connsiteY6" fmla="*/ 651867 h 1259190"/>
                <a:gd name="connsiteX7" fmla="*/ 7050319 w 7050319"/>
                <a:gd name="connsiteY7" fmla="*/ 834064 h 1259190"/>
                <a:gd name="connsiteX8" fmla="*/ 7050319 w 7050319"/>
                <a:gd name="connsiteY8" fmla="*/ 1259190 h 1259190"/>
                <a:gd name="connsiteX9" fmla="*/ 2937633 w 7050319"/>
                <a:gd name="connsiteY9" fmla="*/ 1259190 h 1259190"/>
                <a:gd name="connsiteX10" fmla="*/ 1175053 w 7050319"/>
                <a:gd name="connsiteY10" fmla="*/ 1259190 h 1259190"/>
                <a:gd name="connsiteX11" fmla="*/ 1175053 w 7050319"/>
                <a:gd name="connsiteY11" fmla="*/ 1259190 h 1259190"/>
                <a:gd name="connsiteX12" fmla="*/ 0 w 7050319"/>
                <a:gd name="connsiteY12" fmla="*/ 1259190 h 1259190"/>
                <a:gd name="connsiteX13" fmla="*/ 0 w 7050319"/>
                <a:gd name="connsiteY13" fmla="*/ 834064 h 1259190"/>
                <a:gd name="connsiteX14" fmla="*/ 0 w 7050319"/>
                <a:gd name="connsiteY14" fmla="*/ 651867 h 1259190"/>
                <a:gd name="connsiteX15" fmla="*/ 0 w 7050319"/>
                <a:gd name="connsiteY15" fmla="*/ 651867 h 1259190"/>
                <a:gd name="connsiteX16" fmla="*/ 0 w 7050319"/>
                <a:gd name="connsiteY16" fmla="*/ 530402 h 1259190"/>
                <a:gd name="connsiteX0" fmla="*/ 0 w 7050319"/>
                <a:gd name="connsiteY0" fmla="*/ 530402 h 1259190"/>
                <a:gd name="connsiteX1" fmla="*/ 2734921 w 7050319"/>
                <a:gd name="connsiteY1" fmla="*/ 535718 h 1259190"/>
                <a:gd name="connsiteX2" fmla="*/ 2953030 w 7050319"/>
                <a:gd name="connsiteY2" fmla="*/ 0 h 1259190"/>
                <a:gd name="connsiteX3" fmla="*/ 3005572 w 7050319"/>
                <a:gd name="connsiteY3" fmla="*/ 525085 h 1259190"/>
                <a:gd name="connsiteX4" fmla="*/ 7050319 w 7050319"/>
                <a:gd name="connsiteY4" fmla="*/ 530402 h 1259190"/>
                <a:gd name="connsiteX5" fmla="*/ 7050319 w 7050319"/>
                <a:gd name="connsiteY5" fmla="*/ 651867 h 1259190"/>
                <a:gd name="connsiteX6" fmla="*/ 7050319 w 7050319"/>
                <a:gd name="connsiteY6" fmla="*/ 651867 h 1259190"/>
                <a:gd name="connsiteX7" fmla="*/ 7050319 w 7050319"/>
                <a:gd name="connsiteY7" fmla="*/ 834064 h 1259190"/>
                <a:gd name="connsiteX8" fmla="*/ 7050319 w 7050319"/>
                <a:gd name="connsiteY8" fmla="*/ 1259190 h 1259190"/>
                <a:gd name="connsiteX9" fmla="*/ 2937633 w 7050319"/>
                <a:gd name="connsiteY9" fmla="*/ 1259190 h 1259190"/>
                <a:gd name="connsiteX10" fmla="*/ 1175053 w 7050319"/>
                <a:gd name="connsiteY10" fmla="*/ 1259190 h 1259190"/>
                <a:gd name="connsiteX11" fmla="*/ 1175053 w 7050319"/>
                <a:gd name="connsiteY11" fmla="*/ 1259190 h 1259190"/>
                <a:gd name="connsiteX12" fmla="*/ 0 w 7050319"/>
                <a:gd name="connsiteY12" fmla="*/ 1259190 h 1259190"/>
                <a:gd name="connsiteX13" fmla="*/ 0 w 7050319"/>
                <a:gd name="connsiteY13" fmla="*/ 834064 h 1259190"/>
                <a:gd name="connsiteX14" fmla="*/ 0 w 7050319"/>
                <a:gd name="connsiteY14" fmla="*/ 651867 h 1259190"/>
                <a:gd name="connsiteX15" fmla="*/ 0 w 7050319"/>
                <a:gd name="connsiteY15" fmla="*/ 651867 h 1259190"/>
                <a:gd name="connsiteX16" fmla="*/ 0 w 7050319"/>
                <a:gd name="connsiteY16" fmla="*/ 530402 h 1259190"/>
                <a:gd name="connsiteX0" fmla="*/ 0 w 7050319"/>
                <a:gd name="connsiteY0" fmla="*/ 530402 h 1259190"/>
                <a:gd name="connsiteX1" fmla="*/ 2734921 w 7050319"/>
                <a:gd name="connsiteY1" fmla="*/ 535718 h 1259190"/>
                <a:gd name="connsiteX2" fmla="*/ 2953030 w 7050319"/>
                <a:gd name="connsiteY2" fmla="*/ 0 h 1259190"/>
                <a:gd name="connsiteX3" fmla="*/ 3005572 w 7050319"/>
                <a:gd name="connsiteY3" fmla="*/ 525085 h 1259190"/>
                <a:gd name="connsiteX4" fmla="*/ 7050319 w 7050319"/>
                <a:gd name="connsiteY4" fmla="*/ 530402 h 1259190"/>
                <a:gd name="connsiteX5" fmla="*/ 7050319 w 7050319"/>
                <a:gd name="connsiteY5" fmla="*/ 651867 h 1259190"/>
                <a:gd name="connsiteX6" fmla="*/ 7050319 w 7050319"/>
                <a:gd name="connsiteY6" fmla="*/ 651867 h 1259190"/>
                <a:gd name="connsiteX7" fmla="*/ 7050319 w 7050319"/>
                <a:gd name="connsiteY7" fmla="*/ 834064 h 1259190"/>
                <a:gd name="connsiteX8" fmla="*/ 7050319 w 7050319"/>
                <a:gd name="connsiteY8" fmla="*/ 1259190 h 1259190"/>
                <a:gd name="connsiteX9" fmla="*/ 2937633 w 7050319"/>
                <a:gd name="connsiteY9" fmla="*/ 1259190 h 1259190"/>
                <a:gd name="connsiteX10" fmla="*/ 1175053 w 7050319"/>
                <a:gd name="connsiteY10" fmla="*/ 1259190 h 1259190"/>
                <a:gd name="connsiteX11" fmla="*/ 1175053 w 7050319"/>
                <a:gd name="connsiteY11" fmla="*/ 1259190 h 1259190"/>
                <a:gd name="connsiteX12" fmla="*/ 0 w 7050319"/>
                <a:gd name="connsiteY12" fmla="*/ 1259190 h 1259190"/>
                <a:gd name="connsiteX13" fmla="*/ 0 w 7050319"/>
                <a:gd name="connsiteY13" fmla="*/ 834064 h 1259190"/>
                <a:gd name="connsiteX14" fmla="*/ 0 w 7050319"/>
                <a:gd name="connsiteY14" fmla="*/ 651867 h 1259190"/>
                <a:gd name="connsiteX15" fmla="*/ 0 w 7050319"/>
                <a:gd name="connsiteY15" fmla="*/ 651867 h 1259190"/>
                <a:gd name="connsiteX16" fmla="*/ 0 w 7050319"/>
                <a:gd name="connsiteY16" fmla="*/ 530402 h 125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50319" h="1259190">
                  <a:moveTo>
                    <a:pt x="0" y="530402"/>
                  </a:moveTo>
                  <a:lnTo>
                    <a:pt x="2734921" y="535718"/>
                  </a:lnTo>
                  <a:cubicBezTo>
                    <a:pt x="2775324" y="436236"/>
                    <a:pt x="2876927" y="166405"/>
                    <a:pt x="2953030" y="0"/>
                  </a:cubicBezTo>
                  <a:cubicBezTo>
                    <a:pt x="2951844" y="132441"/>
                    <a:pt x="3006758" y="392644"/>
                    <a:pt x="3005572" y="525085"/>
                  </a:cubicBezTo>
                  <a:lnTo>
                    <a:pt x="7050319" y="530402"/>
                  </a:lnTo>
                  <a:lnTo>
                    <a:pt x="7050319" y="651867"/>
                  </a:lnTo>
                  <a:lnTo>
                    <a:pt x="7050319" y="651867"/>
                  </a:lnTo>
                  <a:lnTo>
                    <a:pt x="7050319" y="834064"/>
                  </a:lnTo>
                  <a:lnTo>
                    <a:pt x="7050319" y="1259190"/>
                  </a:lnTo>
                  <a:lnTo>
                    <a:pt x="2937633" y="1259190"/>
                  </a:lnTo>
                  <a:lnTo>
                    <a:pt x="1175053" y="1259190"/>
                  </a:lnTo>
                  <a:lnTo>
                    <a:pt x="1175053" y="1259190"/>
                  </a:lnTo>
                  <a:lnTo>
                    <a:pt x="0" y="1259190"/>
                  </a:lnTo>
                  <a:lnTo>
                    <a:pt x="0" y="834064"/>
                  </a:lnTo>
                  <a:lnTo>
                    <a:pt x="0" y="651867"/>
                  </a:lnTo>
                  <a:lnTo>
                    <a:pt x="0" y="651867"/>
                  </a:lnTo>
                  <a:lnTo>
                    <a:pt x="0" y="530402"/>
                  </a:lnTo>
                  <a:close/>
                </a:path>
              </a:pathLst>
            </a:custGeom>
            <a:solidFill>
              <a:srgbClr val="92D050"/>
            </a:solidFill>
            <a:ln w="19050" cmpd="sng"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269" name="Rectangle 53"/>
            <p:cNvSpPr>
              <a:spLocks noChangeArrowheads="1"/>
            </p:cNvSpPr>
            <p:nvPr/>
          </p:nvSpPr>
          <p:spPr bwMode="auto">
            <a:xfrm>
              <a:off x="-3126834" y="4583121"/>
              <a:ext cx="8163103" cy="1814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b="0">
                  <a:latin typeface="Helvetica" charset="0"/>
                </a:rPr>
                <a:t>The wave is zero at the nodes and so are the ponderomotive forces: the nodes are where the electrons </a:t>
              </a:r>
              <a:r>
                <a:rPr lang="en-US" b="0" u="sng">
                  <a:latin typeface="Helvetica" charset="0"/>
                </a:rPr>
                <a:t>could</a:t>
              </a:r>
              <a:r>
                <a:rPr lang="en-US" b="0">
                  <a:latin typeface="Helvetica" charset="0"/>
                </a:rPr>
                <a:t> accumulate</a:t>
              </a:r>
              <a:endParaRPr lang="fr-FR" b="0">
                <a:latin typeface="Helvetica" charset="0"/>
              </a:endParaRPr>
            </a:p>
          </p:txBody>
        </p:sp>
      </p:grpSp>
      <p:sp>
        <p:nvSpPr>
          <p:cNvPr id="1011" name="Rectangle 98">
            <a:extLst>
              <a:ext uri="{FF2B5EF4-FFF2-40B4-BE49-F238E27FC236}">
                <a16:creationId xmlns:a16="http://schemas.microsoft.com/office/drawing/2014/main" id="{E90C66F3-726F-B547-BA3D-15138A129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5470414"/>
            <a:ext cx="6168549" cy="1111866"/>
          </a:xfrm>
          <a:prstGeom prst="rect">
            <a:avLst/>
          </a:prstGeom>
          <a:noFill/>
          <a:ln>
            <a:noFill/>
          </a:ln>
          <a:effectLst>
            <a:outerShdw dist="25400" dir="2700000" algn="tl" rotWithShape="0">
              <a:prstClr val="black"/>
            </a:outerShdw>
          </a:effectLst>
        </p:spPr>
        <p:txBody>
          <a:bodyPr/>
          <a:lstStyle/>
          <a:p>
            <a:pPr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…so, electrons accumulate at </a:t>
            </a:r>
          </a:p>
          <a:p>
            <a:pPr>
              <a:lnSpc>
                <a:spcPts val="2800"/>
              </a:lnSpc>
              <a:spcBef>
                <a:spcPts val="0"/>
              </a:spcBef>
              <a:defRPr/>
            </a:pPr>
            <a:r>
              <a:rPr lang="en-US" sz="2800" b="0" u="sng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ever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y</a:t>
            </a:r>
            <a:r>
              <a:rPr lang="en-US" sz="2800" b="0" u="sng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other node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: 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the </a:t>
            </a:r>
            <a:r>
              <a:rPr lang="en-US" sz="2800" b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microbunch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period is indeed 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one wavelen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g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th</a:t>
            </a:r>
            <a:endParaRPr lang="en-US" altLang="ja-JP" sz="2800" b="0" u="sng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  <a:cs typeface="Chalkboard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6272398-95DB-D84D-8460-B1BB2E97F6FA}"/>
              </a:ext>
            </a:extLst>
          </p:cNvPr>
          <p:cNvGrpSpPr/>
          <p:nvPr/>
        </p:nvGrpSpPr>
        <p:grpSpPr>
          <a:xfrm>
            <a:off x="1932963" y="1613729"/>
            <a:ext cx="8158471" cy="846543"/>
            <a:chOff x="408962" y="939480"/>
            <a:chExt cx="8158471" cy="846543"/>
          </a:xfrm>
          <a:noFill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86ECEB1-A55A-C447-932C-9F34C1BD9111}"/>
                </a:ext>
              </a:extLst>
            </p:cNvPr>
            <p:cNvGrpSpPr/>
            <p:nvPr/>
          </p:nvGrpSpPr>
          <p:grpSpPr>
            <a:xfrm>
              <a:off x="408962" y="939480"/>
              <a:ext cx="8158471" cy="846543"/>
              <a:chOff x="1933402" y="2127817"/>
              <a:chExt cx="997753" cy="194574"/>
            </a:xfrm>
            <a:grpFill/>
          </p:grpSpPr>
          <p:grpSp>
            <p:nvGrpSpPr>
              <p:cNvPr id="404" name="Grouper 124">
                <a:extLst>
                  <a:ext uri="{FF2B5EF4-FFF2-40B4-BE49-F238E27FC236}">
                    <a16:creationId xmlns:a16="http://schemas.microsoft.com/office/drawing/2014/main" id="{8F6982D7-A9D3-2141-9922-AC8A096340D0}"/>
                  </a:ext>
                </a:extLst>
              </p:cNvPr>
              <p:cNvGrpSpPr/>
              <p:nvPr/>
            </p:nvGrpSpPr>
            <p:grpSpPr>
              <a:xfrm>
                <a:off x="1933402" y="2127817"/>
                <a:ext cx="461153" cy="194574"/>
                <a:chOff x="4723327" y="1484784"/>
                <a:chExt cx="1421747" cy="660648"/>
              </a:xfrm>
              <a:grpFill/>
            </p:grpSpPr>
            <p:sp>
              <p:nvSpPr>
                <p:cNvPr id="405" name="Freeform 446">
                  <a:extLst>
                    <a:ext uri="{FF2B5EF4-FFF2-40B4-BE49-F238E27FC236}">
                      <a16:creationId xmlns:a16="http://schemas.microsoft.com/office/drawing/2014/main" id="{4792FF9A-F008-7B49-8780-BD8494E5C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88B13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06" name="Freeform 447">
                  <a:extLst>
                    <a:ext uri="{FF2B5EF4-FFF2-40B4-BE49-F238E27FC236}">
                      <a16:creationId xmlns:a16="http://schemas.microsoft.com/office/drawing/2014/main" id="{F0CC51D4-A90D-E748-818D-2737F1B0AF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FBFBF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07" name="Freeform 449">
                  <a:extLst>
                    <a:ext uri="{FF2B5EF4-FFF2-40B4-BE49-F238E27FC236}">
                      <a16:creationId xmlns:a16="http://schemas.microsoft.com/office/drawing/2014/main" id="{6292C783-E16B-1B4E-AFCE-FB821C7B33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88B13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08" name="Freeform 450">
                  <a:extLst>
                    <a:ext uri="{FF2B5EF4-FFF2-40B4-BE49-F238E27FC236}">
                      <a16:creationId xmlns:a16="http://schemas.microsoft.com/office/drawing/2014/main" id="{F4499C71-57FD-8043-8DF0-0299E49E7B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FBFBF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09" name="Freeform 453">
                  <a:extLst>
                    <a:ext uri="{FF2B5EF4-FFF2-40B4-BE49-F238E27FC236}">
                      <a16:creationId xmlns:a16="http://schemas.microsoft.com/office/drawing/2014/main" id="{8C94F0E1-A442-E44C-8BEF-C2F18DBA01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88B13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10" name="Freeform 454">
                  <a:extLst>
                    <a:ext uri="{FF2B5EF4-FFF2-40B4-BE49-F238E27FC236}">
                      <a16:creationId xmlns:a16="http://schemas.microsoft.com/office/drawing/2014/main" id="{AAC7D2E3-112B-994B-8D91-D0148EA3DC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FBFBF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412" name="Grouper 124">
                <a:extLst>
                  <a:ext uri="{FF2B5EF4-FFF2-40B4-BE49-F238E27FC236}">
                    <a16:creationId xmlns:a16="http://schemas.microsoft.com/office/drawing/2014/main" id="{937E1CCF-C34F-9848-9707-1B6D248DAE6C}"/>
                  </a:ext>
                </a:extLst>
              </p:cNvPr>
              <p:cNvGrpSpPr/>
              <p:nvPr/>
            </p:nvGrpSpPr>
            <p:grpSpPr>
              <a:xfrm>
                <a:off x="2394277" y="2127817"/>
                <a:ext cx="461153" cy="194574"/>
                <a:chOff x="4723327" y="1484784"/>
                <a:chExt cx="1421747" cy="660648"/>
              </a:xfrm>
              <a:grpFill/>
            </p:grpSpPr>
            <p:sp>
              <p:nvSpPr>
                <p:cNvPr id="413" name="Freeform 446">
                  <a:extLst>
                    <a:ext uri="{FF2B5EF4-FFF2-40B4-BE49-F238E27FC236}">
                      <a16:creationId xmlns:a16="http://schemas.microsoft.com/office/drawing/2014/main" id="{2D4D78EE-9F40-BD45-BC66-70897E639D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88B13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14" name="Freeform 447">
                  <a:extLst>
                    <a:ext uri="{FF2B5EF4-FFF2-40B4-BE49-F238E27FC236}">
                      <a16:creationId xmlns:a16="http://schemas.microsoft.com/office/drawing/2014/main" id="{E50E42BB-8221-D241-B0F6-4D53EA4D9A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FBFBF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15" name="Freeform 449">
                  <a:extLst>
                    <a:ext uri="{FF2B5EF4-FFF2-40B4-BE49-F238E27FC236}">
                      <a16:creationId xmlns:a16="http://schemas.microsoft.com/office/drawing/2014/main" id="{78F469F4-5487-0B49-B31D-2135753F5E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88B13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16" name="Freeform 450">
                  <a:extLst>
                    <a:ext uri="{FF2B5EF4-FFF2-40B4-BE49-F238E27FC236}">
                      <a16:creationId xmlns:a16="http://schemas.microsoft.com/office/drawing/2014/main" id="{965AF9D9-60AE-E44B-9E12-1619B3C02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FBFBF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17" name="Freeform 453">
                  <a:extLst>
                    <a:ext uri="{FF2B5EF4-FFF2-40B4-BE49-F238E27FC236}">
                      <a16:creationId xmlns:a16="http://schemas.microsoft.com/office/drawing/2014/main" id="{4492D627-2D09-934A-99F5-EC418E51A5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88B13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418" name="Freeform 454">
                  <a:extLst>
                    <a:ext uri="{FF2B5EF4-FFF2-40B4-BE49-F238E27FC236}">
                      <a16:creationId xmlns:a16="http://schemas.microsoft.com/office/drawing/2014/main" id="{7DEB54D2-859F-5F4E-B6A6-083E35B3B3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FBFBF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sp>
            <p:nvSpPr>
              <p:cNvPr id="421" name="Freeform 446">
                <a:extLst>
                  <a:ext uri="{FF2B5EF4-FFF2-40B4-BE49-F238E27FC236}">
                    <a16:creationId xmlns:a16="http://schemas.microsoft.com/office/drawing/2014/main" id="{63312342-B09E-8846-917E-27D6CC4A7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481" y="2127817"/>
                <a:ext cx="76674" cy="9728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solidFill>
                <a:srgbClr val="B88B13"/>
              </a:solidFill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0B8A1C6-F9B1-D84A-9695-B91015C5245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08962" y="1356249"/>
              <a:ext cx="8158471" cy="13005"/>
            </a:xfrm>
            <a:prstGeom prst="line">
              <a:avLst/>
            </a:prstGeom>
            <a:grpFill/>
            <a:ln w="190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EB974CC4-BAF0-B544-A07D-E4AEEBDCCE23}"/>
              </a:ext>
            </a:extLst>
          </p:cNvPr>
          <p:cNvSpPr/>
          <p:nvPr/>
        </p:nvSpPr>
        <p:spPr bwMode="auto">
          <a:xfrm>
            <a:off x="555018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B4996C0A-8FB5-2D45-A9CE-D7F35B7A3D55}"/>
              </a:ext>
            </a:extLst>
          </p:cNvPr>
          <p:cNvSpPr/>
          <p:nvPr/>
        </p:nvSpPr>
        <p:spPr bwMode="auto">
          <a:xfrm>
            <a:off x="617629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296" name="Oval 295">
            <a:extLst>
              <a:ext uri="{FF2B5EF4-FFF2-40B4-BE49-F238E27FC236}">
                <a16:creationId xmlns:a16="http://schemas.microsoft.com/office/drawing/2014/main" id="{F517CA93-E84F-5344-BB8F-8101573BF1E0}"/>
              </a:ext>
            </a:extLst>
          </p:cNvPr>
          <p:cNvSpPr/>
          <p:nvPr/>
        </p:nvSpPr>
        <p:spPr bwMode="auto">
          <a:xfrm>
            <a:off x="492407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333" name="Rectangle 45">
            <a:extLst>
              <a:ext uri="{FF2B5EF4-FFF2-40B4-BE49-F238E27FC236}">
                <a16:creationId xmlns:a16="http://schemas.microsoft.com/office/drawing/2014/main" id="{7B547A07-C47C-8943-ACE4-1BDEF250A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3485937"/>
            <a:ext cx="10441160" cy="84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But accumulation does not occur at all nodes since the wave field has two directions that cause forces with opposite orientations:</a:t>
            </a:r>
            <a:endParaRPr lang="en-US" b="0" i="1" baseline="30000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sym typeface="Symbol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EE6E6A-EF40-8A4C-A96E-3A7CCA6A6036}"/>
              </a:ext>
            </a:extLst>
          </p:cNvPr>
          <p:cNvGrpSpPr/>
          <p:nvPr/>
        </p:nvGrpSpPr>
        <p:grpSpPr>
          <a:xfrm>
            <a:off x="2188530" y="4278025"/>
            <a:ext cx="8158471" cy="846543"/>
            <a:chOff x="611560" y="4797152"/>
            <a:chExt cx="8158471" cy="846543"/>
          </a:xfrm>
        </p:grpSpPr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6F69B177-97F1-8F47-99AB-71C90836FDD0}"/>
                </a:ext>
              </a:extLst>
            </p:cNvPr>
            <p:cNvGrpSpPr/>
            <p:nvPr/>
          </p:nvGrpSpPr>
          <p:grpSpPr>
            <a:xfrm>
              <a:off x="611560" y="4797152"/>
              <a:ext cx="8158471" cy="846543"/>
              <a:chOff x="408962" y="939480"/>
              <a:chExt cx="8158471" cy="846543"/>
            </a:xfrm>
          </p:grpSpPr>
          <p:grpSp>
            <p:nvGrpSpPr>
              <p:cNvPr id="337" name="Group 336">
                <a:extLst>
                  <a:ext uri="{FF2B5EF4-FFF2-40B4-BE49-F238E27FC236}">
                    <a16:creationId xmlns:a16="http://schemas.microsoft.com/office/drawing/2014/main" id="{E26D3695-F535-004B-B2A1-F8A81A158087}"/>
                  </a:ext>
                </a:extLst>
              </p:cNvPr>
              <p:cNvGrpSpPr/>
              <p:nvPr/>
            </p:nvGrpSpPr>
            <p:grpSpPr>
              <a:xfrm>
                <a:off x="408962" y="939480"/>
                <a:ext cx="8158471" cy="846543"/>
                <a:chOff x="1933402" y="2127817"/>
                <a:chExt cx="997753" cy="194574"/>
              </a:xfrm>
            </p:grpSpPr>
            <p:grpSp>
              <p:nvGrpSpPr>
                <p:cNvPr id="339" name="Grouper 124">
                  <a:extLst>
                    <a:ext uri="{FF2B5EF4-FFF2-40B4-BE49-F238E27FC236}">
                      <a16:creationId xmlns:a16="http://schemas.microsoft.com/office/drawing/2014/main" id="{93E7B8C7-3910-344B-A1DD-EE8159F75E87}"/>
                    </a:ext>
                  </a:extLst>
                </p:cNvPr>
                <p:cNvGrpSpPr/>
                <p:nvPr/>
              </p:nvGrpSpPr>
              <p:grpSpPr>
                <a:xfrm>
                  <a:off x="1933402" y="2127817"/>
                  <a:ext cx="461153" cy="194574"/>
                  <a:chOff x="4723327" y="1484784"/>
                  <a:chExt cx="1421747" cy="660648"/>
                </a:xfrm>
                <a:noFill/>
              </p:grpSpPr>
              <p:sp>
                <p:nvSpPr>
                  <p:cNvPr id="348" name="Freeform 446">
                    <a:extLst>
                      <a:ext uri="{FF2B5EF4-FFF2-40B4-BE49-F238E27FC236}">
                        <a16:creationId xmlns:a16="http://schemas.microsoft.com/office/drawing/2014/main" id="{F12B733D-C8C9-A849-A0A4-AB684831C7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23327" y="1484784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rgbClr val="B88B15"/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49" name="Freeform 447">
                    <a:extLst>
                      <a:ext uri="{FF2B5EF4-FFF2-40B4-BE49-F238E27FC236}">
                        <a16:creationId xmlns:a16="http://schemas.microsoft.com/office/drawing/2014/main" id="{7C350C31-38E1-BA43-B901-C11FE4F80B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4959713" y="1815108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50" name="Freeform 449">
                    <a:extLst>
                      <a:ext uri="{FF2B5EF4-FFF2-40B4-BE49-F238E27FC236}">
                        <a16:creationId xmlns:a16="http://schemas.microsoft.com/office/drawing/2014/main" id="{8FD1D52B-00A9-5541-8A93-1D35F84E6E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02474" y="1484784"/>
                    <a:ext cx="230010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rgbClr val="B88B15"/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51" name="Freeform 450">
                    <a:extLst>
                      <a:ext uri="{FF2B5EF4-FFF2-40B4-BE49-F238E27FC236}">
                        <a16:creationId xmlns:a16="http://schemas.microsoft.com/office/drawing/2014/main" id="{DBC33643-46B2-D54D-BAEF-06959D811C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5432485" y="1815108"/>
                    <a:ext cx="232953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52" name="Freeform 453">
                    <a:extLst>
                      <a:ext uri="{FF2B5EF4-FFF2-40B4-BE49-F238E27FC236}">
                        <a16:creationId xmlns:a16="http://schemas.microsoft.com/office/drawing/2014/main" id="{4FD028BC-074D-3241-993A-C22C9C4E7D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5927" y="1484784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rgbClr val="B88B15"/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53" name="Freeform 454">
                    <a:extLst>
                      <a:ext uri="{FF2B5EF4-FFF2-40B4-BE49-F238E27FC236}">
                        <a16:creationId xmlns:a16="http://schemas.microsoft.com/office/drawing/2014/main" id="{D1142000-F07C-364F-AB6F-9C82DED1D7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5908688" y="1815108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</p:grpSp>
            <p:grpSp>
              <p:nvGrpSpPr>
                <p:cNvPr id="340" name="Grouper 124">
                  <a:extLst>
                    <a:ext uri="{FF2B5EF4-FFF2-40B4-BE49-F238E27FC236}">
                      <a16:creationId xmlns:a16="http://schemas.microsoft.com/office/drawing/2014/main" id="{61C7A8C6-B89D-3A41-B144-4D71D6C858C9}"/>
                    </a:ext>
                  </a:extLst>
                </p:cNvPr>
                <p:cNvGrpSpPr/>
                <p:nvPr/>
              </p:nvGrpSpPr>
              <p:grpSpPr>
                <a:xfrm>
                  <a:off x="2394277" y="2127817"/>
                  <a:ext cx="461153" cy="194574"/>
                  <a:chOff x="4723327" y="1484784"/>
                  <a:chExt cx="1421747" cy="660648"/>
                </a:xfrm>
                <a:noFill/>
              </p:grpSpPr>
              <p:sp>
                <p:nvSpPr>
                  <p:cNvPr id="342" name="Freeform 446">
                    <a:extLst>
                      <a:ext uri="{FF2B5EF4-FFF2-40B4-BE49-F238E27FC236}">
                        <a16:creationId xmlns:a16="http://schemas.microsoft.com/office/drawing/2014/main" id="{A6C494D6-A8D6-5B45-8B8A-CB843B27D6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23327" y="1484784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rgbClr val="B88B15"/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43" name="Freeform 447">
                    <a:extLst>
                      <a:ext uri="{FF2B5EF4-FFF2-40B4-BE49-F238E27FC236}">
                        <a16:creationId xmlns:a16="http://schemas.microsoft.com/office/drawing/2014/main" id="{24B7E6DE-BD47-0248-B9F2-FC608AE9B1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4959713" y="1815108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44" name="Freeform 449">
                    <a:extLst>
                      <a:ext uri="{FF2B5EF4-FFF2-40B4-BE49-F238E27FC236}">
                        <a16:creationId xmlns:a16="http://schemas.microsoft.com/office/drawing/2014/main" id="{237EA6BF-472E-824B-B966-35A1434FAC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02474" y="1484784"/>
                    <a:ext cx="230010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rgbClr val="B88B15"/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45" name="Freeform 450">
                    <a:extLst>
                      <a:ext uri="{FF2B5EF4-FFF2-40B4-BE49-F238E27FC236}">
                        <a16:creationId xmlns:a16="http://schemas.microsoft.com/office/drawing/2014/main" id="{2D5048E5-4DDA-4649-A900-F40311A5363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5432485" y="1815108"/>
                    <a:ext cx="232953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46" name="Freeform 453">
                    <a:extLst>
                      <a:ext uri="{FF2B5EF4-FFF2-40B4-BE49-F238E27FC236}">
                        <a16:creationId xmlns:a16="http://schemas.microsoft.com/office/drawing/2014/main" id="{423351A1-1A6E-BD47-ADB4-2B9AE83A75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65927" y="1484784"/>
                    <a:ext cx="242761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rgbClr val="B88B15"/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  <p:sp>
                <p:nvSpPr>
                  <p:cNvPr id="347" name="Freeform 454">
                    <a:extLst>
                      <a:ext uri="{FF2B5EF4-FFF2-40B4-BE49-F238E27FC236}">
                        <a16:creationId xmlns:a16="http://schemas.microsoft.com/office/drawing/2014/main" id="{54C51DAE-4081-DD4A-926F-11FDAD3B43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flipV="1">
                    <a:off x="5908688" y="1815108"/>
                    <a:ext cx="236386" cy="330324"/>
                  </a:xfrm>
                  <a:custGeom>
                    <a:avLst/>
                    <a:gdLst>
                      <a:gd name="T0" fmla="*/ 0 w 480"/>
                      <a:gd name="T1" fmla="*/ 384 h 384"/>
                      <a:gd name="T2" fmla="*/ 240 w 480"/>
                      <a:gd name="T3" fmla="*/ 0 h 384"/>
                      <a:gd name="T4" fmla="*/ 480 w 480"/>
                      <a:gd name="T5" fmla="*/ 384 h 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80" h="384">
                        <a:moveTo>
                          <a:pt x="0" y="384"/>
                        </a:moveTo>
                        <a:cubicBezTo>
                          <a:pt x="80" y="192"/>
                          <a:pt x="160" y="0"/>
                          <a:pt x="240" y="0"/>
                        </a:cubicBezTo>
                        <a:cubicBezTo>
                          <a:pt x="320" y="0"/>
                          <a:pt x="400" y="192"/>
                          <a:pt x="480" y="384"/>
                        </a:cubicBezTo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19050" cmpd="sng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 b="0">
                      <a:cs typeface="+mn-cs"/>
                    </a:endParaRPr>
                  </a:p>
                </p:txBody>
              </p:sp>
            </p:grpSp>
            <p:sp>
              <p:nvSpPr>
                <p:cNvPr id="341" name="Freeform 446">
                  <a:extLst>
                    <a:ext uri="{FF2B5EF4-FFF2-40B4-BE49-F238E27FC236}">
                      <a16:creationId xmlns:a16="http://schemas.microsoft.com/office/drawing/2014/main" id="{02981C79-DD4D-4F43-B0C8-C030E278D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4481" y="2127817"/>
                  <a:ext cx="76674" cy="97287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solidFill>
                  <a:srgbClr val="B88B15"/>
                </a:solidFill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22CA1E87-F688-4946-A620-8ECFB5F40F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08962" y="1356249"/>
                <a:ext cx="8158471" cy="1300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3C85A310-A02F-0349-8AC2-DF8DAC3B5325}"/>
                </a:ext>
              </a:extLst>
            </p:cNvPr>
            <p:cNvGrpSpPr/>
            <p:nvPr/>
          </p:nvGrpSpPr>
          <p:grpSpPr>
            <a:xfrm>
              <a:off x="1430906" y="5355663"/>
              <a:ext cx="6556662" cy="0"/>
              <a:chOff x="1409339" y="3555463"/>
              <a:chExt cx="6556662" cy="0"/>
            </a:xfrm>
          </p:grpSpPr>
          <p:cxnSp>
            <p:nvCxnSpPr>
              <p:cNvPr id="355" name="Straight Arrow Connector 17">
                <a:extLst>
                  <a:ext uri="{FF2B5EF4-FFF2-40B4-BE49-F238E27FC236}">
                    <a16:creationId xmlns:a16="http://schemas.microsoft.com/office/drawing/2014/main" id="{94E13861-24B9-A041-B41B-5F17DCA333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409339" y="3555463"/>
                <a:ext cx="2926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8" name="Straight Arrow Connector 17">
                <a:extLst>
                  <a:ext uri="{FF2B5EF4-FFF2-40B4-BE49-F238E27FC236}">
                    <a16:creationId xmlns:a16="http://schemas.microsoft.com/office/drawing/2014/main" id="{726B114C-AE5D-AC43-80A9-FD56AB4C41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167739" y="3555463"/>
                <a:ext cx="2926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9" name="Straight Arrow Connector 17">
                <a:extLst>
                  <a:ext uri="{FF2B5EF4-FFF2-40B4-BE49-F238E27FC236}">
                    <a16:creationId xmlns:a16="http://schemas.microsoft.com/office/drawing/2014/main" id="{07FB8D56-C612-B14B-92B2-09FE818465B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20539" y="3555463"/>
                <a:ext cx="2926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0" name="Straight Arrow Connector 17">
                <a:extLst>
                  <a:ext uri="{FF2B5EF4-FFF2-40B4-BE49-F238E27FC236}">
                    <a16:creationId xmlns:a16="http://schemas.microsoft.com/office/drawing/2014/main" id="{F8E27BC7-560E-1743-9297-3F8DFBA6772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73339" y="3555463"/>
                <a:ext cx="2926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E9DA0FCD-5C86-BD49-B6FB-9E7B777EAE7D}"/>
                </a:ext>
              </a:extLst>
            </p:cNvPr>
            <p:cNvGrpSpPr/>
            <p:nvPr/>
          </p:nvGrpSpPr>
          <p:grpSpPr>
            <a:xfrm>
              <a:off x="758977" y="5085184"/>
              <a:ext cx="7843909" cy="0"/>
              <a:chOff x="737410" y="3284984"/>
              <a:chExt cx="7843909" cy="0"/>
            </a:xfrm>
          </p:grpSpPr>
          <p:cxnSp>
            <p:nvCxnSpPr>
              <p:cNvPr id="362" name="Straight Arrow Connector 17">
                <a:extLst>
                  <a:ext uri="{FF2B5EF4-FFF2-40B4-BE49-F238E27FC236}">
                    <a16:creationId xmlns:a16="http://schemas.microsoft.com/office/drawing/2014/main" id="{D409838F-128E-E54E-B688-BAE93FE468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37410" y="3284984"/>
                <a:ext cx="2926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4" name="Straight Arrow Connector 17">
                <a:extLst>
                  <a:ext uri="{FF2B5EF4-FFF2-40B4-BE49-F238E27FC236}">
                    <a16:creationId xmlns:a16="http://schemas.microsoft.com/office/drawing/2014/main" id="{1C0C1EC1-7DCD-F446-9259-253D03B51B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254492" y="3284984"/>
                <a:ext cx="2926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6" name="Straight Arrow Connector 17">
                <a:extLst>
                  <a:ext uri="{FF2B5EF4-FFF2-40B4-BE49-F238E27FC236}">
                    <a16:creationId xmlns:a16="http://schemas.microsoft.com/office/drawing/2014/main" id="{FC7A84B0-BEF1-A448-922A-D646EED110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771574" y="3284984"/>
                <a:ext cx="2926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7" name="Straight Arrow Connector 17">
                <a:extLst>
                  <a:ext uri="{FF2B5EF4-FFF2-40B4-BE49-F238E27FC236}">
                    <a16:creationId xmlns:a16="http://schemas.microsoft.com/office/drawing/2014/main" id="{2E0B6DF3-861E-6C42-81E7-E73BADFE30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7030115" y="3284984"/>
                <a:ext cx="2926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8" name="Straight Arrow Connector 17">
                <a:extLst>
                  <a:ext uri="{FF2B5EF4-FFF2-40B4-BE49-F238E27FC236}">
                    <a16:creationId xmlns:a16="http://schemas.microsoft.com/office/drawing/2014/main" id="{F956A33F-FEA3-F541-8C02-238AEC0448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288657" y="3284984"/>
                <a:ext cx="292662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99" name="Oval 398">
            <a:extLst>
              <a:ext uri="{FF2B5EF4-FFF2-40B4-BE49-F238E27FC236}">
                <a16:creationId xmlns:a16="http://schemas.microsoft.com/office/drawing/2014/main" id="{904C11BD-A883-D34B-BDCA-C8ECF274A94B}"/>
              </a:ext>
            </a:extLst>
          </p:cNvPr>
          <p:cNvSpPr/>
          <p:nvPr/>
        </p:nvSpPr>
        <p:spPr bwMode="auto">
          <a:xfrm>
            <a:off x="7069679" y="4557268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400" name="Oval 399">
            <a:extLst>
              <a:ext uri="{FF2B5EF4-FFF2-40B4-BE49-F238E27FC236}">
                <a16:creationId xmlns:a16="http://schemas.microsoft.com/office/drawing/2014/main" id="{6208824B-6AC0-0846-B278-A87D0CFB56A7}"/>
              </a:ext>
            </a:extLst>
          </p:cNvPr>
          <p:cNvSpPr/>
          <p:nvPr/>
        </p:nvSpPr>
        <p:spPr bwMode="auto">
          <a:xfrm>
            <a:off x="4560195" y="4557268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401" name="Oval 400">
            <a:extLst>
              <a:ext uri="{FF2B5EF4-FFF2-40B4-BE49-F238E27FC236}">
                <a16:creationId xmlns:a16="http://schemas.microsoft.com/office/drawing/2014/main" id="{1C29986B-982A-254C-8788-F95005168FF0}"/>
              </a:ext>
            </a:extLst>
          </p:cNvPr>
          <p:cNvSpPr/>
          <p:nvPr/>
        </p:nvSpPr>
        <p:spPr bwMode="auto">
          <a:xfrm>
            <a:off x="8315407" y="4558178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402" name="Oval 401">
            <a:extLst>
              <a:ext uri="{FF2B5EF4-FFF2-40B4-BE49-F238E27FC236}">
                <a16:creationId xmlns:a16="http://schemas.microsoft.com/office/drawing/2014/main" id="{8EBAB451-3DF1-B74E-9ED1-79998BC6F235}"/>
              </a:ext>
            </a:extLst>
          </p:cNvPr>
          <p:cNvSpPr/>
          <p:nvPr/>
        </p:nvSpPr>
        <p:spPr bwMode="auto">
          <a:xfrm>
            <a:off x="9579162" y="45567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11" name="Rectangle 45">
            <a:extLst>
              <a:ext uri="{FF2B5EF4-FFF2-40B4-BE49-F238E27FC236}">
                <a16:creationId xmlns:a16="http://schemas.microsoft.com/office/drawing/2014/main" id="{B514699A-EF3B-244B-AA71-45B8AAB7A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2857"/>
            <a:ext cx="12192000" cy="8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b="0">
                <a:solidFill>
                  <a:srgbClr val="FFFF00"/>
                </a:solidFill>
                <a:latin typeface="Helvetica" charset="0"/>
              </a:rPr>
              <a:t>…the so-called 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“p</a:t>
            </a:r>
            <a:r>
              <a:rPr lang="en-US" b="0" u="sng">
                <a:solidFill>
                  <a:schemeClr val="bg1"/>
                </a:solidFill>
                <a:latin typeface="Helvetica" charset="0"/>
              </a:rPr>
              <a:t>onderomotive</a:t>
            </a:r>
            <a:r>
              <a:rPr lang="en-US" b="0" u="sng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b="0" u="sng">
                <a:solidFill>
                  <a:schemeClr val="bg1"/>
                </a:solidFill>
                <a:latin typeface="Helvetica" charset="0"/>
              </a:rPr>
              <a:t>forces</a:t>
            </a:r>
            <a:r>
              <a:rPr lang="en-US" b="0">
                <a:solidFill>
                  <a:schemeClr val="bg1"/>
                </a:solidFill>
                <a:latin typeface="Helvetica" charset="0"/>
              </a:rPr>
              <a:t>”,</a:t>
            </a:r>
            <a:r>
              <a:rPr lang="en-US" b="0">
                <a:solidFill>
                  <a:srgbClr val="FFFF00"/>
                </a:solidFill>
                <a:latin typeface="Helvetica" charset="0"/>
              </a:rPr>
              <a:t> caused by the interaction of the electrons with the wave and the undulator: complicated, but their basic features can be easily grasped</a:t>
            </a:r>
            <a:endParaRPr lang="en-US" b="0" i="1" baseline="30000">
              <a:solidFill>
                <a:srgbClr val="FFFF00"/>
              </a:solidFill>
              <a:latin typeface="Helvetica" charset="0"/>
              <a:sym typeface="Symbo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0F07B2-14E0-D247-9F52-410130E24FEE}"/>
              </a:ext>
            </a:extLst>
          </p:cNvPr>
          <p:cNvGrpSpPr/>
          <p:nvPr/>
        </p:nvGrpSpPr>
        <p:grpSpPr>
          <a:xfrm>
            <a:off x="5886997" y="5305565"/>
            <a:ext cx="5139845" cy="1291786"/>
            <a:chOff x="3349459" y="5157542"/>
            <a:chExt cx="5139845" cy="1291786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28CA42-8712-BE4B-9BFA-00F8DB2F40E7}"/>
                </a:ext>
              </a:extLst>
            </p:cNvPr>
            <p:cNvGrpSpPr/>
            <p:nvPr/>
          </p:nvGrpSpPr>
          <p:grpSpPr>
            <a:xfrm>
              <a:off x="3349459" y="5502542"/>
              <a:ext cx="163709" cy="578187"/>
              <a:chOff x="3349459" y="5502907"/>
              <a:chExt cx="163709" cy="578187"/>
            </a:xfrm>
            <a:grpFill/>
          </p:grpSpPr>
          <p:sp>
            <p:nvSpPr>
              <p:cNvPr id="112" name="Oval 8">
                <a:extLst>
                  <a:ext uri="{FF2B5EF4-FFF2-40B4-BE49-F238E27FC236}">
                    <a16:creationId xmlns:a16="http://schemas.microsoft.com/office/drawing/2014/main" id="{CF30D12C-1BE8-8B4E-A9E0-A427EDE7A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3227" y="5937094"/>
                <a:ext cx="144000" cy="144000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113" name="Oval 8">
                <a:extLst>
                  <a:ext uri="{FF2B5EF4-FFF2-40B4-BE49-F238E27FC236}">
                    <a16:creationId xmlns:a16="http://schemas.microsoft.com/office/drawing/2014/main" id="{4AC4B6D1-BC81-9141-A1C4-D1209B6B4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9168" y="5798533"/>
                <a:ext cx="144000" cy="144000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114" name="Oval 8">
                <a:extLst>
                  <a:ext uri="{FF2B5EF4-FFF2-40B4-BE49-F238E27FC236}">
                    <a16:creationId xmlns:a16="http://schemas.microsoft.com/office/drawing/2014/main" id="{7AEF6EDF-1907-774E-AE45-F3BA737BF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9459" y="5647636"/>
                <a:ext cx="144000" cy="144000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115" name="Oval 8">
                <a:extLst>
                  <a:ext uri="{FF2B5EF4-FFF2-40B4-BE49-F238E27FC236}">
                    <a16:creationId xmlns:a16="http://schemas.microsoft.com/office/drawing/2014/main" id="{AA108C3A-5AD5-9C42-9304-6D2DC985B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827" y="5502907"/>
                <a:ext cx="144000" cy="144000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CDB52B-0E77-A947-B28E-8DCD4AA2E7BF}"/>
                </a:ext>
              </a:extLst>
            </p:cNvPr>
            <p:cNvGrpSpPr/>
            <p:nvPr/>
          </p:nvGrpSpPr>
          <p:grpSpPr>
            <a:xfrm>
              <a:off x="4613363" y="5217832"/>
              <a:ext cx="161976" cy="1162744"/>
              <a:chOff x="4612173" y="5179129"/>
              <a:chExt cx="161976" cy="1162744"/>
            </a:xfrm>
            <a:grpFill/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845D0108-4E8E-704F-AE59-29F418B0BF76}"/>
                  </a:ext>
                </a:extLst>
              </p:cNvPr>
              <p:cNvGrpSpPr/>
              <p:nvPr/>
            </p:nvGrpSpPr>
            <p:grpSpPr>
              <a:xfrm>
                <a:off x="4612173" y="5179129"/>
                <a:ext cx="161051" cy="583828"/>
                <a:chOff x="3366774" y="5507291"/>
                <a:chExt cx="161051" cy="583828"/>
              </a:xfrm>
              <a:grpFill/>
            </p:grpSpPr>
            <p:sp>
              <p:nvSpPr>
                <p:cNvPr id="118" name="Oval 8">
                  <a:extLst>
                    <a:ext uri="{FF2B5EF4-FFF2-40B4-BE49-F238E27FC236}">
                      <a16:creationId xmlns:a16="http://schemas.microsoft.com/office/drawing/2014/main" id="{047C8DE5-A497-5B43-AD6F-8D57A2CF06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7543" y="5947119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19" name="Oval 8">
                  <a:extLst>
                    <a:ext uri="{FF2B5EF4-FFF2-40B4-BE49-F238E27FC236}">
                      <a16:creationId xmlns:a16="http://schemas.microsoft.com/office/drawing/2014/main" id="{2251A55A-DFCA-D74B-8EEB-82744F2D33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6774" y="5796749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20" name="Oval 8">
                  <a:extLst>
                    <a:ext uri="{FF2B5EF4-FFF2-40B4-BE49-F238E27FC236}">
                      <a16:creationId xmlns:a16="http://schemas.microsoft.com/office/drawing/2014/main" id="{7BEE5CA9-96C9-8843-9768-A9DD1540F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825" y="5658390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21" name="Oval 8">
                  <a:extLst>
                    <a:ext uri="{FF2B5EF4-FFF2-40B4-BE49-F238E27FC236}">
                      <a16:creationId xmlns:a16="http://schemas.microsoft.com/office/drawing/2014/main" id="{1CCF03A9-59A5-2A41-BFB9-14972AFB3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6774" y="5507291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6D789BC5-22B3-584F-84EF-C04C97E043F2}"/>
                  </a:ext>
                </a:extLst>
              </p:cNvPr>
              <p:cNvGrpSpPr/>
              <p:nvPr/>
            </p:nvGrpSpPr>
            <p:grpSpPr>
              <a:xfrm>
                <a:off x="4612173" y="5757316"/>
                <a:ext cx="161976" cy="584557"/>
                <a:chOff x="3363472" y="5507291"/>
                <a:chExt cx="161976" cy="584557"/>
              </a:xfrm>
              <a:grpFill/>
            </p:grpSpPr>
            <p:sp>
              <p:nvSpPr>
                <p:cNvPr id="128" name="Oval 8">
                  <a:extLst>
                    <a:ext uri="{FF2B5EF4-FFF2-40B4-BE49-F238E27FC236}">
                      <a16:creationId xmlns:a16="http://schemas.microsoft.com/office/drawing/2014/main" id="{0E4256F4-DA85-374B-B528-F46FD664A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6774" y="5947848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29" name="Oval 8">
                  <a:extLst>
                    <a:ext uri="{FF2B5EF4-FFF2-40B4-BE49-F238E27FC236}">
                      <a16:creationId xmlns:a16="http://schemas.microsoft.com/office/drawing/2014/main" id="{4DF9C440-94CB-F148-AAC0-327F8AC50E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1448" y="5803119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30" name="Oval 8">
                  <a:extLst>
                    <a:ext uri="{FF2B5EF4-FFF2-40B4-BE49-F238E27FC236}">
                      <a16:creationId xmlns:a16="http://schemas.microsoft.com/office/drawing/2014/main" id="{822DF5DB-0871-314F-BF2B-1894960E5C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6774" y="5652020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31" name="Oval 8">
                  <a:extLst>
                    <a:ext uri="{FF2B5EF4-FFF2-40B4-BE49-F238E27FC236}">
                      <a16:creationId xmlns:a16="http://schemas.microsoft.com/office/drawing/2014/main" id="{A61395CA-F69D-FC46-909E-257854E8C8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3472" y="5507291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577312-818E-A44D-9865-A416386263F5}"/>
                </a:ext>
              </a:extLst>
            </p:cNvPr>
            <p:cNvGrpSpPr/>
            <p:nvPr/>
          </p:nvGrpSpPr>
          <p:grpSpPr>
            <a:xfrm>
              <a:off x="5848726" y="5157542"/>
              <a:ext cx="178333" cy="1291786"/>
              <a:chOff x="5844098" y="5157542"/>
              <a:chExt cx="178333" cy="1291786"/>
            </a:xfrm>
            <a:grpFill/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FEE7C8B1-A804-FD4F-9099-3E73FEB65D73}"/>
                  </a:ext>
                </a:extLst>
              </p:cNvPr>
              <p:cNvGrpSpPr/>
              <p:nvPr/>
            </p:nvGrpSpPr>
            <p:grpSpPr>
              <a:xfrm>
                <a:off x="5861006" y="5157542"/>
                <a:ext cx="159276" cy="431034"/>
                <a:chOff x="3362968" y="5592338"/>
                <a:chExt cx="159276" cy="431034"/>
              </a:xfrm>
              <a:grpFill/>
            </p:grpSpPr>
            <p:sp>
              <p:nvSpPr>
                <p:cNvPr id="123" name="Oval 8">
                  <a:extLst>
                    <a:ext uri="{FF2B5EF4-FFF2-40B4-BE49-F238E27FC236}">
                      <a16:creationId xmlns:a16="http://schemas.microsoft.com/office/drawing/2014/main" id="{5E21524C-D73F-204B-B3F1-15F341C527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8244" y="5879372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24" name="Oval 8">
                  <a:extLst>
                    <a:ext uri="{FF2B5EF4-FFF2-40B4-BE49-F238E27FC236}">
                      <a16:creationId xmlns:a16="http://schemas.microsoft.com/office/drawing/2014/main" id="{9513DBC0-57D3-1C4A-9B27-7E2A935275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7089" y="5726533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25" name="Oval 8">
                  <a:extLst>
                    <a:ext uri="{FF2B5EF4-FFF2-40B4-BE49-F238E27FC236}">
                      <a16:creationId xmlns:a16="http://schemas.microsoft.com/office/drawing/2014/main" id="{2DB1E844-0728-C34C-990E-AEEE491DE0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2968" y="5592338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2126C604-5E61-ED44-87C4-1CDDD0C567D1}"/>
                  </a:ext>
                </a:extLst>
              </p:cNvPr>
              <p:cNvGrpSpPr/>
              <p:nvPr/>
            </p:nvGrpSpPr>
            <p:grpSpPr>
              <a:xfrm>
                <a:off x="5844098" y="5581439"/>
                <a:ext cx="178333" cy="583580"/>
                <a:chOff x="3349153" y="5437075"/>
                <a:chExt cx="178333" cy="583580"/>
              </a:xfrm>
              <a:grpFill/>
            </p:grpSpPr>
            <p:sp>
              <p:nvSpPr>
                <p:cNvPr id="133" name="Oval 8">
                  <a:extLst>
                    <a:ext uri="{FF2B5EF4-FFF2-40B4-BE49-F238E27FC236}">
                      <a16:creationId xmlns:a16="http://schemas.microsoft.com/office/drawing/2014/main" id="{3BE43690-75B1-5B49-B374-93A2198BDE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128" y="5876655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34" name="Oval 8">
                  <a:extLst>
                    <a:ext uri="{FF2B5EF4-FFF2-40B4-BE49-F238E27FC236}">
                      <a16:creationId xmlns:a16="http://schemas.microsoft.com/office/drawing/2014/main" id="{9EF86507-D828-B74A-AF28-B036035DA4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49153" y="5726289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35" name="Oval 8">
                  <a:extLst>
                    <a:ext uri="{FF2B5EF4-FFF2-40B4-BE49-F238E27FC236}">
                      <a16:creationId xmlns:a16="http://schemas.microsoft.com/office/drawing/2014/main" id="{1DED30FA-5A24-9A46-AAC5-D4B0AA2CB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3486" y="5588758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36" name="Oval 8">
                  <a:extLst>
                    <a:ext uri="{FF2B5EF4-FFF2-40B4-BE49-F238E27FC236}">
                      <a16:creationId xmlns:a16="http://schemas.microsoft.com/office/drawing/2014/main" id="{CBBB6CC9-F411-8849-8F04-6C2B64D1BA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7089" y="5437075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53D04F8E-EF98-9F44-A832-48F0EF6953B9}"/>
                  </a:ext>
                </a:extLst>
              </p:cNvPr>
              <p:cNvGrpSpPr/>
              <p:nvPr/>
            </p:nvGrpSpPr>
            <p:grpSpPr>
              <a:xfrm>
                <a:off x="5858941" y="6167054"/>
                <a:ext cx="159616" cy="282274"/>
                <a:chOff x="3367089" y="5443530"/>
                <a:chExt cx="159616" cy="282274"/>
              </a:xfrm>
              <a:grpFill/>
            </p:grpSpPr>
            <p:sp>
              <p:nvSpPr>
                <p:cNvPr id="140" name="Oval 8">
                  <a:extLst>
                    <a:ext uri="{FF2B5EF4-FFF2-40B4-BE49-F238E27FC236}">
                      <a16:creationId xmlns:a16="http://schemas.microsoft.com/office/drawing/2014/main" id="{62586428-87A1-2249-BED2-309DB80C09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7089" y="5581804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41" name="Oval 8">
                  <a:extLst>
                    <a:ext uri="{FF2B5EF4-FFF2-40B4-BE49-F238E27FC236}">
                      <a16:creationId xmlns:a16="http://schemas.microsoft.com/office/drawing/2014/main" id="{75549240-2AB2-8F4E-962E-3D0A955D44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2705" y="5443530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03740DF-2BDE-5D4D-A89A-3700FD64015B}"/>
                </a:ext>
              </a:extLst>
            </p:cNvPr>
            <p:cNvGrpSpPr/>
            <p:nvPr/>
          </p:nvGrpSpPr>
          <p:grpSpPr>
            <a:xfrm>
              <a:off x="8330167" y="5502542"/>
              <a:ext cx="159137" cy="583611"/>
              <a:chOff x="3334322" y="5502907"/>
              <a:chExt cx="159137" cy="583611"/>
            </a:xfrm>
            <a:grpFill/>
          </p:grpSpPr>
          <p:sp>
            <p:nvSpPr>
              <p:cNvPr id="148" name="Oval 8">
                <a:extLst>
                  <a:ext uri="{FF2B5EF4-FFF2-40B4-BE49-F238E27FC236}">
                    <a16:creationId xmlns:a16="http://schemas.microsoft.com/office/drawing/2014/main" id="{ECB30E72-4033-FE4A-8551-35EE25B77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2727" y="5942518"/>
                <a:ext cx="144000" cy="144000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149" name="Oval 8">
                <a:extLst>
                  <a:ext uri="{FF2B5EF4-FFF2-40B4-BE49-F238E27FC236}">
                    <a16:creationId xmlns:a16="http://schemas.microsoft.com/office/drawing/2014/main" id="{DB5B4FC6-0702-AA45-8D96-8FC4C3BA7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9459" y="5792365"/>
                <a:ext cx="144000" cy="144000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150" name="Oval 8">
                <a:extLst>
                  <a:ext uri="{FF2B5EF4-FFF2-40B4-BE49-F238E27FC236}">
                    <a16:creationId xmlns:a16="http://schemas.microsoft.com/office/drawing/2014/main" id="{F0266E3F-5114-1D45-B2D3-F77374683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4322" y="5646907"/>
                <a:ext cx="144000" cy="144000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151" name="Oval 8">
                <a:extLst>
                  <a:ext uri="{FF2B5EF4-FFF2-40B4-BE49-F238E27FC236}">
                    <a16:creationId xmlns:a16="http://schemas.microsoft.com/office/drawing/2014/main" id="{6D54D72F-FBD6-3F46-82CC-91F15904A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9459" y="5502907"/>
                <a:ext cx="144000" cy="144000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A76ABE-901F-A644-B805-676DF9658DCB}"/>
                </a:ext>
              </a:extLst>
            </p:cNvPr>
            <p:cNvGrpSpPr/>
            <p:nvPr/>
          </p:nvGrpSpPr>
          <p:grpSpPr>
            <a:xfrm>
              <a:off x="7105290" y="5223991"/>
              <a:ext cx="169846" cy="1156585"/>
              <a:chOff x="7096769" y="5223991"/>
              <a:chExt cx="169846" cy="1156585"/>
            </a:xfrm>
            <a:grpFill/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E5D253CD-79F9-8A43-84BB-ED2AB866E24A}"/>
                  </a:ext>
                </a:extLst>
              </p:cNvPr>
              <p:cNvGrpSpPr/>
              <p:nvPr/>
            </p:nvGrpSpPr>
            <p:grpSpPr>
              <a:xfrm>
                <a:off x="7098951" y="5223991"/>
                <a:ext cx="159743" cy="584708"/>
                <a:chOff x="3358217" y="5512186"/>
                <a:chExt cx="159743" cy="584708"/>
              </a:xfrm>
              <a:grpFill/>
            </p:grpSpPr>
            <p:sp>
              <p:nvSpPr>
                <p:cNvPr id="143" name="Oval 8">
                  <a:extLst>
                    <a:ext uri="{FF2B5EF4-FFF2-40B4-BE49-F238E27FC236}">
                      <a16:creationId xmlns:a16="http://schemas.microsoft.com/office/drawing/2014/main" id="{0F7CB080-1DAE-2B41-8281-AE4BD128B9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3960" y="5952894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44" name="Oval 8">
                  <a:extLst>
                    <a:ext uri="{FF2B5EF4-FFF2-40B4-BE49-F238E27FC236}">
                      <a16:creationId xmlns:a16="http://schemas.microsoft.com/office/drawing/2014/main" id="{5EFFC079-E572-4347-AE1B-18FAF82E9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1569" y="5804771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45" name="Oval 8">
                  <a:extLst>
                    <a:ext uri="{FF2B5EF4-FFF2-40B4-BE49-F238E27FC236}">
                      <a16:creationId xmlns:a16="http://schemas.microsoft.com/office/drawing/2014/main" id="{110273B5-0B4A-FE42-9141-ADC6652605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8217" y="5660309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46" name="Oval 8">
                  <a:extLst>
                    <a:ext uri="{FF2B5EF4-FFF2-40B4-BE49-F238E27FC236}">
                      <a16:creationId xmlns:a16="http://schemas.microsoft.com/office/drawing/2014/main" id="{4A4D4F41-C647-5145-9ECE-9EFB243866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3056" y="5512186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A2F323CE-31D9-F34B-9166-154EC71CD678}"/>
                  </a:ext>
                </a:extLst>
              </p:cNvPr>
              <p:cNvGrpSpPr/>
              <p:nvPr/>
            </p:nvGrpSpPr>
            <p:grpSpPr>
              <a:xfrm>
                <a:off x="7096769" y="5800976"/>
                <a:ext cx="169846" cy="579600"/>
                <a:chOff x="3356035" y="5513511"/>
                <a:chExt cx="169846" cy="579600"/>
              </a:xfrm>
              <a:grpFill/>
            </p:grpSpPr>
            <p:sp>
              <p:nvSpPr>
                <p:cNvPr id="153" name="Oval 8">
                  <a:extLst>
                    <a:ext uri="{FF2B5EF4-FFF2-40B4-BE49-F238E27FC236}">
                      <a16:creationId xmlns:a16="http://schemas.microsoft.com/office/drawing/2014/main" id="{F48DD24E-AFFE-9B45-ADA2-AD816026BA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3056" y="5949111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54" name="Oval 8">
                  <a:extLst>
                    <a:ext uri="{FF2B5EF4-FFF2-40B4-BE49-F238E27FC236}">
                      <a16:creationId xmlns:a16="http://schemas.microsoft.com/office/drawing/2014/main" id="{A50759BE-DFD3-C14A-9384-CDB3AE274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81881" y="5793582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55" name="Oval 8">
                  <a:extLst>
                    <a:ext uri="{FF2B5EF4-FFF2-40B4-BE49-F238E27FC236}">
                      <a16:creationId xmlns:a16="http://schemas.microsoft.com/office/drawing/2014/main" id="{B43126B3-F0B3-8E48-B224-BCD8FE02AF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6035" y="5649728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156" name="Oval 8">
                  <a:extLst>
                    <a:ext uri="{FF2B5EF4-FFF2-40B4-BE49-F238E27FC236}">
                      <a16:creationId xmlns:a16="http://schemas.microsoft.com/office/drawing/2014/main" id="{8B0BC3DF-E523-944A-B165-4A82D560ED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3056" y="5513511"/>
                  <a:ext cx="144000" cy="144000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</p:grpSp>
      <p:sp>
        <p:nvSpPr>
          <p:cNvPr id="138" name="Oval 137">
            <a:extLst>
              <a:ext uri="{FF2B5EF4-FFF2-40B4-BE49-F238E27FC236}">
                <a16:creationId xmlns:a16="http://schemas.microsoft.com/office/drawing/2014/main" id="{1F496479-8E5A-B545-9D76-EA1D73C4ADBD}"/>
              </a:ext>
            </a:extLst>
          </p:cNvPr>
          <p:cNvSpPr/>
          <p:nvPr/>
        </p:nvSpPr>
        <p:spPr bwMode="auto">
          <a:xfrm>
            <a:off x="3305453" y="4557268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F3290F33-A5D5-FF4A-93F1-4EBD238F9C90}"/>
              </a:ext>
            </a:extLst>
          </p:cNvPr>
          <p:cNvSpPr/>
          <p:nvPr/>
        </p:nvSpPr>
        <p:spPr bwMode="auto">
          <a:xfrm>
            <a:off x="2050711" y="4557268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A9FB15-8F11-E149-9BC4-67C4EFACB25B}"/>
              </a:ext>
            </a:extLst>
          </p:cNvPr>
          <p:cNvGrpSpPr/>
          <p:nvPr/>
        </p:nvGrpSpPr>
        <p:grpSpPr>
          <a:xfrm>
            <a:off x="8480469" y="5441504"/>
            <a:ext cx="1262963" cy="758468"/>
            <a:chOff x="5953654" y="6494456"/>
            <a:chExt cx="1262963" cy="758468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7E734159-C524-0A43-BA73-5A13DE2FC3E2}"/>
                </a:ext>
              </a:extLst>
            </p:cNvPr>
            <p:cNvGrpSpPr/>
            <p:nvPr/>
          </p:nvGrpSpPr>
          <p:grpSpPr>
            <a:xfrm>
              <a:off x="5961720" y="6545038"/>
              <a:ext cx="1254897" cy="707886"/>
              <a:chOff x="5693428" y="5787488"/>
              <a:chExt cx="1254897" cy="707886"/>
            </a:xfrm>
          </p:grpSpPr>
          <p:cxnSp>
            <p:nvCxnSpPr>
              <p:cNvPr id="164" name="Connecteur droit avec flèche 191">
                <a:extLst>
                  <a:ext uri="{FF2B5EF4-FFF2-40B4-BE49-F238E27FC236}">
                    <a16:creationId xmlns:a16="http://schemas.microsoft.com/office/drawing/2014/main" id="{37FF644B-9A3B-634A-B6E1-DD4412BA84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693428" y="5880922"/>
                <a:ext cx="1254897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9B8D076-3C6D-A740-8773-998B6CAF0C57}"/>
                  </a:ext>
                </a:extLst>
              </p:cNvPr>
              <p:cNvSpPr/>
              <p:nvPr/>
            </p:nvSpPr>
            <p:spPr>
              <a:xfrm>
                <a:off x="5987642" y="5787488"/>
                <a:ext cx="67518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0" i="1" err="1">
                    <a:latin typeface="Symbol" charset="2"/>
                    <a:cs typeface="Symbol" charset="2"/>
                  </a:rPr>
                  <a:t>l</a:t>
                </a:r>
                <a:r>
                  <a:rPr lang="en-US" sz="4000" b="0" baseline="-25000" err="1">
                    <a:latin typeface="+mn-lt"/>
                    <a:cs typeface="Chalkboard"/>
                  </a:rPr>
                  <a:t>L</a:t>
                </a:r>
                <a:endParaRPr lang="fr-FR" sz="4000">
                  <a:latin typeface="+mn-lt"/>
                  <a:cs typeface="Symbol" charset="2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7D1936F-49B6-4948-AC3E-AAA82507873F}"/>
                </a:ext>
              </a:extLst>
            </p:cNvPr>
            <p:cNvGrpSpPr/>
            <p:nvPr/>
          </p:nvGrpSpPr>
          <p:grpSpPr>
            <a:xfrm>
              <a:off x="5953654" y="6494456"/>
              <a:ext cx="1254897" cy="707886"/>
              <a:chOff x="5702452" y="5762361"/>
              <a:chExt cx="1254897" cy="707886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822C6CD-5C53-5A42-84C5-F54137DE1939}"/>
                  </a:ext>
                </a:extLst>
              </p:cNvPr>
              <p:cNvSpPr/>
              <p:nvPr/>
            </p:nvSpPr>
            <p:spPr>
              <a:xfrm>
                <a:off x="5990484" y="5762361"/>
                <a:ext cx="65755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b="0" i="1" err="1">
                    <a:solidFill>
                      <a:srgbClr val="FFFF00"/>
                    </a:solidFill>
                    <a:latin typeface="Symbol" charset="2"/>
                    <a:cs typeface="Symbol" charset="2"/>
                  </a:rPr>
                  <a:t>l</a:t>
                </a:r>
                <a:r>
                  <a:rPr lang="en-US" sz="4000" b="0" baseline="-25000" err="1">
                    <a:solidFill>
                      <a:srgbClr val="FFFF00"/>
                    </a:solidFill>
                    <a:latin typeface="+mn-lt"/>
                    <a:cs typeface="Chalkboard"/>
                  </a:rPr>
                  <a:t>L</a:t>
                </a:r>
                <a:endParaRPr lang="fr-FR" sz="4000" baseline="-25000">
                  <a:solidFill>
                    <a:srgbClr val="FFFF00"/>
                  </a:solidFill>
                  <a:latin typeface="+mn-lt"/>
                  <a:cs typeface="Symbol" charset="2"/>
                </a:endParaRPr>
              </a:p>
            </p:txBody>
          </p:sp>
          <p:cxnSp>
            <p:nvCxnSpPr>
              <p:cNvPr id="108" name="Connecteur droit avec flèche 191">
                <a:extLst>
                  <a:ext uri="{FF2B5EF4-FFF2-40B4-BE49-F238E27FC236}">
                    <a16:creationId xmlns:a16="http://schemas.microsoft.com/office/drawing/2014/main" id="{91DB5B8E-5B1E-2944-9A9C-AEF955A5A97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702452" y="5886945"/>
                <a:ext cx="1254897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FF00"/>
                </a:solidFill>
                <a:prstDash val="solid"/>
                <a:round/>
                <a:headEnd type="arrow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9032AF9B-A5C0-6946-9B76-21A444513B18}"/>
              </a:ext>
            </a:extLst>
          </p:cNvPr>
          <p:cNvSpPr/>
          <p:nvPr/>
        </p:nvSpPr>
        <p:spPr bwMode="auto">
          <a:xfrm>
            <a:off x="367185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FAAB89C3-A880-E646-B8A0-9B50124FA9DF}"/>
              </a:ext>
            </a:extLst>
          </p:cNvPr>
          <p:cNvSpPr/>
          <p:nvPr/>
        </p:nvSpPr>
        <p:spPr bwMode="auto">
          <a:xfrm>
            <a:off x="429796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DEFD6443-68E4-6A49-86E6-8DB607300B04}"/>
              </a:ext>
            </a:extLst>
          </p:cNvPr>
          <p:cNvSpPr/>
          <p:nvPr/>
        </p:nvSpPr>
        <p:spPr bwMode="auto">
          <a:xfrm>
            <a:off x="304574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FECA4F0C-7999-CF4F-A9B7-3E1813E57178}"/>
              </a:ext>
            </a:extLst>
          </p:cNvPr>
          <p:cNvSpPr/>
          <p:nvPr/>
        </p:nvSpPr>
        <p:spPr bwMode="auto">
          <a:xfrm>
            <a:off x="241963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7E8DEDFD-BEA8-604F-A571-B617BD9BC60D}"/>
              </a:ext>
            </a:extLst>
          </p:cNvPr>
          <p:cNvSpPr/>
          <p:nvPr/>
        </p:nvSpPr>
        <p:spPr bwMode="auto">
          <a:xfrm>
            <a:off x="179352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9E172192-578C-8A44-AE88-512C48AC8750}"/>
              </a:ext>
            </a:extLst>
          </p:cNvPr>
          <p:cNvSpPr/>
          <p:nvPr/>
        </p:nvSpPr>
        <p:spPr bwMode="auto">
          <a:xfrm>
            <a:off x="805462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641D527-89EB-CA43-B9A9-66EDB5CA8684}"/>
              </a:ext>
            </a:extLst>
          </p:cNvPr>
          <p:cNvSpPr/>
          <p:nvPr/>
        </p:nvSpPr>
        <p:spPr bwMode="auto">
          <a:xfrm>
            <a:off x="868073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D2458640-A73F-B24B-8A6D-A6ABC5D8635C}"/>
              </a:ext>
            </a:extLst>
          </p:cNvPr>
          <p:cNvSpPr/>
          <p:nvPr/>
        </p:nvSpPr>
        <p:spPr bwMode="auto">
          <a:xfrm>
            <a:off x="742851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DEFD3729-C4D0-B449-AC19-471027452519}"/>
              </a:ext>
            </a:extLst>
          </p:cNvPr>
          <p:cNvSpPr/>
          <p:nvPr/>
        </p:nvSpPr>
        <p:spPr bwMode="auto">
          <a:xfrm>
            <a:off x="680240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C54D4231-2ACE-8644-B77C-D01D034290CE}"/>
              </a:ext>
            </a:extLst>
          </p:cNvPr>
          <p:cNvSpPr/>
          <p:nvPr/>
        </p:nvSpPr>
        <p:spPr bwMode="auto">
          <a:xfrm>
            <a:off x="9306840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7A4F5E7F-2737-C548-89DE-6F8C0813C5A2}"/>
              </a:ext>
            </a:extLst>
          </p:cNvPr>
          <p:cNvSpPr/>
          <p:nvPr/>
        </p:nvSpPr>
        <p:spPr bwMode="auto">
          <a:xfrm>
            <a:off x="9932947" y="1888896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BC5E41-2B71-E543-A864-4F6E444BA16F}"/>
              </a:ext>
            </a:extLst>
          </p:cNvPr>
          <p:cNvGrpSpPr/>
          <p:nvPr/>
        </p:nvGrpSpPr>
        <p:grpSpPr>
          <a:xfrm>
            <a:off x="5511704" y="4564567"/>
            <a:ext cx="890262" cy="271968"/>
            <a:chOff x="4201200" y="4669200"/>
            <a:chExt cx="890262" cy="271968"/>
          </a:xfrm>
        </p:grpSpPr>
        <p:cxnSp>
          <p:nvCxnSpPr>
            <p:cNvPr id="173" name="Straight Arrow Connector 17">
              <a:extLst>
                <a:ext uri="{FF2B5EF4-FFF2-40B4-BE49-F238E27FC236}">
                  <a16:creationId xmlns:a16="http://schemas.microsoft.com/office/drawing/2014/main" id="{1AC92B3B-9D4D-7141-86A0-406CBBE4442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01200" y="4941168"/>
              <a:ext cx="2926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4" name="Straight Arrow Connector 17">
              <a:extLst>
                <a:ext uri="{FF2B5EF4-FFF2-40B4-BE49-F238E27FC236}">
                  <a16:creationId xmlns:a16="http://schemas.microsoft.com/office/drawing/2014/main" id="{F97A96C0-5AFF-764C-ABF0-F206ED37DA6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798800" y="4669200"/>
              <a:ext cx="2926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98" name="Oval 397">
            <a:extLst>
              <a:ext uri="{FF2B5EF4-FFF2-40B4-BE49-F238E27FC236}">
                <a16:creationId xmlns:a16="http://schemas.microsoft.com/office/drawing/2014/main" id="{2E2ABC50-BDC9-9A4E-A835-70DB4F52420C}"/>
              </a:ext>
            </a:extLst>
          </p:cNvPr>
          <p:cNvSpPr/>
          <p:nvPr/>
        </p:nvSpPr>
        <p:spPr bwMode="auto">
          <a:xfrm>
            <a:off x="5806724" y="4570227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CA0B80B-2F7A-A149-8F27-D0D5F467C89E}"/>
              </a:ext>
            </a:extLst>
          </p:cNvPr>
          <p:cNvGrpSpPr/>
          <p:nvPr/>
        </p:nvGrpSpPr>
        <p:grpSpPr>
          <a:xfrm>
            <a:off x="3614504" y="4564873"/>
            <a:ext cx="931666" cy="271663"/>
            <a:chOff x="3562196" y="4669200"/>
            <a:chExt cx="931666" cy="271663"/>
          </a:xfrm>
        </p:grpSpPr>
        <p:cxnSp>
          <p:nvCxnSpPr>
            <p:cNvPr id="176" name="Straight Arrow Connector 17">
              <a:extLst>
                <a:ext uri="{FF2B5EF4-FFF2-40B4-BE49-F238E27FC236}">
                  <a16:creationId xmlns:a16="http://schemas.microsoft.com/office/drawing/2014/main" id="{94AB3D16-A287-EB42-B457-A363B1CFCF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01200" y="4940863"/>
              <a:ext cx="2926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7" name="Straight Arrow Connector 17">
              <a:extLst>
                <a:ext uri="{FF2B5EF4-FFF2-40B4-BE49-F238E27FC236}">
                  <a16:creationId xmlns:a16="http://schemas.microsoft.com/office/drawing/2014/main" id="{567A5F9B-E507-124A-BC63-A70AE33452D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562196" y="4669200"/>
              <a:ext cx="29266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78" name="Rectangle 177">
            <a:extLst>
              <a:ext uri="{FF2B5EF4-FFF2-40B4-BE49-F238E27FC236}">
                <a16:creationId xmlns:a16="http://schemas.microsoft.com/office/drawing/2014/main" id="{182B0D83-0B08-F040-B48F-FCD02163D834}"/>
              </a:ext>
            </a:extLst>
          </p:cNvPr>
          <p:cNvSpPr/>
          <p:nvPr/>
        </p:nvSpPr>
        <p:spPr>
          <a:xfrm>
            <a:off x="3305724" y="4855311"/>
            <a:ext cx="2057354" cy="626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halkboard"/>
              </a:rPr>
              <a:t>   no accumulation</a:t>
            </a:r>
            <a:endParaRPr lang="en-CH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C22221AC-1FA6-5C47-9091-53F15E4CD172}"/>
              </a:ext>
            </a:extLst>
          </p:cNvPr>
          <p:cNvSpPr/>
          <p:nvPr/>
        </p:nvSpPr>
        <p:spPr bwMode="auto">
          <a:xfrm>
            <a:off x="5814937" y="4557268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15A1E9-19FE-F24E-ADFF-1ECD258239DE}"/>
              </a:ext>
            </a:extLst>
          </p:cNvPr>
          <p:cNvGrpSpPr/>
          <p:nvPr/>
        </p:nvGrpSpPr>
        <p:grpSpPr>
          <a:xfrm>
            <a:off x="8468800" y="4692520"/>
            <a:ext cx="1259871" cy="770928"/>
            <a:chOff x="5652000" y="4710072"/>
            <a:chExt cx="1259871" cy="770928"/>
          </a:xfrm>
        </p:grpSpPr>
        <p:cxnSp>
          <p:nvCxnSpPr>
            <p:cNvPr id="180" name="Connecteur droit avec flèche 191">
              <a:extLst>
                <a:ext uri="{FF2B5EF4-FFF2-40B4-BE49-F238E27FC236}">
                  <a16:creationId xmlns:a16="http://schemas.microsoft.com/office/drawing/2014/main" id="{AFEF5482-AD9F-C246-8C77-41C975A0F662}"/>
                </a:ext>
              </a:extLst>
            </p:cNvPr>
            <p:cNvCxnSpPr>
              <a:cxnSpLocks/>
              <a:endCxn id="125" idx="0"/>
            </p:cNvCxnSpPr>
            <p:nvPr/>
          </p:nvCxnSpPr>
          <p:spPr bwMode="auto">
            <a:xfrm>
              <a:off x="5652000" y="4710072"/>
              <a:ext cx="6372" cy="61304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1" name="Connecteur droit avec flèche 191">
              <a:extLst>
                <a:ext uri="{FF2B5EF4-FFF2-40B4-BE49-F238E27FC236}">
                  <a16:creationId xmlns:a16="http://schemas.microsoft.com/office/drawing/2014/main" id="{603C8F80-86A6-DD43-ACEA-BA537EE7C3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00019" y="4803867"/>
              <a:ext cx="11852" cy="677133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8" name="Rectangle 45">
            <a:extLst>
              <a:ext uri="{FF2B5EF4-FFF2-40B4-BE49-F238E27FC236}">
                <a16:creationId xmlns:a16="http://schemas.microsoft.com/office/drawing/2014/main" id="{3F08876B-9D41-0CB5-C4E6-E83C060BF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3054" y="2214305"/>
            <a:ext cx="1241459" cy="55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ts val="2000"/>
              </a:lnSpc>
              <a:spcBef>
                <a:spcPct val="20000"/>
              </a:spcBef>
            </a:pPr>
            <a:r>
              <a:rPr lang="en-US" b="0">
                <a:solidFill>
                  <a:schemeClr val="bg1"/>
                </a:solidFill>
                <a:latin typeface="Helvetica" charset="0"/>
              </a:rPr>
              <a:t>emitted wave</a:t>
            </a:r>
            <a:endParaRPr lang="en-US" b="0" i="1" baseline="30000">
              <a:solidFill>
                <a:schemeClr val="bg1"/>
              </a:solidFill>
              <a:latin typeface="Helvetica" charset="0"/>
              <a:sym typeface="Symbol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D92367-B60E-C746-26AA-B564792EB63F}"/>
              </a:ext>
            </a:extLst>
          </p:cNvPr>
          <p:cNvSpPr/>
          <p:nvPr/>
        </p:nvSpPr>
        <p:spPr bwMode="auto">
          <a:xfrm>
            <a:off x="3922919" y="4566057"/>
            <a:ext cx="297293" cy="297293"/>
          </a:xfrm>
          <a:prstGeom prst="ellipse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5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35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9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3" grpId="2"/>
      <p:bldP spid="16" grpId="0" animBg="1"/>
      <p:bldP spid="253" grpId="0"/>
      <p:bldP spid="1011" grpId="0"/>
      <p:bldP spid="9" grpId="0" animBg="1"/>
      <p:bldP spid="295" grpId="0" animBg="1"/>
      <p:bldP spid="296" grpId="0" animBg="1"/>
      <p:bldP spid="333" grpId="0" autoUpdateAnimBg="0"/>
      <p:bldP spid="399" grpId="0" animBg="1"/>
      <p:bldP spid="400" grpId="0" animBg="1"/>
      <p:bldP spid="401" grpId="0" animBg="1"/>
      <p:bldP spid="402" grpId="0" animBg="1"/>
      <p:bldP spid="111" grpId="0" autoUpdateAnimBg="0"/>
      <p:bldP spid="138" grpId="0" animBg="1"/>
      <p:bldP spid="139" grpId="0" animBg="1"/>
      <p:bldP spid="158" grpId="0" animBg="1"/>
      <p:bldP spid="159" grpId="0" animBg="1"/>
      <p:bldP spid="160" grpId="0" animBg="1"/>
      <p:bldP spid="161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398" grpId="0" animBg="1"/>
      <p:bldP spid="178" grpId="0"/>
      <p:bldP spid="178" grpId="1"/>
      <p:bldP spid="178" grpId="2"/>
      <p:bldP spid="179" grpId="0" animBg="1"/>
      <p:bldP spid="179" grpId="1" animBg="1"/>
      <p:bldP spid="18" grpId="0"/>
      <p:bldP spid="14" grpId="0" animBg="1"/>
      <p:bldP spid="14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2015-07-24_XFEL_XTL_DN-MKX-3496_big_eng.jpg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81990">
            <a:off x="1882924" y="1629756"/>
            <a:ext cx="8207999" cy="4048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6CFAB2-7120-E706-0944-53CB18924E5D}"/>
              </a:ext>
            </a:extLst>
          </p:cNvPr>
          <p:cNvSpPr/>
          <p:nvPr/>
        </p:nvSpPr>
        <p:spPr bwMode="auto">
          <a:xfrm>
            <a:off x="-359115" y="-156694"/>
            <a:ext cx="12818428" cy="7486659"/>
          </a:xfrm>
          <a:prstGeom prst="rect">
            <a:avLst/>
          </a:prstGeom>
          <a:solidFill>
            <a:schemeClr val="tx1">
              <a:alpha val="51242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594195" name="Can 594194">
            <a:extLst>
              <a:ext uri="{FF2B5EF4-FFF2-40B4-BE49-F238E27FC236}">
                <a16:creationId xmlns:a16="http://schemas.microsoft.com/office/drawing/2014/main" id="{6ECB50A3-CAE4-C9AE-AD95-888379391C68}"/>
              </a:ext>
            </a:extLst>
          </p:cNvPr>
          <p:cNvSpPr/>
          <p:nvPr/>
        </p:nvSpPr>
        <p:spPr bwMode="auto">
          <a:xfrm rot="2609420">
            <a:off x="3480730" y="4884221"/>
            <a:ext cx="576064" cy="1812430"/>
          </a:xfrm>
          <a:prstGeom prst="can">
            <a:avLst>
              <a:gd name="adj" fmla="val 60963"/>
            </a:avLst>
          </a:prstGeom>
          <a:gradFill>
            <a:gsLst>
              <a:gs pos="50000">
                <a:schemeClr val="bg1"/>
              </a:gs>
              <a:gs pos="10000">
                <a:schemeClr val="accent6">
                  <a:lumMod val="60000"/>
                  <a:lumOff val="40000"/>
                </a:schemeClr>
              </a:gs>
              <a:gs pos="90000">
                <a:schemeClr val="accent6">
                  <a:lumMod val="60000"/>
                  <a:lumOff val="40000"/>
                </a:schemeClr>
              </a:gs>
            </a:gsLst>
            <a:lin ang="10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594147" name="Group 594146">
            <a:extLst>
              <a:ext uri="{FF2B5EF4-FFF2-40B4-BE49-F238E27FC236}">
                <a16:creationId xmlns:a16="http://schemas.microsoft.com/office/drawing/2014/main" id="{ACBD08D4-9F6E-7271-7675-9A3CAD5AB803}"/>
              </a:ext>
            </a:extLst>
          </p:cNvPr>
          <p:cNvGrpSpPr/>
          <p:nvPr/>
        </p:nvGrpSpPr>
        <p:grpSpPr>
          <a:xfrm>
            <a:off x="4253503" y="825795"/>
            <a:ext cx="4273459" cy="4085820"/>
            <a:chOff x="3096069" y="1522638"/>
            <a:chExt cx="4273459" cy="4085820"/>
          </a:xfrm>
        </p:grpSpPr>
        <p:sp>
          <p:nvSpPr>
            <p:cNvPr id="594148" name="AutoShape 18">
              <a:extLst>
                <a:ext uri="{FF2B5EF4-FFF2-40B4-BE49-F238E27FC236}">
                  <a16:creationId xmlns:a16="http://schemas.microsoft.com/office/drawing/2014/main" id="{340DA659-4F0E-1122-F879-E66ED38E4D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096069" y="5426101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49" name="AutoShape 18">
              <a:extLst>
                <a:ext uri="{FF2B5EF4-FFF2-40B4-BE49-F238E27FC236}">
                  <a16:creationId xmlns:a16="http://schemas.microsoft.com/office/drawing/2014/main" id="{1AEA05B8-BFFC-BDA5-8522-59F58CB2D1A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186814" y="5331378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0" name="AutoShape 18">
              <a:extLst>
                <a:ext uri="{FF2B5EF4-FFF2-40B4-BE49-F238E27FC236}">
                  <a16:creationId xmlns:a16="http://schemas.microsoft.com/office/drawing/2014/main" id="{4DFD05E3-9A96-BBFF-E7ED-B76C174271D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280192" y="5235664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1" name="AutoShape 18">
              <a:extLst>
                <a:ext uri="{FF2B5EF4-FFF2-40B4-BE49-F238E27FC236}">
                  <a16:creationId xmlns:a16="http://schemas.microsoft.com/office/drawing/2014/main" id="{3BD91E80-872D-6202-9FFA-DEBE9696615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370937" y="5140941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2" name="AutoShape 18">
              <a:extLst>
                <a:ext uri="{FF2B5EF4-FFF2-40B4-BE49-F238E27FC236}">
                  <a16:creationId xmlns:a16="http://schemas.microsoft.com/office/drawing/2014/main" id="{25FE430C-FEA5-8602-B7AD-B667855EA00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464315" y="5045227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3" name="AutoShape 18">
              <a:extLst>
                <a:ext uri="{FF2B5EF4-FFF2-40B4-BE49-F238E27FC236}">
                  <a16:creationId xmlns:a16="http://schemas.microsoft.com/office/drawing/2014/main" id="{26D0BF8E-DED1-2459-13D3-870620DFEF5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555060" y="4950504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4" name="AutoShape 18">
              <a:extLst>
                <a:ext uri="{FF2B5EF4-FFF2-40B4-BE49-F238E27FC236}">
                  <a16:creationId xmlns:a16="http://schemas.microsoft.com/office/drawing/2014/main" id="{1448DA6A-F5C4-8A81-8A13-B0D1C885D6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648438" y="4854790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5" name="AutoShape 18">
              <a:extLst>
                <a:ext uri="{FF2B5EF4-FFF2-40B4-BE49-F238E27FC236}">
                  <a16:creationId xmlns:a16="http://schemas.microsoft.com/office/drawing/2014/main" id="{CBC6BDD1-108E-5253-F7AA-53B1B2086A0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739183" y="4760067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6" name="AutoShape 18">
              <a:extLst>
                <a:ext uri="{FF2B5EF4-FFF2-40B4-BE49-F238E27FC236}">
                  <a16:creationId xmlns:a16="http://schemas.microsoft.com/office/drawing/2014/main" id="{DB9CE5B9-9778-A048-29DE-4A31EA30DF3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832561" y="4664353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7" name="AutoShape 18">
              <a:extLst>
                <a:ext uri="{FF2B5EF4-FFF2-40B4-BE49-F238E27FC236}">
                  <a16:creationId xmlns:a16="http://schemas.microsoft.com/office/drawing/2014/main" id="{75F783EA-E746-B267-C486-B9C11EAD946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923306" y="4569630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8" name="AutoShape 18">
              <a:extLst>
                <a:ext uri="{FF2B5EF4-FFF2-40B4-BE49-F238E27FC236}">
                  <a16:creationId xmlns:a16="http://schemas.microsoft.com/office/drawing/2014/main" id="{605B9CB2-8B95-6555-CB4C-0E3CDB20F7E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016684" y="4473916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59" name="AutoShape 18">
              <a:extLst>
                <a:ext uri="{FF2B5EF4-FFF2-40B4-BE49-F238E27FC236}">
                  <a16:creationId xmlns:a16="http://schemas.microsoft.com/office/drawing/2014/main" id="{2A295430-4D21-BC76-D731-2B68C8F9EA4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107429" y="4379193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0" name="AutoShape 18">
              <a:extLst>
                <a:ext uri="{FF2B5EF4-FFF2-40B4-BE49-F238E27FC236}">
                  <a16:creationId xmlns:a16="http://schemas.microsoft.com/office/drawing/2014/main" id="{DA9962E3-17D3-D80E-994A-E397D62C6B6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200807" y="4283479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1" name="AutoShape 18">
              <a:extLst>
                <a:ext uri="{FF2B5EF4-FFF2-40B4-BE49-F238E27FC236}">
                  <a16:creationId xmlns:a16="http://schemas.microsoft.com/office/drawing/2014/main" id="{CC2C23E5-5CF4-4D83-5E61-6C2CFB3730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291552" y="4188756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2" name="AutoShape 18">
              <a:extLst>
                <a:ext uri="{FF2B5EF4-FFF2-40B4-BE49-F238E27FC236}">
                  <a16:creationId xmlns:a16="http://schemas.microsoft.com/office/drawing/2014/main" id="{AA3A2372-A4CD-39C6-E9D3-C0497EB0052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384930" y="4093042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3" name="AutoShape 18">
              <a:extLst>
                <a:ext uri="{FF2B5EF4-FFF2-40B4-BE49-F238E27FC236}">
                  <a16:creationId xmlns:a16="http://schemas.microsoft.com/office/drawing/2014/main" id="{E90AB987-0B5C-E736-2E67-16587C50258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475675" y="3998319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4" name="AutoShape 18">
              <a:extLst>
                <a:ext uri="{FF2B5EF4-FFF2-40B4-BE49-F238E27FC236}">
                  <a16:creationId xmlns:a16="http://schemas.microsoft.com/office/drawing/2014/main" id="{E4626A95-3ECC-528D-F74D-40FCB184947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569053" y="3902605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5" name="AutoShape 18">
              <a:extLst>
                <a:ext uri="{FF2B5EF4-FFF2-40B4-BE49-F238E27FC236}">
                  <a16:creationId xmlns:a16="http://schemas.microsoft.com/office/drawing/2014/main" id="{E1BBC8BA-6169-81C3-8004-FB042B5D471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659798" y="3807882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6" name="AutoShape 18">
              <a:extLst>
                <a:ext uri="{FF2B5EF4-FFF2-40B4-BE49-F238E27FC236}">
                  <a16:creationId xmlns:a16="http://schemas.microsoft.com/office/drawing/2014/main" id="{DCE2658B-B89C-580D-8071-82128CAAC65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753176" y="3712168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7" name="AutoShape 18">
              <a:extLst>
                <a:ext uri="{FF2B5EF4-FFF2-40B4-BE49-F238E27FC236}">
                  <a16:creationId xmlns:a16="http://schemas.microsoft.com/office/drawing/2014/main" id="{8E326CC8-DC10-79BD-A9B4-E6AAD390B3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843921" y="3617445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8" name="AutoShape 18">
              <a:extLst>
                <a:ext uri="{FF2B5EF4-FFF2-40B4-BE49-F238E27FC236}">
                  <a16:creationId xmlns:a16="http://schemas.microsoft.com/office/drawing/2014/main" id="{BD72B961-C5FC-B024-D7E9-D2FD6F0BA6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937299" y="3521731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69" name="AutoShape 18">
              <a:extLst>
                <a:ext uri="{FF2B5EF4-FFF2-40B4-BE49-F238E27FC236}">
                  <a16:creationId xmlns:a16="http://schemas.microsoft.com/office/drawing/2014/main" id="{18716770-2F80-99E1-0599-DD9AD6925C4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028044" y="3427008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0" name="AutoShape 18">
              <a:extLst>
                <a:ext uri="{FF2B5EF4-FFF2-40B4-BE49-F238E27FC236}">
                  <a16:creationId xmlns:a16="http://schemas.microsoft.com/office/drawing/2014/main" id="{C2875A0A-2E99-DC8F-C48B-7729E29BA11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121422" y="3331294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1" name="AutoShape 18">
              <a:extLst>
                <a:ext uri="{FF2B5EF4-FFF2-40B4-BE49-F238E27FC236}">
                  <a16:creationId xmlns:a16="http://schemas.microsoft.com/office/drawing/2014/main" id="{A135F6A0-12F9-0612-2B54-F87D584C42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212167" y="3236571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2" name="AutoShape 18">
              <a:extLst>
                <a:ext uri="{FF2B5EF4-FFF2-40B4-BE49-F238E27FC236}">
                  <a16:creationId xmlns:a16="http://schemas.microsoft.com/office/drawing/2014/main" id="{3C73722A-0F39-5ED7-F20C-21D97A33ABF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305545" y="3140857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3" name="AutoShape 18">
              <a:extLst>
                <a:ext uri="{FF2B5EF4-FFF2-40B4-BE49-F238E27FC236}">
                  <a16:creationId xmlns:a16="http://schemas.microsoft.com/office/drawing/2014/main" id="{6D244E50-5EC2-D6D2-DC59-55D57D5F0F8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396290" y="3046134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4" name="AutoShape 18">
              <a:extLst>
                <a:ext uri="{FF2B5EF4-FFF2-40B4-BE49-F238E27FC236}">
                  <a16:creationId xmlns:a16="http://schemas.microsoft.com/office/drawing/2014/main" id="{63993C05-6771-0301-B3A5-0F383CECD51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489668" y="2950420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5" name="AutoShape 18">
              <a:extLst>
                <a:ext uri="{FF2B5EF4-FFF2-40B4-BE49-F238E27FC236}">
                  <a16:creationId xmlns:a16="http://schemas.microsoft.com/office/drawing/2014/main" id="{305E1AD6-522F-F441-2539-ACC86CB6891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580413" y="2855697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6" name="AutoShape 18">
              <a:extLst>
                <a:ext uri="{FF2B5EF4-FFF2-40B4-BE49-F238E27FC236}">
                  <a16:creationId xmlns:a16="http://schemas.microsoft.com/office/drawing/2014/main" id="{A439DAA1-F4A1-9C5F-4314-4DAAB5D36B5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673791" y="2759983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7" name="AutoShape 18">
              <a:extLst>
                <a:ext uri="{FF2B5EF4-FFF2-40B4-BE49-F238E27FC236}">
                  <a16:creationId xmlns:a16="http://schemas.microsoft.com/office/drawing/2014/main" id="{11743F40-25DD-A2A2-8123-D96F671B82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764536" y="2665260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8" name="AutoShape 18">
              <a:extLst>
                <a:ext uri="{FF2B5EF4-FFF2-40B4-BE49-F238E27FC236}">
                  <a16:creationId xmlns:a16="http://schemas.microsoft.com/office/drawing/2014/main" id="{4ADEF6C5-3D45-8387-5C1D-B66166664F3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857914" y="2569546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79" name="AutoShape 18">
              <a:extLst>
                <a:ext uri="{FF2B5EF4-FFF2-40B4-BE49-F238E27FC236}">
                  <a16:creationId xmlns:a16="http://schemas.microsoft.com/office/drawing/2014/main" id="{DAB8BEEF-727D-7C28-368B-380E4BF1448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5948659" y="2474823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0" name="AutoShape 18">
              <a:extLst>
                <a:ext uri="{FF2B5EF4-FFF2-40B4-BE49-F238E27FC236}">
                  <a16:creationId xmlns:a16="http://schemas.microsoft.com/office/drawing/2014/main" id="{B7BE0C9C-348B-2488-7C68-6F2AB8205E4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042037" y="2379109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1" name="AutoShape 18">
              <a:extLst>
                <a:ext uri="{FF2B5EF4-FFF2-40B4-BE49-F238E27FC236}">
                  <a16:creationId xmlns:a16="http://schemas.microsoft.com/office/drawing/2014/main" id="{105E1911-98D3-2856-4593-938AB9874B5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132782" y="2284386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2" name="AutoShape 18">
              <a:extLst>
                <a:ext uri="{FF2B5EF4-FFF2-40B4-BE49-F238E27FC236}">
                  <a16:creationId xmlns:a16="http://schemas.microsoft.com/office/drawing/2014/main" id="{26609F1D-CB70-3435-9A8A-E01133ED76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226160" y="2188672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3" name="AutoShape 18">
              <a:extLst>
                <a:ext uri="{FF2B5EF4-FFF2-40B4-BE49-F238E27FC236}">
                  <a16:creationId xmlns:a16="http://schemas.microsoft.com/office/drawing/2014/main" id="{A72BF1AF-DD76-CE33-835E-9356905C07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316905" y="2093949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4" name="AutoShape 18">
              <a:extLst>
                <a:ext uri="{FF2B5EF4-FFF2-40B4-BE49-F238E27FC236}">
                  <a16:creationId xmlns:a16="http://schemas.microsoft.com/office/drawing/2014/main" id="{692F7E1E-C975-20E8-80E5-7EC7001F60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410283" y="1998235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5" name="AutoShape 18">
              <a:extLst>
                <a:ext uri="{FF2B5EF4-FFF2-40B4-BE49-F238E27FC236}">
                  <a16:creationId xmlns:a16="http://schemas.microsoft.com/office/drawing/2014/main" id="{C8759A5C-0FB8-D405-A9E2-F7CC2FFA596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501028" y="1903512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6" name="AutoShape 18">
              <a:extLst>
                <a:ext uri="{FF2B5EF4-FFF2-40B4-BE49-F238E27FC236}">
                  <a16:creationId xmlns:a16="http://schemas.microsoft.com/office/drawing/2014/main" id="{673D1B07-E5C6-44B4-9118-E0C38B50915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594406" y="1807798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7" name="AutoShape 18">
              <a:extLst>
                <a:ext uri="{FF2B5EF4-FFF2-40B4-BE49-F238E27FC236}">
                  <a16:creationId xmlns:a16="http://schemas.microsoft.com/office/drawing/2014/main" id="{2AB650F2-9CB9-9405-C93E-095233B367D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685151" y="1713075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8" name="AutoShape 18">
              <a:extLst>
                <a:ext uri="{FF2B5EF4-FFF2-40B4-BE49-F238E27FC236}">
                  <a16:creationId xmlns:a16="http://schemas.microsoft.com/office/drawing/2014/main" id="{778E6D3C-2B63-ED54-F524-6969F19DBAD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778529" y="1617361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89" name="AutoShape 18">
              <a:extLst>
                <a:ext uri="{FF2B5EF4-FFF2-40B4-BE49-F238E27FC236}">
                  <a16:creationId xmlns:a16="http://schemas.microsoft.com/office/drawing/2014/main" id="{5F656683-687D-0158-83A4-2488AE401D4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869274" y="1522638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sp>
        <p:nvSpPr>
          <p:cNvPr id="593922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024961" y="548767"/>
            <a:ext cx="3172425" cy="2016137"/>
          </a:xfrm>
          <a:prstGeom prst="rect">
            <a:avLst/>
          </a:prstGeom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4680"/>
              </a:lnSpc>
              <a:spcBef>
                <a:spcPts val="0"/>
              </a:spcBef>
              <a:defRPr/>
            </a:pPr>
            <a:r>
              <a:rPr lang="en-US" b="0">
                <a:solidFill>
                  <a:srgbClr val="47FFD1"/>
                </a:solidFill>
                <a:latin typeface="Chalkboard"/>
                <a:ea typeface="ＭＳ Ｐゴシック" charset="0"/>
                <a:cs typeface="Chalkboard"/>
              </a:rPr>
              <a:t>Gen</a:t>
            </a:r>
            <a:r>
              <a:rPr lang="en-US" sz="4000" b="0">
                <a:solidFill>
                  <a:srgbClr val="47FFD1"/>
                </a:solidFill>
                <a:latin typeface="Chalkboard"/>
                <a:ea typeface="ＭＳ Ｐゴシック" charset="0"/>
                <a:cs typeface="Chalkboard"/>
              </a:rPr>
              <a:t>eral scheme of an X-FEL:</a:t>
            </a:r>
            <a:endParaRPr lang="en-US" sz="3600" b="0" u="sng">
              <a:solidFill>
                <a:srgbClr val="47FFD1"/>
              </a:solidFill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593943" name="Rectangle 23"/>
          <p:cNvSpPr>
            <a:spLocks noChangeArrowheads="1"/>
          </p:cNvSpPr>
          <p:nvPr/>
        </p:nvSpPr>
        <p:spPr bwMode="auto">
          <a:xfrm>
            <a:off x="4983726" y="1873969"/>
            <a:ext cx="1775063" cy="80622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b="0">
                <a:solidFill>
                  <a:srgbClr val="FFFF00"/>
                </a:solidFill>
                <a:latin typeface="Helvetica" charset="0"/>
              </a:rPr>
              <a:t>Very long undulator</a:t>
            </a:r>
            <a:endParaRPr lang="en-US" b="0" u="sng">
              <a:solidFill>
                <a:srgbClr val="FFFF00"/>
              </a:solidFill>
              <a:latin typeface="Helvetica" charset="0"/>
              <a:cs typeface="Times" charset="0"/>
            </a:endParaRPr>
          </a:p>
        </p:txBody>
      </p:sp>
      <p:sp>
        <p:nvSpPr>
          <p:cNvPr id="593944" name="Rectangle 24"/>
          <p:cNvSpPr>
            <a:spLocks noChangeArrowheads="1"/>
          </p:cNvSpPr>
          <p:nvPr/>
        </p:nvSpPr>
        <p:spPr bwMode="auto">
          <a:xfrm>
            <a:off x="1361070" y="5098088"/>
            <a:ext cx="3233305" cy="123762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LINAC (linear accelerator of electrons) </a:t>
            </a:r>
            <a:endParaRPr lang="en-US" b="0" u="sng">
              <a:solidFill>
                <a:schemeClr val="accent1">
                  <a:lumMod val="60000"/>
                  <a:lumOff val="40000"/>
                </a:schemeClr>
              </a:solidFill>
              <a:latin typeface="Helvetica" charset="0"/>
              <a:cs typeface="Times" charset="0"/>
            </a:endParaRPr>
          </a:p>
        </p:txBody>
      </p:sp>
      <p:sp>
        <p:nvSpPr>
          <p:cNvPr id="593946" name="Rectangle 26"/>
          <p:cNvSpPr>
            <a:spLocks noChangeArrowheads="1"/>
          </p:cNvSpPr>
          <p:nvPr/>
        </p:nvSpPr>
        <p:spPr bwMode="auto">
          <a:xfrm>
            <a:off x="7886616" y="833498"/>
            <a:ext cx="3034045" cy="58789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r">
              <a:lnSpc>
                <a:spcPts val="360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accent1">
                    <a:lumMod val="40000"/>
                    <a:lumOff val="60000"/>
                  </a:schemeClr>
                </a:solidFill>
                <a:latin typeface="Helvetica" charset="0"/>
              </a:rPr>
              <a:t>X-ray pulse</a:t>
            </a:r>
            <a:endParaRPr lang="en-US" sz="3200" b="0" u="sng">
              <a:solidFill>
                <a:schemeClr val="accent1">
                  <a:lumMod val="40000"/>
                  <a:lumOff val="60000"/>
                </a:schemeClr>
              </a:solidFill>
              <a:latin typeface="Helvetica" charset="0"/>
              <a:cs typeface="Times" charset="0"/>
            </a:endParaRPr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AD250FF9-8F66-7AB4-5607-BE1CD90C0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8373" y="3979635"/>
            <a:ext cx="7087600" cy="197896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r">
              <a:spcBef>
                <a:spcPts val="0"/>
              </a:spcBef>
              <a:defRPr/>
            </a:pPr>
            <a:r>
              <a:rPr lang="en-US" sz="40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What are the </a:t>
            </a:r>
          </a:p>
          <a:p>
            <a:pPr algn="r">
              <a:spcBef>
                <a:spcPts val="0"/>
              </a:spcBef>
              <a:defRPr/>
            </a:pPr>
            <a:r>
              <a:rPr lang="en-US" sz="40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necessary ingredients </a:t>
            </a:r>
          </a:p>
          <a:p>
            <a:pPr algn="r">
              <a:spcBef>
                <a:spcPts val="0"/>
              </a:spcBef>
              <a:defRPr/>
            </a:pPr>
            <a:r>
              <a:rPr lang="en-US" sz="40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for this scheme to function?  </a:t>
            </a:r>
            <a:endParaRPr lang="en-US" sz="4000" b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  <a:cs typeface="Times" charset="0"/>
            </a:endParaRPr>
          </a:p>
        </p:txBody>
      </p:sp>
      <p:sp>
        <p:nvSpPr>
          <p:cNvPr id="594194" name="Rectangle 25">
            <a:extLst>
              <a:ext uri="{FF2B5EF4-FFF2-40B4-BE49-F238E27FC236}">
                <a16:creationId xmlns:a16="http://schemas.microsoft.com/office/drawing/2014/main" id="{4A1336C8-B3A8-76AC-88B9-A71B7880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6366" y="3796601"/>
            <a:ext cx="2699432" cy="51945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b="0">
                <a:solidFill>
                  <a:schemeClr val="bg1"/>
                </a:solidFill>
                <a:latin typeface="Helvetica" charset="0"/>
              </a:rPr>
              <a:t>Electron bunch, </a:t>
            </a:r>
            <a:endParaRPr lang="en-US" b="0" u="sng">
              <a:solidFill>
                <a:schemeClr val="bg1"/>
              </a:solidFill>
              <a:latin typeface="Helvetica" charset="0"/>
              <a:cs typeface="Times" charset="0"/>
            </a:endParaRPr>
          </a:p>
        </p:txBody>
      </p:sp>
      <p:sp>
        <p:nvSpPr>
          <p:cNvPr id="595104" name="Oval 595103">
            <a:extLst>
              <a:ext uri="{FF2B5EF4-FFF2-40B4-BE49-F238E27FC236}">
                <a16:creationId xmlns:a16="http://schemas.microsoft.com/office/drawing/2014/main" id="{21D5F07F-E9A7-3D9F-5735-8642BABC4CAC}"/>
              </a:ext>
            </a:extLst>
          </p:cNvPr>
          <p:cNvSpPr/>
          <p:nvPr/>
        </p:nvSpPr>
        <p:spPr bwMode="auto">
          <a:xfrm rot="18800301">
            <a:off x="4072868" y="4881840"/>
            <a:ext cx="774757" cy="374159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595115" name="Group 595114">
            <a:extLst>
              <a:ext uri="{FF2B5EF4-FFF2-40B4-BE49-F238E27FC236}">
                <a16:creationId xmlns:a16="http://schemas.microsoft.com/office/drawing/2014/main" id="{568728D9-3D79-4C39-A495-7C89B7C94121}"/>
              </a:ext>
            </a:extLst>
          </p:cNvPr>
          <p:cNvGrpSpPr/>
          <p:nvPr/>
        </p:nvGrpSpPr>
        <p:grpSpPr>
          <a:xfrm rot="18800301">
            <a:off x="5935176" y="2987679"/>
            <a:ext cx="687361" cy="374159"/>
            <a:chOff x="6642714" y="333846"/>
            <a:chExt cx="687361" cy="374159"/>
          </a:xfrm>
          <a:solidFill>
            <a:schemeClr val="bg1"/>
          </a:solidFill>
        </p:grpSpPr>
        <p:sp>
          <p:nvSpPr>
            <p:cNvPr id="595106" name="Oval 595105">
              <a:extLst>
                <a:ext uri="{FF2B5EF4-FFF2-40B4-BE49-F238E27FC236}">
                  <a16:creationId xmlns:a16="http://schemas.microsoft.com/office/drawing/2014/main" id="{3C85741F-71A0-EEC3-EE64-573B66B43E26}"/>
                </a:ext>
              </a:extLst>
            </p:cNvPr>
            <p:cNvSpPr/>
            <p:nvPr/>
          </p:nvSpPr>
          <p:spPr bwMode="auto">
            <a:xfrm>
              <a:off x="6642714" y="414690"/>
              <a:ext cx="94397" cy="212471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95107" name="Oval 595106">
              <a:extLst>
                <a:ext uri="{FF2B5EF4-FFF2-40B4-BE49-F238E27FC236}">
                  <a16:creationId xmlns:a16="http://schemas.microsoft.com/office/drawing/2014/main" id="{5AFEA742-151E-5E78-7589-6F706F1F34BA}"/>
                </a:ext>
              </a:extLst>
            </p:cNvPr>
            <p:cNvSpPr/>
            <p:nvPr/>
          </p:nvSpPr>
          <p:spPr bwMode="auto">
            <a:xfrm>
              <a:off x="6738104" y="376286"/>
              <a:ext cx="94397" cy="289279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95108" name="Oval 595107">
              <a:extLst>
                <a:ext uri="{FF2B5EF4-FFF2-40B4-BE49-F238E27FC236}">
                  <a16:creationId xmlns:a16="http://schemas.microsoft.com/office/drawing/2014/main" id="{C99093CF-77CB-4F35-3360-FAA408C7053C}"/>
                </a:ext>
              </a:extLst>
            </p:cNvPr>
            <p:cNvSpPr/>
            <p:nvPr/>
          </p:nvSpPr>
          <p:spPr bwMode="auto">
            <a:xfrm>
              <a:off x="6833494" y="359107"/>
              <a:ext cx="104710" cy="323637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95109" name="Oval 595108">
              <a:extLst>
                <a:ext uri="{FF2B5EF4-FFF2-40B4-BE49-F238E27FC236}">
                  <a16:creationId xmlns:a16="http://schemas.microsoft.com/office/drawing/2014/main" id="{3DA09DC1-5250-DB5E-57F5-999E8DB41411}"/>
                </a:ext>
              </a:extLst>
            </p:cNvPr>
            <p:cNvSpPr/>
            <p:nvPr/>
          </p:nvSpPr>
          <p:spPr bwMode="auto">
            <a:xfrm>
              <a:off x="6939197" y="333846"/>
              <a:ext cx="94397" cy="374159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95110" name="Oval 595109">
              <a:extLst>
                <a:ext uri="{FF2B5EF4-FFF2-40B4-BE49-F238E27FC236}">
                  <a16:creationId xmlns:a16="http://schemas.microsoft.com/office/drawing/2014/main" id="{0AFB2787-0005-A65D-9C4D-CD329C642B65}"/>
                </a:ext>
              </a:extLst>
            </p:cNvPr>
            <p:cNvSpPr/>
            <p:nvPr/>
          </p:nvSpPr>
          <p:spPr bwMode="auto">
            <a:xfrm>
              <a:off x="7034587" y="359107"/>
              <a:ext cx="104710" cy="323637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95111" name="Oval 595110">
              <a:extLst>
                <a:ext uri="{FF2B5EF4-FFF2-40B4-BE49-F238E27FC236}">
                  <a16:creationId xmlns:a16="http://schemas.microsoft.com/office/drawing/2014/main" id="{55B9C709-0DD8-3955-DE75-2341BF8A12E2}"/>
                </a:ext>
              </a:extLst>
            </p:cNvPr>
            <p:cNvSpPr/>
            <p:nvPr/>
          </p:nvSpPr>
          <p:spPr bwMode="auto">
            <a:xfrm>
              <a:off x="7140290" y="376286"/>
              <a:ext cx="94397" cy="289279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95113" name="Oval 595112">
              <a:extLst>
                <a:ext uri="{FF2B5EF4-FFF2-40B4-BE49-F238E27FC236}">
                  <a16:creationId xmlns:a16="http://schemas.microsoft.com/office/drawing/2014/main" id="{670A4450-0800-0002-E4C2-05F7B3F82DF0}"/>
                </a:ext>
              </a:extLst>
            </p:cNvPr>
            <p:cNvSpPr/>
            <p:nvPr/>
          </p:nvSpPr>
          <p:spPr bwMode="auto">
            <a:xfrm>
              <a:off x="7235678" y="414690"/>
              <a:ext cx="94397" cy="212471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595126" name="Freeform 595125">
            <a:extLst>
              <a:ext uri="{FF2B5EF4-FFF2-40B4-BE49-F238E27FC236}">
                <a16:creationId xmlns:a16="http://schemas.microsoft.com/office/drawing/2014/main" id="{96A2A174-E160-26EE-157E-E26F804E0BC6}"/>
              </a:ext>
            </a:extLst>
          </p:cNvPr>
          <p:cNvSpPr/>
          <p:nvPr/>
        </p:nvSpPr>
        <p:spPr bwMode="auto">
          <a:xfrm rot="18800301">
            <a:off x="4765230" y="4164543"/>
            <a:ext cx="682697" cy="362061"/>
          </a:xfrm>
          <a:custGeom>
            <a:avLst/>
            <a:gdLst>
              <a:gd name="connsiteX0" fmla="*/ 72 w 682697"/>
              <a:gd name="connsiteY0" fmla="*/ 177806 h 362061"/>
              <a:gd name="connsiteX1" fmla="*/ 38172 w 682697"/>
              <a:gd name="connsiteY1" fmla="*/ 82556 h 362061"/>
              <a:gd name="connsiteX2" fmla="*/ 88972 w 682697"/>
              <a:gd name="connsiteY2" fmla="*/ 79381 h 362061"/>
              <a:gd name="connsiteX3" fmla="*/ 133422 w 682697"/>
              <a:gd name="connsiteY3" fmla="*/ 31756 h 362061"/>
              <a:gd name="connsiteX4" fmla="*/ 190572 w 682697"/>
              <a:gd name="connsiteY4" fmla="*/ 44456 h 362061"/>
              <a:gd name="connsiteX5" fmla="*/ 244547 w 682697"/>
              <a:gd name="connsiteY5" fmla="*/ 6356 h 362061"/>
              <a:gd name="connsiteX6" fmla="*/ 295347 w 682697"/>
              <a:gd name="connsiteY6" fmla="*/ 34931 h 362061"/>
              <a:gd name="connsiteX7" fmla="*/ 349322 w 682697"/>
              <a:gd name="connsiteY7" fmla="*/ 6 h 362061"/>
              <a:gd name="connsiteX8" fmla="*/ 400122 w 682697"/>
              <a:gd name="connsiteY8" fmla="*/ 31756 h 362061"/>
              <a:gd name="connsiteX9" fmla="*/ 447747 w 682697"/>
              <a:gd name="connsiteY9" fmla="*/ 9531 h 362061"/>
              <a:gd name="connsiteX10" fmla="*/ 504897 w 682697"/>
              <a:gd name="connsiteY10" fmla="*/ 47631 h 362061"/>
              <a:gd name="connsiteX11" fmla="*/ 549347 w 682697"/>
              <a:gd name="connsiteY11" fmla="*/ 38106 h 362061"/>
              <a:gd name="connsiteX12" fmla="*/ 606497 w 682697"/>
              <a:gd name="connsiteY12" fmla="*/ 73031 h 362061"/>
              <a:gd name="connsiteX13" fmla="*/ 641422 w 682697"/>
              <a:gd name="connsiteY13" fmla="*/ 73031 h 362061"/>
              <a:gd name="connsiteX14" fmla="*/ 682697 w 682697"/>
              <a:gd name="connsiteY14" fmla="*/ 180981 h 362061"/>
              <a:gd name="connsiteX15" fmla="*/ 641422 w 682697"/>
              <a:gd name="connsiteY15" fmla="*/ 292106 h 362061"/>
              <a:gd name="connsiteX16" fmla="*/ 603322 w 682697"/>
              <a:gd name="connsiteY16" fmla="*/ 295281 h 362061"/>
              <a:gd name="connsiteX17" fmla="*/ 546172 w 682697"/>
              <a:gd name="connsiteY17" fmla="*/ 333381 h 362061"/>
              <a:gd name="connsiteX18" fmla="*/ 501722 w 682697"/>
              <a:gd name="connsiteY18" fmla="*/ 323856 h 362061"/>
              <a:gd name="connsiteX19" fmla="*/ 444572 w 682697"/>
              <a:gd name="connsiteY19" fmla="*/ 346081 h 362061"/>
              <a:gd name="connsiteX20" fmla="*/ 400122 w 682697"/>
              <a:gd name="connsiteY20" fmla="*/ 336556 h 362061"/>
              <a:gd name="connsiteX21" fmla="*/ 346147 w 682697"/>
              <a:gd name="connsiteY21" fmla="*/ 361956 h 362061"/>
              <a:gd name="connsiteX22" fmla="*/ 292172 w 682697"/>
              <a:gd name="connsiteY22" fmla="*/ 346081 h 362061"/>
              <a:gd name="connsiteX23" fmla="*/ 238197 w 682697"/>
              <a:gd name="connsiteY23" fmla="*/ 358781 h 362061"/>
              <a:gd name="connsiteX24" fmla="*/ 193747 w 682697"/>
              <a:gd name="connsiteY24" fmla="*/ 327031 h 362061"/>
              <a:gd name="connsiteX25" fmla="*/ 139772 w 682697"/>
              <a:gd name="connsiteY25" fmla="*/ 339731 h 362061"/>
              <a:gd name="connsiteX26" fmla="*/ 92147 w 682697"/>
              <a:gd name="connsiteY26" fmla="*/ 292106 h 362061"/>
              <a:gd name="connsiteX27" fmla="*/ 47697 w 682697"/>
              <a:gd name="connsiteY27" fmla="*/ 292106 h 362061"/>
              <a:gd name="connsiteX28" fmla="*/ 72 w 682697"/>
              <a:gd name="connsiteY28" fmla="*/ 177806 h 36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2697" h="362061">
                <a:moveTo>
                  <a:pt x="72" y="177806"/>
                </a:moveTo>
                <a:cubicBezTo>
                  <a:pt x="-1516" y="142881"/>
                  <a:pt x="23355" y="98960"/>
                  <a:pt x="38172" y="82556"/>
                </a:cubicBezTo>
                <a:cubicBezTo>
                  <a:pt x="52989" y="66152"/>
                  <a:pt x="73097" y="87848"/>
                  <a:pt x="88972" y="79381"/>
                </a:cubicBezTo>
                <a:cubicBezTo>
                  <a:pt x="104847" y="70914"/>
                  <a:pt x="116489" y="37577"/>
                  <a:pt x="133422" y="31756"/>
                </a:cubicBezTo>
                <a:cubicBezTo>
                  <a:pt x="150355" y="25935"/>
                  <a:pt x="172051" y="48689"/>
                  <a:pt x="190572" y="44456"/>
                </a:cubicBezTo>
                <a:cubicBezTo>
                  <a:pt x="209093" y="40223"/>
                  <a:pt x="227085" y="7943"/>
                  <a:pt x="244547" y="6356"/>
                </a:cubicBezTo>
                <a:cubicBezTo>
                  <a:pt x="262009" y="4769"/>
                  <a:pt x="277885" y="35989"/>
                  <a:pt x="295347" y="34931"/>
                </a:cubicBezTo>
                <a:cubicBezTo>
                  <a:pt x="312809" y="33873"/>
                  <a:pt x="331860" y="535"/>
                  <a:pt x="349322" y="6"/>
                </a:cubicBezTo>
                <a:cubicBezTo>
                  <a:pt x="366784" y="-523"/>
                  <a:pt x="383718" y="30169"/>
                  <a:pt x="400122" y="31756"/>
                </a:cubicBezTo>
                <a:cubicBezTo>
                  <a:pt x="416526" y="33343"/>
                  <a:pt x="430284" y="6885"/>
                  <a:pt x="447747" y="9531"/>
                </a:cubicBezTo>
                <a:cubicBezTo>
                  <a:pt x="465210" y="12177"/>
                  <a:pt x="487964" y="42869"/>
                  <a:pt x="504897" y="47631"/>
                </a:cubicBezTo>
                <a:cubicBezTo>
                  <a:pt x="521830" y="52393"/>
                  <a:pt x="532414" y="33873"/>
                  <a:pt x="549347" y="38106"/>
                </a:cubicBezTo>
                <a:cubicBezTo>
                  <a:pt x="566280" y="42339"/>
                  <a:pt x="591151" y="67210"/>
                  <a:pt x="606497" y="73031"/>
                </a:cubicBezTo>
                <a:cubicBezTo>
                  <a:pt x="621843" y="78852"/>
                  <a:pt x="628722" y="55039"/>
                  <a:pt x="641422" y="73031"/>
                </a:cubicBezTo>
                <a:cubicBezTo>
                  <a:pt x="654122" y="91023"/>
                  <a:pt x="682697" y="144469"/>
                  <a:pt x="682697" y="180981"/>
                </a:cubicBezTo>
                <a:cubicBezTo>
                  <a:pt x="682697" y="217493"/>
                  <a:pt x="654651" y="273056"/>
                  <a:pt x="641422" y="292106"/>
                </a:cubicBezTo>
                <a:cubicBezTo>
                  <a:pt x="628193" y="311156"/>
                  <a:pt x="619197" y="288402"/>
                  <a:pt x="603322" y="295281"/>
                </a:cubicBezTo>
                <a:cubicBezTo>
                  <a:pt x="587447" y="302160"/>
                  <a:pt x="563105" y="328619"/>
                  <a:pt x="546172" y="333381"/>
                </a:cubicBezTo>
                <a:cubicBezTo>
                  <a:pt x="529239" y="338143"/>
                  <a:pt x="518655" y="321739"/>
                  <a:pt x="501722" y="323856"/>
                </a:cubicBezTo>
                <a:cubicBezTo>
                  <a:pt x="484789" y="325973"/>
                  <a:pt x="461505" y="343964"/>
                  <a:pt x="444572" y="346081"/>
                </a:cubicBezTo>
                <a:cubicBezTo>
                  <a:pt x="427639" y="348198"/>
                  <a:pt x="416526" y="333910"/>
                  <a:pt x="400122" y="336556"/>
                </a:cubicBezTo>
                <a:cubicBezTo>
                  <a:pt x="383718" y="339202"/>
                  <a:pt x="364139" y="360369"/>
                  <a:pt x="346147" y="361956"/>
                </a:cubicBezTo>
                <a:cubicBezTo>
                  <a:pt x="328155" y="363544"/>
                  <a:pt x="310164" y="346610"/>
                  <a:pt x="292172" y="346081"/>
                </a:cubicBezTo>
                <a:cubicBezTo>
                  <a:pt x="274180" y="345552"/>
                  <a:pt x="254601" y="361956"/>
                  <a:pt x="238197" y="358781"/>
                </a:cubicBezTo>
                <a:cubicBezTo>
                  <a:pt x="221793" y="355606"/>
                  <a:pt x="210151" y="330206"/>
                  <a:pt x="193747" y="327031"/>
                </a:cubicBezTo>
                <a:cubicBezTo>
                  <a:pt x="177343" y="323856"/>
                  <a:pt x="156705" y="345552"/>
                  <a:pt x="139772" y="339731"/>
                </a:cubicBezTo>
                <a:cubicBezTo>
                  <a:pt x="122839" y="333910"/>
                  <a:pt x="107493" y="300043"/>
                  <a:pt x="92147" y="292106"/>
                </a:cubicBezTo>
                <a:cubicBezTo>
                  <a:pt x="76801" y="284169"/>
                  <a:pt x="63572" y="310098"/>
                  <a:pt x="47697" y="292106"/>
                </a:cubicBezTo>
                <a:cubicBezTo>
                  <a:pt x="31822" y="274114"/>
                  <a:pt x="1660" y="212731"/>
                  <a:pt x="72" y="177806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D135A9A-584E-ADF7-599B-588D2B9E172E}"/>
              </a:ext>
            </a:extLst>
          </p:cNvPr>
          <p:cNvGrpSpPr/>
          <p:nvPr/>
        </p:nvGrpSpPr>
        <p:grpSpPr>
          <a:xfrm rot="18800301">
            <a:off x="6976534" y="1889694"/>
            <a:ext cx="687361" cy="374159"/>
            <a:chOff x="6642714" y="333846"/>
            <a:chExt cx="687361" cy="374159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70DD1A8-123D-FA8F-0D52-2F41DA35CB10}"/>
                </a:ext>
              </a:extLst>
            </p:cNvPr>
            <p:cNvSpPr/>
            <p:nvPr/>
          </p:nvSpPr>
          <p:spPr bwMode="auto">
            <a:xfrm>
              <a:off x="6642714" y="414690"/>
              <a:ext cx="94397" cy="212471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6907578-4E95-66D8-B075-9D6354AE0725}"/>
                </a:ext>
              </a:extLst>
            </p:cNvPr>
            <p:cNvSpPr/>
            <p:nvPr/>
          </p:nvSpPr>
          <p:spPr bwMode="auto">
            <a:xfrm>
              <a:off x="6738104" y="376286"/>
              <a:ext cx="94397" cy="289279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37F7DFD-3E9D-322B-CD08-3D9EBD256A99}"/>
                </a:ext>
              </a:extLst>
            </p:cNvPr>
            <p:cNvSpPr/>
            <p:nvPr/>
          </p:nvSpPr>
          <p:spPr bwMode="auto">
            <a:xfrm>
              <a:off x="6833494" y="359107"/>
              <a:ext cx="104710" cy="323637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8F0764D-EA8A-29E9-2823-9AD01C8A465D}"/>
                </a:ext>
              </a:extLst>
            </p:cNvPr>
            <p:cNvSpPr/>
            <p:nvPr/>
          </p:nvSpPr>
          <p:spPr bwMode="auto">
            <a:xfrm>
              <a:off x="6939197" y="333846"/>
              <a:ext cx="94397" cy="374159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E3F0EC-F3B0-5D18-4B9F-60C5128DCFE7}"/>
                </a:ext>
              </a:extLst>
            </p:cNvPr>
            <p:cNvSpPr/>
            <p:nvPr/>
          </p:nvSpPr>
          <p:spPr bwMode="auto">
            <a:xfrm>
              <a:off x="7034587" y="359107"/>
              <a:ext cx="104710" cy="323637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B32860-4A15-2748-1279-4716EA2914CC}"/>
                </a:ext>
              </a:extLst>
            </p:cNvPr>
            <p:cNvSpPr/>
            <p:nvPr/>
          </p:nvSpPr>
          <p:spPr bwMode="auto">
            <a:xfrm>
              <a:off x="7140290" y="376286"/>
              <a:ext cx="94397" cy="289279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59326E-9610-829E-15F5-8E6461FEC709}"/>
                </a:ext>
              </a:extLst>
            </p:cNvPr>
            <p:cNvSpPr/>
            <p:nvPr/>
          </p:nvSpPr>
          <p:spPr bwMode="auto">
            <a:xfrm>
              <a:off x="7235678" y="414690"/>
              <a:ext cx="94397" cy="212471"/>
            </a:xfrm>
            <a:prstGeom prst="ellipse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594192" name="Group 594191">
            <a:extLst>
              <a:ext uri="{FF2B5EF4-FFF2-40B4-BE49-F238E27FC236}">
                <a16:creationId xmlns:a16="http://schemas.microsoft.com/office/drawing/2014/main" id="{155E0D5A-ADF9-BAAD-E348-121B64C81599}"/>
              </a:ext>
            </a:extLst>
          </p:cNvPr>
          <p:cNvGrpSpPr/>
          <p:nvPr/>
        </p:nvGrpSpPr>
        <p:grpSpPr>
          <a:xfrm>
            <a:off x="4282614" y="1194849"/>
            <a:ext cx="4271679" cy="4068316"/>
            <a:chOff x="3248469" y="1978266"/>
            <a:chExt cx="4271679" cy="4068316"/>
          </a:xfrm>
        </p:grpSpPr>
        <p:grpSp>
          <p:nvGrpSpPr>
            <p:cNvPr id="594146" name="Group 594145">
              <a:extLst>
                <a:ext uri="{FF2B5EF4-FFF2-40B4-BE49-F238E27FC236}">
                  <a16:creationId xmlns:a16="http://schemas.microsoft.com/office/drawing/2014/main" id="{E6BBC5C4-DCCF-B2C2-8E7C-C07D8E3D3FE1}"/>
                </a:ext>
              </a:extLst>
            </p:cNvPr>
            <p:cNvGrpSpPr/>
            <p:nvPr/>
          </p:nvGrpSpPr>
          <p:grpSpPr>
            <a:xfrm>
              <a:off x="3248469" y="2150208"/>
              <a:ext cx="4091969" cy="3896374"/>
              <a:chOff x="3186814" y="1617361"/>
              <a:chExt cx="4091969" cy="3896374"/>
            </a:xfrm>
          </p:grpSpPr>
          <p:sp>
            <p:nvSpPr>
              <p:cNvPr id="594105" name="AutoShape 18">
                <a:extLst>
                  <a:ext uri="{FF2B5EF4-FFF2-40B4-BE49-F238E27FC236}">
                    <a16:creationId xmlns:a16="http://schemas.microsoft.com/office/drawing/2014/main" id="{0710020B-C314-BB98-3BAD-8009D6B65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186814" y="5331378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06" name="AutoShape 18">
                <a:extLst>
                  <a:ext uri="{FF2B5EF4-FFF2-40B4-BE49-F238E27FC236}">
                    <a16:creationId xmlns:a16="http://schemas.microsoft.com/office/drawing/2014/main" id="{B194D2EF-BA17-B291-CD98-81684B76E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280192" y="5235664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07" name="AutoShape 18">
                <a:extLst>
                  <a:ext uri="{FF2B5EF4-FFF2-40B4-BE49-F238E27FC236}">
                    <a16:creationId xmlns:a16="http://schemas.microsoft.com/office/drawing/2014/main" id="{38F56BB3-1080-BE12-25B9-A30490739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370937" y="5140941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08" name="AutoShape 18">
                <a:extLst>
                  <a:ext uri="{FF2B5EF4-FFF2-40B4-BE49-F238E27FC236}">
                    <a16:creationId xmlns:a16="http://schemas.microsoft.com/office/drawing/2014/main" id="{77039044-BA94-9DBB-AFC1-A3B7E58C9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464315" y="5045227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09" name="AutoShape 18">
                <a:extLst>
                  <a:ext uri="{FF2B5EF4-FFF2-40B4-BE49-F238E27FC236}">
                    <a16:creationId xmlns:a16="http://schemas.microsoft.com/office/drawing/2014/main" id="{893B57CD-A670-92CC-A540-21C1CE2A9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555060" y="4950504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0" name="AutoShape 18">
                <a:extLst>
                  <a:ext uri="{FF2B5EF4-FFF2-40B4-BE49-F238E27FC236}">
                    <a16:creationId xmlns:a16="http://schemas.microsoft.com/office/drawing/2014/main" id="{1F4D5895-B1A1-01EA-6929-24EA43460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648438" y="4854790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1" name="AutoShape 18">
                <a:extLst>
                  <a:ext uri="{FF2B5EF4-FFF2-40B4-BE49-F238E27FC236}">
                    <a16:creationId xmlns:a16="http://schemas.microsoft.com/office/drawing/2014/main" id="{7ACBBB4D-0664-B939-D198-B93453BD2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739183" y="4760067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2" name="AutoShape 18">
                <a:extLst>
                  <a:ext uri="{FF2B5EF4-FFF2-40B4-BE49-F238E27FC236}">
                    <a16:creationId xmlns:a16="http://schemas.microsoft.com/office/drawing/2014/main" id="{B1B904CB-AC61-23DA-2587-2DE9F0D1B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832561" y="4664353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3" name="AutoShape 18">
                <a:extLst>
                  <a:ext uri="{FF2B5EF4-FFF2-40B4-BE49-F238E27FC236}">
                    <a16:creationId xmlns:a16="http://schemas.microsoft.com/office/drawing/2014/main" id="{DD090970-92BC-51A7-5C82-873B149A3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3923306" y="4569630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4" name="AutoShape 18">
                <a:extLst>
                  <a:ext uri="{FF2B5EF4-FFF2-40B4-BE49-F238E27FC236}">
                    <a16:creationId xmlns:a16="http://schemas.microsoft.com/office/drawing/2014/main" id="{79DB284D-3978-9D2D-5ADE-86F5DC8C5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016684" y="4473916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5" name="AutoShape 18">
                <a:extLst>
                  <a:ext uri="{FF2B5EF4-FFF2-40B4-BE49-F238E27FC236}">
                    <a16:creationId xmlns:a16="http://schemas.microsoft.com/office/drawing/2014/main" id="{B8AE5BDC-963E-C5FE-CCE4-187543BFE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107429" y="4379193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6" name="AutoShape 18">
                <a:extLst>
                  <a:ext uri="{FF2B5EF4-FFF2-40B4-BE49-F238E27FC236}">
                    <a16:creationId xmlns:a16="http://schemas.microsoft.com/office/drawing/2014/main" id="{02979712-4E48-A458-B012-3345BDD37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200807" y="4283479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7" name="AutoShape 18">
                <a:extLst>
                  <a:ext uri="{FF2B5EF4-FFF2-40B4-BE49-F238E27FC236}">
                    <a16:creationId xmlns:a16="http://schemas.microsoft.com/office/drawing/2014/main" id="{54C11AD8-CFCB-22C5-7C73-E8199F88F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291552" y="4188756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8" name="AutoShape 18">
                <a:extLst>
                  <a:ext uri="{FF2B5EF4-FFF2-40B4-BE49-F238E27FC236}">
                    <a16:creationId xmlns:a16="http://schemas.microsoft.com/office/drawing/2014/main" id="{7FC01713-BC30-80EC-901A-D5E481621A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384930" y="4093042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19" name="AutoShape 18">
                <a:extLst>
                  <a:ext uri="{FF2B5EF4-FFF2-40B4-BE49-F238E27FC236}">
                    <a16:creationId xmlns:a16="http://schemas.microsoft.com/office/drawing/2014/main" id="{1F660527-26BE-6785-1540-0585FA6B3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475675" y="3998319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0" name="AutoShape 18">
                <a:extLst>
                  <a:ext uri="{FF2B5EF4-FFF2-40B4-BE49-F238E27FC236}">
                    <a16:creationId xmlns:a16="http://schemas.microsoft.com/office/drawing/2014/main" id="{D06894BD-8306-1122-8B3B-0167AE464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569053" y="3902605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1" name="AutoShape 18">
                <a:extLst>
                  <a:ext uri="{FF2B5EF4-FFF2-40B4-BE49-F238E27FC236}">
                    <a16:creationId xmlns:a16="http://schemas.microsoft.com/office/drawing/2014/main" id="{F26E80AE-A07A-15FA-DB5B-062A53BB2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659798" y="3807882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2" name="AutoShape 18">
                <a:extLst>
                  <a:ext uri="{FF2B5EF4-FFF2-40B4-BE49-F238E27FC236}">
                    <a16:creationId xmlns:a16="http://schemas.microsoft.com/office/drawing/2014/main" id="{3478AD2F-CCF8-4F0A-AA4F-3378DA921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753176" y="3712168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3" name="AutoShape 18">
                <a:extLst>
                  <a:ext uri="{FF2B5EF4-FFF2-40B4-BE49-F238E27FC236}">
                    <a16:creationId xmlns:a16="http://schemas.microsoft.com/office/drawing/2014/main" id="{A3D510BD-8435-F80A-D5C6-52817A35F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843921" y="3617445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4" name="AutoShape 18">
                <a:extLst>
                  <a:ext uri="{FF2B5EF4-FFF2-40B4-BE49-F238E27FC236}">
                    <a16:creationId xmlns:a16="http://schemas.microsoft.com/office/drawing/2014/main" id="{351F8EDB-04F1-3D5D-E75F-82AC63624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4937299" y="3521731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5" name="AutoShape 18">
                <a:extLst>
                  <a:ext uri="{FF2B5EF4-FFF2-40B4-BE49-F238E27FC236}">
                    <a16:creationId xmlns:a16="http://schemas.microsoft.com/office/drawing/2014/main" id="{4FD3779C-84BE-203E-780A-47729B9F3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028044" y="3427008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6" name="AutoShape 18">
                <a:extLst>
                  <a:ext uri="{FF2B5EF4-FFF2-40B4-BE49-F238E27FC236}">
                    <a16:creationId xmlns:a16="http://schemas.microsoft.com/office/drawing/2014/main" id="{0AE00306-D783-144D-F9DA-C369EC570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121422" y="3331294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7" name="AutoShape 18">
                <a:extLst>
                  <a:ext uri="{FF2B5EF4-FFF2-40B4-BE49-F238E27FC236}">
                    <a16:creationId xmlns:a16="http://schemas.microsoft.com/office/drawing/2014/main" id="{4F1B152D-AD45-B109-1CC2-7D424BA71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212167" y="3236571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8" name="AutoShape 18">
                <a:extLst>
                  <a:ext uri="{FF2B5EF4-FFF2-40B4-BE49-F238E27FC236}">
                    <a16:creationId xmlns:a16="http://schemas.microsoft.com/office/drawing/2014/main" id="{FB0702EE-A4E2-DC49-4B26-5BCE4173D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305545" y="3140857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29" name="AutoShape 18">
                <a:extLst>
                  <a:ext uri="{FF2B5EF4-FFF2-40B4-BE49-F238E27FC236}">
                    <a16:creationId xmlns:a16="http://schemas.microsoft.com/office/drawing/2014/main" id="{AD3472A7-104C-FABD-CD09-D76E055EA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396290" y="3046134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0" name="AutoShape 18">
                <a:extLst>
                  <a:ext uri="{FF2B5EF4-FFF2-40B4-BE49-F238E27FC236}">
                    <a16:creationId xmlns:a16="http://schemas.microsoft.com/office/drawing/2014/main" id="{3C5BC63B-E6D8-C04F-6A96-D9329C53F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489668" y="2950420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1" name="AutoShape 18">
                <a:extLst>
                  <a:ext uri="{FF2B5EF4-FFF2-40B4-BE49-F238E27FC236}">
                    <a16:creationId xmlns:a16="http://schemas.microsoft.com/office/drawing/2014/main" id="{31409F97-8941-08C5-BF1B-572B16CD6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580413" y="2855697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2" name="AutoShape 18">
                <a:extLst>
                  <a:ext uri="{FF2B5EF4-FFF2-40B4-BE49-F238E27FC236}">
                    <a16:creationId xmlns:a16="http://schemas.microsoft.com/office/drawing/2014/main" id="{382B4106-BB86-37A1-8781-55D383C3B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673791" y="2759983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3" name="AutoShape 18">
                <a:extLst>
                  <a:ext uri="{FF2B5EF4-FFF2-40B4-BE49-F238E27FC236}">
                    <a16:creationId xmlns:a16="http://schemas.microsoft.com/office/drawing/2014/main" id="{A8B89B05-E33A-A56A-00A6-7D78CCA75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764536" y="2665260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4" name="AutoShape 18">
                <a:extLst>
                  <a:ext uri="{FF2B5EF4-FFF2-40B4-BE49-F238E27FC236}">
                    <a16:creationId xmlns:a16="http://schemas.microsoft.com/office/drawing/2014/main" id="{1D806289-C631-2947-A345-7D20E4C4D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857914" y="2569546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5" name="AutoShape 18">
                <a:extLst>
                  <a:ext uri="{FF2B5EF4-FFF2-40B4-BE49-F238E27FC236}">
                    <a16:creationId xmlns:a16="http://schemas.microsoft.com/office/drawing/2014/main" id="{08E269A9-9121-E773-3EF1-58522FFEA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5948659" y="2474823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6" name="AutoShape 18">
                <a:extLst>
                  <a:ext uri="{FF2B5EF4-FFF2-40B4-BE49-F238E27FC236}">
                    <a16:creationId xmlns:a16="http://schemas.microsoft.com/office/drawing/2014/main" id="{92B1A54F-9031-0E03-CB46-4771F09BD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042037" y="2379109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7" name="AutoShape 18">
                <a:extLst>
                  <a:ext uri="{FF2B5EF4-FFF2-40B4-BE49-F238E27FC236}">
                    <a16:creationId xmlns:a16="http://schemas.microsoft.com/office/drawing/2014/main" id="{D68359BF-4E15-D845-F262-84BE4FE8E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132782" y="2284386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8" name="AutoShape 18">
                <a:extLst>
                  <a:ext uri="{FF2B5EF4-FFF2-40B4-BE49-F238E27FC236}">
                    <a16:creationId xmlns:a16="http://schemas.microsoft.com/office/drawing/2014/main" id="{8548CB42-DE5A-14BF-912F-0D35509F8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226160" y="2188672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39" name="AutoShape 18">
                <a:extLst>
                  <a:ext uri="{FF2B5EF4-FFF2-40B4-BE49-F238E27FC236}">
                    <a16:creationId xmlns:a16="http://schemas.microsoft.com/office/drawing/2014/main" id="{525AB230-1779-7F58-45BB-AF47392DE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316905" y="2093949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40" name="AutoShape 18">
                <a:extLst>
                  <a:ext uri="{FF2B5EF4-FFF2-40B4-BE49-F238E27FC236}">
                    <a16:creationId xmlns:a16="http://schemas.microsoft.com/office/drawing/2014/main" id="{003B7FF0-5C7C-9416-F85A-D13CBAEE5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410283" y="1998235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41" name="AutoShape 18">
                <a:extLst>
                  <a:ext uri="{FF2B5EF4-FFF2-40B4-BE49-F238E27FC236}">
                    <a16:creationId xmlns:a16="http://schemas.microsoft.com/office/drawing/2014/main" id="{8C82F05C-8F1F-2541-2EAB-9CCB0AD86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501028" y="1903512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42" name="AutoShape 18">
                <a:extLst>
                  <a:ext uri="{FF2B5EF4-FFF2-40B4-BE49-F238E27FC236}">
                    <a16:creationId xmlns:a16="http://schemas.microsoft.com/office/drawing/2014/main" id="{5BD8E47C-7B94-0C12-C8F1-0A010CB6F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594406" y="1807798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43" name="AutoShape 18">
                <a:extLst>
                  <a:ext uri="{FF2B5EF4-FFF2-40B4-BE49-F238E27FC236}">
                    <a16:creationId xmlns:a16="http://schemas.microsoft.com/office/drawing/2014/main" id="{AAA5F055-74C3-FA04-FCDF-52AB90CA7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685151" y="1713075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94144" name="AutoShape 18">
                <a:extLst>
                  <a:ext uri="{FF2B5EF4-FFF2-40B4-BE49-F238E27FC236}">
                    <a16:creationId xmlns:a16="http://schemas.microsoft.com/office/drawing/2014/main" id="{6A169532-2491-E785-0E31-0994BEA76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 flipV="1">
                <a:off x="6778529" y="1617361"/>
                <a:ext cx="500254" cy="182357"/>
              </a:xfrm>
              <a:prstGeom prst="cube">
                <a:avLst>
                  <a:gd name="adj" fmla="val 50607"/>
                </a:avLst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sp>
          <p:nvSpPr>
            <p:cNvPr id="594190" name="AutoShape 18">
              <a:extLst>
                <a:ext uri="{FF2B5EF4-FFF2-40B4-BE49-F238E27FC236}">
                  <a16:creationId xmlns:a16="http://schemas.microsoft.com/office/drawing/2014/main" id="{2B536CB4-0D49-CEEE-0CC3-9196CDD724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926516" y="2064237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94191" name="AutoShape 18">
              <a:extLst>
                <a:ext uri="{FF2B5EF4-FFF2-40B4-BE49-F238E27FC236}">
                  <a16:creationId xmlns:a16="http://schemas.microsoft.com/office/drawing/2014/main" id="{C853638B-0F71-EB14-741D-DAB47FAD8F5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7019894" y="1978266"/>
              <a:ext cx="500254" cy="182357"/>
            </a:xfrm>
            <a:prstGeom prst="cube">
              <a:avLst>
                <a:gd name="adj" fmla="val 50607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</p:grpSp>
      <p:sp>
        <p:nvSpPr>
          <p:cNvPr id="13" name="Rectangle 25">
            <a:extLst>
              <a:ext uri="{FF2B5EF4-FFF2-40B4-BE49-F238E27FC236}">
                <a16:creationId xmlns:a16="http://schemas.microsoft.com/office/drawing/2014/main" id="{AF9F5F3F-1FB1-CBF0-129C-E160A5C53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286" y="4141212"/>
            <a:ext cx="2699432" cy="80622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b="0">
                <a:solidFill>
                  <a:schemeClr val="bg1"/>
                </a:solidFill>
                <a:latin typeface="Helvetica" charset="0"/>
              </a:rPr>
              <a:t>progressively </a:t>
            </a:r>
            <a:r>
              <a:rPr lang="en-US" b="0" err="1">
                <a:solidFill>
                  <a:schemeClr val="bg1"/>
                </a:solidFill>
                <a:latin typeface="Helvetica" charset="0"/>
              </a:rPr>
              <a:t>microbunched</a:t>
            </a:r>
            <a:endParaRPr lang="en-US" b="0" u="sng">
              <a:solidFill>
                <a:schemeClr val="bg1"/>
              </a:solidFill>
              <a:latin typeface="Helvetica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0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59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594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593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59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59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593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594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595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05338 -0.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595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08841 -0.1620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9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0.08555 -0.1590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95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08554 -0.1590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79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0"/>
                                        <p:tgtEl>
                                          <p:spTgt spid="593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94195" grpId="0" animBg="1"/>
      <p:bldP spid="593922" grpId="0" autoUpdateAnimBg="0"/>
      <p:bldP spid="593943" grpId="0"/>
      <p:bldP spid="593944" grpId="0"/>
      <p:bldP spid="593946" grpId="0"/>
      <p:bldP spid="2" grpId="0"/>
      <p:bldP spid="594194" grpId="0"/>
      <p:bldP spid="595104" grpId="0" animBg="1"/>
      <p:bldP spid="595104" grpId="1" animBg="1"/>
      <p:bldP spid="595126" grpId="0" animBg="1"/>
      <p:bldP spid="595126" grpId="1" animBg="1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C44FFF-12A2-9C47-8755-12D6F96BC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7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88" y="1071475"/>
            <a:ext cx="3105644" cy="206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Rectangle 98"/>
          <p:cNvSpPr>
            <a:spLocks noChangeArrowheads="1"/>
          </p:cNvSpPr>
          <p:nvPr/>
        </p:nvSpPr>
        <p:spPr bwMode="auto">
          <a:xfrm>
            <a:off x="364738" y="388833"/>
            <a:ext cx="11569480" cy="58959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marL="9525" indent="-9525" algn="ctr">
              <a:spcBef>
                <a:spcPct val="20000"/>
              </a:spcBef>
              <a:defRPr/>
            </a:pPr>
            <a:r>
              <a:rPr lang="en-US" sz="3600" b="0">
                <a:solidFill>
                  <a:srgbClr val="47FFD1"/>
                </a:solidFill>
                <a:latin typeface="Chalkboard"/>
                <a:cs typeface="Chalkboard"/>
              </a:rPr>
              <a:t>The three essential ingredients of an X-FEL</a:t>
            </a:r>
            <a:endParaRPr lang="en-US" altLang="ja-JP" sz="3600" b="0">
              <a:solidFill>
                <a:srgbClr val="47FFD1"/>
              </a:solidFill>
              <a:latin typeface="Chalkboard"/>
              <a:cs typeface="Chalkboard"/>
            </a:endParaRPr>
          </a:p>
        </p:txBody>
      </p:sp>
      <p:sp>
        <p:nvSpPr>
          <p:cNvPr id="333" name="Rectangle 45">
            <a:extLst>
              <a:ext uri="{FF2B5EF4-FFF2-40B4-BE49-F238E27FC236}">
                <a16:creationId xmlns:a16="http://schemas.microsoft.com/office/drawing/2014/main" id="{7B547A07-C47C-8943-ACE4-1BDEF250A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809" y="986154"/>
            <a:ext cx="8838191" cy="181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1. To emit x-rays, high-energy electrons with a large </a:t>
            </a:r>
            <a:r>
              <a:rPr lang="en-US" sz="2800" b="0" i="1">
                <a:solidFill>
                  <a:schemeClr val="bg1"/>
                </a:solidFill>
                <a:latin typeface="Symbol" pitchFamily="2" charset="2"/>
              </a:rPr>
              <a:t>g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 are needed, whose relativistic 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“longitudinal mass” </a:t>
            </a:r>
            <a:r>
              <a:rPr lang="en-US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Symbol" pitchFamily="2" charset="2"/>
              </a:rPr>
              <a:t>g</a:t>
            </a:r>
            <a:r>
              <a:rPr lang="en-US" sz="2800" b="0" baseline="3000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3</a:t>
            </a:r>
            <a:r>
              <a:rPr lang="en-US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m</a:t>
            </a:r>
            <a:r>
              <a:rPr lang="en-US" sz="2800" b="0" baseline="-2500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o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is 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</a:rPr>
              <a:t>ver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y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</a:rPr>
              <a:t> heav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y: it takes a (rather) long time to shift them to the microbunches, requiring a </a:t>
            </a:r>
            <a:r>
              <a:rPr lang="en-US" sz="2800" b="0" u="sng">
                <a:solidFill>
                  <a:srgbClr val="FFFF00"/>
                </a:solidFill>
                <a:latin typeface="Helvetica" charset="0"/>
              </a:rPr>
              <a:t>ver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y</a:t>
            </a:r>
            <a:r>
              <a:rPr lang="en-US" sz="2800" b="0" u="sng">
                <a:solidFill>
                  <a:srgbClr val="FFFF00"/>
                </a:solidFill>
                <a:latin typeface="Helvetica" charset="0"/>
              </a:rPr>
              <a:t> lon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g</a:t>
            </a:r>
            <a:r>
              <a:rPr lang="en-US" sz="2800" b="0" u="sng">
                <a:solidFill>
                  <a:srgbClr val="FFFF00"/>
                </a:solidFill>
                <a:latin typeface="Helvetica" charset="0"/>
              </a:rPr>
              <a:t> undulator</a:t>
            </a:r>
            <a:endParaRPr lang="en-US" sz="2800" b="0" i="1" u="sng" baseline="30000">
              <a:solidFill>
                <a:srgbClr val="FFFF00"/>
              </a:solidFill>
              <a:latin typeface="Helvetica" charset="0"/>
              <a:sym typeface="Symbol" charset="0"/>
            </a:endParaRPr>
          </a:p>
        </p:txBody>
      </p:sp>
      <p:grpSp>
        <p:nvGrpSpPr>
          <p:cNvPr id="1573" name="Group 1572">
            <a:extLst>
              <a:ext uri="{FF2B5EF4-FFF2-40B4-BE49-F238E27FC236}">
                <a16:creationId xmlns:a16="http://schemas.microsoft.com/office/drawing/2014/main" id="{4E9C3D5D-55DA-31BB-D86F-FCD1E75D1D05}"/>
              </a:ext>
            </a:extLst>
          </p:cNvPr>
          <p:cNvGrpSpPr/>
          <p:nvPr/>
        </p:nvGrpSpPr>
        <p:grpSpPr>
          <a:xfrm>
            <a:off x="8742509" y="3106074"/>
            <a:ext cx="3191709" cy="2397067"/>
            <a:chOff x="5183450" y="4107221"/>
            <a:chExt cx="3191709" cy="239706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9B1AE9A-3451-25C6-616E-3178B2932EE1}"/>
                </a:ext>
              </a:extLst>
            </p:cNvPr>
            <p:cNvSpPr/>
            <p:nvPr/>
          </p:nvSpPr>
          <p:spPr>
            <a:xfrm>
              <a:off x="5779495" y="5796402"/>
              <a:ext cx="65755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4000" b="0" i="1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Symbol" charset="2"/>
                  <a:cs typeface="Symbol" charset="2"/>
                </a:rPr>
                <a:t>l</a:t>
              </a:r>
              <a:r>
                <a:rPr lang="en-US" sz="4000" b="0" i="1" baseline="-25000" err="1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+mn-lt"/>
                  <a:cs typeface="Symbol" charset="2"/>
                </a:rPr>
                <a:t>L</a:t>
              </a:r>
              <a:endParaRPr lang="fr-FR" sz="4000" i="1" baseline="-250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Symbol" charset="2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0C1A9EB-A70B-C0E7-D47B-E1A6D65AE622}"/>
                </a:ext>
              </a:extLst>
            </p:cNvPr>
            <p:cNvGrpSpPr/>
            <p:nvPr/>
          </p:nvGrpSpPr>
          <p:grpSpPr>
            <a:xfrm>
              <a:off x="5183450" y="4107221"/>
              <a:ext cx="3191709" cy="1842535"/>
              <a:chOff x="1215699" y="5350372"/>
              <a:chExt cx="2006279" cy="11582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E4A7DA9-42EB-0F6A-9D41-16378085D03E}"/>
                  </a:ext>
                </a:extLst>
              </p:cNvPr>
              <p:cNvGrpSpPr/>
              <p:nvPr/>
            </p:nvGrpSpPr>
            <p:grpSpPr>
              <a:xfrm>
                <a:off x="1215699" y="5707887"/>
                <a:ext cx="253527" cy="457020"/>
                <a:chOff x="441740" y="5673316"/>
                <a:chExt cx="253527" cy="457020"/>
              </a:xfrm>
            </p:grpSpPr>
            <p:grpSp>
              <p:nvGrpSpPr>
                <p:cNvPr id="1534" name="Group 1533">
                  <a:extLst>
                    <a:ext uri="{FF2B5EF4-FFF2-40B4-BE49-F238E27FC236}">
                      <a16:creationId xmlns:a16="http://schemas.microsoft.com/office/drawing/2014/main" id="{0F48DCF3-BB1F-4353-D08E-2E6E9949CF43}"/>
                    </a:ext>
                  </a:extLst>
                </p:cNvPr>
                <p:cNvGrpSpPr/>
                <p:nvPr/>
              </p:nvGrpSpPr>
              <p:grpSpPr>
                <a:xfrm flipH="1" flipV="1">
                  <a:off x="441740" y="5673316"/>
                  <a:ext cx="253527" cy="445746"/>
                  <a:chOff x="3483728" y="5714719"/>
                  <a:chExt cx="253527" cy="445746"/>
                </a:xfrm>
              </p:grpSpPr>
              <p:sp>
                <p:nvSpPr>
                  <p:cNvPr id="1536" name="Ellipse 495">
                    <a:extLst>
                      <a:ext uri="{FF2B5EF4-FFF2-40B4-BE49-F238E27FC236}">
                        <a16:creationId xmlns:a16="http://schemas.microsoft.com/office/drawing/2014/main" id="{696FEFF7-0F45-EEAC-6431-0B806346B9F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39697" y="58816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37" name="Ellipse 495">
                    <a:extLst>
                      <a:ext uri="{FF2B5EF4-FFF2-40B4-BE49-F238E27FC236}">
                        <a16:creationId xmlns:a16="http://schemas.microsoft.com/office/drawing/2014/main" id="{14D6ACE5-B90B-C72B-B6C6-CACEC0C351B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39697" y="58292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38" name="Ellipse 495">
                    <a:extLst>
                      <a:ext uri="{FF2B5EF4-FFF2-40B4-BE49-F238E27FC236}">
                        <a16:creationId xmlns:a16="http://schemas.microsoft.com/office/drawing/2014/main" id="{4283CEF3-08CE-EE9A-84DF-686DE76621A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39697" y="579300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39" name="Ellipse 495">
                    <a:extLst>
                      <a:ext uri="{FF2B5EF4-FFF2-40B4-BE49-F238E27FC236}">
                        <a16:creationId xmlns:a16="http://schemas.microsoft.com/office/drawing/2014/main" id="{A0C46551-DE26-5A7C-2448-967175F4855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69584" y="58577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0" name="Ellipse 495">
                    <a:extLst>
                      <a:ext uri="{FF2B5EF4-FFF2-40B4-BE49-F238E27FC236}">
                        <a16:creationId xmlns:a16="http://schemas.microsoft.com/office/drawing/2014/main" id="{3655CE2B-58B7-2F17-D7AB-B27258DFDD7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44846" y="58045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1" name="Ellipse 495">
                    <a:extLst>
                      <a:ext uri="{FF2B5EF4-FFF2-40B4-BE49-F238E27FC236}">
                        <a16:creationId xmlns:a16="http://schemas.microsoft.com/office/drawing/2014/main" id="{10DA9978-AB95-B84E-833C-4D82ED23A2B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39697" y="576177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2" name="Ellipse 495">
                    <a:extLst>
                      <a:ext uri="{FF2B5EF4-FFF2-40B4-BE49-F238E27FC236}">
                        <a16:creationId xmlns:a16="http://schemas.microsoft.com/office/drawing/2014/main" id="{9A6244DF-0B1B-97D6-F3B1-F9BA081806E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07069" y="58547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3" name="Ellipse 495">
                    <a:extLst>
                      <a:ext uri="{FF2B5EF4-FFF2-40B4-BE49-F238E27FC236}">
                        <a16:creationId xmlns:a16="http://schemas.microsoft.com/office/drawing/2014/main" id="{F8DBCA8E-E99A-245B-30EE-1B71722587C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76727" y="578935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4" name="Ellipse 495">
                    <a:extLst>
                      <a:ext uri="{FF2B5EF4-FFF2-40B4-BE49-F238E27FC236}">
                        <a16:creationId xmlns:a16="http://schemas.microsoft.com/office/drawing/2014/main" id="{2119AE10-520F-4970-24BC-AEB97074E49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2606" y="572451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5" name="Ellipse 495">
                    <a:extLst>
                      <a:ext uri="{FF2B5EF4-FFF2-40B4-BE49-F238E27FC236}">
                        <a16:creationId xmlns:a16="http://schemas.microsoft.com/office/drawing/2014/main" id="{5A34FC01-D65B-AA3F-99A4-410EA1A9D32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19277" y="57733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6" name="Ellipse 495">
                    <a:extLst>
                      <a:ext uri="{FF2B5EF4-FFF2-40B4-BE49-F238E27FC236}">
                        <a16:creationId xmlns:a16="http://schemas.microsoft.com/office/drawing/2014/main" id="{0D05708F-22F7-0155-AFE7-497DD15D34C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19852" y="57254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7" name="Ellipse 495">
                    <a:extLst>
                      <a:ext uri="{FF2B5EF4-FFF2-40B4-BE49-F238E27FC236}">
                        <a16:creationId xmlns:a16="http://schemas.microsoft.com/office/drawing/2014/main" id="{35D9B430-FB23-5B55-1A8E-851070F6409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72382" y="57144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8" name="Ellipse 495">
                    <a:extLst>
                      <a:ext uri="{FF2B5EF4-FFF2-40B4-BE49-F238E27FC236}">
                        <a16:creationId xmlns:a16="http://schemas.microsoft.com/office/drawing/2014/main" id="{FFBF76D2-E32E-54BE-7867-4F259F50825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04372" y="577960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49" name="Ellipse 495">
                    <a:extLst>
                      <a:ext uri="{FF2B5EF4-FFF2-40B4-BE49-F238E27FC236}">
                        <a16:creationId xmlns:a16="http://schemas.microsoft.com/office/drawing/2014/main" id="{CAA18057-C053-A4C2-FE4F-3133703BD5E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56280" y="57698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0" name="Ellipse 495">
                    <a:extLst>
                      <a:ext uri="{FF2B5EF4-FFF2-40B4-BE49-F238E27FC236}">
                        <a16:creationId xmlns:a16="http://schemas.microsoft.com/office/drawing/2014/main" id="{4231CAA9-498E-931B-B986-6FD446535F3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494108" y="581951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1" name="Ellipse 495">
                    <a:extLst>
                      <a:ext uri="{FF2B5EF4-FFF2-40B4-BE49-F238E27FC236}">
                        <a16:creationId xmlns:a16="http://schemas.microsoft.com/office/drawing/2014/main" id="{1BB95B8F-794E-0886-BB95-8E71CD16773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80032" y="58152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2" name="Ellipse 495">
                    <a:extLst>
                      <a:ext uri="{FF2B5EF4-FFF2-40B4-BE49-F238E27FC236}">
                        <a16:creationId xmlns:a16="http://schemas.microsoft.com/office/drawing/2014/main" id="{B2B47D39-E434-37E8-A376-F2F74780326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42934" y="585941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3" name="Ellipse 495">
                    <a:extLst>
                      <a:ext uri="{FF2B5EF4-FFF2-40B4-BE49-F238E27FC236}">
                        <a16:creationId xmlns:a16="http://schemas.microsoft.com/office/drawing/2014/main" id="{47AE288C-46F5-3A82-E021-FBC5F4B9AC6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483982" y="586774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4" name="Ellipse 495">
                    <a:extLst>
                      <a:ext uri="{FF2B5EF4-FFF2-40B4-BE49-F238E27FC236}">
                        <a16:creationId xmlns:a16="http://schemas.microsoft.com/office/drawing/2014/main" id="{ECA1FA9E-3C48-E0D1-4FA3-4FB6B79397F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57893" y="598706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5" name="Ellipse 495">
                    <a:extLst>
                      <a:ext uri="{FF2B5EF4-FFF2-40B4-BE49-F238E27FC236}">
                        <a16:creationId xmlns:a16="http://schemas.microsoft.com/office/drawing/2014/main" id="{08796459-9E17-E464-BE4B-82CC1A9E18F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74540" y="59270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6" name="Ellipse 495">
                    <a:extLst>
                      <a:ext uri="{FF2B5EF4-FFF2-40B4-BE49-F238E27FC236}">
                        <a16:creationId xmlns:a16="http://schemas.microsoft.com/office/drawing/2014/main" id="{A0408DB8-F3D5-F81E-8445-AD1794ECA40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04719" y="59713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7" name="Ellipse 495">
                    <a:extLst>
                      <a:ext uri="{FF2B5EF4-FFF2-40B4-BE49-F238E27FC236}">
                        <a16:creationId xmlns:a16="http://schemas.microsoft.com/office/drawing/2014/main" id="{87638D05-6F29-DF29-58A0-A2FF35754DA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76727" y="59288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8" name="Ellipse 495">
                    <a:extLst>
                      <a:ext uri="{FF2B5EF4-FFF2-40B4-BE49-F238E27FC236}">
                        <a16:creationId xmlns:a16="http://schemas.microsoft.com/office/drawing/2014/main" id="{4CDE5CA1-7F34-90C1-235C-D3C13262A9C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4722" y="59010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9" name="Ellipse 495">
                    <a:extLst>
                      <a:ext uri="{FF2B5EF4-FFF2-40B4-BE49-F238E27FC236}">
                        <a16:creationId xmlns:a16="http://schemas.microsoft.com/office/drawing/2014/main" id="{F8187116-850F-D8D3-7A83-16CC7B72FE1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01671" y="59199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0" name="Ellipse 495">
                    <a:extLst>
                      <a:ext uri="{FF2B5EF4-FFF2-40B4-BE49-F238E27FC236}">
                        <a16:creationId xmlns:a16="http://schemas.microsoft.com/office/drawing/2014/main" id="{1FDF4D5D-C34A-5704-CD28-4C3B7525B75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29273" y="594022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1" name="Ellipse 495">
                    <a:extLst>
                      <a:ext uri="{FF2B5EF4-FFF2-40B4-BE49-F238E27FC236}">
                        <a16:creationId xmlns:a16="http://schemas.microsoft.com/office/drawing/2014/main" id="{6DA88841-6B95-1E06-E8DB-93C2599F1A0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01205" y="597247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2" name="Ellipse 495">
                    <a:extLst>
                      <a:ext uri="{FF2B5EF4-FFF2-40B4-BE49-F238E27FC236}">
                        <a16:creationId xmlns:a16="http://schemas.microsoft.com/office/drawing/2014/main" id="{20C75DBD-2A2B-9E49-91A3-C06B1058FCF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9097" y="59965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3" name="Ellipse 495">
                    <a:extLst>
                      <a:ext uri="{FF2B5EF4-FFF2-40B4-BE49-F238E27FC236}">
                        <a16:creationId xmlns:a16="http://schemas.microsoft.com/office/drawing/2014/main" id="{16B73FBA-6B20-BC7E-95A9-621A23EDC3B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39697" y="592752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4" name="Ellipse 495">
                    <a:extLst>
                      <a:ext uri="{FF2B5EF4-FFF2-40B4-BE49-F238E27FC236}">
                        <a16:creationId xmlns:a16="http://schemas.microsoft.com/office/drawing/2014/main" id="{A3532407-A1E5-EAE1-C1C7-0B6CB28D92EE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39697" y="599174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5" name="Ellipse 495">
                    <a:extLst>
                      <a:ext uri="{FF2B5EF4-FFF2-40B4-BE49-F238E27FC236}">
                        <a16:creationId xmlns:a16="http://schemas.microsoft.com/office/drawing/2014/main" id="{74AFD434-8A88-9A13-4027-E0CE05A2C61A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39697" y="606668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6" name="Ellipse 495">
                    <a:extLst>
                      <a:ext uri="{FF2B5EF4-FFF2-40B4-BE49-F238E27FC236}">
                        <a16:creationId xmlns:a16="http://schemas.microsoft.com/office/drawing/2014/main" id="{43406EB2-9390-425A-A809-ABE35D7FDB7A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25719" y="604324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7" name="Ellipse 495">
                    <a:extLst>
                      <a:ext uri="{FF2B5EF4-FFF2-40B4-BE49-F238E27FC236}">
                        <a16:creationId xmlns:a16="http://schemas.microsoft.com/office/drawing/2014/main" id="{AB049B0E-6B2F-E198-209E-F48ACFD8D60F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00268" y="60977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8" name="Ellipse 495">
                    <a:extLst>
                      <a:ext uri="{FF2B5EF4-FFF2-40B4-BE49-F238E27FC236}">
                        <a16:creationId xmlns:a16="http://schemas.microsoft.com/office/drawing/2014/main" id="{BD69A926-BE3B-E13F-4543-3E778AC2E94D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557428" y="60754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69" name="Ellipse 495">
                    <a:extLst>
                      <a:ext uri="{FF2B5EF4-FFF2-40B4-BE49-F238E27FC236}">
                        <a16:creationId xmlns:a16="http://schemas.microsoft.com/office/drawing/2014/main" id="{506761AA-2491-F850-444C-CE652A108FF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581381" y="60327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0" name="Ellipse 495">
                    <a:extLst>
                      <a:ext uri="{FF2B5EF4-FFF2-40B4-BE49-F238E27FC236}">
                        <a16:creationId xmlns:a16="http://schemas.microsoft.com/office/drawing/2014/main" id="{7BC35D78-C7A4-92D7-C022-6EC4EA23B24D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523414" y="60383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1" name="Ellipse 495">
                    <a:extLst>
                      <a:ext uri="{FF2B5EF4-FFF2-40B4-BE49-F238E27FC236}">
                        <a16:creationId xmlns:a16="http://schemas.microsoft.com/office/drawing/2014/main" id="{6406378E-BB5E-256D-D956-FEDEF4BFE276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504719" y="60063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535" name="Ellipse 82">
                  <a:extLst>
                    <a:ext uri="{FF2B5EF4-FFF2-40B4-BE49-F238E27FC236}">
                      <a16:creationId xmlns:a16="http://schemas.microsoft.com/office/drawing/2014/main" id="{436C2403-D79E-E126-E2B7-139E0A6BCC3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45083" y="5678274"/>
                  <a:ext cx="233575" cy="452062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001F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CEE1C9F-0A2E-D39A-69F8-981B8AAD3AE0}"/>
                  </a:ext>
                </a:extLst>
              </p:cNvPr>
              <p:cNvGrpSpPr/>
              <p:nvPr/>
            </p:nvGrpSpPr>
            <p:grpSpPr>
              <a:xfrm>
                <a:off x="1408065" y="5512337"/>
                <a:ext cx="446091" cy="877121"/>
                <a:chOff x="785451" y="5496477"/>
                <a:chExt cx="446091" cy="877121"/>
              </a:xfrm>
            </p:grpSpPr>
            <p:grpSp>
              <p:nvGrpSpPr>
                <p:cNvPr id="1431" name="Group 1430">
                  <a:extLst>
                    <a:ext uri="{FF2B5EF4-FFF2-40B4-BE49-F238E27FC236}">
                      <a16:creationId xmlns:a16="http://schemas.microsoft.com/office/drawing/2014/main" id="{5761280D-1AB9-0003-18AC-BE85F6052BAD}"/>
                    </a:ext>
                  </a:extLst>
                </p:cNvPr>
                <p:cNvGrpSpPr/>
                <p:nvPr/>
              </p:nvGrpSpPr>
              <p:grpSpPr>
                <a:xfrm>
                  <a:off x="788963" y="5496721"/>
                  <a:ext cx="420252" cy="876877"/>
                  <a:chOff x="173923" y="5526349"/>
                  <a:chExt cx="420252" cy="876877"/>
                </a:xfrm>
              </p:grpSpPr>
              <p:sp>
                <p:nvSpPr>
                  <p:cNvPr id="1433" name="Ellipse 495">
                    <a:extLst>
                      <a:ext uri="{FF2B5EF4-FFF2-40B4-BE49-F238E27FC236}">
                        <a16:creationId xmlns:a16="http://schemas.microsoft.com/office/drawing/2014/main" id="{94CC34D3-4041-C72A-588D-86FF9C22E26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6814" y="55260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34" name="Ellipse 495">
                    <a:extLst>
                      <a:ext uri="{FF2B5EF4-FFF2-40B4-BE49-F238E27FC236}">
                        <a16:creationId xmlns:a16="http://schemas.microsoft.com/office/drawing/2014/main" id="{34ED134F-FDAD-73F4-995D-9B35844AB44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28822" y="556570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35" name="Ellipse 495">
                    <a:extLst>
                      <a:ext uri="{FF2B5EF4-FFF2-40B4-BE49-F238E27FC236}">
                        <a16:creationId xmlns:a16="http://schemas.microsoft.com/office/drawing/2014/main" id="{A6332390-624C-A310-BAC5-40F15E3CDCC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506999" y="562026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36" name="Ellipse 495">
                    <a:extLst>
                      <a:ext uri="{FF2B5EF4-FFF2-40B4-BE49-F238E27FC236}">
                        <a16:creationId xmlns:a16="http://schemas.microsoft.com/office/drawing/2014/main" id="{FFCC5056-810F-09FA-8E0E-44A5BFAA38D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32820" y="55538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37" name="Ellipse 495">
                    <a:extLst>
                      <a:ext uri="{FF2B5EF4-FFF2-40B4-BE49-F238E27FC236}">
                        <a16:creationId xmlns:a16="http://schemas.microsoft.com/office/drawing/2014/main" id="{AE2A7C96-2919-53B6-00A5-99E6205C599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531460" y="584401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38" name="Ellipse 495">
                    <a:extLst>
                      <a:ext uri="{FF2B5EF4-FFF2-40B4-BE49-F238E27FC236}">
                        <a16:creationId xmlns:a16="http://schemas.microsoft.com/office/drawing/2014/main" id="{5E77AD0D-D0A5-F55B-031D-670303907EB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516692" y="579162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39" name="Ellipse 495">
                    <a:extLst>
                      <a:ext uri="{FF2B5EF4-FFF2-40B4-BE49-F238E27FC236}">
                        <a16:creationId xmlns:a16="http://schemas.microsoft.com/office/drawing/2014/main" id="{E0F506CD-B1ED-7A5F-0706-EA516FABFA1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527762" y="57553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0" name="Ellipse 495">
                    <a:extLst>
                      <a:ext uri="{FF2B5EF4-FFF2-40B4-BE49-F238E27FC236}">
                        <a16:creationId xmlns:a16="http://schemas.microsoft.com/office/drawing/2014/main" id="{E9C805E3-6425-1516-32CD-37037FCB7AD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524072" y="56868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1" name="Ellipse 495">
                    <a:extLst>
                      <a:ext uri="{FF2B5EF4-FFF2-40B4-BE49-F238E27FC236}">
                        <a16:creationId xmlns:a16="http://schemas.microsoft.com/office/drawing/2014/main" id="{074CB48A-4AAA-59C8-42B4-3F020E5FE06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74772" y="582010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2" name="Ellipse 495">
                    <a:extLst>
                      <a:ext uri="{FF2B5EF4-FFF2-40B4-BE49-F238E27FC236}">
                        <a16:creationId xmlns:a16="http://schemas.microsoft.com/office/drawing/2014/main" id="{C6750434-1C80-2760-BF2A-3E4E3E2025C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50034" y="57669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3" name="Ellipse 495">
                    <a:extLst>
                      <a:ext uri="{FF2B5EF4-FFF2-40B4-BE49-F238E27FC236}">
                        <a16:creationId xmlns:a16="http://schemas.microsoft.com/office/drawing/2014/main" id="{A72737DF-1071-6A76-6558-5A70ED79568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81518" y="572412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4" name="Ellipse 495">
                    <a:extLst>
                      <a:ext uri="{FF2B5EF4-FFF2-40B4-BE49-F238E27FC236}">
                        <a16:creationId xmlns:a16="http://schemas.microsoft.com/office/drawing/2014/main" id="{A85404FD-CC67-91AB-82E5-790FE6419AD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75978" y="583684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5" name="Ellipse 495">
                    <a:extLst>
                      <a:ext uri="{FF2B5EF4-FFF2-40B4-BE49-F238E27FC236}">
                        <a16:creationId xmlns:a16="http://schemas.microsoft.com/office/drawing/2014/main" id="{32755CF9-DFCF-5B2A-A772-746472A8701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71824" y="565323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6" name="Ellipse 495">
                    <a:extLst>
                      <a:ext uri="{FF2B5EF4-FFF2-40B4-BE49-F238E27FC236}">
                        <a16:creationId xmlns:a16="http://schemas.microsoft.com/office/drawing/2014/main" id="{5196D40D-B358-02A7-9912-7D9350B6874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12257" y="581711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7" name="Ellipse 495">
                    <a:extLst>
                      <a:ext uri="{FF2B5EF4-FFF2-40B4-BE49-F238E27FC236}">
                        <a16:creationId xmlns:a16="http://schemas.microsoft.com/office/drawing/2014/main" id="{44B3B382-6EF4-3602-72C7-7A9A55FC76D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99164" y="576606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8" name="Ellipse 495">
                    <a:extLst>
                      <a:ext uri="{FF2B5EF4-FFF2-40B4-BE49-F238E27FC236}">
                        <a16:creationId xmlns:a16="http://schemas.microsoft.com/office/drawing/2014/main" id="{17493999-8706-E3D7-6044-BB073C0B845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32779" y="580018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49" name="Ellipse 495">
                    <a:extLst>
                      <a:ext uri="{FF2B5EF4-FFF2-40B4-BE49-F238E27FC236}">
                        <a16:creationId xmlns:a16="http://schemas.microsoft.com/office/drawing/2014/main" id="{C0505053-CBE1-553E-359B-DC8D6BC1F29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84150" y="555335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0" name="Ellipse 495">
                    <a:extLst>
                      <a:ext uri="{FF2B5EF4-FFF2-40B4-BE49-F238E27FC236}">
                        <a16:creationId xmlns:a16="http://schemas.microsoft.com/office/drawing/2014/main" id="{3731FA35-52E8-E077-0927-8EF7925E883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28822" y="562816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1" name="Ellipse 495">
                    <a:extLst>
                      <a:ext uri="{FF2B5EF4-FFF2-40B4-BE49-F238E27FC236}">
                        <a16:creationId xmlns:a16="http://schemas.microsoft.com/office/drawing/2014/main" id="{96B5FC87-ED61-05FD-B7FE-CBF39215D43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13902" y="557280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2" name="Ellipse 495">
                    <a:extLst>
                      <a:ext uri="{FF2B5EF4-FFF2-40B4-BE49-F238E27FC236}">
                        <a16:creationId xmlns:a16="http://schemas.microsoft.com/office/drawing/2014/main" id="{040C72D2-D19F-00F3-D47B-677FD51F7BD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53719" y="560798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3" name="Ellipse 495">
                    <a:extLst>
                      <a:ext uri="{FF2B5EF4-FFF2-40B4-BE49-F238E27FC236}">
                        <a16:creationId xmlns:a16="http://schemas.microsoft.com/office/drawing/2014/main" id="{EA29DF77-75FE-97D9-1B30-E04972F3DE4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70345" y="553561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4" name="Ellipse 495">
                    <a:extLst>
                      <a:ext uri="{FF2B5EF4-FFF2-40B4-BE49-F238E27FC236}">
                        <a16:creationId xmlns:a16="http://schemas.microsoft.com/office/drawing/2014/main" id="{C4F7B803-4B79-3CD3-ADA7-81490922C63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30036" y="572797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5" name="Ellipse 495">
                    <a:extLst>
                      <a:ext uri="{FF2B5EF4-FFF2-40B4-BE49-F238E27FC236}">
                        <a16:creationId xmlns:a16="http://schemas.microsoft.com/office/drawing/2014/main" id="{D17A196D-D2B8-5EA8-3E4A-8AFE34703C4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06082" y="568523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6" name="Ellipse 495">
                    <a:extLst>
                      <a:ext uri="{FF2B5EF4-FFF2-40B4-BE49-F238E27FC236}">
                        <a16:creationId xmlns:a16="http://schemas.microsoft.com/office/drawing/2014/main" id="{C8C09001-E311-CE62-20A2-49FC562471C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40096" y="564813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7" name="Ellipse 495">
                    <a:extLst>
                      <a:ext uri="{FF2B5EF4-FFF2-40B4-BE49-F238E27FC236}">
                        <a16:creationId xmlns:a16="http://schemas.microsoft.com/office/drawing/2014/main" id="{2F875B11-0634-0EDF-EA6D-8F3696969A7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56024" y="558718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8" name="Ellipse 495">
                    <a:extLst>
                      <a:ext uri="{FF2B5EF4-FFF2-40B4-BE49-F238E27FC236}">
                        <a16:creationId xmlns:a16="http://schemas.microsoft.com/office/drawing/2014/main" id="{41D1AEFE-8C63-DCD0-EA72-43C8F37B2BE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76279" y="575170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59" name="Ellipse 495">
                    <a:extLst>
                      <a:ext uri="{FF2B5EF4-FFF2-40B4-BE49-F238E27FC236}">
                        <a16:creationId xmlns:a16="http://schemas.microsoft.com/office/drawing/2014/main" id="{855F5296-F3F5-AEE7-30BF-D377A83E526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74110" y="567949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0" name="Ellipse 495">
                    <a:extLst>
                      <a:ext uri="{FF2B5EF4-FFF2-40B4-BE49-F238E27FC236}">
                        <a16:creationId xmlns:a16="http://schemas.microsoft.com/office/drawing/2014/main" id="{8EA9D03E-F9F1-3198-4F34-3CCF1C437D4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2182" y="558306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1" name="Ellipse 495">
                    <a:extLst>
                      <a:ext uri="{FF2B5EF4-FFF2-40B4-BE49-F238E27FC236}">
                        <a16:creationId xmlns:a16="http://schemas.microsoft.com/office/drawing/2014/main" id="{6B022161-26F7-D716-E7FC-7EA7EE92F00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97131" y="561138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2" name="Ellipse 495">
                    <a:extLst>
                      <a:ext uri="{FF2B5EF4-FFF2-40B4-BE49-F238E27FC236}">
                        <a16:creationId xmlns:a16="http://schemas.microsoft.com/office/drawing/2014/main" id="{B89F6E07-66BE-DA01-D849-CA3A373DFC7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36467" y="563132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3" name="Ellipse 495">
                    <a:extLst>
                      <a:ext uri="{FF2B5EF4-FFF2-40B4-BE49-F238E27FC236}">
                        <a16:creationId xmlns:a16="http://schemas.microsoft.com/office/drawing/2014/main" id="{1D356642-1CBF-E5BA-EA28-CB7243E252C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28554" y="56868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4" name="Ellipse 495">
                    <a:extLst>
                      <a:ext uri="{FF2B5EF4-FFF2-40B4-BE49-F238E27FC236}">
                        <a16:creationId xmlns:a16="http://schemas.microsoft.com/office/drawing/2014/main" id="{4ED7B67C-7BE8-2E0D-1759-A181E65039D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24465" y="573569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5" name="Ellipse 495">
                    <a:extLst>
                      <a:ext uri="{FF2B5EF4-FFF2-40B4-BE49-F238E27FC236}">
                        <a16:creationId xmlns:a16="http://schemas.microsoft.com/office/drawing/2014/main" id="{A746C380-3BD0-0494-E8C6-29EDE29FFFC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04060" y="562694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6" name="Ellipse 495">
                    <a:extLst>
                      <a:ext uri="{FF2B5EF4-FFF2-40B4-BE49-F238E27FC236}">
                        <a16:creationId xmlns:a16="http://schemas.microsoft.com/office/drawing/2014/main" id="{D2245C18-3C7C-4E9A-8A6E-4DF8AECC0F7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25040" y="568782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7" name="Ellipse 495">
                    <a:extLst>
                      <a:ext uri="{FF2B5EF4-FFF2-40B4-BE49-F238E27FC236}">
                        <a16:creationId xmlns:a16="http://schemas.microsoft.com/office/drawing/2014/main" id="{4F6B8AC4-D7D5-7D91-057C-6996ADC38E7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77570" y="567681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8" name="Ellipse 495">
                    <a:extLst>
                      <a:ext uri="{FF2B5EF4-FFF2-40B4-BE49-F238E27FC236}">
                        <a16:creationId xmlns:a16="http://schemas.microsoft.com/office/drawing/2014/main" id="{A0F54B0E-BBB6-7C35-E771-6713FA3867E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09560" y="574195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69" name="Ellipse 495">
                    <a:extLst>
                      <a:ext uri="{FF2B5EF4-FFF2-40B4-BE49-F238E27FC236}">
                        <a16:creationId xmlns:a16="http://schemas.microsoft.com/office/drawing/2014/main" id="{078673EC-040A-415D-DFA7-57EE5BF883B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1468" y="573216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0" name="Ellipse 495">
                    <a:extLst>
                      <a:ext uri="{FF2B5EF4-FFF2-40B4-BE49-F238E27FC236}">
                        <a16:creationId xmlns:a16="http://schemas.microsoft.com/office/drawing/2014/main" id="{8FEA18E7-87D6-62A1-3B07-1FC77F0CF47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99296" y="578186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1" name="Ellipse 495">
                    <a:extLst>
                      <a:ext uri="{FF2B5EF4-FFF2-40B4-BE49-F238E27FC236}">
                        <a16:creationId xmlns:a16="http://schemas.microsoft.com/office/drawing/2014/main" id="{B2348C03-0B13-3913-6D35-30B92C30331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85220" y="577761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2" name="Ellipse 495">
                    <a:extLst>
                      <a:ext uri="{FF2B5EF4-FFF2-40B4-BE49-F238E27FC236}">
                        <a16:creationId xmlns:a16="http://schemas.microsoft.com/office/drawing/2014/main" id="{16008191-1FD0-42ED-E4ED-C90FB562EA4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48122" y="582176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3" name="Ellipse 495">
                    <a:extLst>
                      <a:ext uri="{FF2B5EF4-FFF2-40B4-BE49-F238E27FC236}">
                        <a16:creationId xmlns:a16="http://schemas.microsoft.com/office/drawing/2014/main" id="{92A787BE-E187-B25D-DDA2-DA891E875AF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89170" y="583009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4" name="Ellipse 495">
                    <a:extLst>
                      <a:ext uri="{FF2B5EF4-FFF2-40B4-BE49-F238E27FC236}">
                        <a16:creationId xmlns:a16="http://schemas.microsoft.com/office/drawing/2014/main" id="{020066CF-DBAA-2FDB-5D04-03D8E59A37B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28822" y="626668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5" name="Ellipse 495">
                    <a:extLst>
                      <a:ext uri="{FF2B5EF4-FFF2-40B4-BE49-F238E27FC236}">
                        <a16:creationId xmlns:a16="http://schemas.microsoft.com/office/drawing/2014/main" id="{9122FC1F-784B-D91C-A71C-26608207F04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96286" y="621365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6" name="Ellipse 495">
                    <a:extLst>
                      <a:ext uri="{FF2B5EF4-FFF2-40B4-BE49-F238E27FC236}">
                        <a16:creationId xmlns:a16="http://schemas.microsoft.com/office/drawing/2014/main" id="{618F7E46-FAA5-6DDD-D499-9A9F9225DFC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6814" y="634051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7" name="Ellipse 495">
                    <a:extLst>
                      <a:ext uri="{FF2B5EF4-FFF2-40B4-BE49-F238E27FC236}">
                        <a16:creationId xmlns:a16="http://schemas.microsoft.com/office/drawing/2014/main" id="{7C4509A4-4C43-5BFC-19C0-FD38A53427B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22247" y="629371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8" name="Ellipse 495">
                    <a:extLst>
                      <a:ext uri="{FF2B5EF4-FFF2-40B4-BE49-F238E27FC236}">
                        <a16:creationId xmlns:a16="http://schemas.microsoft.com/office/drawing/2014/main" id="{D3BFC01C-67A8-60F7-EB9D-2AE4CE8376B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53732" y="625091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79" name="Ellipse 495">
                    <a:extLst>
                      <a:ext uri="{FF2B5EF4-FFF2-40B4-BE49-F238E27FC236}">
                        <a16:creationId xmlns:a16="http://schemas.microsoft.com/office/drawing/2014/main" id="{830CA72B-61C9-BC3B-0EDD-62BF90E2570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84471" y="632331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0" name="Ellipse 495">
                    <a:extLst>
                      <a:ext uri="{FF2B5EF4-FFF2-40B4-BE49-F238E27FC236}">
                        <a16:creationId xmlns:a16="http://schemas.microsoft.com/office/drawing/2014/main" id="{18078C6F-7FAB-79D3-67BE-58D6FF386E1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48493" y="624998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1" name="Ellipse 495">
                    <a:extLst>
                      <a:ext uri="{FF2B5EF4-FFF2-40B4-BE49-F238E27FC236}">
                        <a16:creationId xmlns:a16="http://schemas.microsoft.com/office/drawing/2014/main" id="{C954AE16-3817-8D3E-7DC2-A15B279571E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16628" y="618844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2" name="Ellipse 495">
                    <a:extLst>
                      <a:ext uri="{FF2B5EF4-FFF2-40B4-BE49-F238E27FC236}">
                        <a16:creationId xmlns:a16="http://schemas.microsoft.com/office/drawing/2014/main" id="{1172A62B-D39D-DF58-C353-4290F860499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80702" y="619193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3" name="Ellipse 495">
                    <a:extLst>
                      <a:ext uri="{FF2B5EF4-FFF2-40B4-BE49-F238E27FC236}">
                        <a16:creationId xmlns:a16="http://schemas.microsoft.com/office/drawing/2014/main" id="{0FA2A885-ECAF-B663-EE09-1993FCF85C3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96678" y="62624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4" name="Ellipse 495">
                    <a:extLst>
                      <a:ext uri="{FF2B5EF4-FFF2-40B4-BE49-F238E27FC236}">
                        <a16:creationId xmlns:a16="http://schemas.microsoft.com/office/drawing/2014/main" id="{917A5895-2E54-3FE7-BBE6-8CF34E3065E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97254" y="621461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5" name="Ellipse 495">
                    <a:extLst>
                      <a:ext uri="{FF2B5EF4-FFF2-40B4-BE49-F238E27FC236}">
                        <a16:creationId xmlns:a16="http://schemas.microsoft.com/office/drawing/2014/main" id="{7431C15F-426A-2C7D-492F-B9F69EA1648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49784" y="620360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6" name="Ellipse 495">
                    <a:extLst>
                      <a:ext uri="{FF2B5EF4-FFF2-40B4-BE49-F238E27FC236}">
                        <a16:creationId xmlns:a16="http://schemas.microsoft.com/office/drawing/2014/main" id="{D6B1EF66-0151-2147-BF94-C9B2616A244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81773" y="626874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7" name="Ellipse 495">
                    <a:extLst>
                      <a:ext uri="{FF2B5EF4-FFF2-40B4-BE49-F238E27FC236}">
                        <a16:creationId xmlns:a16="http://schemas.microsoft.com/office/drawing/2014/main" id="{79BB60E0-F993-B6DB-731F-8B6CFD0BC30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33681" y="625895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8" name="Ellipse 495">
                    <a:extLst>
                      <a:ext uri="{FF2B5EF4-FFF2-40B4-BE49-F238E27FC236}">
                        <a16:creationId xmlns:a16="http://schemas.microsoft.com/office/drawing/2014/main" id="{A37D466A-E37E-28CD-EEAE-5DDDFC1B0A1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83581" y="630865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89" name="Ellipse 495">
                    <a:extLst>
                      <a:ext uri="{FF2B5EF4-FFF2-40B4-BE49-F238E27FC236}">
                        <a16:creationId xmlns:a16="http://schemas.microsoft.com/office/drawing/2014/main" id="{EE8ADAA8-7270-8730-3725-EB6E0EE2FD8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7434" y="630440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0" name="Ellipse 495">
                    <a:extLst>
                      <a:ext uri="{FF2B5EF4-FFF2-40B4-BE49-F238E27FC236}">
                        <a16:creationId xmlns:a16="http://schemas.microsoft.com/office/drawing/2014/main" id="{0275ED79-19EA-A6EC-28FD-BC4CA64B674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20335" y="629524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1" name="Ellipse 495">
                    <a:extLst>
                      <a:ext uri="{FF2B5EF4-FFF2-40B4-BE49-F238E27FC236}">
                        <a16:creationId xmlns:a16="http://schemas.microsoft.com/office/drawing/2014/main" id="{46997B41-069A-0286-E0BE-DFAB4AC2BD4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63081" y="59494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2" name="Ellipse 495">
                    <a:extLst>
                      <a:ext uri="{FF2B5EF4-FFF2-40B4-BE49-F238E27FC236}">
                        <a16:creationId xmlns:a16="http://schemas.microsoft.com/office/drawing/2014/main" id="{E5192A8C-655E-8E67-A7F9-95278BE4890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57768" y="588938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3" name="Ellipse 495">
                    <a:extLst>
                      <a:ext uri="{FF2B5EF4-FFF2-40B4-BE49-F238E27FC236}">
                        <a16:creationId xmlns:a16="http://schemas.microsoft.com/office/drawing/2014/main" id="{A793B7B9-0B44-FE31-C449-41C6781B49D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99230" y="612740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4" name="Ellipse 495">
                    <a:extLst>
                      <a:ext uri="{FF2B5EF4-FFF2-40B4-BE49-F238E27FC236}">
                        <a16:creationId xmlns:a16="http://schemas.microsoft.com/office/drawing/2014/main" id="{8023616A-8BBF-4FCB-F0F6-672244E5C35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89325" y="593367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5" name="Ellipse 495">
                    <a:extLst>
                      <a:ext uri="{FF2B5EF4-FFF2-40B4-BE49-F238E27FC236}">
                        <a16:creationId xmlns:a16="http://schemas.microsoft.com/office/drawing/2014/main" id="{CB69E170-3077-1DD0-2DC5-57479A400F7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67979" y="589118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6" name="Ellipse 495">
                    <a:extLst>
                      <a:ext uri="{FF2B5EF4-FFF2-40B4-BE49-F238E27FC236}">
                        <a16:creationId xmlns:a16="http://schemas.microsoft.com/office/drawing/2014/main" id="{91EA1B21-2F4C-7A8C-6B95-EE1F82C5465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79766" y="588831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7" name="Ellipse 495">
                    <a:extLst>
                      <a:ext uri="{FF2B5EF4-FFF2-40B4-BE49-F238E27FC236}">
                        <a16:creationId xmlns:a16="http://schemas.microsoft.com/office/drawing/2014/main" id="{B481EA8C-F887-A45C-D5FF-09F9D4FD8C4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23673" y="591954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8" name="Ellipse 495">
                    <a:extLst>
                      <a:ext uri="{FF2B5EF4-FFF2-40B4-BE49-F238E27FC236}">
                        <a16:creationId xmlns:a16="http://schemas.microsoft.com/office/drawing/2014/main" id="{67F49F68-2BD7-60C0-6EC8-D7F9346970E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39910" y="586337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99" name="Ellipse 495">
                    <a:extLst>
                      <a:ext uri="{FF2B5EF4-FFF2-40B4-BE49-F238E27FC236}">
                        <a16:creationId xmlns:a16="http://schemas.microsoft.com/office/drawing/2014/main" id="{94BC7192-7988-4777-1720-A600C2B1315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06859" y="588234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0" name="Ellipse 495">
                    <a:extLst>
                      <a:ext uri="{FF2B5EF4-FFF2-40B4-BE49-F238E27FC236}">
                        <a16:creationId xmlns:a16="http://schemas.microsoft.com/office/drawing/2014/main" id="{0529B5ED-053E-8063-DD6F-FDBBCE21395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37351" y="597667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1" name="Ellipse 495">
                    <a:extLst>
                      <a:ext uri="{FF2B5EF4-FFF2-40B4-BE49-F238E27FC236}">
                        <a16:creationId xmlns:a16="http://schemas.microsoft.com/office/drawing/2014/main" id="{EFA257EC-F2BC-84AC-5604-140E7D5D5C4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34461" y="59025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2" name="Ellipse 495">
                    <a:extLst>
                      <a:ext uri="{FF2B5EF4-FFF2-40B4-BE49-F238E27FC236}">
                        <a16:creationId xmlns:a16="http://schemas.microsoft.com/office/drawing/2014/main" id="{C63EAAC4-1DC6-DD69-CBA1-ECC09F7D8C0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406393" y="593482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3" name="Ellipse 495">
                    <a:extLst>
                      <a:ext uri="{FF2B5EF4-FFF2-40B4-BE49-F238E27FC236}">
                        <a16:creationId xmlns:a16="http://schemas.microsoft.com/office/drawing/2014/main" id="{19305730-6E72-837F-5385-33F26362E6F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44285" y="59589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4" name="Ellipse 495">
                    <a:extLst>
                      <a:ext uri="{FF2B5EF4-FFF2-40B4-BE49-F238E27FC236}">
                        <a16:creationId xmlns:a16="http://schemas.microsoft.com/office/drawing/2014/main" id="{F3B31D64-F0CB-77E1-B772-CEFE5CCF76E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74381" y="596164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5" name="Ellipse 495">
                    <a:extLst>
                      <a:ext uri="{FF2B5EF4-FFF2-40B4-BE49-F238E27FC236}">
                        <a16:creationId xmlns:a16="http://schemas.microsoft.com/office/drawing/2014/main" id="{97DF0651-6089-0CA3-AFC5-B0FAFDCDF26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223903" y="585471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6" name="Ellipse 495">
                    <a:extLst>
                      <a:ext uri="{FF2B5EF4-FFF2-40B4-BE49-F238E27FC236}">
                        <a16:creationId xmlns:a16="http://schemas.microsoft.com/office/drawing/2014/main" id="{9961B361-FE1C-66B1-A0C7-3B04ECD536E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14887" y="588905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7" name="Ellipse 495">
                    <a:extLst>
                      <a:ext uri="{FF2B5EF4-FFF2-40B4-BE49-F238E27FC236}">
                        <a16:creationId xmlns:a16="http://schemas.microsoft.com/office/drawing/2014/main" id="{58C8D0CA-2195-AF43-878D-CEA4BEFFD043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28161" y="617792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8" name="Ellipse 495">
                    <a:extLst>
                      <a:ext uri="{FF2B5EF4-FFF2-40B4-BE49-F238E27FC236}">
                        <a16:creationId xmlns:a16="http://schemas.microsoft.com/office/drawing/2014/main" id="{61FE32B0-F3F6-2C18-DA06-A6A6C0C51D2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29399" y="61198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09" name="Ellipse 495">
                    <a:extLst>
                      <a:ext uri="{FF2B5EF4-FFF2-40B4-BE49-F238E27FC236}">
                        <a16:creationId xmlns:a16="http://schemas.microsoft.com/office/drawing/2014/main" id="{9C9A0B77-E4D0-E5B7-D2A1-6B2DC285C91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24482" y="595409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0" name="Ellipse 495">
                    <a:extLst>
                      <a:ext uri="{FF2B5EF4-FFF2-40B4-BE49-F238E27FC236}">
                        <a16:creationId xmlns:a16="http://schemas.microsoft.com/office/drawing/2014/main" id="{057316E2-61F4-371B-A0D3-81F93E1BC514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31191" y="60119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1" name="Ellipse 495">
                    <a:extLst>
                      <a:ext uri="{FF2B5EF4-FFF2-40B4-BE49-F238E27FC236}">
                        <a16:creationId xmlns:a16="http://schemas.microsoft.com/office/drawing/2014/main" id="{7FB777E4-42AB-DFC7-5D34-5FB98956174A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526616" y="60691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2" name="Ellipse 495">
                    <a:extLst>
                      <a:ext uri="{FF2B5EF4-FFF2-40B4-BE49-F238E27FC236}">
                        <a16:creationId xmlns:a16="http://schemas.microsoft.com/office/drawing/2014/main" id="{F912E3B6-0330-6296-31B1-196C08E8938F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95138" y="615524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3" name="Ellipse 495">
                    <a:extLst>
                      <a:ext uri="{FF2B5EF4-FFF2-40B4-BE49-F238E27FC236}">
                        <a16:creationId xmlns:a16="http://schemas.microsoft.com/office/drawing/2014/main" id="{9B9C4C6A-8C81-0353-DB57-23426C8548E9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96278" y="60953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4" name="Ellipse 495">
                    <a:extLst>
                      <a:ext uri="{FF2B5EF4-FFF2-40B4-BE49-F238E27FC236}">
                        <a16:creationId xmlns:a16="http://schemas.microsoft.com/office/drawing/2014/main" id="{6A5DF441-F8DF-BA40-C0D3-A05F7FFD9E11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80169" y="60290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5" name="Ellipse 495">
                    <a:extLst>
                      <a:ext uri="{FF2B5EF4-FFF2-40B4-BE49-F238E27FC236}">
                        <a16:creationId xmlns:a16="http://schemas.microsoft.com/office/drawing/2014/main" id="{6B8F63A6-0E73-AC13-3E50-7A8BC049D19A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46821" y="613554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6" name="Ellipse 495">
                    <a:extLst>
                      <a:ext uri="{FF2B5EF4-FFF2-40B4-BE49-F238E27FC236}">
                        <a16:creationId xmlns:a16="http://schemas.microsoft.com/office/drawing/2014/main" id="{31EAEF82-14DB-DC63-78F9-19C3C2D9FFB6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44628" y="608077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7" name="Ellipse 495">
                    <a:extLst>
                      <a:ext uri="{FF2B5EF4-FFF2-40B4-BE49-F238E27FC236}">
                        <a16:creationId xmlns:a16="http://schemas.microsoft.com/office/drawing/2014/main" id="{725DE0D3-A0ED-1F9E-9807-FFF574DE0D02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30907" y="60055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8" name="Ellipse 495">
                    <a:extLst>
                      <a:ext uri="{FF2B5EF4-FFF2-40B4-BE49-F238E27FC236}">
                        <a16:creationId xmlns:a16="http://schemas.microsoft.com/office/drawing/2014/main" id="{F3E8991A-DA4D-5209-564F-BBC91FD78A03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99422" y="616809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19" name="Ellipse 495">
                    <a:extLst>
                      <a:ext uri="{FF2B5EF4-FFF2-40B4-BE49-F238E27FC236}">
                        <a16:creationId xmlns:a16="http://schemas.microsoft.com/office/drawing/2014/main" id="{95CC93D8-9D07-B2C2-657A-00351E4C5C87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85370" y="611565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0" name="Ellipse 495">
                    <a:extLst>
                      <a:ext uri="{FF2B5EF4-FFF2-40B4-BE49-F238E27FC236}">
                        <a16:creationId xmlns:a16="http://schemas.microsoft.com/office/drawing/2014/main" id="{8901B584-3AE8-2417-F24E-AA2C2A4E867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35919" y="61527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1" name="Ellipse 495">
                    <a:extLst>
                      <a:ext uri="{FF2B5EF4-FFF2-40B4-BE49-F238E27FC236}">
                        <a16:creationId xmlns:a16="http://schemas.microsoft.com/office/drawing/2014/main" id="{81800BE7-1A55-E62B-5128-88085142F024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05456" y="606009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2" name="Ellipse 495">
                    <a:extLst>
                      <a:ext uri="{FF2B5EF4-FFF2-40B4-BE49-F238E27FC236}">
                        <a16:creationId xmlns:a16="http://schemas.microsoft.com/office/drawing/2014/main" id="{F7C02AC4-16ED-DEAF-34B8-1C1B5CD7AED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38662" y="608058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3" name="Ellipse 495">
                    <a:extLst>
                      <a:ext uri="{FF2B5EF4-FFF2-40B4-BE49-F238E27FC236}">
                        <a16:creationId xmlns:a16="http://schemas.microsoft.com/office/drawing/2014/main" id="{A971F5AC-E81F-1A25-22D3-2DFD349F95F7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2616" y="603784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4" name="Ellipse 495">
                    <a:extLst>
                      <a:ext uri="{FF2B5EF4-FFF2-40B4-BE49-F238E27FC236}">
                        <a16:creationId xmlns:a16="http://schemas.microsoft.com/office/drawing/2014/main" id="{A7A04B6B-50B2-5154-BA9A-4DB9E2B0A904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86569" y="599510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5" name="Ellipse 495">
                    <a:extLst>
                      <a:ext uri="{FF2B5EF4-FFF2-40B4-BE49-F238E27FC236}">
                        <a16:creationId xmlns:a16="http://schemas.microsoft.com/office/drawing/2014/main" id="{7237D70B-81EB-6BFF-DB73-C22E3CBDC14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28602" y="600074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6" name="Ellipse 495">
                    <a:extLst>
                      <a:ext uri="{FF2B5EF4-FFF2-40B4-BE49-F238E27FC236}">
                        <a16:creationId xmlns:a16="http://schemas.microsoft.com/office/drawing/2014/main" id="{4123F08A-548E-E18A-244F-398F67C97005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292418" y="610431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7" name="Ellipse 495">
                    <a:extLst>
                      <a:ext uri="{FF2B5EF4-FFF2-40B4-BE49-F238E27FC236}">
                        <a16:creationId xmlns:a16="http://schemas.microsoft.com/office/drawing/2014/main" id="{49789DB4-5F47-D570-5670-940F0610ABF2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294588" y="603210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8" name="Ellipse 495">
                    <a:extLst>
                      <a:ext uri="{FF2B5EF4-FFF2-40B4-BE49-F238E27FC236}">
                        <a16:creationId xmlns:a16="http://schemas.microsoft.com/office/drawing/2014/main" id="{0B0715BE-167F-FC1C-BD42-77FD63609B4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240144" y="603947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29" name="Ellipse 495">
                    <a:extLst>
                      <a:ext uri="{FF2B5EF4-FFF2-40B4-BE49-F238E27FC236}">
                        <a16:creationId xmlns:a16="http://schemas.microsoft.com/office/drawing/2014/main" id="{8221C4DE-5EE5-0D82-370C-3DD628D1F313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244233" y="608831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30" name="Ellipse 495">
                    <a:extLst>
                      <a:ext uri="{FF2B5EF4-FFF2-40B4-BE49-F238E27FC236}">
                        <a16:creationId xmlns:a16="http://schemas.microsoft.com/office/drawing/2014/main" id="{62597453-1BFE-3BF0-6032-3CBBA274D07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74177" y="60149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31" name="Ellipse 495">
                    <a:extLst>
                      <a:ext uri="{FF2B5EF4-FFF2-40B4-BE49-F238E27FC236}">
                        <a16:creationId xmlns:a16="http://schemas.microsoft.com/office/drawing/2014/main" id="{962822CF-9B08-C2A9-3973-B685C73DF608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83163" y="607223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32" name="Ellipse 495">
                    <a:extLst>
                      <a:ext uri="{FF2B5EF4-FFF2-40B4-BE49-F238E27FC236}">
                        <a16:creationId xmlns:a16="http://schemas.microsoft.com/office/drawing/2014/main" id="{A55D9F09-5C5A-972F-6F2D-9C1F6E7BC37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269401" y="61344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33" name="Ellipse 495">
                    <a:extLst>
                      <a:ext uri="{FF2B5EF4-FFF2-40B4-BE49-F238E27FC236}">
                        <a16:creationId xmlns:a16="http://schemas.microsoft.com/office/drawing/2014/main" id="{DA62AF0A-B35F-7001-2A18-CCF750520107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461103" y="61843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432" name="Ellipse 82">
                  <a:extLst>
                    <a:ext uri="{FF2B5EF4-FFF2-40B4-BE49-F238E27FC236}">
                      <a16:creationId xmlns:a16="http://schemas.microsoft.com/office/drawing/2014/main" id="{836E7053-6398-BF3D-BF98-B154B88F5F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85451" y="5496477"/>
                  <a:ext cx="446091" cy="863367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001F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152F798-4D77-458A-5BE7-6E290E85E261}"/>
                  </a:ext>
                </a:extLst>
              </p:cNvPr>
              <p:cNvGrpSpPr/>
              <p:nvPr/>
            </p:nvGrpSpPr>
            <p:grpSpPr>
              <a:xfrm>
                <a:off x="1659225" y="5422118"/>
                <a:ext cx="528813" cy="1021552"/>
                <a:chOff x="1344608" y="5422610"/>
                <a:chExt cx="528813" cy="1021552"/>
              </a:xfrm>
            </p:grpSpPr>
            <p:grpSp>
              <p:nvGrpSpPr>
                <p:cNvPr id="1285" name="Group 1284">
                  <a:extLst>
                    <a:ext uri="{FF2B5EF4-FFF2-40B4-BE49-F238E27FC236}">
                      <a16:creationId xmlns:a16="http://schemas.microsoft.com/office/drawing/2014/main" id="{DE3CE5A5-AB3B-3DEC-0DA0-F624D32B4E3D}"/>
                    </a:ext>
                  </a:extLst>
                </p:cNvPr>
                <p:cNvGrpSpPr/>
                <p:nvPr/>
              </p:nvGrpSpPr>
              <p:grpSpPr>
                <a:xfrm>
                  <a:off x="1344608" y="5428707"/>
                  <a:ext cx="520869" cy="1015455"/>
                  <a:chOff x="1202900" y="5431940"/>
                  <a:chExt cx="520869" cy="1015455"/>
                </a:xfrm>
              </p:grpSpPr>
              <p:sp>
                <p:nvSpPr>
                  <p:cNvPr id="1287" name="Ellipse 495">
                    <a:extLst>
                      <a:ext uri="{FF2B5EF4-FFF2-40B4-BE49-F238E27FC236}">
                        <a16:creationId xmlns:a16="http://schemas.microsoft.com/office/drawing/2014/main" id="{262F46AD-FDAC-A482-62B8-63E88D13956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03154" y="573919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88" name="Ellipse 495">
                    <a:extLst>
                      <a:ext uri="{FF2B5EF4-FFF2-40B4-BE49-F238E27FC236}">
                        <a16:creationId xmlns:a16="http://schemas.microsoft.com/office/drawing/2014/main" id="{1239A9D7-A3BD-A6A1-DD4D-22F8188D860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71232" y="568009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89" name="Ellipse 495">
                    <a:extLst>
                      <a:ext uri="{FF2B5EF4-FFF2-40B4-BE49-F238E27FC236}">
                        <a16:creationId xmlns:a16="http://schemas.microsoft.com/office/drawing/2014/main" id="{1E7C12F1-BA11-0929-0452-4AAE25DE809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48913" y="561459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0" name="Ellipse 495">
                    <a:extLst>
                      <a:ext uri="{FF2B5EF4-FFF2-40B4-BE49-F238E27FC236}">
                        <a16:creationId xmlns:a16="http://schemas.microsoft.com/office/drawing/2014/main" id="{95D916D6-3774-19C0-A80A-81D60405EAC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22234" y="555682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1" name="Ellipse 495">
                    <a:extLst>
                      <a:ext uri="{FF2B5EF4-FFF2-40B4-BE49-F238E27FC236}">
                        <a16:creationId xmlns:a16="http://schemas.microsoft.com/office/drawing/2014/main" id="{B5C7C4C8-F02D-E92A-AEBA-4C3F446013E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44978" y="54469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2" name="Ellipse 495">
                    <a:extLst>
                      <a:ext uri="{FF2B5EF4-FFF2-40B4-BE49-F238E27FC236}">
                        <a16:creationId xmlns:a16="http://schemas.microsoft.com/office/drawing/2014/main" id="{8B9F2640-D231-C98C-5738-B6D18AEDA20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79327" y="54327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3" name="Ellipse 495">
                    <a:extLst>
                      <a:ext uri="{FF2B5EF4-FFF2-40B4-BE49-F238E27FC236}">
                        <a16:creationId xmlns:a16="http://schemas.microsoft.com/office/drawing/2014/main" id="{2C55EAD4-3C14-1C9A-8E88-125FD5B1BC3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61054" y="578058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4" name="Ellipse 495">
                    <a:extLst>
                      <a:ext uri="{FF2B5EF4-FFF2-40B4-BE49-F238E27FC236}">
                        <a16:creationId xmlns:a16="http://schemas.microsoft.com/office/drawing/2014/main" id="{222BE58F-8FBC-A8BD-910B-7C2DFFF1F1E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46286" y="57281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5" name="Ellipse 495">
                    <a:extLst>
                      <a:ext uri="{FF2B5EF4-FFF2-40B4-BE49-F238E27FC236}">
                        <a16:creationId xmlns:a16="http://schemas.microsoft.com/office/drawing/2014/main" id="{063C2D84-CE65-5732-A368-CEEE6EADB3C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57356" y="569192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6" name="Ellipse 495">
                    <a:extLst>
                      <a:ext uri="{FF2B5EF4-FFF2-40B4-BE49-F238E27FC236}">
                        <a16:creationId xmlns:a16="http://schemas.microsoft.com/office/drawing/2014/main" id="{1938B0F0-803D-6932-09AE-70D1F98CDE3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22234" y="562343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7" name="Ellipse 495">
                    <a:extLst>
                      <a:ext uri="{FF2B5EF4-FFF2-40B4-BE49-F238E27FC236}">
                        <a16:creationId xmlns:a16="http://schemas.microsoft.com/office/drawing/2014/main" id="{421A3957-73F3-5478-63E8-CA344D2E6FC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04366" y="575667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8" name="Ellipse 495">
                    <a:extLst>
                      <a:ext uri="{FF2B5EF4-FFF2-40B4-BE49-F238E27FC236}">
                        <a16:creationId xmlns:a16="http://schemas.microsoft.com/office/drawing/2014/main" id="{437F4ACE-BE13-53B1-54CC-171C064A45A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79628" y="57034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99" name="Ellipse 495">
                    <a:extLst>
                      <a:ext uri="{FF2B5EF4-FFF2-40B4-BE49-F238E27FC236}">
                        <a16:creationId xmlns:a16="http://schemas.microsoft.com/office/drawing/2014/main" id="{98659A72-4AAB-1D5C-4046-DEF4870910D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11112" y="566069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0" name="Ellipse 495">
                    <a:extLst>
                      <a:ext uri="{FF2B5EF4-FFF2-40B4-BE49-F238E27FC236}">
                        <a16:creationId xmlns:a16="http://schemas.microsoft.com/office/drawing/2014/main" id="{49A1C9C3-C134-9D47-3892-64E31974B92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51471" y="571950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1" name="Ellipse 495">
                    <a:extLst>
                      <a:ext uri="{FF2B5EF4-FFF2-40B4-BE49-F238E27FC236}">
                        <a16:creationId xmlns:a16="http://schemas.microsoft.com/office/drawing/2014/main" id="{E6221C2B-1110-0DBF-47C5-177CDD1E68E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53663" y="566472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2" name="Ellipse 495">
                    <a:extLst>
                      <a:ext uri="{FF2B5EF4-FFF2-40B4-BE49-F238E27FC236}">
                        <a16:creationId xmlns:a16="http://schemas.microsoft.com/office/drawing/2014/main" id="{4F1C11E4-4E2E-48E0-8AA5-0F7CDB19D66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43240" y="551672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3" name="Ellipse 495">
                    <a:extLst>
                      <a:ext uri="{FF2B5EF4-FFF2-40B4-BE49-F238E27FC236}">
                        <a16:creationId xmlns:a16="http://schemas.microsoft.com/office/drawing/2014/main" id="{682A5E9A-EC8F-97D4-6C7A-0C3FE69EAB3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59886" y="556666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4" name="Ellipse 495">
                    <a:extLst>
                      <a:ext uri="{FF2B5EF4-FFF2-40B4-BE49-F238E27FC236}">
                        <a16:creationId xmlns:a16="http://schemas.microsoft.com/office/drawing/2014/main" id="{8CD7DD67-B4E9-D13A-76CC-BB25C5ACCB2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98869" y="575204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5" name="Ellipse 495">
                    <a:extLst>
                      <a:ext uri="{FF2B5EF4-FFF2-40B4-BE49-F238E27FC236}">
                        <a16:creationId xmlns:a16="http://schemas.microsoft.com/office/drawing/2014/main" id="{8142D049-4FEA-3524-98E5-7E98F52FE53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01418" y="55897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6" name="Ellipse 495">
                    <a:extLst>
                      <a:ext uri="{FF2B5EF4-FFF2-40B4-BE49-F238E27FC236}">
                        <a16:creationId xmlns:a16="http://schemas.microsoft.com/office/drawing/2014/main" id="{51020236-6C7B-13B1-1177-BA54DCF7014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41851" y="575368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7" name="Ellipse 495">
                    <a:extLst>
                      <a:ext uri="{FF2B5EF4-FFF2-40B4-BE49-F238E27FC236}">
                        <a16:creationId xmlns:a16="http://schemas.microsoft.com/office/drawing/2014/main" id="{8D5FB035-8705-53E1-D4E2-F78E853C558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12922" y="569960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8" name="Ellipse 495">
                    <a:extLst>
                      <a:ext uri="{FF2B5EF4-FFF2-40B4-BE49-F238E27FC236}">
                        <a16:creationId xmlns:a16="http://schemas.microsoft.com/office/drawing/2014/main" id="{BC61364C-1AB2-7550-CB6E-CB0F49D2523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62373" y="573675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09" name="Ellipse 495">
                    <a:extLst>
                      <a:ext uri="{FF2B5EF4-FFF2-40B4-BE49-F238E27FC236}">
                        <a16:creationId xmlns:a16="http://schemas.microsoft.com/office/drawing/2014/main" id="{221ABA36-5A91-9332-1907-F63F1A970C3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92836" y="564405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0" name="Ellipse 495">
                    <a:extLst>
                      <a:ext uri="{FF2B5EF4-FFF2-40B4-BE49-F238E27FC236}">
                        <a16:creationId xmlns:a16="http://schemas.microsoft.com/office/drawing/2014/main" id="{0DB5CCE1-2ECA-D507-4288-10A7DA6526E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13744" y="548992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1" name="Ellipse 495">
                    <a:extLst>
                      <a:ext uri="{FF2B5EF4-FFF2-40B4-BE49-F238E27FC236}">
                        <a16:creationId xmlns:a16="http://schemas.microsoft.com/office/drawing/2014/main" id="{E8121929-EEB1-142A-81BC-4EB3008247B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85836" y="54316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2" name="Ellipse 495">
                    <a:extLst>
                      <a:ext uri="{FF2B5EF4-FFF2-40B4-BE49-F238E27FC236}">
                        <a16:creationId xmlns:a16="http://schemas.microsoft.com/office/drawing/2014/main" id="{AF4CB3FF-C32B-66F1-D83E-6E05D0196C2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68828" y="551227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3" name="Ellipse 495">
                    <a:extLst>
                      <a:ext uri="{FF2B5EF4-FFF2-40B4-BE49-F238E27FC236}">
                        <a16:creationId xmlns:a16="http://schemas.microsoft.com/office/drawing/2014/main" id="{F31CD4EE-FB33-AF2D-B2F1-D1859F00151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83313" y="554455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4" name="Ellipse 495">
                    <a:extLst>
                      <a:ext uri="{FF2B5EF4-FFF2-40B4-BE49-F238E27FC236}">
                        <a16:creationId xmlns:a16="http://schemas.microsoft.com/office/drawing/2014/main" id="{3DFBDF79-7E1C-8174-5675-7C4EE56E9CB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99939" y="54721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5" name="Ellipse 495">
                    <a:extLst>
                      <a:ext uri="{FF2B5EF4-FFF2-40B4-BE49-F238E27FC236}">
                        <a16:creationId xmlns:a16="http://schemas.microsoft.com/office/drawing/2014/main" id="{D35776DF-C8E5-EED5-AC44-4E7E38200C8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59630" y="566454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6" name="Ellipse 495">
                    <a:extLst>
                      <a:ext uri="{FF2B5EF4-FFF2-40B4-BE49-F238E27FC236}">
                        <a16:creationId xmlns:a16="http://schemas.microsoft.com/office/drawing/2014/main" id="{43AE3B3E-2CDC-840A-0421-D3B763E08A8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35676" y="562180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7" name="Ellipse 495">
                    <a:extLst>
                      <a:ext uri="{FF2B5EF4-FFF2-40B4-BE49-F238E27FC236}">
                        <a16:creationId xmlns:a16="http://schemas.microsoft.com/office/drawing/2014/main" id="{B5080DEA-8935-80D3-F297-67920DCF8CA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11723" y="557906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8" name="Ellipse 495">
                    <a:extLst>
                      <a:ext uri="{FF2B5EF4-FFF2-40B4-BE49-F238E27FC236}">
                        <a16:creationId xmlns:a16="http://schemas.microsoft.com/office/drawing/2014/main" id="{6CF45CD1-4D81-B647-A57F-46A9DDE8F94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45606" y="547489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19" name="Ellipse 495">
                    <a:extLst>
                      <a:ext uri="{FF2B5EF4-FFF2-40B4-BE49-F238E27FC236}">
                        <a16:creationId xmlns:a16="http://schemas.microsoft.com/office/drawing/2014/main" id="{FE8481CF-CCCF-CFC3-C0A1-5D2735DEA8F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26432" y="551230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0" name="Ellipse 495">
                    <a:extLst>
                      <a:ext uri="{FF2B5EF4-FFF2-40B4-BE49-F238E27FC236}">
                        <a16:creationId xmlns:a16="http://schemas.microsoft.com/office/drawing/2014/main" id="{4F73AD0B-2DF7-8112-8AFB-14BD6079DDD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69690" y="558470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1" name="Ellipse 495">
                    <a:extLst>
                      <a:ext uri="{FF2B5EF4-FFF2-40B4-BE49-F238E27FC236}">
                        <a16:creationId xmlns:a16="http://schemas.microsoft.com/office/drawing/2014/main" id="{16DA4BDA-8353-546D-AABA-A4FE107E1F0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69690" y="55237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2" name="Ellipse 495">
                    <a:extLst>
                      <a:ext uri="{FF2B5EF4-FFF2-40B4-BE49-F238E27FC236}">
                        <a16:creationId xmlns:a16="http://schemas.microsoft.com/office/drawing/2014/main" id="{1C1218DA-EB78-A9BC-5C44-F67E7149B45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05873" y="568827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3" name="Ellipse 495">
                    <a:extLst>
                      <a:ext uri="{FF2B5EF4-FFF2-40B4-BE49-F238E27FC236}">
                        <a16:creationId xmlns:a16="http://schemas.microsoft.com/office/drawing/2014/main" id="{3660A6D2-CBE4-3C32-F3EC-4C5D5AA29C4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03704" y="56160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4" name="Ellipse 495">
                    <a:extLst>
                      <a:ext uri="{FF2B5EF4-FFF2-40B4-BE49-F238E27FC236}">
                        <a16:creationId xmlns:a16="http://schemas.microsoft.com/office/drawing/2014/main" id="{22BBBE5D-A119-0C18-2113-156FDB5E93D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81776" y="55196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5" name="Ellipse 495">
                    <a:extLst>
                      <a:ext uri="{FF2B5EF4-FFF2-40B4-BE49-F238E27FC236}">
                        <a16:creationId xmlns:a16="http://schemas.microsoft.com/office/drawing/2014/main" id="{1600DB89-874E-20A5-7419-21E4E075A95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26725" y="554795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6" name="Ellipse 495">
                    <a:extLst>
                      <a:ext uri="{FF2B5EF4-FFF2-40B4-BE49-F238E27FC236}">
                        <a16:creationId xmlns:a16="http://schemas.microsoft.com/office/drawing/2014/main" id="{2D1AB11C-0EBB-AB75-13BD-8A0CE881A64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66061" y="556789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7" name="Ellipse 495">
                    <a:extLst>
                      <a:ext uri="{FF2B5EF4-FFF2-40B4-BE49-F238E27FC236}">
                        <a16:creationId xmlns:a16="http://schemas.microsoft.com/office/drawing/2014/main" id="{E6E6D5BB-1763-E39A-629D-007CA6D81BA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58148" y="562343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8" name="Ellipse 495">
                    <a:extLst>
                      <a:ext uri="{FF2B5EF4-FFF2-40B4-BE49-F238E27FC236}">
                        <a16:creationId xmlns:a16="http://schemas.microsoft.com/office/drawing/2014/main" id="{15863210-5F23-3EFF-580B-1D1DFAC8948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54059" y="567226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29" name="Ellipse 495">
                    <a:extLst>
                      <a:ext uri="{FF2B5EF4-FFF2-40B4-BE49-F238E27FC236}">
                        <a16:creationId xmlns:a16="http://schemas.microsoft.com/office/drawing/2014/main" id="{B2DB1078-9D75-A739-CD4B-E59C692A8AD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33654" y="556350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0" name="Ellipse 495">
                    <a:extLst>
                      <a:ext uri="{FF2B5EF4-FFF2-40B4-BE49-F238E27FC236}">
                        <a16:creationId xmlns:a16="http://schemas.microsoft.com/office/drawing/2014/main" id="{AB88463B-714C-492A-300C-6BE86A6B68F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54634" y="56243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1" name="Ellipse 495">
                    <a:extLst>
                      <a:ext uri="{FF2B5EF4-FFF2-40B4-BE49-F238E27FC236}">
                        <a16:creationId xmlns:a16="http://schemas.microsoft.com/office/drawing/2014/main" id="{F2BF8F23-90F4-56BF-8305-96A18F16BAC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07164" y="561338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2" name="Ellipse 495">
                    <a:extLst>
                      <a:ext uri="{FF2B5EF4-FFF2-40B4-BE49-F238E27FC236}">
                        <a16:creationId xmlns:a16="http://schemas.microsoft.com/office/drawing/2014/main" id="{47581753-14CE-D2EC-4947-3597D24B9B2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39154" y="567852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3" name="Ellipse 495">
                    <a:extLst>
                      <a:ext uri="{FF2B5EF4-FFF2-40B4-BE49-F238E27FC236}">
                        <a16:creationId xmlns:a16="http://schemas.microsoft.com/office/drawing/2014/main" id="{36B8F4FA-080A-48BF-81B1-64103961B3A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91062" y="566873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4" name="Ellipse 495">
                    <a:extLst>
                      <a:ext uri="{FF2B5EF4-FFF2-40B4-BE49-F238E27FC236}">
                        <a16:creationId xmlns:a16="http://schemas.microsoft.com/office/drawing/2014/main" id="{AD2C02B5-43CB-D06A-5D98-9DCF29156E6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28890" y="571843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5" name="Ellipse 495">
                    <a:extLst>
                      <a:ext uri="{FF2B5EF4-FFF2-40B4-BE49-F238E27FC236}">
                        <a16:creationId xmlns:a16="http://schemas.microsoft.com/office/drawing/2014/main" id="{5AFF7AF5-0E89-ED51-FEC0-80150FA2EEE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14814" y="571418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6" name="Ellipse 495">
                    <a:extLst>
                      <a:ext uri="{FF2B5EF4-FFF2-40B4-BE49-F238E27FC236}">
                        <a16:creationId xmlns:a16="http://schemas.microsoft.com/office/drawing/2014/main" id="{62C08B72-F9A3-AFFC-2BD8-FD2D0031675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77716" y="575832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7" name="Ellipse 495">
                    <a:extLst>
                      <a:ext uri="{FF2B5EF4-FFF2-40B4-BE49-F238E27FC236}">
                        <a16:creationId xmlns:a16="http://schemas.microsoft.com/office/drawing/2014/main" id="{191E431C-238F-1558-101C-A2A3831DB7D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18764" y="576665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8" name="Ellipse 495">
                    <a:extLst>
                      <a:ext uri="{FF2B5EF4-FFF2-40B4-BE49-F238E27FC236}">
                        <a16:creationId xmlns:a16="http://schemas.microsoft.com/office/drawing/2014/main" id="{4C382C0C-027A-CD97-0963-52ABE4CE60B1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18500" y="62549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39" name="Ellipse 495">
                    <a:extLst>
                      <a:ext uri="{FF2B5EF4-FFF2-40B4-BE49-F238E27FC236}">
                        <a16:creationId xmlns:a16="http://schemas.microsoft.com/office/drawing/2014/main" id="{8B8CCF35-04EC-FF4B-89C2-78AF271B427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29569" y="621871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0" name="Ellipse 495">
                    <a:extLst>
                      <a:ext uri="{FF2B5EF4-FFF2-40B4-BE49-F238E27FC236}">
                        <a16:creationId xmlns:a16="http://schemas.microsoft.com/office/drawing/2014/main" id="{6140F6B9-5D57-76B4-BC0D-2E806872F30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625880" y="615022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1" name="Ellipse 495">
                    <a:extLst>
                      <a:ext uri="{FF2B5EF4-FFF2-40B4-BE49-F238E27FC236}">
                        <a16:creationId xmlns:a16="http://schemas.microsoft.com/office/drawing/2014/main" id="{F61FBC10-E631-E921-DA51-1CBDD21826D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76579" y="628346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2" name="Ellipse 495">
                    <a:extLst>
                      <a:ext uri="{FF2B5EF4-FFF2-40B4-BE49-F238E27FC236}">
                        <a16:creationId xmlns:a16="http://schemas.microsoft.com/office/drawing/2014/main" id="{745EA45B-ABA4-0C12-D41B-20E989612F6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51841" y="623028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3" name="Ellipse 495">
                    <a:extLst>
                      <a:ext uri="{FF2B5EF4-FFF2-40B4-BE49-F238E27FC236}">
                        <a16:creationId xmlns:a16="http://schemas.microsoft.com/office/drawing/2014/main" id="{9575C7DF-FC8B-D29F-8201-83D90991A5E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83326" y="61874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4" name="Ellipse 495">
                    <a:extLst>
                      <a:ext uri="{FF2B5EF4-FFF2-40B4-BE49-F238E27FC236}">
                        <a16:creationId xmlns:a16="http://schemas.microsoft.com/office/drawing/2014/main" id="{DE307385-D615-D278-5D28-7C9765EEFB4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14065" y="628046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5" name="Ellipse 495">
                    <a:extLst>
                      <a:ext uri="{FF2B5EF4-FFF2-40B4-BE49-F238E27FC236}">
                        <a16:creationId xmlns:a16="http://schemas.microsoft.com/office/drawing/2014/main" id="{0D00E807-B243-9A34-679B-1741B2302B4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85135" y="622639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6" name="Ellipse 495">
                    <a:extLst>
                      <a:ext uri="{FF2B5EF4-FFF2-40B4-BE49-F238E27FC236}">
                        <a16:creationId xmlns:a16="http://schemas.microsoft.com/office/drawing/2014/main" id="{92F8DCFF-0C1E-76B9-4D46-8F83C91D58E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34586" y="626353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7" name="Ellipse 495">
                    <a:extLst>
                      <a:ext uri="{FF2B5EF4-FFF2-40B4-BE49-F238E27FC236}">
                        <a16:creationId xmlns:a16="http://schemas.microsoft.com/office/drawing/2014/main" id="{9B57A6CC-ABF5-54AA-BF68-D6783E10C59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31843" y="61913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8" name="Ellipse 495">
                    <a:extLst>
                      <a:ext uri="{FF2B5EF4-FFF2-40B4-BE49-F238E27FC236}">
                        <a16:creationId xmlns:a16="http://schemas.microsoft.com/office/drawing/2014/main" id="{3ECFC0F6-8C42-FACC-F94E-A01F61F10AD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07890" y="614859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49" name="Ellipse 495">
                    <a:extLst>
                      <a:ext uri="{FF2B5EF4-FFF2-40B4-BE49-F238E27FC236}">
                        <a16:creationId xmlns:a16="http://schemas.microsoft.com/office/drawing/2014/main" id="{551D6A23-E4FA-1708-9D0B-239AD42E7A4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78087" y="621505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0" name="Ellipse 495">
                    <a:extLst>
                      <a:ext uri="{FF2B5EF4-FFF2-40B4-BE49-F238E27FC236}">
                        <a16:creationId xmlns:a16="http://schemas.microsoft.com/office/drawing/2014/main" id="{16DC2B54-EBAF-826D-E903-D0C30F2279C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75917" y="614285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1" name="Ellipse 495">
                    <a:extLst>
                      <a:ext uri="{FF2B5EF4-FFF2-40B4-BE49-F238E27FC236}">
                        <a16:creationId xmlns:a16="http://schemas.microsoft.com/office/drawing/2014/main" id="{D77ACB28-4C06-02DC-847F-8A28382E369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30362" y="615022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2" name="Ellipse 495">
                    <a:extLst>
                      <a:ext uri="{FF2B5EF4-FFF2-40B4-BE49-F238E27FC236}">
                        <a16:creationId xmlns:a16="http://schemas.microsoft.com/office/drawing/2014/main" id="{F01B2093-6341-B548-48D2-22563A08FA7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26272" y="619905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3" name="Ellipse 495">
                    <a:extLst>
                      <a:ext uri="{FF2B5EF4-FFF2-40B4-BE49-F238E27FC236}">
                        <a16:creationId xmlns:a16="http://schemas.microsoft.com/office/drawing/2014/main" id="{A8AD12B0-0AD2-EFB9-5323-DADEE3B1076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26848" y="61511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4" name="Ellipse 495">
                    <a:extLst>
                      <a:ext uri="{FF2B5EF4-FFF2-40B4-BE49-F238E27FC236}">
                        <a16:creationId xmlns:a16="http://schemas.microsoft.com/office/drawing/2014/main" id="{E4B78F9D-CAEC-2F37-AE6D-3BAEC197909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87609" y="61500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5" name="Ellipse 495">
                    <a:extLst>
                      <a:ext uri="{FF2B5EF4-FFF2-40B4-BE49-F238E27FC236}">
                        <a16:creationId xmlns:a16="http://schemas.microsoft.com/office/drawing/2014/main" id="{B80D38DF-315D-823D-1F2D-8FB81EEAE39E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11367" y="620531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6" name="Ellipse 495">
                    <a:extLst>
                      <a:ext uri="{FF2B5EF4-FFF2-40B4-BE49-F238E27FC236}">
                        <a16:creationId xmlns:a16="http://schemas.microsoft.com/office/drawing/2014/main" id="{76533F07-6597-ECD2-3C0C-44C3684EE5F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63275" y="61955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7" name="Ellipse 495">
                    <a:extLst>
                      <a:ext uri="{FF2B5EF4-FFF2-40B4-BE49-F238E27FC236}">
                        <a16:creationId xmlns:a16="http://schemas.microsoft.com/office/drawing/2014/main" id="{321EDD4A-89DC-579E-B780-51D5629A2F6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01104" y="624522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8" name="Ellipse 495">
                    <a:extLst>
                      <a:ext uri="{FF2B5EF4-FFF2-40B4-BE49-F238E27FC236}">
                        <a16:creationId xmlns:a16="http://schemas.microsoft.com/office/drawing/2014/main" id="{8DBE8331-0650-05F9-C161-DA9D2F43F63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87028" y="624096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59" name="Ellipse 495">
                    <a:extLst>
                      <a:ext uri="{FF2B5EF4-FFF2-40B4-BE49-F238E27FC236}">
                        <a16:creationId xmlns:a16="http://schemas.microsoft.com/office/drawing/2014/main" id="{022763F5-2A92-5611-AA31-A81D3912427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49929" y="62851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0" name="Ellipse 495">
                    <a:extLst>
                      <a:ext uri="{FF2B5EF4-FFF2-40B4-BE49-F238E27FC236}">
                        <a16:creationId xmlns:a16="http://schemas.microsoft.com/office/drawing/2014/main" id="{95B12961-7F4D-AB86-307F-E9F52C6016B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92675" y="588598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1" name="Ellipse 495">
                    <a:extLst>
                      <a:ext uri="{FF2B5EF4-FFF2-40B4-BE49-F238E27FC236}">
                        <a16:creationId xmlns:a16="http://schemas.microsoft.com/office/drawing/2014/main" id="{80C31225-905D-B2CD-9CAE-F3C14D550AE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87362" y="58259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2" name="Ellipse 495">
                    <a:extLst>
                      <a:ext uri="{FF2B5EF4-FFF2-40B4-BE49-F238E27FC236}">
                        <a16:creationId xmlns:a16="http://schemas.microsoft.com/office/drawing/2014/main" id="{05D1D067-EF7B-40D9-89BB-52E8F459ACA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18654" y="582087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3" name="Ellipse 495">
                    <a:extLst>
                      <a:ext uri="{FF2B5EF4-FFF2-40B4-BE49-F238E27FC236}">
                        <a16:creationId xmlns:a16="http://schemas.microsoft.com/office/drawing/2014/main" id="{4C27943E-9112-973D-BBAE-AA22A8928BC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51792" y="609308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4" name="Ellipse 495">
                    <a:extLst>
                      <a:ext uri="{FF2B5EF4-FFF2-40B4-BE49-F238E27FC236}">
                        <a16:creationId xmlns:a16="http://schemas.microsoft.com/office/drawing/2014/main" id="{893E810A-86F8-A018-D3A6-10206238850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05211" y="588149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5" name="Ellipse 495">
                    <a:extLst>
                      <a:ext uri="{FF2B5EF4-FFF2-40B4-BE49-F238E27FC236}">
                        <a16:creationId xmlns:a16="http://schemas.microsoft.com/office/drawing/2014/main" id="{65E19E35-66C3-C794-85E3-1230483274A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68293" y="584017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6" name="Ellipse 495">
                    <a:extLst>
                      <a:ext uri="{FF2B5EF4-FFF2-40B4-BE49-F238E27FC236}">
                        <a16:creationId xmlns:a16="http://schemas.microsoft.com/office/drawing/2014/main" id="{7409B761-B15D-483C-C4B9-4910E9819C31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18919" y="587023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7" name="Ellipse 495">
                    <a:extLst>
                      <a:ext uri="{FF2B5EF4-FFF2-40B4-BE49-F238E27FC236}">
                        <a16:creationId xmlns:a16="http://schemas.microsoft.com/office/drawing/2014/main" id="{9096EAF2-D567-210D-4823-613CC7FACA0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97573" y="58277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8" name="Ellipse 495">
                    <a:extLst>
                      <a:ext uri="{FF2B5EF4-FFF2-40B4-BE49-F238E27FC236}">
                        <a16:creationId xmlns:a16="http://schemas.microsoft.com/office/drawing/2014/main" id="{A47E6868-F282-5A07-DCDE-CE3C694D22D1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09360" y="582488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69" name="Ellipse 495">
                    <a:extLst>
                      <a:ext uri="{FF2B5EF4-FFF2-40B4-BE49-F238E27FC236}">
                        <a16:creationId xmlns:a16="http://schemas.microsoft.com/office/drawing/2014/main" id="{2178E5A1-18E6-0421-7725-57D0D11F0CF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53267" y="585611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0" name="Ellipse 495">
                    <a:extLst>
                      <a:ext uri="{FF2B5EF4-FFF2-40B4-BE49-F238E27FC236}">
                        <a16:creationId xmlns:a16="http://schemas.microsoft.com/office/drawing/2014/main" id="{C6BC298F-8487-7D63-2D99-4C2DFA47757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69504" y="579993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1" name="Ellipse 495">
                    <a:extLst>
                      <a:ext uri="{FF2B5EF4-FFF2-40B4-BE49-F238E27FC236}">
                        <a16:creationId xmlns:a16="http://schemas.microsoft.com/office/drawing/2014/main" id="{0CC3CC9F-64E5-430E-B446-AFEC98342C7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36453" y="581891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2" name="Ellipse 495">
                    <a:extLst>
                      <a:ext uri="{FF2B5EF4-FFF2-40B4-BE49-F238E27FC236}">
                        <a16:creationId xmlns:a16="http://schemas.microsoft.com/office/drawing/2014/main" id="{CC488FEA-2BB8-F2E5-C4ED-C50B330589B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74011" y="589352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3" name="Ellipse 495">
                    <a:extLst>
                      <a:ext uri="{FF2B5EF4-FFF2-40B4-BE49-F238E27FC236}">
                        <a16:creationId xmlns:a16="http://schemas.microsoft.com/office/drawing/2014/main" id="{990FB9EE-192E-7B93-193D-D8FAA9DE3DB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87684" y="591324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4" name="Ellipse 495">
                    <a:extLst>
                      <a:ext uri="{FF2B5EF4-FFF2-40B4-BE49-F238E27FC236}">
                        <a16:creationId xmlns:a16="http://schemas.microsoft.com/office/drawing/2014/main" id="{965D359A-93E1-8A72-1D98-010722714FD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64055" y="583914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5" name="Ellipse 495">
                    <a:extLst>
                      <a:ext uri="{FF2B5EF4-FFF2-40B4-BE49-F238E27FC236}">
                        <a16:creationId xmlns:a16="http://schemas.microsoft.com/office/drawing/2014/main" id="{D11A4261-5D99-5B8A-E97B-5387AAAA1E71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535987" y="587139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6" name="Ellipse 495">
                    <a:extLst>
                      <a:ext uri="{FF2B5EF4-FFF2-40B4-BE49-F238E27FC236}">
                        <a16:creationId xmlns:a16="http://schemas.microsoft.com/office/drawing/2014/main" id="{B82C578D-D636-AD41-D08D-4D06679EFC97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473879" y="58954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7" name="Ellipse 495">
                    <a:extLst>
                      <a:ext uri="{FF2B5EF4-FFF2-40B4-BE49-F238E27FC236}">
                        <a16:creationId xmlns:a16="http://schemas.microsoft.com/office/drawing/2014/main" id="{E46CC486-7F55-EE33-5A3D-BFD78DF333A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19546" y="589821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8" name="Ellipse 495">
                    <a:extLst>
                      <a:ext uri="{FF2B5EF4-FFF2-40B4-BE49-F238E27FC236}">
                        <a16:creationId xmlns:a16="http://schemas.microsoft.com/office/drawing/2014/main" id="{B452E18C-6756-9BDF-4D38-0797639B6AB3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263695" y="579049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79" name="Ellipse 495">
                    <a:extLst>
                      <a:ext uri="{FF2B5EF4-FFF2-40B4-BE49-F238E27FC236}">
                        <a16:creationId xmlns:a16="http://schemas.microsoft.com/office/drawing/2014/main" id="{A23B23A8-8C10-1AF4-E5EA-5D602C3C6E2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353497" y="579127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0" name="Ellipse 495">
                    <a:extLst>
                      <a:ext uri="{FF2B5EF4-FFF2-40B4-BE49-F238E27FC236}">
                        <a16:creationId xmlns:a16="http://schemas.microsoft.com/office/drawing/2014/main" id="{A3B7BD52-28F1-B116-764C-48E926EE2989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650833" y="582643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1" name="Ellipse 495">
                    <a:extLst>
                      <a:ext uri="{FF2B5EF4-FFF2-40B4-BE49-F238E27FC236}">
                        <a16:creationId xmlns:a16="http://schemas.microsoft.com/office/drawing/2014/main" id="{3C9ABB77-B916-4D40-BFEB-4367F122329E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657755" y="611448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2" name="Ellipse 495">
                    <a:extLst>
                      <a:ext uri="{FF2B5EF4-FFF2-40B4-BE49-F238E27FC236}">
                        <a16:creationId xmlns:a16="http://schemas.microsoft.com/office/drawing/2014/main" id="{11C5E2E5-CEA2-9467-7936-B9DCFB119AC8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658993" y="605642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3" name="Ellipse 495">
                    <a:extLst>
                      <a:ext uri="{FF2B5EF4-FFF2-40B4-BE49-F238E27FC236}">
                        <a16:creationId xmlns:a16="http://schemas.microsoft.com/office/drawing/2014/main" id="{1908135E-7AB2-FC6E-3F6C-AB197C11118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654076" y="589065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4" name="Ellipse 495">
                    <a:extLst>
                      <a:ext uri="{FF2B5EF4-FFF2-40B4-BE49-F238E27FC236}">
                        <a16:creationId xmlns:a16="http://schemas.microsoft.com/office/drawing/2014/main" id="{A5DEB4DC-EB80-2CC1-A02A-9AEFB96ACB1E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660785" y="594854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5" name="Ellipse 495">
                    <a:extLst>
                      <a:ext uri="{FF2B5EF4-FFF2-40B4-BE49-F238E27FC236}">
                        <a16:creationId xmlns:a16="http://schemas.microsoft.com/office/drawing/2014/main" id="{B49AC41C-6668-2031-3B24-0D6032B20F7D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656210" y="600572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6" name="Ellipse 495">
                    <a:extLst>
                      <a:ext uri="{FF2B5EF4-FFF2-40B4-BE49-F238E27FC236}">
                        <a16:creationId xmlns:a16="http://schemas.microsoft.com/office/drawing/2014/main" id="{56B2A438-5B4A-9EFD-8FDD-02176DFAC7FC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1394687" y="63757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7" name="Ellipse 495">
                    <a:extLst>
                      <a:ext uri="{FF2B5EF4-FFF2-40B4-BE49-F238E27FC236}">
                        <a16:creationId xmlns:a16="http://schemas.microsoft.com/office/drawing/2014/main" id="{6481A92C-89F8-7E3D-237C-F827380C1B7C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1478218" y="638467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8" name="Ellipse 495">
                    <a:extLst>
                      <a:ext uri="{FF2B5EF4-FFF2-40B4-BE49-F238E27FC236}">
                        <a16:creationId xmlns:a16="http://schemas.microsoft.com/office/drawing/2014/main" id="{7A9E35C7-6ED4-C4B4-1558-702370BF178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624732" y="609180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89" name="Ellipse 495">
                    <a:extLst>
                      <a:ext uri="{FF2B5EF4-FFF2-40B4-BE49-F238E27FC236}">
                        <a16:creationId xmlns:a16="http://schemas.microsoft.com/office/drawing/2014/main" id="{8C19AAB1-8E06-D4D7-10CB-85814B5F4468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625872" y="603194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0" name="Ellipse 495">
                    <a:extLst>
                      <a:ext uri="{FF2B5EF4-FFF2-40B4-BE49-F238E27FC236}">
                        <a16:creationId xmlns:a16="http://schemas.microsoft.com/office/drawing/2014/main" id="{F0EF1036-0E56-4D81-CD91-C0FCD9629C46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609763" y="596559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1" name="Ellipse 495">
                    <a:extLst>
                      <a:ext uri="{FF2B5EF4-FFF2-40B4-BE49-F238E27FC236}">
                        <a16:creationId xmlns:a16="http://schemas.microsoft.com/office/drawing/2014/main" id="{71D7EF66-1E1C-FAD4-99D3-DD78B3046621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47504" y="618971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2" name="Ellipse 495">
                    <a:extLst>
                      <a:ext uri="{FF2B5EF4-FFF2-40B4-BE49-F238E27FC236}">
                        <a16:creationId xmlns:a16="http://schemas.microsoft.com/office/drawing/2014/main" id="{75151FBC-8F3F-4CB6-D4DE-DC5CFA8E6115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44745" y="612110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3" name="Ellipse 495">
                    <a:extLst>
                      <a:ext uri="{FF2B5EF4-FFF2-40B4-BE49-F238E27FC236}">
                        <a16:creationId xmlns:a16="http://schemas.microsoft.com/office/drawing/2014/main" id="{8C15F34B-2C22-DE79-6680-8CC386ABAEBA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09604" y="578151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4" name="Ellipse 495">
                    <a:extLst>
                      <a:ext uri="{FF2B5EF4-FFF2-40B4-BE49-F238E27FC236}">
                        <a16:creationId xmlns:a16="http://schemas.microsoft.com/office/drawing/2014/main" id="{F03D35DA-91F0-B7F2-B508-D371AE28F5A4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37603" y="607770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5" name="Ellipse 495">
                    <a:extLst>
                      <a:ext uri="{FF2B5EF4-FFF2-40B4-BE49-F238E27FC236}">
                        <a16:creationId xmlns:a16="http://schemas.microsoft.com/office/drawing/2014/main" id="{36A9F70F-2509-248E-5C06-1F9F0E6EDA09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16774" y="601330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6" name="Ellipse 495">
                    <a:extLst>
                      <a:ext uri="{FF2B5EF4-FFF2-40B4-BE49-F238E27FC236}">
                        <a16:creationId xmlns:a16="http://schemas.microsoft.com/office/drawing/2014/main" id="{B2B9D838-A56E-D318-0350-9E644D31A99E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76415" y="607211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7" name="Ellipse 495">
                    <a:extLst>
                      <a:ext uri="{FF2B5EF4-FFF2-40B4-BE49-F238E27FC236}">
                        <a16:creationId xmlns:a16="http://schemas.microsoft.com/office/drawing/2014/main" id="{DE2FC965-94E3-6C4F-332C-C4A013C44661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74222" y="601733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8" name="Ellipse 495">
                    <a:extLst>
                      <a:ext uri="{FF2B5EF4-FFF2-40B4-BE49-F238E27FC236}">
                        <a16:creationId xmlns:a16="http://schemas.microsoft.com/office/drawing/2014/main" id="{4E848E01-9C5C-C4E8-5DA7-C83769BA119F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60501" y="594216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399" name="Ellipse 495">
                    <a:extLst>
                      <a:ext uri="{FF2B5EF4-FFF2-40B4-BE49-F238E27FC236}">
                        <a16:creationId xmlns:a16="http://schemas.microsoft.com/office/drawing/2014/main" id="{ACC30D57-1402-F2E6-624E-3A454B0DCAC9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29016" y="610465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0" name="Ellipse 495">
                    <a:extLst>
                      <a:ext uri="{FF2B5EF4-FFF2-40B4-BE49-F238E27FC236}">
                        <a16:creationId xmlns:a16="http://schemas.microsoft.com/office/drawing/2014/main" id="{3EC66486-A05A-7705-4231-431D3432AF65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08398" y="593865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1" name="Ellipse 495">
                    <a:extLst>
                      <a:ext uri="{FF2B5EF4-FFF2-40B4-BE49-F238E27FC236}">
                        <a16:creationId xmlns:a16="http://schemas.microsoft.com/office/drawing/2014/main" id="{C2D13F5A-E3B0-DAAE-5D77-A488AE796837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86034" y="610629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2" name="Ellipse 495">
                    <a:extLst>
                      <a:ext uri="{FF2B5EF4-FFF2-40B4-BE49-F238E27FC236}">
                        <a16:creationId xmlns:a16="http://schemas.microsoft.com/office/drawing/2014/main" id="{CE723E90-D92F-7E02-6175-DB40C29A2531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14964" y="605221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3" name="Ellipse 495">
                    <a:extLst>
                      <a:ext uri="{FF2B5EF4-FFF2-40B4-BE49-F238E27FC236}">
                        <a16:creationId xmlns:a16="http://schemas.microsoft.com/office/drawing/2014/main" id="{74AA8CAC-2367-7173-AD9D-BB2EF9D89615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65513" y="608936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4" name="Ellipse 495">
                    <a:extLst>
                      <a:ext uri="{FF2B5EF4-FFF2-40B4-BE49-F238E27FC236}">
                        <a16:creationId xmlns:a16="http://schemas.microsoft.com/office/drawing/2014/main" id="{DCEC0C8A-CD76-5CDB-1C00-0E1F6C8862C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35050" y="599666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5" name="Ellipse 495">
                    <a:extLst>
                      <a:ext uri="{FF2B5EF4-FFF2-40B4-BE49-F238E27FC236}">
                        <a16:creationId xmlns:a16="http://schemas.microsoft.com/office/drawing/2014/main" id="{1F24694D-8EDC-38C6-1D96-E3214EF05CBF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68256" y="601715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6" name="Ellipse 495">
                    <a:extLst>
                      <a:ext uri="{FF2B5EF4-FFF2-40B4-BE49-F238E27FC236}">
                        <a16:creationId xmlns:a16="http://schemas.microsoft.com/office/drawing/2014/main" id="{1B4EF88D-E37F-982C-94A6-BC1A415C5783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92210" y="597441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7" name="Ellipse 495">
                    <a:extLst>
                      <a:ext uri="{FF2B5EF4-FFF2-40B4-BE49-F238E27FC236}">
                        <a16:creationId xmlns:a16="http://schemas.microsoft.com/office/drawing/2014/main" id="{8E4256D2-8D3D-21D6-7A83-2904BEE4721F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16163" y="593167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8" name="Ellipse 495">
                    <a:extLst>
                      <a:ext uri="{FF2B5EF4-FFF2-40B4-BE49-F238E27FC236}">
                        <a16:creationId xmlns:a16="http://schemas.microsoft.com/office/drawing/2014/main" id="{7B092C83-5C99-B7B4-FCC4-5B4649828752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58196" y="593731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09" name="Ellipse 495">
                    <a:extLst>
                      <a:ext uri="{FF2B5EF4-FFF2-40B4-BE49-F238E27FC236}">
                        <a16:creationId xmlns:a16="http://schemas.microsoft.com/office/drawing/2014/main" id="{F015CE9B-1EBC-20B8-0EAA-962DCD8EC11F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22012" y="60408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0" name="Ellipse 495">
                    <a:extLst>
                      <a:ext uri="{FF2B5EF4-FFF2-40B4-BE49-F238E27FC236}">
                        <a16:creationId xmlns:a16="http://schemas.microsoft.com/office/drawing/2014/main" id="{32293DBA-0418-97CA-9F89-9E032496AC2A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24182" y="596867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1" name="Ellipse 495">
                    <a:extLst>
                      <a:ext uri="{FF2B5EF4-FFF2-40B4-BE49-F238E27FC236}">
                        <a16:creationId xmlns:a16="http://schemas.microsoft.com/office/drawing/2014/main" id="{4BEDA09C-525C-D7AF-2D79-CAC7D3BE3873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369738" y="597604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2" name="Ellipse 495">
                    <a:extLst>
                      <a:ext uri="{FF2B5EF4-FFF2-40B4-BE49-F238E27FC236}">
                        <a16:creationId xmlns:a16="http://schemas.microsoft.com/office/drawing/2014/main" id="{C014E8B3-9C80-9801-FEB6-18451145EFCE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373827" y="60248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3" name="Ellipse 495">
                    <a:extLst>
                      <a:ext uri="{FF2B5EF4-FFF2-40B4-BE49-F238E27FC236}">
                        <a16:creationId xmlns:a16="http://schemas.microsoft.com/office/drawing/2014/main" id="{F7F1C807-BAD8-7141-49E8-10B2FFB16F6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73251" y="597700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4" name="Ellipse 495">
                    <a:extLst>
                      <a:ext uri="{FF2B5EF4-FFF2-40B4-BE49-F238E27FC236}">
                        <a16:creationId xmlns:a16="http://schemas.microsoft.com/office/drawing/2014/main" id="{E2583D01-A3D6-F6E9-CF3A-C0E8BEAA0675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320721" y="596599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5" name="Ellipse 495">
                    <a:extLst>
                      <a:ext uri="{FF2B5EF4-FFF2-40B4-BE49-F238E27FC236}">
                        <a16:creationId xmlns:a16="http://schemas.microsoft.com/office/drawing/2014/main" id="{52780E18-3D6C-FE34-E4D3-B94E9EE68B72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88732" y="603113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6" name="Ellipse 495">
                    <a:extLst>
                      <a:ext uri="{FF2B5EF4-FFF2-40B4-BE49-F238E27FC236}">
                        <a16:creationId xmlns:a16="http://schemas.microsoft.com/office/drawing/2014/main" id="{4B3D4A31-2A7E-4D65-54A1-B987EE4482B3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336824" y="602134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7" name="Ellipse 495">
                    <a:extLst>
                      <a:ext uri="{FF2B5EF4-FFF2-40B4-BE49-F238E27FC236}">
                        <a16:creationId xmlns:a16="http://schemas.microsoft.com/office/drawing/2014/main" id="{87014273-9EF0-6807-B37B-EF57CBA3E1F3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06729" y="60868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8" name="Ellipse 495">
                    <a:extLst>
                      <a:ext uri="{FF2B5EF4-FFF2-40B4-BE49-F238E27FC236}">
                        <a16:creationId xmlns:a16="http://schemas.microsoft.com/office/drawing/2014/main" id="{6B9DB799-3B6F-9C1D-7E33-CDF2E710F4B7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313071" y="606679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19" name="Ellipse 495">
                    <a:extLst>
                      <a:ext uri="{FF2B5EF4-FFF2-40B4-BE49-F238E27FC236}">
                        <a16:creationId xmlns:a16="http://schemas.microsoft.com/office/drawing/2014/main" id="{B4DC034C-139B-7F09-C927-A8C0690218E3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90697" y="612094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0" name="Ellipse 495">
                    <a:extLst>
                      <a:ext uri="{FF2B5EF4-FFF2-40B4-BE49-F238E27FC236}">
                        <a16:creationId xmlns:a16="http://schemas.microsoft.com/office/drawing/2014/main" id="{BAE11034-6F30-3090-121B-47C154CCEA74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343240" y="630844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1" name="Ellipse 495">
                    <a:extLst>
                      <a:ext uri="{FF2B5EF4-FFF2-40B4-BE49-F238E27FC236}">
                        <a16:creationId xmlns:a16="http://schemas.microsoft.com/office/drawing/2014/main" id="{EFBD3A41-9870-2BC0-676C-3C9E475ED180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291227" y="625762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2" name="Ellipse 495">
                    <a:extLst>
                      <a:ext uri="{FF2B5EF4-FFF2-40B4-BE49-F238E27FC236}">
                        <a16:creationId xmlns:a16="http://schemas.microsoft.com/office/drawing/2014/main" id="{D1017661-1270-7C2C-8B31-94675509897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50226" y="634338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3" name="Ellipse 495">
                    <a:extLst>
                      <a:ext uri="{FF2B5EF4-FFF2-40B4-BE49-F238E27FC236}">
                        <a16:creationId xmlns:a16="http://schemas.microsoft.com/office/drawing/2014/main" id="{3080830B-0FCD-6425-5869-D90BBB38F0C6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99530" y="629587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4" name="Ellipse 495">
                    <a:extLst>
                      <a:ext uri="{FF2B5EF4-FFF2-40B4-BE49-F238E27FC236}">
                        <a16:creationId xmlns:a16="http://schemas.microsoft.com/office/drawing/2014/main" id="{98165C0F-3DF0-522E-5FD0-22F5619C0064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524492" y="63392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5" name="Ellipse 495">
                    <a:extLst>
                      <a:ext uri="{FF2B5EF4-FFF2-40B4-BE49-F238E27FC236}">
                        <a16:creationId xmlns:a16="http://schemas.microsoft.com/office/drawing/2014/main" id="{D51AE1E6-652B-55F8-527E-3ECF24842B0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57106" y="632480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6" name="Ellipse 495">
                    <a:extLst>
                      <a:ext uri="{FF2B5EF4-FFF2-40B4-BE49-F238E27FC236}">
                        <a16:creationId xmlns:a16="http://schemas.microsoft.com/office/drawing/2014/main" id="{8B77D8D8-C551-0E2D-2504-20069243C9B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42116" y="636437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7" name="Ellipse 495">
                    <a:extLst>
                      <a:ext uri="{FF2B5EF4-FFF2-40B4-BE49-F238E27FC236}">
                        <a16:creationId xmlns:a16="http://schemas.microsoft.com/office/drawing/2014/main" id="{CC083B5C-DB62-E133-638A-2736F70CB348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402671" y="631306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8" name="Ellipse 495">
                    <a:extLst>
                      <a:ext uri="{FF2B5EF4-FFF2-40B4-BE49-F238E27FC236}">
                        <a16:creationId xmlns:a16="http://schemas.microsoft.com/office/drawing/2014/main" id="{DF988D9A-EA4D-79EC-8C42-15806778A93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363225" y="63229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29" name="Ellipse 495">
                    <a:extLst>
                      <a:ext uri="{FF2B5EF4-FFF2-40B4-BE49-F238E27FC236}">
                        <a16:creationId xmlns:a16="http://schemas.microsoft.com/office/drawing/2014/main" id="{02B44802-0660-54DF-E686-8CCFBC6A8047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354197" y="63585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430" name="Ellipse 495">
                    <a:extLst>
                      <a:ext uri="{FF2B5EF4-FFF2-40B4-BE49-F238E27FC236}">
                        <a16:creationId xmlns:a16="http://schemas.microsoft.com/office/drawing/2014/main" id="{2AA8FAE4-7F12-819C-34D0-DB271BFD2BA8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1312772" y="63132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286" name="Ellipse 82">
                  <a:extLst>
                    <a:ext uri="{FF2B5EF4-FFF2-40B4-BE49-F238E27FC236}">
                      <a16:creationId xmlns:a16="http://schemas.microsoft.com/office/drawing/2014/main" id="{AFAC8A01-E782-25D4-37DE-18975168BEC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7980" y="5422610"/>
                  <a:ext cx="525441" cy="1016941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001F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F9054CB-8CFD-6054-4F11-935764BF129F}"/>
                  </a:ext>
                </a:extLst>
              </p:cNvPr>
              <p:cNvGrpSpPr/>
              <p:nvPr/>
            </p:nvGrpSpPr>
            <p:grpSpPr>
              <a:xfrm>
                <a:off x="1972650" y="5350372"/>
                <a:ext cx="577616" cy="1158200"/>
                <a:chOff x="1618120" y="5367144"/>
                <a:chExt cx="577616" cy="1158200"/>
              </a:xfrm>
            </p:grpSpPr>
            <p:grpSp>
              <p:nvGrpSpPr>
                <p:cNvPr id="1122" name="Group 1121">
                  <a:extLst>
                    <a:ext uri="{FF2B5EF4-FFF2-40B4-BE49-F238E27FC236}">
                      <a16:creationId xmlns:a16="http://schemas.microsoft.com/office/drawing/2014/main" id="{3E572334-234F-33D3-2412-E71DF9CEA153}"/>
                    </a:ext>
                  </a:extLst>
                </p:cNvPr>
                <p:cNvGrpSpPr/>
                <p:nvPr/>
              </p:nvGrpSpPr>
              <p:grpSpPr>
                <a:xfrm>
                  <a:off x="1618120" y="5386400"/>
                  <a:ext cx="577615" cy="1129203"/>
                  <a:chOff x="1746886" y="5369439"/>
                  <a:chExt cx="577615" cy="1129203"/>
                </a:xfrm>
              </p:grpSpPr>
              <p:sp>
                <p:nvSpPr>
                  <p:cNvPr id="1124" name="Ellipse 495">
                    <a:extLst>
                      <a:ext uri="{FF2B5EF4-FFF2-40B4-BE49-F238E27FC236}">
                        <a16:creationId xmlns:a16="http://schemas.microsoft.com/office/drawing/2014/main" id="{5B6FC784-AD3F-E35F-3B58-BE0901D4E99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25178" y="641592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25" name="Ellipse 495">
                    <a:extLst>
                      <a:ext uri="{FF2B5EF4-FFF2-40B4-BE49-F238E27FC236}">
                        <a16:creationId xmlns:a16="http://schemas.microsoft.com/office/drawing/2014/main" id="{69E2AC69-4DE6-C372-4C5B-35003380FCD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88368" y="62708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26" name="Ellipse 495">
                    <a:extLst>
                      <a:ext uri="{FF2B5EF4-FFF2-40B4-BE49-F238E27FC236}">
                        <a16:creationId xmlns:a16="http://schemas.microsoft.com/office/drawing/2014/main" id="{C835F9A3-7902-F421-1491-F23E45F96AD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797707" y="62426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27" name="Ellipse 495">
                    <a:extLst>
                      <a:ext uri="{FF2B5EF4-FFF2-40B4-BE49-F238E27FC236}">
                        <a16:creationId xmlns:a16="http://schemas.microsoft.com/office/drawing/2014/main" id="{7551BB0A-4E75-F41B-4896-3D4B10FE00A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22757" y="628207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28" name="Ellipse 495">
                    <a:extLst>
                      <a:ext uri="{FF2B5EF4-FFF2-40B4-BE49-F238E27FC236}">
                        <a16:creationId xmlns:a16="http://schemas.microsoft.com/office/drawing/2014/main" id="{738CBBB0-5771-8619-B104-BB31B535B9A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63986" y="631670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29" name="Ellipse 495">
                    <a:extLst>
                      <a:ext uri="{FF2B5EF4-FFF2-40B4-BE49-F238E27FC236}">
                        <a16:creationId xmlns:a16="http://schemas.microsoft.com/office/drawing/2014/main" id="{36149D2E-9F45-781B-C974-99366300ECF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772787" y="59943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0" name="Ellipse 495">
                    <a:extLst>
                      <a:ext uri="{FF2B5EF4-FFF2-40B4-BE49-F238E27FC236}">
                        <a16:creationId xmlns:a16="http://schemas.microsoft.com/office/drawing/2014/main" id="{A35FD8DD-D30E-8A0A-7542-2BDDACFF718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771647" y="605422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1" name="Ellipse 495">
                    <a:extLst>
                      <a:ext uri="{FF2B5EF4-FFF2-40B4-BE49-F238E27FC236}">
                        <a16:creationId xmlns:a16="http://schemas.microsoft.com/office/drawing/2014/main" id="{5123D513-BDCD-C99A-CE18-800BF479C80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794464" y="617846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2" name="Ellipse 495">
                    <a:extLst>
                      <a:ext uri="{FF2B5EF4-FFF2-40B4-BE49-F238E27FC236}">
                        <a16:creationId xmlns:a16="http://schemas.microsoft.com/office/drawing/2014/main" id="{00EC7374-3BDC-487D-FBE3-E545E2ADF55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787755" y="612057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3" name="Ellipse 495">
                    <a:extLst>
                      <a:ext uri="{FF2B5EF4-FFF2-40B4-BE49-F238E27FC236}">
                        <a16:creationId xmlns:a16="http://schemas.microsoft.com/office/drawing/2014/main" id="{36DBE769-E953-65AF-3506-DD9B2CAB34A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85143" y="63851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4" name="Ellipse 495">
                    <a:extLst>
                      <a:ext uri="{FF2B5EF4-FFF2-40B4-BE49-F238E27FC236}">
                        <a16:creationId xmlns:a16="http://schemas.microsoft.com/office/drawing/2014/main" id="{EC1E1AE4-B3A2-9950-E53C-BE7BB1C6C34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204351" y="62312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5" name="Ellipse 495">
                    <a:extLst>
                      <a:ext uri="{FF2B5EF4-FFF2-40B4-BE49-F238E27FC236}">
                        <a16:creationId xmlns:a16="http://schemas.microsoft.com/office/drawing/2014/main" id="{1E61960F-D4F0-6398-072F-13CB9242CE2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206226" y="61767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6" name="Ellipse 495">
                    <a:extLst>
                      <a:ext uri="{FF2B5EF4-FFF2-40B4-BE49-F238E27FC236}">
                        <a16:creationId xmlns:a16="http://schemas.microsoft.com/office/drawing/2014/main" id="{26220769-29B2-FEBB-B9B1-2B28C855A0D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14611" y="628664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7" name="Ellipse 495">
                    <a:extLst>
                      <a:ext uri="{FF2B5EF4-FFF2-40B4-BE49-F238E27FC236}">
                        <a16:creationId xmlns:a16="http://schemas.microsoft.com/office/drawing/2014/main" id="{4EE9A02B-DFF7-DAA8-F790-E8A256AD02F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93265" y="63291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8" name="Ellipse 495">
                    <a:extLst>
                      <a:ext uri="{FF2B5EF4-FFF2-40B4-BE49-F238E27FC236}">
                        <a16:creationId xmlns:a16="http://schemas.microsoft.com/office/drawing/2014/main" id="{BED5A9FA-AED6-A770-73E2-95780150117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33396" y="637161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9" name="Ellipse 495">
                    <a:extLst>
                      <a:ext uri="{FF2B5EF4-FFF2-40B4-BE49-F238E27FC236}">
                        <a16:creationId xmlns:a16="http://schemas.microsoft.com/office/drawing/2014/main" id="{3C40A6E7-F9FA-3ED2-ED0F-D5F7545C6F4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05053" y="63319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0" name="Ellipse 495">
                    <a:extLst>
                      <a:ext uri="{FF2B5EF4-FFF2-40B4-BE49-F238E27FC236}">
                        <a16:creationId xmlns:a16="http://schemas.microsoft.com/office/drawing/2014/main" id="{14A5DD5E-C2D8-BB4A-8F61-D84204755FE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48960" y="630076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1" name="Ellipse 495">
                    <a:extLst>
                      <a:ext uri="{FF2B5EF4-FFF2-40B4-BE49-F238E27FC236}">
                        <a16:creationId xmlns:a16="http://schemas.microsoft.com/office/drawing/2014/main" id="{A332A6EF-3990-4C32-6F78-04A34F2E9AB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230687" y="595297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2" name="Ellipse 495">
                    <a:extLst>
                      <a:ext uri="{FF2B5EF4-FFF2-40B4-BE49-F238E27FC236}">
                        <a16:creationId xmlns:a16="http://schemas.microsoft.com/office/drawing/2014/main" id="{89551D07-946C-ACC6-5E9B-91D6D98D1CF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215919" y="600536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3" name="Ellipse 495">
                    <a:extLst>
                      <a:ext uri="{FF2B5EF4-FFF2-40B4-BE49-F238E27FC236}">
                        <a16:creationId xmlns:a16="http://schemas.microsoft.com/office/drawing/2014/main" id="{D5EB8F8F-F8A2-1C85-578E-2C87CBDEF1F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226989" y="604163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4" name="Ellipse 495">
                    <a:extLst>
                      <a:ext uri="{FF2B5EF4-FFF2-40B4-BE49-F238E27FC236}">
                        <a16:creationId xmlns:a16="http://schemas.microsoft.com/office/drawing/2014/main" id="{3A3D65A9-5575-3582-6D26-D0B51BF7A2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223299" y="611012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5" name="Ellipse 495">
                    <a:extLst>
                      <a:ext uri="{FF2B5EF4-FFF2-40B4-BE49-F238E27FC236}">
                        <a16:creationId xmlns:a16="http://schemas.microsoft.com/office/drawing/2014/main" id="{C6793954-BA88-13F6-8060-C9634AAC882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65386" y="64041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6" name="Ellipse 495">
                    <a:extLst>
                      <a:ext uri="{FF2B5EF4-FFF2-40B4-BE49-F238E27FC236}">
                        <a16:creationId xmlns:a16="http://schemas.microsoft.com/office/drawing/2014/main" id="{53F67EC2-5E5D-9AE6-366D-FF49619638C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96754" y="643592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7" name="Ellipse 495">
                    <a:extLst>
                      <a:ext uri="{FF2B5EF4-FFF2-40B4-BE49-F238E27FC236}">
                        <a16:creationId xmlns:a16="http://schemas.microsoft.com/office/drawing/2014/main" id="{4CA14F93-E3AE-D969-4EAB-296CD62DB36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15304" y="63801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8" name="Ellipse 495">
                    <a:extLst>
                      <a:ext uri="{FF2B5EF4-FFF2-40B4-BE49-F238E27FC236}">
                        <a16:creationId xmlns:a16="http://schemas.microsoft.com/office/drawing/2014/main" id="{60A3C1F4-4B45-6A9D-D419-239FFDF3601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58005" y="642025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9" name="Ellipse 495">
                    <a:extLst>
                      <a:ext uri="{FF2B5EF4-FFF2-40B4-BE49-F238E27FC236}">
                        <a16:creationId xmlns:a16="http://schemas.microsoft.com/office/drawing/2014/main" id="{2B1426D9-D1D9-12F9-C1DD-B83B93DD28C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12355" y="639190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0" name="Ellipse 495">
                    <a:extLst>
                      <a:ext uri="{FF2B5EF4-FFF2-40B4-BE49-F238E27FC236}">
                        <a16:creationId xmlns:a16="http://schemas.microsoft.com/office/drawing/2014/main" id="{94C34783-FFB0-94A7-07DE-9557D496448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73999" y="597688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1" name="Ellipse 495">
                    <a:extLst>
                      <a:ext uri="{FF2B5EF4-FFF2-40B4-BE49-F238E27FC236}">
                        <a16:creationId xmlns:a16="http://schemas.microsoft.com/office/drawing/2014/main" id="{D0BDD4AB-900A-071D-C55B-8B9F6754756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49261" y="603006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2" name="Ellipse 495">
                    <a:extLst>
                      <a:ext uri="{FF2B5EF4-FFF2-40B4-BE49-F238E27FC236}">
                        <a16:creationId xmlns:a16="http://schemas.microsoft.com/office/drawing/2014/main" id="{A9780EC1-D730-94C1-BFF8-48F14E71AF8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80745" y="60728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3" name="Ellipse 495">
                    <a:extLst>
                      <a:ext uri="{FF2B5EF4-FFF2-40B4-BE49-F238E27FC236}">
                        <a16:creationId xmlns:a16="http://schemas.microsoft.com/office/drawing/2014/main" id="{24304232-AA40-B0B1-A008-BD41738273F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65196" y="635694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4" name="Ellipse 495">
                    <a:extLst>
                      <a:ext uri="{FF2B5EF4-FFF2-40B4-BE49-F238E27FC236}">
                        <a16:creationId xmlns:a16="http://schemas.microsoft.com/office/drawing/2014/main" id="{0E3FA5C9-0035-73F4-F9BC-93FDEDE577C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32145" y="63379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5" name="Ellipse 495">
                    <a:extLst>
                      <a:ext uri="{FF2B5EF4-FFF2-40B4-BE49-F238E27FC236}">
                        <a16:creationId xmlns:a16="http://schemas.microsoft.com/office/drawing/2014/main" id="{C8069775-4464-62D1-42D5-EBF852DD710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21104" y="60140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6" name="Ellipse 495">
                    <a:extLst>
                      <a:ext uri="{FF2B5EF4-FFF2-40B4-BE49-F238E27FC236}">
                        <a16:creationId xmlns:a16="http://schemas.microsoft.com/office/drawing/2014/main" id="{1907E26A-002E-A422-E351-84CCDD566DE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23296" y="606883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7" name="Ellipse 495">
                    <a:extLst>
                      <a:ext uri="{FF2B5EF4-FFF2-40B4-BE49-F238E27FC236}">
                        <a16:creationId xmlns:a16="http://schemas.microsoft.com/office/drawing/2014/main" id="{B8C02B0A-F184-E018-1AC8-B94A488C698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39937" y="621683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8" name="Ellipse 495">
                    <a:extLst>
                      <a:ext uri="{FF2B5EF4-FFF2-40B4-BE49-F238E27FC236}">
                        <a16:creationId xmlns:a16="http://schemas.microsoft.com/office/drawing/2014/main" id="{93FD67AA-B3FD-D0FA-26AA-31E17DFEB48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37018" y="614400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9" name="Ellipse 495">
                    <a:extLst>
                      <a:ext uri="{FF2B5EF4-FFF2-40B4-BE49-F238E27FC236}">
                        <a16:creationId xmlns:a16="http://schemas.microsoft.com/office/drawing/2014/main" id="{457F260B-4676-8CEC-0A66-2540DF875F8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69704" y="626335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0" name="Ellipse 495">
                    <a:extLst>
                      <a:ext uri="{FF2B5EF4-FFF2-40B4-BE49-F238E27FC236}">
                        <a16:creationId xmlns:a16="http://schemas.microsoft.com/office/drawing/2014/main" id="{4C25CE7F-A6A7-F38A-5D6B-351C2A8D659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68502" y="598151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1" name="Ellipse 495">
                    <a:extLst>
                      <a:ext uri="{FF2B5EF4-FFF2-40B4-BE49-F238E27FC236}">
                        <a16:creationId xmlns:a16="http://schemas.microsoft.com/office/drawing/2014/main" id="{3F7CBC37-B01B-518A-C551-FFD48699A33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71051" y="614376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2" name="Ellipse 495">
                    <a:extLst>
                      <a:ext uri="{FF2B5EF4-FFF2-40B4-BE49-F238E27FC236}">
                        <a16:creationId xmlns:a16="http://schemas.microsoft.com/office/drawing/2014/main" id="{A70DE6AA-DE66-2240-0284-2ABCC4BF276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11484" y="597987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3" name="Ellipse 495">
                    <a:extLst>
                      <a:ext uri="{FF2B5EF4-FFF2-40B4-BE49-F238E27FC236}">
                        <a16:creationId xmlns:a16="http://schemas.microsoft.com/office/drawing/2014/main" id="{CA2804A6-13BD-424F-5D1A-598B634C511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82555" y="603395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4" name="Ellipse 495">
                    <a:extLst>
                      <a:ext uri="{FF2B5EF4-FFF2-40B4-BE49-F238E27FC236}">
                        <a16:creationId xmlns:a16="http://schemas.microsoft.com/office/drawing/2014/main" id="{3A495833-D8DA-920E-8C49-DE094ACD448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32006" y="599680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5" name="Ellipse 495">
                    <a:extLst>
                      <a:ext uri="{FF2B5EF4-FFF2-40B4-BE49-F238E27FC236}">
                        <a16:creationId xmlns:a16="http://schemas.microsoft.com/office/drawing/2014/main" id="{7163D917-1AE8-0C03-9503-FEFE1CC29B4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62469" y="608950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6" name="Ellipse 495">
                    <a:extLst>
                      <a:ext uri="{FF2B5EF4-FFF2-40B4-BE49-F238E27FC236}">
                        <a16:creationId xmlns:a16="http://schemas.microsoft.com/office/drawing/2014/main" id="{E07E3C20-780E-0F6D-B256-DD28AFD7640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83377" y="624363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7" name="Ellipse 495">
                    <a:extLst>
                      <a:ext uri="{FF2B5EF4-FFF2-40B4-BE49-F238E27FC236}">
                        <a16:creationId xmlns:a16="http://schemas.microsoft.com/office/drawing/2014/main" id="{2C66FABB-5A9E-6360-394E-1D2AED59131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59748" y="631773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8" name="Ellipse 495">
                    <a:extLst>
                      <a:ext uri="{FF2B5EF4-FFF2-40B4-BE49-F238E27FC236}">
                        <a16:creationId xmlns:a16="http://schemas.microsoft.com/office/drawing/2014/main" id="{FAF08D18-6EE2-4B11-4350-353F639864B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91543" y="628548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9" name="Ellipse 495">
                    <a:extLst>
                      <a:ext uri="{FF2B5EF4-FFF2-40B4-BE49-F238E27FC236}">
                        <a16:creationId xmlns:a16="http://schemas.microsoft.com/office/drawing/2014/main" id="{6EC5E1F0-7355-2CB2-2D21-827AD1B7D4A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38461" y="622128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0" name="Ellipse 495">
                    <a:extLst>
                      <a:ext uri="{FF2B5EF4-FFF2-40B4-BE49-F238E27FC236}">
                        <a16:creationId xmlns:a16="http://schemas.microsoft.com/office/drawing/2014/main" id="{618EE0B0-E991-000D-85E9-4C4A93F9350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52946" y="618900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1" name="Ellipse 495">
                    <a:extLst>
                      <a:ext uri="{FF2B5EF4-FFF2-40B4-BE49-F238E27FC236}">
                        <a16:creationId xmlns:a16="http://schemas.microsoft.com/office/drawing/2014/main" id="{A4FC87E7-3C96-057A-D95B-8DBC9441205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69572" y="62613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2" name="Ellipse 495">
                    <a:extLst>
                      <a:ext uri="{FF2B5EF4-FFF2-40B4-BE49-F238E27FC236}">
                        <a16:creationId xmlns:a16="http://schemas.microsoft.com/office/drawing/2014/main" id="{5A52FC43-D1F8-6818-4E93-4C535F7BD35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29263" y="606901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3" name="Ellipse 495">
                    <a:extLst>
                      <a:ext uri="{FF2B5EF4-FFF2-40B4-BE49-F238E27FC236}">
                        <a16:creationId xmlns:a16="http://schemas.microsoft.com/office/drawing/2014/main" id="{E0E56B62-4F64-9E41-9424-6EEB1007A81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05309" y="611175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4" name="Ellipse 495">
                    <a:extLst>
                      <a:ext uri="{FF2B5EF4-FFF2-40B4-BE49-F238E27FC236}">
                        <a16:creationId xmlns:a16="http://schemas.microsoft.com/office/drawing/2014/main" id="{446B8309-6BE1-3486-29D0-68B84C2DFDC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81356" y="61544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5" name="Ellipse 495">
                    <a:extLst>
                      <a:ext uri="{FF2B5EF4-FFF2-40B4-BE49-F238E27FC236}">
                        <a16:creationId xmlns:a16="http://schemas.microsoft.com/office/drawing/2014/main" id="{A6606C63-3B38-5C60-D821-F11F659929C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15239" y="625866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6" name="Ellipse 495">
                    <a:extLst>
                      <a:ext uri="{FF2B5EF4-FFF2-40B4-BE49-F238E27FC236}">
                        <a16:creationId xmlns:a16="http://schemas.microsoft.com/office/drawing/2014/main" id="{9AE39BE8-97B0-FAA0-11F5-7818EFCB1EB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96065" y="62212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7" name="Ellipse 495">
                    <a:extLst>
                      <a:ext uri="{FF2B5EF4-FFF2-40B4-BE49-F238E27FC236}">
                        <a16:creationId xmlns:a16="http://schemas.microsoft.com/office/drawing/2014/main" id="{4C8A82CA-736E-23B1-F125-B061C64BD0C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39323" y="614885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8" name="Ellipse 495">
                    <a:extLst>
                      <a:ext uri="{FF2B5EF4-FFF2-40B4-BE49-F238E27FC236}">
                        <a16:creationId xmlns:a16="http://schemas.microsoft.com/office/drawing/2014/main" id="{03227A3A-CFFD-6ABE-F904-773E0CB2AA5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39323" y="620980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9" name="Ellipse 495">
                    <a:extLst>
                      <a:ext uri="{FF2B5EF4-FFF2-40B4-BE49-F238E27FC236}">
                        <a16:creationId xmlns:a16="http://schemas.microsoft.com/office/drawing/2014/main" id="{E123F174-75DF-B45B-0749-0498D9AAB60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75506" y="604528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0" name="Ellipse 495">
                    <a:extLst>
                      <a:ext uri="{FF2B5EF4-FFF2-40B4-BE49-F238E27FC236}">
                        <a16:creationId xmlns:a16="http://schemas.microsoft.com/office/drawing/2014/main" id="{EFA2F1D5-B204-ADA6-607E-58E74F318D1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73337" y="611749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1" name="Ellipse 495">
                    <a:extLst>
                      <a:ext uri="{FF2B5EF4-FFF2-40B4-BE49-F238E27FC236}">
                        <a16:creationId xmlns:a16="http://schemas.microsoft.com/office/drawing/2014/main" id="{F395B368-B0E1-5C4E-31C8-8D8AE248092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51409" y="621392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2" name="Ellipse 495">
                    <a:extLst>
                      <a:ext uri="{FF2B5EF4-FFF2-40B4-BE49-F238E27FC236}">
                        <a16:creationId xmlns:a16="http://schemas.microsoft.com/office/drawing/2014/main" id="{71972735-9AB5-1415-AB28-AE4883B6C87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96358" y="618560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3" name="Ellipse 495">
                    <a:extLst>
                      <a:ext uri="{FF2B5EF4-FFF2-40B4-BE49-F238E27FC236}">
                        <a16:creationId xmlns:a16="http://schemas.microsoft.com/office/drawing/2014/main" id="{B3454B03-C421-5CEE-328F-E112C22E383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35694" y="61656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4" name="Ellipse 495">
                    <a:extLst>
                      <a:ext uri="{FF2B5EF4-FFF2-40B4-BE49-F238E27FC236}">
                        <a16:creationId xmlns:a16="http://schemas.microsoft.com/office/drawing/2014/main" id="{F85D8658-1434-CA17-9FD3-7630F749949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27781" y="611012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5" name="Ellipse 495">
                    <a:extLst>
                      <a:ext uri="{FF2B5EF4-FFF2-40B4-BE49-F238E27FC236}">
                        <a16:creationId xmlns:a16="http://schemas.microsoft.com/office/drawing/2014/main" id="{198486B1-6137-5B1F-DF0D-D9628938CE8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23692" y="606129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6" name="Ellipse 495">
                    <a:extLst>
                      <a:ext uri="{FF2B5EF4-FFF2-40B4-BE49-F238E27FC236}">
                        <a16:creationId xmlns:a16="http://schemas.microsoft.com/office/drawing/2014/main" id="{CF1B78A5-5CA6-EDD8-ED3D-9491BE229EA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03287" y="617005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7" name="Ellipse 495">
                    <a:extLst>
                      <a:ext uri="{FF2B5EF4-FFF2-40B4-BE49-F238E27FC236}">
                        <a16:creationId xmlns:a16="http://schemas.microsoft.com/office/drawing/2014/main" id="{AC06E228-5AC7-55D3-B3E7-B124DE54708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24267" y="610916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8" name="Ellipse 495">
                    <a:extLst>
                      <a:ext uri="{FF2B5EF4-FFF2-40B4-BE49-F238E27FC236}">
                        <a16:creationId xmlns:a16="http://schemas.microsoft.com/office/drawing/2014/main" id="{D324A166-BB5E-9121-ABFC-52BC7DF3B57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76797" y="612017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9" name="Ellipse 495">
                    <a:extLst>
                      <a:ext uri="{FF2B5EF4-FFF2-40B4-BE49-F238E27FC236}">
                        <a16:creationId xmlns:a16="http://schemas.microsoft.com/office/drawing/2014/main" id="{08EDD6A4-12EE-5D50-E8AD-3CE82FF0CBE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08787" y="605503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0" name="Ellipse 495">
                    <a:extLst>
                      <a:ext uri="{FF2B5EF4-FFF2-40B4-BE49-F238E27FC236}">
                        <a16:creationId xmlns:a16="http://schemas.microsoft.com/office/drawing/2014/main" id="{AD39CF1B-22A1-7CD1-7376-2FFB0DEE158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73649" y="606681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1" name="Ellipse 495">
                    <a:extLst>
                      <a:ext uri="{FF2B5EF4-FFF2-40B4-BE49-F238E27FC236}">
                        <a16:creationId xmlns:a16="http://schemas.microsoft.com/office/drawing/2014/main" id="{DABB34E1-969B-E341-80EB-E86173E6E63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98523" y="601512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2" name="Ellipse 495">
                    <a:extLst>
                      <a:ext uri="{FF2B5EF4-FFF2-40B4-BE49-F238E27FC236}">
                        <a16:creationId xmlns:a16="http://schemas.microsoft.com/office/drawing/2014/main" id="{F3764832-C8EE-DDB3-A9E5-5F5ECA2FD19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84447" y="601937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3" name="Ellipse 495">
                    <a:extLst>
                      <a:ext uri="{FF2B5EF4-FFF2-40B4-BE49-F238E27FC236}">
                        <a16:creationId xmlns:a16="http://schemas.microsoft.com/office/drawing/2014/main" id="{346AFDD2-A5CE-28CD-7DA5-019A8BC7A6F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47349" y="597523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4" name="Ellipse 495">
                    <a:extLst>
                      <a:ext uri="{FF2B5EF4-FFF2-40B4-BE49-F238E27FC236}">
                        <a16:creationId xmlns:a16="http://schemas.microsoft.com/office/drawing/2014/main" id="{9CD2AE2A-5219-E1DA-5D0C-1735C44122E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88397" y="596690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5" name="Ellipse 495">
                    <a:extLst>
                      <a:ext uri="{FF2B5EF4-FFF2-40B4-BE49-F238E27FC236}">
                        <a16:creationId xmlns:a16="http://schemas.microsoft.com/office/drawing/2014/main" id="{B8517773-038F-D4DE-30D9-2DB376EBB60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88133" y="547857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6" name="Ellipse 495">
                    <a:extLst>
                      <a:ext uri="{FF2B5EF4-FFF2-40B4-BE49-F238E27FC236}">
                        <a16:creationId xmlns:a16="http://schemas.microsoft.com/office/drawing/2014/main" id="{28F1DB92-EF4D-D9BE-E7F2-F60D97E9FF5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99202" y="551484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7" name="Ellipse 495">
                    <a:extLst>
                      <a:ext uri="{FF2B5EF4-FFF2-40B4-BE49-F238E27FC236}">
                        <a16:creationId xmlns:a16="http://schemas.microsoft.com/office/drawing/2014/main" id="{96A56954-5560-23D7-533F-19EAF717D0C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95513" y="558333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8" name="Ellipse 495">
                    <a:extLst>
                      <a:ext uri="{FF2B5EF4-FFF2-40B4-BE49-F238E27FC236}">
                        <a16:creationId xmlns:a16="http://schemas.microsoft.com/office/drawing/2014/main" id="{6E7A101B-A50F-9F83-3BD4-B8D8B42FD51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46212" y="54500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9" name="Ellipse 495">
                    <a:extLst>
                      <a:ext uri="{FF2B5EF4-FFF2-40B4-BE49-F238E27FC236}">
                        <a16:creationId xmlns:a16="http://schemas.microsoft.com/office/drawing/2014/main" id="{D119B4AF-47E7-EB3F-B4FC-A0A579A46B7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21474" y="550327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0" name="Ellipse 495">
                    <a:extLst>
                      <a:ext uri="{FF2B5EF4-FFF2-40B4-BE49-F238E27FC236}">
                        <a16:creationId xmlns:a16="http://schemas.microsoft.com/office/drawing/2014/main" id="{AAB404B8-3A92-7FF1-B3CF-3CB3947AEAC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52959" y="55460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1" name="Ellipse 495">
                    <a:extLst>
                      <a:ext uri="{FF2B5EF4-FFF2-40B4-BE49-F238E27FC236}">
                        <a16:creationId xmlns:a16="http://schemas.microsoft.com/office/drawing/2014/main" id="{802B842D-193A-8D3F-A863-718B97284B0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83698" y="545309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2" name="Ellipse 495">
                    <a:extLst>
                      <a:ext uri="{FF2B5EF4-FFF2-40B4-BE49-F238E27FC236}">
                        <a16:creationId xmlns:a16="http://schemas.microsoft.com/office/drawing/2014/main" id="{C4C9608E-F3EC-A7DB-0BFA-E9B86F57790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30829" y="550757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3" name="Ellipse 495">
                    <a:extLst>
                      <a:ext uri="{FF2B5EF4-FFF2-40B4-BE49-F238E27FC236}">
                        <a16:creationId xmlns:a16="http://schemas.microsoft.com/office/drawing/2014/main" id="{BFA84208-9A46-3B1E-EF8D-93B4FA225BD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04219" y="547002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4" name="Ellipse 495">
                    <a:extLst>
                      <a:ext uri="{FF2B5EF4-FFF2-40B4-BE49-F238E27FC236}">
                        <a16:creationId xmlns:a16="http://schemas.microsoft.com/office/drawing/2014/main" id="{C9DA9A59-23E3-05AB-2D4E-84B8371BD83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91260" y="551495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5" name="Ellipse 495">
                    <a:extLst>
                      <a:ext uri="{FF2B5EF4-FFF2-40B4-BE49-F238E27FC236}">
                        <a16:creationId xmlns:a16="http://schemas.microsoft.com/office/drawing/2014/main" id="{039DC8F7-1674-75FC-1870-F73462E61A7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77523" y="55849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6" name="Ellipse 495">
                    <a:extLst>
                      <a:ext uri="{FF2B5EF4-FFF2-40B4-BE49-F238E27FC236}">
                        <a16:creationId xmlns:a16="http://schemas.microsoft.com/office/drawing/2014/main" id="{14F3C587-EBD4-46FD-5ADC-63D4BC1C018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47720" y="551850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7" name="Ellipse 495">
                    <a:extLst>
                      <a:ext uri="{FF2B5EF4-FFF2-40B4-BE49-F238E27FC236}">
                        <a16:creationId xmlns:a16="http://schemas.microsoft.com/office/drawing/2014/main" id="{484E2C08-280A-7F24-32E1-A863CB4F328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27608" y="556490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8" name="Ellipse 495">
                    <a:extLst>
                      <a:ext uri="{FF2B5EF4-FFF2-40B4-BE49-F238E27FC236}">
                        <a16:creationId xmlns:a16="http://schemas.microsoft.com/office/drawing/2014/main" id="{2D01482C-7437-F234-513A-90E884C47AC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87675" y="560132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9" name="Ellipse 495">
                    <a:extLst>
                      <a:ext uri="{FF2B5EF4-FFF2-40B4-BE49-F238E27FC236}">
                        <a16:creationId xmlns:a16="http://schemas.microsoft.com/office/drawing/2014/main" id="{08A56CD8-EA9D-1C06-2F94-4E91E9B2991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95905" y="553450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0" name="Ellipse 495">
                    <a:extLst>
                      <a:ext uri="{FF2B5EF4-FFF2-40B4-BE49-F238E27FC236}">
                        <a16:creationId xmlns:a16="http://schemas.microsoft.com/office/drawing/2014/main" id="{4BA5FBB4-F079-0E1C-1CA9-172110ABD2A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96481" y="55823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1" name="Ellipse 495">
                    <a:extLst>
                      <a:ext uri="{FF2B5EF4-FFF2-40B4-BE49-F238E27FC236}">
                        <a16:creationId xmlns:a16="http://schemas.microsoft.com/office/drawing/2014/main" id="{47B9DF51-31F9-A5FD-CA68-6722DFE2A1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49011" y="559339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2" name="Ellipse 495">
                    <a:extLst>
                      <a:ext uri="{FF2B5EF4-FFF2-40B4-BE49-F238E27FC236}">
                        <a16:creationId xmlns:a16="http://schemas.microsoft.com/office/drawing/2014/main" id="{CDC3FF76-F430-0956-6F6E-149EA869DA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81000" y="552824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3" name="Ellipse 495">
                    <a:extLst>
                      <a:ext uri="{FF2B5EF4-FFF2-40B4-BE49-F238E27FC236}">
                        <a16:creationId xmlns:a16="http://schemas.microsoft.com/office/drawing/2014/main" id="{29E24988-0B5F-9A95-BA05-E16D1FBA4D7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32908" y="553803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4" name="Ellipse 495">
                    <a:extLst>
                      <a:ext uri="{FF2B5EF4-FFF2-40B4-BE49-F238E27FC236}">
                        <a16:creationId xmlns:a16="http://schemas.microsoft.com/office/drawing/2014/main" id="{F529261C-871E-0F55-F167-315B9722F32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70737" y="548833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5" name="Ellipse 495">
                    <a:extLst>
                      <a:ext uri="{FF2B5EF4-FFF2-40B4-BE49-F238E27FC236}">
                        <a16:creationId xmlns:a16="http://schemas.microsoft.com/office/drawing/2014/main" id="{B4B71337-F01B-A541-AD16-0684E158055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56661" y="549259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6" name="Ellipse 495">
                    <a:extLst>
                      <a:ext uri="{FF2B5EF4-FFF2-40B4-BE49-F238E27FC236}">
                        <a16:creationId xmlns:a16="http://schemas.microsoft.com/office/drawing/2014/main" id="{7ACEB96B-5E5A-A837-5386-A53ABC1815E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19562" y="544844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7" name="Ellipse 495">
                    <a:extLst>
                      <a:ext uri="{FF2B5EF4-FFF2-40B4-BE49-F238E27FC236}">
                        <a16:creationId xmlns:a16="http://schemas.microsoft.com/office/drawing/2014/main" id="{8A945B1D-ABAF-C7E6-F9A5-65008AA0070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89778" y="58475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8" name="Ellipse 495">
                    <a:extLst>
                      <a:ext uri="{FF2B5EF4-FFF2-40B4-BE49-F238E27FC236}">
                        <a16:creationId xmlns:a16="http://schemas.microsoft.com/office/drawing/2014/main" id="{8B748AD7-ADD3-FED2-D6A3-C5A164BCC3C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56995" y="590761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9" name="Ellipse 495">
                    <a:extLst>
                      <a:ext uri="{FF2B5EF4-FFF2-40B4-BE49-F238E27FC236}">
                        <a16:creationId xmlns:a16="http://schemas.microsoft.com/office/drawing/2014/main" id="{D631C124-5DCA-B420-FA7B-D4E834D0367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788287" y="59126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0" name="Ellipse 495">
                    <a:extLst>
                      <a:ext uri="{FF2B5EF4-FFF2-40B4-BE49-F238E27FC236}">
                        <a16:creationId xmlns:a16="http://schemas.microsoft.com/office/drawing/2014/main" id="{C3080631-9232-73C6-137B-0534BFEBFC4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21900" y="562844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1" name="Ellipse 495">
                    <a:extLst>
                      <a:ext uri="{FF2B5EF4-FFF2-40B4-BE49-F238E27FC236}">
                        <a16:creationId xmlns:a16="http://schemas.microsoft.com/office/drawing/2014/main" id="{8A019C4F-24B2-2733-81CB-4C8A273CC28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747140" y="58520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2" name="Ellipse 495">
                    <a:extLst>
                      <a:ext uri="{FF2B5EF4-FFF2-40B4-BE49-F238E27FC236}">
                        <a16:creationId xmlns:a16="http://schemas.microsoft.com/office/drawing/2014/main" id="{34966169-1ECD-9ECF-EA33-678DA834E68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37926" y="589338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3" name="Ellipse 495">
                    <a:extLst>
                      <a:ext uri="{FF2B5EF4-FFF2-40B4-BE49-F238E27FC236}">
                        <a16:creationId xmlns:a16="http://schemas.microsoft.com/office/drawing/2014/main" id="{A367D427-F216-F261-9223-43FBEECE99E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88552" y="586332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4" name="Ellipse 495">
                    <a:extLst>
                      <a:ext uri="{FF2B5EF4-FFF2-40B4-BE49-F238E27FC236}">
                        <a16:creationId xmlns:a16="http://schemas.microsoft.com/office/drawing/2014/main" id="{6AAF6A34-F7F1-76A7-635B-736B45FAF58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67206" y="590581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5" name="Ellipse 495">
                    <a:extLst>
                      <a:ext uri="{FF2B5EF4-FFF2-40B4-BE49-F238E27FC236}">
                        <a16:creationId xmlns:a16="http://schemas.microsoft.com/office/drawing/2014/main" id="{07A11564-7E78-2E92-3A51-113A317FE92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78993" y="590867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6" name="Ellipse 495">
                    <a:extLst>
                      <a:ext uri="{FF2B5EF4-FFF2-40B4-BE49-F238E27FC236}">
                        <a16:creationId xmlns:a16="http://schemas.microsoft.com/office/drawing/2014/main" id="{543C0E1C-4BB7-6962-9A94-9A11438CDCC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22900" y="587744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7" name="Ellipse 495">
                    <a:extLst>
                      <a:ext uri="{FF2B5EF4-FFF2-40B4-BE49-F238E27FC236}">
                        <a16:creationId xmlns:a16="http://schemas.microsoft.com/office/drawing/2014/main" id="{DBE0BCCC-FBBC-FC9E-D992-84A27E6D8DE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39137" y="593362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8" name="Ellipse 495">
                    <a:extLst>
                      <a:ext uri="{FF2B5EF4-FFF2-40B4-BE49-F238E27FC236}">
                        <a16:creationId xmlns:a16="http://schemas.microsoft.com/office/drawing/2014/main" id="{DEAF7670-6FF1-1A73-9658-37CA4BE51A4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06086" y="591464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9" name="Ellipse 495">
                    <a:extLst>
                      <a:ext uri="{FF2B5EF4-FFF2-40B4-BE49-F238E27FC236}">
                        <a16:creationId xmlns:a16="http://schemas.microsoft.com/office/drawing/2014/main" id="{5DCAE17E-3440-F88F-1F97-1BB4C0F2B1B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43644" y="58400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0" name="Ellipse 495">
                    <a:extLst>
                      <a:ext uri="{FF2B5EF4-FFF2-40B4-BE49-F238E27FC236}">
                        <a16:creationId xmlns:a16="http://schemas.microsoft.com/office/drawing/2014/main" id="{5764D282-62BF-2C7C-609D-ED22E723025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57317" y="582031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1" name="Ellipse 495">
                    <a:extLst>
                      <a:ext uri="{FF2B5EF4-FFF2-40B4-BE49-F238E27FC236}">
                        <a16:creationId xmlns:a16="http://schemas.microsoft.com/office/drawing/2014/main" id="{F8A3C22C-7AB2-34DB-547F-6F78FBF4D63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33688" y="589441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2" name="Ellipse 495">
                    <a:extLst>
                      <a:ext uri="{FF2B5EF4-FFF2-40B4-BE49-F238E27FC236}">
                        <a16:creationId xmlns:a16="http://schemas.microsoft.com/office/drawing/2014/main" id="{91EA7D07-C700-35FA-DE84-AC783ED51E2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105620" y="58621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3" name="Ellipse 495">
                    <a:extLst>
                      <a:ext uri="{FF2B5EF4-FFF2-40B4-BE49-F238E27FC236}">
                        <a16:creationId xmlns:a16="http://schemas.microsoft.com/office/drawing/2014/main" id="{9223FC6F-02A4-0E0A-EDEC-206EC84FA2B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043512" y="583806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4" name="Ellipse 495">
                    <a:extLst>
                      <a:ext uri="{FF2B5EF4-FFF2-40B4-BE49-F238E27FC236}">
                        <a16:creationId xmlns:a16="http://schemas.microsoft.com/office/drawing/2014/main" id="{53E1F5A2-22BA-0CB6-970A-78D76966FE3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89179" y="583534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5" name="Ellipse 495">
                    <a:extLst>
                      <a:ext uri="{FF2B5EF4-FFF2-40B4-BE49-F238E27FC236}">
                        <a16:creationId xmlns:a16="http://schemas.microsoft.com/office/drawing/2014/main" id="{B07BEAC6-C857-964F-A4B7-93968661E37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833328" y="594306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6" name="Ellipse 495">
                    <a:extLst>
                      <a:ext uri="{FF2B5EF4-FFF2-40B4-BE49-F238E27FC236}">
                        <a16:creationId xmlns:a16="http://schemas.microsoft.com/office/drawing/2014/main" id="{728E92F8-AF6F-EA94-B234-14C65EC49AC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1923130" y="594228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7" name="Ellipse 495">
                    <a:extLst>
                      <a:ext uri="{FF2B5EF4-FFF2-40B4-BE49-F238E27FC236}">
                        <a16:creationId xmlns:a16="http://schemas.microsoft.com/office/drawing/2014/main" id="{49BDBA9A-58D9-905C-B4BD-0F13F08E82F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220466" y="590712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8" name="Ellipse 495">
                    <a:extLst>
                      <a:ext uri="{FF2B5EF4-FFF2-40B4-BE49-F238E27FC236}">
                        <a16:creationId xmlns:a16="http://schemas.microsoft.com/office/drawing/2014/main" id="{B1BFE220-04D8-3E38-88D6-60CA37E33A03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227388" y="561907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9" name="Ellipse 495">
                    <a:extLst>
                      <a:ext uri="{FF2B5EF4-FFF2-40B4-BE49-F238E27FC236}">
                        <a16:creationId xmlns:a16="http://schemas.microsoft.com/office/drawing/2014/main" id="{7218B660-D439-F1A0-F870-9924270BF0B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228626" y="567713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0" name="Ellipse 495">
                    <a:extLst>
                      <a:ext uri="{FF2B5EF4-FFF2-40B4-BE49-F238E27FC236}">
                        <a16:creationId xmlns:a16="http://schemas.microsoft.com/office/drawing/2014/main" id="{9466175A-C4A0-8668-945B-59254CAC0B9C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261786" y="584290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1" name="Ellipse 495">
                    <a:extLst>
                      <a:ext uri="{FF2B5EF4-FFF2-40B4-BE49-F238E27FC236}">
                        <a16:creationId xmlns:a16="http://schemas.microsoft.com/office/drawing/2014/main" id="{B06AF8DE-84D6-3438-C7EC-5577975305AB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230418" y="578501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2" name="Ellipse 495">
                    <a:extLst>
                      <a:ext uri="{FF2B5EF4-FFF2-40B4-BE49-F238E27FC236}">
                        <a16:creationId xmlns:a16="http://schemas.microsoft.com/office/drawing/2014/main" id="{E448BDA7-7733-5D88-7719-092994F3BAA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225843" y="572783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3" name="Ellipse 495">
                    <a:extLst>
                      <a:ext uri="{FF2B5EF4-FFF2-40B4-BE49-F238E27FC236}">
                        <a16:creationId xmlns:a16="http://schemas.microsoft.com/office/drawing/2014/main" id="{EB8A2141-E572-1A50-F318-EB71D1FC7A4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964320" y="53729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4" name="Ellipse 495">
                    <a:extLst>
                      <a:ext uri="{FF2B5EF4-FFF2-40B4-BE49-F238E27FC236}">
                        <a16:creationId xmlns:a16="http://schemas.microsoft.com/office/drawing/2014/main" id="{C50837A2-93B7-BC8B-29CD-625931C55D7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194365" y="564175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5" name="Ellipse 495">
                    <a:extLst>
                      <a:ext uri="{FF2B5EF4-FFF2-40B4-BE49-F238E27FC236}">
                        <a16:creationId xmlns:a16="http://schemas.microsoft.com/office/drawing/2014/main" id="{64C7255F-DABC-06F6-1836-537DA01D690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195505" y="57016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6" name="Ellipse 495">
                    <a:extLst>
                      <a:ext uri="{FF2B5EF4-FFF2-40B4-BE49-F238E27FC236}">
                        <a16:creationId xmlns:a16="http://schemas.microsoft.com/office/drawing/2014/main" id="{A0085462-4A50-0B31-9604-DA7B2C928AA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179396" y="576796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7" name="Ellipse 495">
                    <a:extLst>
                      <a:ext uri="{FF2B5EF4-FFF2-40B4-BE49-F238E27FC236}">
                        <a16:creationId xmlns:a16="http://schemas.microsoft.com/office/drawing/2014/main" id="{FB54051E-98BB-A84E-EEAB-4D5400DCD1ED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817137" y="554384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8" name="Ellipse 495">
                    <a:extLst>
                      <a:ext uri="{FF2B5EF4-FFF2-40B4-BE49-F238E27FC236}">
                        <a16:creationId xmlns:a16="http://schemas.microsoft.com/office/drawing/2014/main" id="{362C8F30-4D32-332A-1A64-7B040CF5708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792404" y="56124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9" name="Ellipse 495">
                    <a:extLst>
                      <a:ext uri="{FF2B5EF4-FFF2-40B4-BE49-F238E27FC236}">
                        <a16:creationId xmlns:a16="http://schemas.microsoft.com/office/drawing/2014/main" id="{7CBC50B0-EC09-8F8D-600C-C71422F2403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757111" y="59675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0" name="Ellipse 495">
                    <a:extLst>
                      <a:ext uri="{FF2B5EF4-FFF2-40B4-BE49-F238E27FC236}">
                        <a16:creationId xmlns:a16="http://schemas.microsoft.com/office/drawing/2014/main" id="{BE2AA19F-1F64-4EF9-C592-50C8056631A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792404" y="565585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1" name="Ellipse 495">
                    <a:extLst>
                      <a:ext uri="{FF2B5EF4-FFF2-40B4-BE49-F238E27FC236}">
                        <a16:creationId xmlns:a16="http://schemas.microsoft.com/office/drawing/2014/main" id="{7B7A5427-B70E-06A9-B91A-F983973158AD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759384" y="57060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2" name="Ellipse 495">
                    <a:extLst>
                      <a:ext uri="{FF2B5EF4-FFF2-40B4-BE49-F238E27FC236}">
                        <a16:creationId xmlns:a16="http://schemas.microsoft.com/office/drawing/2014/main" id="{29BEEB43-4E34-35AF-7F09-5F9ADB4A46A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146048" y="566144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3" name="Ellipse 495">
                    <a:extLst>
                      <a:ext uri="{FF2B5EF4-FFF2-40B4-BE49-F238E27FC236}">
                        <a16:creationId xmlns:a16="http://schemas.microsoft.com/office/drawing/2014/main" id="{DA94294D-513B-B774-1D5C-1AB0F60F68CB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143855" y="571622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4" name="Ellipse 495">
                    <a:extLst>
                      <a:ext uri="{FF2B5EF4-FFF2-40B4-BE49-F238E27FC236}">
                        <a16:creationId xmlns:a16="http://schemas.microsoft.com/office/drawing/2014/main" id="{68D2E352-B22D-F801-C257-23B0A9E2D4F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130134" y="57913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5" name="Ellipse 495">
                    <a:extLst>
                      <a:ext uri="{FF2B5EF4-FFF2-40B4-BE49-F238E27FC236}">
                        <a16:creationId xmlns:a16="http://schemas.microsoft.com/office/drawing/2014/main" id="{FEF890D3-F410-FB6D-589A-04195EC2E44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98649" y="562890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6" name="Ellipse 495">
                    <a:extLst>
                      <a:ext uri="{FF2B5EF4-FFF2-40B4-BE49-F238E27FC236}">
                        <a16:creationId xmlns:a16="http://schemas.microsoft.com/office/drawing/2014/main" id="{3FB92602-E4E6-BA13-F930-6A38EF604E30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747140" y="579115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7" name="Ellipse 495">
                    <a:extLst>
                      <a:ext uri="{FF2B5EF4-FFF2-40B4-BE49-F238E27FC236}">
                        <a16:creationId xmlns:a16="http://schemas.microsoft.com/office/drawing/2014/main" id="{9169B1A1-CF62-1B0C-77FD-ED4544D442D3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855667" y="562726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8" name="Ellipse 495">
                    <a:extLst>
                      <a:ext uri="{FF2B5EF4-FFF2-40B4-BE49-F238E27FC236}">
                        <a16:creationId xmlns:a16="http://schemas.microsoft.com/office/drawing/2014/main" id="{4B6DE191-C7A9-EEBE-9DEE-35D325A99FCC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84597" y="568134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9" name="Ellipse 495">
                    <a:extLst>
                      <a:ext uri="{FF2B5EF4-FFF2-40B4-BE49-F238E27FC236}">
                        <a16:creationId xmlns:a16="http://schemas.microsoft.com/office/drawing/2014/main" id="{626D89AC-2114-6ACB-1711-526ADEFC38A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35146" y="56441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0" name="Ellipse 495">
                    <a:extLst>
                      <a:ext uri="{FF2B5EF4-FFF2-40B4-BE49-F238E27FC236}">
                        <a16:creationId xmlns:a16="http://schemas.microsoft.com/office/drawing/2014/main" id="{05C7F0D2-B270-3C32-7A25-E20FA80B074F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104683" y="573689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1" name="Ellipse 495">
                    <a:extLst>
                      <a:ext uri="{FF2B5EF4-FFF2-40B4-BE49-F238E27FC236}">
                        <a16:creationId xmlns:a16="http://schemas.microsoft.com/office/drawing/2014/main" id="{47042465-7730-666A-0401-C834A1E289C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37889" y="571640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2" name="Ellipse 495">
                    <a:extLst>
                      <a:ext uri="{FF2B5EF4-FFF2-40B4-BE49-F238E27FC236}">
                        <a16:creationId xmlns:a16="http://schemas.microsoft.com/office/drawing/2014/main" id="{7052D2FE-194B-1DF1-B7C6-CB669EDE1DC2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61843" y="575914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3" name="Ellipse 495">
                    <a:extLst>
                      <a:ext uri="{FF2B5EF4-FFF2-40B4-BE49-F238E27FC236}">
                        <a16:creationId xmlns:a16="http://schemas.microsoft.com/office/drawing/2014/main" id="{3B2B2FCE-F0E8-5FEB-7E57-AB88C322F06D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85796" y="580188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4" name="Ellipse 495">
                    <a:extLst>
                      <a:ext uri="{FF2B5EF4-FFF2-40B4-BE49-F238E27FC236}">
                        <a16:creationId xmlns:a16="http://schemas.microsoft.com/office/drawing/2014/main" id="{44BA34E7-FFDB-DBD0-026A-A054767AD78B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27829" y="579624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5" name="Ellipse 495">
                    <a:extLst>
                      <a:ext uri="{FF2B5EF4-FFF2-40B4-BE49-F238E27FC236}">
                        <a16:creationId xmlns:a16="http://schemas.microsoft.com/office/drawing/2014/main" id="{D6C04DEC-3F9A-A15D-86DC-7315A80B849D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991645" y="56926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6" name="Ellipse 495">
                    <a:extLst>
                      <a:ext uri="{FF2B5EF4-FFF2-40B4-BE49-F238E27FC236}">
                        <a16:creationId xmlns:a16="http://schemas.microsoft.com/office/drawing/2014/main" id="{B1F12EE0-AED1-BD39-EDE8-47E3D98FA816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993815" y="576488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7" name="Ellipse 495">
                    <a:extLst>
                      <a:ext uri="{FF2B5EF4-FFF2-40B4-BE49-F238E27FC236}">
                        <a16:creationId xmlns:a16="http://schemas.microsoft.com/office/drawing/2014/main" id="{7F8C622B-F6EB-4443-37D9-0741E2A6D8A0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939371" y="575751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8" name="Ellipse 495">
                    <a:extLst>
                      <a:ext uri="{FF2B5EF4-FFF2-40B4-BE49-F238E27FC236}">
                        <a16:creationId xmlns:a16="http://schemas.microsoft.com/office/drawing/2014/main" id="{A189F653-271D-EEBB-12AB-FF111E64C6FC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943460" y="57086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9" name="Ellipse 495">
                    <a:extLst>
                      <a:ext uri="{FF2B5EF4-FFF2-40B4-BE49-F238E27FC236}">
                        <a16:creationId xmlns:a16="http://schemas.microsoft.com/office/drawing/2014/main" id="{E1525346-244E-A449-33CA-ED5A764E5E7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821739" y="576252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0" name="Ellipse 495">
                    <a:extLst>
                      <a:ext uri="{FF2B5EF4-FFF2-40B4-BE49-F238E27FC236}">
                        <a16:creationId xmlns:a16="http://schemas.microsoft.com/office/drawing/2014/main" id="{48061219-58F2-037A-ED8C-8F505D0CCB5E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890354" y="576756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1" name="Ellipse 495">
                    <a:extLst>
                      <a:ext uri="{FF2B5EF4-FFF2-40B4-BE49-F238E27FC236}">
                        <a16:creationId xmlns:a16="http://schemas.microsoft.com/office/drawing/2014/main" id="{BFF2671B-12B6-B78C-F79E-722C6757FF1D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858365" y="570242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2" name="Ellipse 495">
                    <a:extLst>
                      <a:ext uri="{FF2B5EF4-FFF2-40B4-BE49-F238E27FC236}">
                        <a16:creationId xmlns:a16="http://schemas.microsoft.com/office/drawing/2014/main" id="{A7A701EE-D6C0-7E79-BCCE-85A5FC2C620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906457" y="571221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3" name="Ellipse 495">
                    <a:extLst>
                      <a:ext uri="{FF2B5EF4-FFF2-40B4-BE49-F238E27FC236}">
                        <a16:creationId xmlns:a16="http://schemas.microsoft.com/office/drawing/2014/main" id="{04DAA7EE-F524-BDF9-63D8-55DC864856E2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968628" y="566251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4" name="Ellipse 495">
                    <a:extLst>
                      <a:ext uri="{FF2B5EF4-FFF2-40B4-BE49-F238E27FC236}">
                        <a16:creationId xmlns:a16="http://schemas.microsoft.com/office/drawing/2014/main" id="{8F109C52-6D07-C1BB-8A3A-909A6F5BDDE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882704" y="56667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5" name="Ellipse 495">
                    <a:extLst>
                      <a:ext uri="{FF2B5EF4-FFF2-40B4-BE49-F238E27FC236}">
                        <a16:creationId xmlns:a16="http://schemas.microsoft.com/office/drawing/2014/main" id="{1E15C98D-97F3-5DE3-C335-D0390D378B0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160330" y="56126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6" name="Ellipse 495">
                    <a:extLst>
                      <a:ext uri="{FF2B5EF4-FFF2-40B4-BE49-F238E27FC236}">
                        <a16:creationId xmlns:a16="http://schemas.microsoft.com/office/drawing/2014/main" id="{96D216F5-FFAA-4D10-6F06-0CC69196339D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850519" y="54628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7" name="Ellipse 495">
                    <a:extLst>
                      <a:ext uri="{FF2B5EF4-FFF2-40B4-BE49-F238E27FC236}">
                        <a16:creationId xmlns:a16="http://schemas.microsoft.com/office/drawing/2014/main" id="{16BEB236-6713-A5C5-15D9-2B7022A4807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145227" y="54263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8" name="Ellipse 495">
                    <a:extLst>
                      <a:ext uri="{FF2B5EF4-FFF2-40B4-BE49-F238E27FC236}">
                        <a16:creationId xmlns:a16="http://schemas.microsoft.com/office/drawing/2014/main" id="{3EBED883-AB18-2EFF-F6F8-719301071F59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94125" y="539428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9" name="Ellipse 495">
                    <a:extLst>
                      <a:ext uri="{FF2B5EF4-FFF2-40B4-BE49-F238E27FC236}">
                        <a16:creationId xmlns:a16="http://schemas.microsoft.com/office/drawing/2014/main" id="{41CB09BF-1E85-DD70-2E22-DBBC1801C3E5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26739" y="540875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80" name="Ellipse 495">
                    <a:extLst>
                      <a:ext uri="{FF2B5EF4-FFF2-40B4-BE49-F238E27FC236}">
                        <a16:creationId xmlns:a16="http://schemas.microsoft.com/office/drawing/2014/main" id="{03D8A60B-F69A-418D-3458-8BFE25BE854B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011749" y="536918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81" name="Ellipse 495">
                    <a:extLst>
                      <a:ext uri="{FF2B5EF4-FFF2-40B4-BE49-F238E27FC236}">
                        <a16:creationId xmlns:a16="http://schemas.microsoft.com/office/drawing/2014/main" id="{AE984755-6581-70A1-184F-A2C3962E1DF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972304" y="542049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82" name="Ellipse 495">
                    <a:extLst>
                      <a:ext uri="{FF2B5EF4-FFF2-40B4-BE49-F238E27FC236}">
                        <a16:creationId xmlns:a16="http://schemas.microsoft.com/office/drawing/2014/main" id="{FBB5BED0-EB8B-C096-7E0A-00121A3A515B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932858" y="541059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83" name="Ellipse 495">
                    <a:extLst>
                      <a:ext uri="{FF2B5EF4-FFF2-40B4-BE49-F238E27FC236}">
                        <a16:creationId xmlns:a16="http://schemas.microsoft.com/office/drawing/2014/main" id="{F0427127-BA5B-9DC0-EECF-57D8BE0B75A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929932" y="537182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84" name="Ellipse 495">
                    <a:extLst>
                      <a:ext uri="{FF2B5EF4-FFF2-40B4-BE49-F238E27FC236}">
                        <a16:creationId xmlns:a16="http://schemas.microsoft.com/office/drawing/2014/main" id="{BC85BCA4-3A96-9155-400E-D0424FBB9A9C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1882405" y="54002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123" name="Ellipse 82">
                  <a:extLst>
                    <a:ext uri="{FF2B5EF4-FFF2-40B4-BE49-F238E27FC236}">
                      <a16:creationId xmlns:a16="http://schemas.microsoft.com/office/drawing/2014/main" id="{DDAF2133-3CD1-9348-9D47-C8C933B7995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19672" y="5367144"/>
                  <a:ext cx="576064" cy="1158200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001F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C19C7ED6-FDB0-9DDF-059D-8616EC347CCC}"/>
                  </a:ext>
                </a:extLst>
              </p:cNvPr>
              <p:cNvGrpSpPr/>
              <p:nvPr/>
            </p:nvGrpSpPr>
            <p:grpSpPr>
              <a:xfrm>
                <a:off x="2279909" y="5433174"/>
                <a:ext cx="538607" cy="1021116"/>
                <a:chOff x="2348790" y="5436395"/>
                <a:chExt cx="538607" cy="1021116"/>
              </a:xfrm>
            </p:grpSpPr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47D0E30D-49FA-F217-FE3A-2190F6F4D56B}"/>
                    </a:ext>
                  </a:extLst>
                </p:cNvPr>
                <p:cNvGrpSpPr/>
                <p:nvPr/>
              </p:nvGrpSpPr>
              <p:grpSpPr>
                <a:xfrm>
                  <a:off x="2348790" y="5436652"/>
                  <a:ext cx="522386" cy="1020859"/>
                  <a:chOff x="2348790" y="5436652"/>
                  <a:chExt cx="522386" cy="1020859"/>
                </a:xfrm>
              </p:grpSpPr>
              <p:sp>
                <p:nvSpPr>
                  <p:cNvPr id="199" name="Ellipse 495">
                    <a:extLst>
                      <a:ext uri="{FF2B5EF4-FFF2-40B4-BE49-F238E27FC236}">
                        <a16:creationId xmlns:a16="http://schemas.microsoft.com/office/drawing/2014/main" id="{6BBB4FBC-C6FD-5BA1-DA0C-2A0CC5E86AB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00046" y="628488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0" name="Ellipse 495">
                    <a:extLst>
                      <a:ext uri="{FF2B5EF4-FFF2-40B4-BE49-F238E27FC236}">
                        <a16:creationId xmlns:a16="http://schemas.microsoft.com/office/drawing/2014/main" id="{81EB51BA-DD8F-A41F-E49E-B429A481C96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81299" y="63947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1" name="Ellipse 495">
                    <a:extLst>
                      <a:ext uri="{FF2B5EF4-FFF2-40B4-BE49-F238E27FC236}">
                        <a16:creationId xmlns:a16="http://schemas.microsoft.com/office/drawing/2014/main" id="{12795131-7365-8CEC-61E8-E7CB7FDC48B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15648" y="638107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2" name="Ellipse 495">
                    <a:extLst>
                      <a:ext uri="{FF2B5EF4-FFF2-40B4-BE49-F238E27FC236}">
                        <a16:creationId xmlns:a16="http://schemas.microsoft.com/office/drawing/2014/main" id="{51C6DB34-09A6-7019-F327-4DA5470D433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97375" y="60611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3" name="Ellipse 495">
                    <a:extLst>
                      <a:ext uri="{FF2B5EF4-FFF2-40B4-BE49-F238E27FC236}">
                        <a16:creationId xmlns:a16="http://schemas.microsoft.com/office/drawing/2014/main" id="{4B577B38-80C5-9247-05E1-FC04A1DE969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82607" y="61135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4" name="Ellipse 495">
                    <a:extLst>
                      <a:ext uri="{FF2B5EF4-FFF2-40B4-BE49-F238E27FC236}">
                        <a16:creationId xmlns:a16="http://schemas.microsoft.com/office/drawing/2014/main" id="{2F489B4B-15F0-8BED-39A8-2BA07DC5A47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93677" y="61497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5" name="Ellipse 495">
                    <a:extLst>
                      <a:ext uri="{FF2B5EF4-FFF2-40B4-BE49-F238E27FC236}">
                        <a16:creationId xmlns:a16="http://schemas.microsoft.com/office/drawing/2014/main" id="{35092C68-BAA8-453E-BB69-ECE11C48374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89987" y="62182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6" name="Ellipse 495">
                    <a:extLst>
                      <a:ext uri="{FF2B5EF4-FFF2-40B4-BE49-F238E27FC236}">
                        <a16:creationId xmlns:a16="http://schemas.microsoft.com/office/drawing/2014/main" id="{C574EEBB-D6AD-A37C-E688-7E427382D95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40687" y="608503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7" name="Ellipse 495">
                    <a:extLst>
                      <a:ext uri="{FF2B5EF4-FFF2-40B4-BE49-F238E27FC236}">
                        <a16:creationId xmlns:a16="http://schemas.microsoft.com/office/drawing/2014/main" id="{9F753E71-D5A7-A51D-3104-58E1A6B0CB7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15949" y="613821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8" name="Ellipse 495">
                    <a:extLst>
                      <a:ext uri="{FF2B5EF4-FFF2-40B4-BE49-F238E27FC236}">
                        <a16:creationId xmlns:a16="http://schemas.microsoft.com/office/drawing/2014/main" id="{105539DC-F658-9C72-51D3-9EC7BB6E79A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47433" y="618101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09" name="Ellipse 495">
                    <a:extLst>
                      <a:ext uri="{FF2B5EF4-FFF2-40B4-BE49-F238E27FC236}">
                        <a16:creationId xmlns:a16="http://schemas.microsoft.com/office/drawing/2014/main" id="{E753DBD3-3A1F-887B-2919-E6E1DFBB5FB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386101" y="612621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0" name="Ellipse 495">
                    <a:extLst>
                      <a:ext uri="{FF2B5EF4-FFF2-40B4-BE49-F238E27FC236}">
                        <a16:creationId xmlns:a16="http://schemas.microsoft.com/office/drawing/2014/main" id="{ED4CFDC4-883D-0DBC-C580-D0B03CD7949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389984" y="61769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1" name="Ellipse 495">
                    <a:extLst>
                      <a:ext uri="{FF2B5EF4-FFF2-40B4-BE49-F238E27FC236}">
                        <a16:creationId xmlns:a16="http://schemas.microsoft.com/office/drawing/2014/main" id="{7A5E90F2-74B3-EE76-E6ED-14E5B4C9B1D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22566" y="62521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2" name="Ellipse 495">
                    <a:extLst>
                      <a:ext uri="{FF2B5EF4-FFF2-40B4-BE49-F238E27FC236}">
                        <a16:creationId xmlns:a16="http://schemas.microsoft.com/office/drawing/2014/main" id="{4B05570E-0FE5-025D-92BA-B66752EB525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35190" y="60896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3" name="Ellipse 495">
                    <a:extLst>
                      <a:ext uri="{FF2B5EF4-FFF2-40B4-BE49-F238E27FC236}">
                        <a16:creationId xmlns:a16="http://schemas.microsoft.com/office/drawing/2014/main" id="{8A7BEA77-A1F1-0281-9E0C-9C76262044A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37739" y="625191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4" name="Ellipse 495">
                    <a:extLst>
                      <a:ext uri="{FF2B5EF4-FFF2-40B4-BE49-F238E27FC236}">
                        <a16:creationId xmlns:a16="http://schemas.microsoft.com/office/drawing/2014/main" id="{12BB6474-00A7-EA55-5954-4EAFBC807DC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78172" y="608802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5" name="Ellipse 495">
                    <a:extLst>
                      <a:ext uri="{FF2B5EF4-FFF2-40B4-BE49-F238E27FC236}">
                        <a16:creationId xmlns:a16="http://schemas.microsoft.com/office/drawing/2014/main" id="{DE7AAFD0-3F26-0EBD-3E83-FDCED794B29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49243" y="614210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6" name="Ellipse 495">
                    <a:extLst>
                      <a:ext uri="{FF2B5EF4-FFF2-40B4-BE49-F238E27FC236}">
                        <a16:creationId xmlns:a16="http://schemas.microsoft.com/office/drawing/2014/main" id="{2CA9FA3F-D396-8787-0078-929DAE3E7B8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98694" y="610496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7" name="Ellipse 495">
                    <a:extLst>
                      <a:ext uri="{FF2B5EF4-FFF2-40B4-BE49-F238E27FC236}">
                        <a16:creationId xmlns:a16="http://schemas.microsoft.com/office/drawing/2014/main" id="{8F222698-E48D-1445-64C9-F8654B1ADD4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29157" y="619765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8" name="Ellipse 495">
                    <a:extLst>
                      <a:ext uri="{FF2B5EF4-FFF2-40B4-BE49-F238E27FC236}">
                        <a16:creationId xmlns:a16="http://schemas.microsoft.com/office/drawing/2014/main" id="{FBCE2C93-5C0F-793C-03C4-F3D7E423822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50065" y="635178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19" name="Ellipse 495">
                    <a:extLst>
                      <a:ext uri="{FF2B5EF4-FFF2-40B4-BE49-F238E27FC236}">
                        <a16:creationId xmlns:a16="http://schemas.microsoft.com/office/drawing/2014/main" id="{5F6C892C-6C51-F1BF-4D15-BB015A111A8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83099" y="636553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0" name="Ellipse 495">
                    <a:extLst>
                      <a:ext uri="{FF2B5EF4-FFF2-40B4-BE49-F238E27FC236}">
                        <a16:creationId xmlns:a16="http://schemas.microsoft.com/office/drawing/2014/main" id="{4F4BC7A9-4826-F656-D17E-A1787F3923C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05149" y="632944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1" name="Ellipse 495">
                    <a:extLst>
                      <a:ext uri="{FF2B5EF4-FFF2-40B4-BE49-F238E27FC236}">
                        <a16:creationId xmlns:a16="http://schemas.microsoft.com/office/drawing/2014/main" id="{CC57819A-391A-7811-9203-2DE5CCBDB43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19634" y="629715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2" name="Ellipse 495">
                    <a:extLst>
                      <a:ext uri="{FF2B5EF4-FFF2-40B4-BE49-F238E27FC236}">
                        <a16:creationId xmlns:a16="http://schemas.microsoft.com/office/drawing/2014/main" id="{740CDC51-7890-C001-9DFD-DBAAD41F3F3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36260" y="636953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3" name="Ellipse 495">
                    <a:extLst>
                      <a:ext uri="{FF2B5EF4-FFF2-40B4-BE49-F238E27FC236}">
                        <a16:creationId xmlns:a16="http://schemas.microsoft.com/office/drawing/2014/main" id="{AE2C72D4-0607-356B-EB49-E0BF7B34B75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95951" y="617716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4" name="Ellipse 495">
                    <a:extLst>
                      <a:ext uri="{FF2B5EF4-FFF2-40B4-BE49-F238E27FC236}">
                        <a16:creationId xmlns:a16="http://schemas.microsoft.com/office/drawing/2014/main" id="{69627C7E-F191-2CAC-28B0-BA3F4733DD0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71997" y="621990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5" name="Ellipse 495">
                    <a:extLst>
                      <a:ext uri="{FF2B5EF4-FFF2-40B4-BE49-F238E27FC236}">
                        <a16:creationId xmlns:a16="http://schemas.microsoft.com/office/drawing/2014/main" id="{2B4C6FCA-1AAC-3E0F-D4ED-15B15D6C5CF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46199" y="628824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6" name="Ellipse 495">
                    <a:extLst>
                      <a:ext uri="{FF2B5EF4-FFF2-40B4-BE49-F238E27FC236}">
                        <a16:creationId xmlns:a16="http://schemas.microsoft.com/office/drawing/2014/main" id="{62D906C2-031C-0550-03F2-BB3B4228648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13093" y="636681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7" name="Ellipse 495">
                    <a:extLst>
                      <a:ext uri="{FF2B5EF4-FFF2-40B4-BE49-F238E27FC236}">
                        <a16:creationId xmlns:a16="http://schemas.microsoft.com/office/drawing/2014/main" id="{001B1D8C-2AF4-6184-4992-0478A145262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75868" y="63276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8" name="Ellipse 495">
                    <a:extLst>
                      <a:ext uri="{FF2B5EF4-FFF2-40B4-BE49-F238E27FC236}">
                        <a16:creationId xmlns:a16="http://schemas.microsoft.com/office/drawing/2014/main" id="{374C8334-C771-56E3-F9C1-2933A36A78E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06011" y="625700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29" name="Ellipse 495">
                    <a:extLst>
                      <a:ext uri="{FF2B5EF4-FFF2-40B4-BE49-F238E27FC236}">
                        <a16:creationId xmlns:a16="http://schemas.microsoft.com/office/drawing/2014/main" id="{A90F9D35-962A-129E-B4DE-107EF59A540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06011" y="631795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0" name="Ellipse 495">
                    <a:extLst>
                      <a:ext uri="{FF2B5EF4-FFF2-40B4-BE49-F238E27FC236}">
                        <a16:creationId xmlns:a16="http://schemas.microsoft.com/office/drawing/2014/main" id="{39833E0C-979D-E0FD-0B67-CD07897F1FB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42194" y="615344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1" name="Ellipse 495">
                    <a:extLst>
                      <a:ext uri="{FF2B5EF4-FFF2-40B4-BE49-F238E27FC236}">
                        <a16:creationId xmlns:a16="http://schemas.microsoft.com/office/drawing/2014/main" id="{A9D70A14-6C3F-D158-8766-A487464A47F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40025" y="622564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2" name="Ellipse 495">
                    <a:extLst>
                      <a:ext uri="{FF2B5EF4-FFF2-40B4-BE49-F238E27FC236}">
                        <a16:creationId xmlns:a16="http://schemas.microsoft.com/office/drawing/2014/main" id="{37BBDC0F-A269-9B29-4153-F7B5A017A96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18097" y="632208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3" name="Ellipse 495">
                    <a:extLst>
                      <a:ext uri="{FF2B5EF4-FFF2-40B4-BE49-F238E27FC236}">
                        <a16:creationId xmlns:a16="http://schemas.microsoft.com/office/drawing/2014/main" id="{70B7702B-0809-0CD7-A2E9-93CA2477F02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63046" y="629375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4" name="Ellipse 495">
                    <a:extLst>
                      <a:ext uri="{FF2B5EF4-FFF2-40B4-BE49-F238E27FC236}">
                        <a16:creationId xmlns:a16="http://schemas.microsoft.com/office/drawing/2014/main" id="{5B30F4CE-938A-6355-6082-2B5BAC19FFF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02382" y="62738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5" name="Ellipse 495">
                    <a:extLst>
                      <a:ext uri="{FF2B5EF4-FFF2-40B4-BE49-F238E27FC236}">
                        <a16:creationId xmlns:a16="http://schemas.microsoft.com/office/drawing/2014/main" id="{CF0E9927-E8D7-CA0E-21D7-92C9545A1A2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94469" y="62182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6" name="Ellipse 495">
                    <a:extLst>
                      <a:ext uri="{FF2B5EF4-FFF2-40B4-BE49-F238E27FC236}">
                        <a16:creationId xmlns:a16="http://schemas.microsoft.com/office/drawing/2014/main" id="{6DAC4E78-AC91-BC62-4091-AA78A541245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90380" y="616944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7" name="Ellipse 495">
                    <a:extLst>
                      <a:ext uri="{FF2B5EF4-FFF2-40B4-BE49-F238E27FC236}">
                        <a16:creationId xmlns:a16="http://schemas.microsoft.com/office/drawing/2014/main" id="{E5B2651C-4A2E-4A60-9041-7AAF288FB25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69975" y="627820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8" name="Ellipse 495">
                    <a:extLst>
                      <a:ext uri="{FF2B5EF4-FFF2-40B4-BE49-F238E27FC236}">
                        <a16:creationId xmlns:a16="http://schemas.microsoft.com/office/drawing/2014/main" id="{8B87FDE2-200E-FFD6-06C3-88CF400D165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90955" y="62173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39" name="Ellipse 495">
                    <a:extLst>
                      <a:ext uri="{FF2B5EF4-FFF2-40B4-BE49-F238E27FC236}">
                        <a16:creationId xmlns:a16="http://schemas.microsoft.com/office/drawing/2014/main" id="{ED43252E-26FD-3CAA-4933-CFDA6DE0836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43485" y="622832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0" name="Ellipse 495">
                    <a:extLst>
                      <a:ext uri="{FF2B5EF4-FFF2-40B4-BE49-F238E27FC236}">
                        <a16:creationId xmlns:a16="http://schemas.microsoft.com/office/drawing/2014/main" id="{E5874594-1B66-BABA-C27D-AEB7E9D18B9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75475" y="616318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1" name="Ellipse 495">
                    <a:extLst>
                      <a:ext uri="{FF2B5EF4-FFF2-40B4-BE49-F238E27FC236}">
                        <a16:creationId xmlns:a16="http://schemas.microsoft.com/office/drawing/2014/main" id="{56705D2B-ACE3-1B74-DFC7-D5174558809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27383" y="61729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2" name="Ellipse 495">
                    <a:extLst>
                      <a:ext uri="{FF2B5EF4-FFF2-40B4-BE49-F238E27FC236}">
                        <a16:creationId xmlns:a16="http://schemas.microsoft.com/office/drawing/2014/main" id="{8125ABBC-CB79-789F-90C8-508C0CBAA09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65211" y="612327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3" name="Ellipse 495">
                    <a:extLst>
                      <a:ext uri="{FF2B5EF4-FFF2-40B4-BE49-F238E27FC236}">
                        <a16:creationId xmlns:a16="http://schemas.microsoft.com/office/drawing/2014/main" id="{AA3CB7B7-6960-7885-478F-3A967245340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51135" y="61275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4" name="Ellipse 495">
                    <a:extLst>
                      <a:ext uri="{FF2B5EF4-FFF2-40B4-BE49-F238E27FC236}">
                        <a16:creationId xmlns:a16="http://schemas.microsoft.com/office/drawing/2014/main" id="{491ABEAB-5BF4-ADE6-C005-97992A11E94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14037" y="608338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5" name="Ellipse 495">
                    <a:extLst>
                      <a:ext uri="{FF2B5EF4-FFF2-40B4-BE49-F238E27FC236}">
                        <a16:creationId xmlns:a16="http://schemas.microsoft.com/office/drawing/2014/main" id="{47892BE2-1581-1410-88E7-0609D02CE26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55085" y="60750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6" name="Ellipse 495">
                    <a:extLst>
                      <a:ext uri="{FF2B5EF4-FFF2-40B4-BE49-F238E27FC236}">
                        <a16:creationId xmlns:a16="http://schemas.microsoft.com/office/drawing/2014/main" id="{A4BEC2BA-79F6-0F1E-469C-BD83BC5FD88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54821" y="558673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7" name="Ellipse 495">
                    <a:extLst>
                      <a:ext uri="{FF2B5EF4-FFF2-40B4-BE49-F238E27FC236}">
                        <a16:creationId xmlns:a16="http://schemas.microsoft.com/office/drawing/2014/main" id="{2351A781-6AE6-960F-52AE-5D530CCE91B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65890" y="562299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8" name="Ellipse 495">
                    <a:extLst>
                      <a:ext uri="{FF2B5EF4-FFF2-40B4-BE49-F238E27FC236}">
                        <a16:creationId xmlns:a16="http://schemas.microsoft.com/office/drawing/2014/main" id="{9DFF01C2-2268-6EFD-1895-B5B598848D5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62201" y="569148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9" name="Ellipse 495">
                    <a:extLst>
                      <a:ext uri="{FF2B5EF4-FFF2-40B4-BE49-F238E27FC236}">
                        <a16:creationId xmlns:a16="http://schemas.microsoft.com/office/drawing/2014/main" id="{078983E1-F390-84A6-AA9F-BD82FE37E53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12900" y="55582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0" name="Ellipse 495">
                    <a:extLst>
                      <a:ext uri="{FF2B5EF4-FFF2-40B4-BE49-F238E27FC236}">
                        <a16:creationId xmlns:a16="http://schemas.microsoft.com/office/drawing/2014/main" id="{0AA39C2A-91C6-6833-E391-F50BBF7FE5E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88162" y="561142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1" name="Ellipse 495">
                    <a:extLst>
                      <a:ext uri="{FF2B5EF4-FFF2-40B4-BE49-F238E27FC236}">
                        <a16:creationId xmlns:a16="http://schemas.microsoft.com/office/drawing/2014/main" id="{6E633945-581C-76C2-740D-FC3067B7492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19647" y="565423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2" name="Ellipse 495">
                    <a:extLst>
                      <a:ext uri="{FF2B5EF4-FFF2-40B4-BE49-F238E27FC236}">
                        <a16:creationId xmlns:a16="http://schemas.microsoft.com/office/drawing/2014/main" id="{2AD58F57-0F92-1BF7-4D16-A7FEE3174BF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50386" y="556124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4" name="Ellipse 495">
                    <a:extLst>
                      <a:ext uri="{FF2B5EF4-FFF2-40B4-BE49-F238E27FC236}">
                        <a16:creationId xmlns:a16="http://schemas.microsoft.com/office/drawing/2014/main" id="{693B0CD3-9AD1-8A29-2E03-54618AC4496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21456" y="561531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5" name="Ellipse 495">
                    <a:extLst>
                      <a:ext uri="{FF2B5EF4-FFF2-40B4-BE49-F238E27FC236}">
                        <a16:creationId xmlns:a16="http://schemas.microsoft.com/office/drawing/2014/main" id="{67598724-5AB4-ACAC-BF30-032A5161D47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70907" y="557817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0" name="Ellipse 495">
                    <a:extLst>
                      <a:ext uri="{FF2B5EF4-FFF2-40B4-BE49-F238E27FC236}">
                        <a16:creationId xmlns:a16="http://schemas.microsoft.com/office/drawing/2014/main" id="{79732A70-748E-D5F4-FB07-2A772B2E3EA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68164" y="565038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1" name="Ellipse 495">
                    <a:extLst>
                      <a:ext uri="{FF2B5EF4-FFF2-40B4-BE49-F238E27FC236}">
                        <a16:creationId xmlns:a16="http://schemas.microsoft.com/office/drawing/2014/main" id="{A4C90C35-047C-E3F4-1118-DB54850EBEF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44211" y="569312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7" name="Ellipse 495">
                    <a:extLst>
                      <a:ext uri="{FF2B5EF4-FFF2-40B4-BE49-F238E27FC236}">
                        <a16:creationId xmlns:a16="http://schemas.microsoft.com/office/drawing/2014/main" id="{F1E2639C-17F7-34D3-1304-994946F8A77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14408" y="56266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28" name="Ellipse 495">
                    <a:extLst>
                      <a:ext uri="{FF2B5EF4-FFF2-40B4-BE49-F238E27FC236}">
                        <a16:creationId xmlns:a16="http://schemas.microsoft.com/office/drawing/2014/main" id="{C9478F9E-07BB-B8D4-696D-87534302001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12238" y="569886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30" name="Ellipse 495">
                    <a:extLst>
                      <a:ext uri="{FF2B5EF4-FFF2-40B4-BE49-F238E27FC236}">
                        <a16:creationId xmlns:a16="http://schemas.microsoft.com/office/drawing/2014/main" id="{FC55AB94-3762-A09E-5137-FCE3A631B00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66683" y="569148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35" name="Ellipse 495">
                    <a:extLst>
                      <a:ext uri="{FF2B5EF4-FFF2-40B4-BE49-F238E27FC236}">
                        <a16:creationId xmlns:a16="http://schemas.microsoft.com/office/drawing/2014/main" id="{AFE05E98-1997-C0DC-FA4B-EA7E556E28A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62593" y="56426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36" name="Ellipse 495">
                    <a:extLst>
                      <a:ext uri="{FF2B5EF4-FFF2-40B4-BE49-F238E27FC236}">
                        <a16:creationId xmlns:a16="http://schemas.microsoft.com/office/drawing/2014/main" id="{A82FD652-5B51-90C4-E492-71C7652D05C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63169" y="569053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0" name="Ellipse 495">
                    <a:extLst>
                      <a:ext uri="{FF2B5EF4-FFF2-40B4-BE49-F238E27FC236}">
                        <a16:creationId xmlns:a16="http://schemas.microsoft.com/office/drawing/2014/main" id="{72502DE8-F81B-79B8-196F-D05659CB875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15699" y="570154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1" name="Ellipse 495">
                    <a:extLst>
                      <a:ext uri="{FF2B5EF4-FFF2-40B4-BE49-F238E27FC236}">
                        <a16:creationId xmlns:a16="http://schemas.microsoft.com/office/drawing/2014/main" id="{F1DCF37D-DF6E-AE61-DD76-634BB1369BE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47688" y="563639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2" name="Ellipse 495">
                    <a:extLst>
                      <a:ext uri="{FF2B5EF4-FFF2-40B4-BE49-F238E27FC236}">
                        <a16:creationId xmlns:a16="http://schemas.microsoft.com/office/drawing/2014/main" id="{E39EFAC4-BC93-4155-99F0-6918A6AEC6F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99596" y="564619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3" name="Ellipse 495">
                    <a:extLst>
                      <a:ext uri="{FF2B5EF4-FFF2-40B4-BE49-F238E27FC236}">
                        <a16:creationId xmlns:a16="http://schemas.microsoft.com/office/drawing/2014/main" id="{21569C60-5219-9667-45CA-B8BC7489EE8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37425" y="559648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4" name="Ellipse 495">
                    <a:extLst>
                      <a:ext uri="{FF2B5EF4-FFF2-40B4-BE49-F238E27FC236}">
                        <a16:creationId xmlns:a16="http://schemas.microsoft.com/office/drawing/2014/main" id="{D197A9EA-C193-4A6A-4DFB-4B97D62FC96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23349" y="560074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5" name="Ellipse 495">
                    <a:extLst>
                      <a:ext uri="{FF2B5EF4-FFF2-40B4-BE49-F238E27FC236}">
                        <a16:creationId xmlns:a16="http://schemas.microsoft.com/office/drawing/2014/main" id="{BA914E06-38BE-8CB3-2754-1AE40144DED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86250" y="55565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6" name="Ellipse 495">
                    <a:extLst>
                      <a:ext uri="{FF2B5EF4-FFF2-40B4-BE49-F238E27FC236}">
                        <a16:creationId xmlns:a16="http://schemas.microsoft.com/office/drawing/2014/main" id="{50021B49-097A-105D-1FC4-46FEA6C0028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28996" y="595572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7" name="Ellipse 495">
                    <a:extLst>
                      <a:ext uri="{FF2B5EF4-FFF2-40B4-BE49-F238E27FC236}">
                        <a16:creationId xmlns:a16="http://schemas.microsoft.com/office/drawing/2014/main" id="{2A85CB54-E400-360D-0B42-1702B36EA0D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72054" y="602103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8" name="Ellipse 495">
                    <a:extLst>
                      <a:ext uri="{FF2B5EF4-FFF2-40B4-BE49-F238E27FC236}">
                        <a16:creationId xmlns:a16="http://schemas.microsoft.com/office/drawing/2014/main" id="{152C307B-9E45-E815-AFAC-037C69A91F1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354975" y="602083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49" name="Ellipse 495">
                    <a:extLst>
                      <a:ext uri="{FF2B5EF4-FFF2-40B4-BE49-F238E27FC236}">
                        <a16:creationId xmlns:a16="http://schemas.microsoft.com/office/drawing/2014/main" id="{F2B19A4B-39E9-FA99-F826-2278911766B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88113" y="574863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0" name="Ellipse 495">
                    <a:extLst>
                      <a:ext uri="{FF2B5EF4-FFF2-40B4-BE49-F238E27FC236}">
                        <a16:creationId xmlns:a16="http://schemas.microsoft.com/office/drawing/2014/main" id="{6631D7AA-D7D2-551C-1D1F-AE19EE7E04A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349044" y="596021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1" name="Ellipse 495">
                    <a:extLst>
                      <a:ext uri="{FF2B5EF4-FFF2-40B4-BE49-F238E27FC236}">
                        <a16:creationId xmlns:a16="http://schemas.microsoft.com/office/drawing/2014/main" id="{FA86639C-120B-63BE-F061-1B24D5D8154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04614" y="600154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2" name="Ellipse 495">
                    <a:extLst>
                      <a:ext uri="{FF2B5EF4-FFF2-40B4-BE49-F238E27FC236}">
                        <a16:creationId xmlns:a16="http://schemas.microsoft.com/office/drawing/2014/main" id="{F5B51642-8677-7AEE-DCE6-261916C3523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55240" y="597147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3" name="Ellipse 495">
                    <a:extLst>
                      <a:ext uri="{FF2B5EF4-FFF2-40B4-BE49-F238E27FC236}">
                        <a16:creationId xmlns:a16="http://schemas.microsoft.com/office/drawing/2014/main" id="{4754B7AD-F60C-454A-062D-C218C478B30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33894" y="601396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4" name="Ellipse 495">
                    <a:extLst>
                      <a:ext uri="{FF2B5EF4-FFF2-40B4-BE49-F238E27FC236}">
                        <a16:creationId xmlns:a16="http://schemas.microsoft.com/office/drawing/2014/main" id="{0277333E-3604-3EA2-2D7C-4B1CD985F26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45681" y="601682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5" name="Ellipse 495">
                    <a:extLst>
                      <a:ext uri="{FF2B5EF4-FFF2-40B4-BE49-F238E27FC236}">
                        <a16:creationId xmlns:a16="http://schemas.microsoft.com/office/drawing/2014/main" id="{CDBF3829-1DEF-E132-0E65-6FE11F1F82C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89588" y="598559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6" name="Ellipse 495">
                    <a:extLst>
                      <a:ext uri="{FF2B5EF4-FFF2-40B4-BE49-F238E27FC236}">
                        <a16:creationId xmlns:a16="http://schemas.microsoft.com/office/drawing/2014/main" id="{1E68FB4A-AAC0-6189-1F4C-F722EF216E6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05825" y="604177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7" name="Ellipse 495">
                    <a:extLst>
                      <a:ext uri="{FF2B5EF4-FFF2-40B4-BE49-F238E27FC236}">
                        <a16:creationId xmlns:a16="http://schemas.microsoft.com/office/drawing/2014/main" id="{3B1BCEBF-2800-B619-4C88-563DC8D3279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72774" y="60227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8" name="Ellipse 495">
                    <a:extLst>
                      <a:ext uri="{FF2B5EF4-FFF2-40B4-BE49-F238E27FC236}">
                        <a16:creationId xmlns:a16="http://schemas.microsoft.com/office/drawing/2014/main" id="{C18371AE-2B5F-811E-EA7C-B8DEF398439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10332" y="594818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59" name="Ellipse 495">
                    <a:extLst>
                      <a:ext uri="{FF2B5EF4-FFF2-40B4-BE49-F238E27FC236}">
                        <a16:creationId xmlns:a16="http://schemas.microsoft.com/office/drawing/2014/main" id="{AA4CFC5A-4A83-59A5-1E30-7E6B538E712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524005" y="592846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0" name="Ellipse 495">
                    <a:extLst>
                      <a:ext uri="{FF2B5EF4-FFF2-40B4-BE49-F238E27FC236}">
                        <a16:creationId xmlns:a16="http://schemas.microsoft.com/office/drawing/2014/main" id="{75E215B9-D500-73E9-83F0-E6C14D5146D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00376" y="600256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1" name="Ellipse 495">
                    <a:extLst>
                      <a:ext uri="{FF2B5EF4-FFF2-40B4-BE49-F238E27FC236}">
                        <a16:creationId xmlns:a16="http://schemas.microsoft.com/office/drawing/2014/main" id="{BB967E97-D59A-988B-DBC8-06F3C018551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72308" y="59703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2" name="Ellipse 495">
                    <a:extLst>
                      <a:ext uri="{FF2B5EF4-FFF2-40B4-BE49-F238E27FC236}">
                        <a16:creationId xmlns:a16="http://schemas.microsoft.com/office/drawing/2014/main" id="{EB13CCC7-0C9A-B05D-747E-8C24502C1E9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610200" y="594621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3" name="Ellipse 495">
                    <a:extLst>
                      <a:ext uri="{FF2B5EF4-FFF2-40B4-BE49-F238E27FC236}">
                        <a16:creationId xmlns:a16="http://schemas.microsoft.com/office/drawing/2014/main" id="{C9DB667C-D092-8B42-FA95-B0FCC12C15B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55867" y="59434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4" name="Ellipse 495">
                    <a:extLst>
                      <a:ext uri="{FF2B5EF4-FFF2-40B4-BE49-F238E27FC236}">
                        <a16:creationId xmlns:a16="http://schemas.microsoft.com/office/drawing/2014/main" id="{F86D0182-A7EF-0546-7371-A253D742BB6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00016" y="605121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5" name="Ellipse 495">
                    <a:extLst>
                      <a:ext uri="{FF2B5EF4-FFF2-40B4-BE49-F238E27FC236}">
                        <a16:creationId xmlns:a16="http://schemas.microsoft.com/office/drawing/2014/main" id="{CEF51B2E-D6E3-8768-4A53-EF48BD75E75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489818" y="60504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6" name="Ellipse 495">
                    <a:extLst>
                      <a:ext uri="{FF2B5EF4-FFF2-40B4-BE49-F238E27FC236}">
                        <a16:creationId xmlns:a16="http://schemas.microsoft.com/office/drawing/2014/main" id="{C9C45694-28A1-5A63-7DBC-EE3402862E1C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807577" y="600818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7" name="Ellipse 495">
                    <a:extLst>
                      <a:ext uri="{FF2B5EF4-FFF2-40B4-BE49-F238E27FC236}">
                        <a16:creationId xmlns:a16="http://schemas.microsoft.com/office/drawing/2014/main" id="{16F3D410-391E-82F5-5486-264182CC2525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94076" y="572722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8" name="Ellipse 495">
                    <a:extLst>
                      <a:ext uri="{FF2B5EF4-FFF2-40B4-BE49-F238E27FC236}">
                        <a16:creationId xmlns:a16="http://schemas.microsoft.com/office/drawing/2014/main" id="{52A9798B-BE71-037F-53CD-2C98B600D002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95314" y="57852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69" name="Ellipse 495">
                    <a:extLst>
                      <a:ext uri="{FF2B5EF4-FFF2-40B4-BE49-F238E27FC236}">
                        <a16:creationId xmlns:a16="http://schemas.microsoft.com/office/drawing/2014/main" id="{AA233CD7-CF52-7454-B40F-43A75E0DC2C0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90397" y="59510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0" name="Ellipse 495">
                    <a:extLst>
                      <a:ext uri="{FF2B5EF4-FFF2-40B4-BE49-F238E27FC236}">
                        <a16:creationId xmlns:a16="http://schemas.microsoft.com/office/drawing/2014/main" id="{07F8B9E2-0FE2-B33E-6D36-3D08EF21989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97106" y="58931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1" name="Ellipse 495">
                    <a:extLst>
                      <a:ext uri="{FF2B5EF4-FFF2-40B4-BE49-F238E27FC236}">
                        <a16:creationId xmlns:a16="http://schemas.microsoft.com/office/drawing/2014/main" id="{20B7E190-FCA2-1BBD-C7C3-9E9C95F82826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808461" y="58356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2" name="Ellipse 495">
                    <a:extLst>
                      <a:ext uri="{FF2B5EF4-FFF2-40B4-BE49-F238E27FC236}">
                        <a16:creationId xmlns:a16="http://schemas.microsoft.com/office/drawing/2014/main" id="{8734E842-CF1B-9B19-FC57-39279B70E3F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531008" y="544492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3" name="Ellipse 495">
                    <a:extLst>
                      <a:ext uri="{FF2B5EF4-FFF2-40B4-BE49-F238E27FC236}">
                        <a16:creationId xmlns:a16="http://schemas.microsoft.com/office/drawing/2014/main" id="{AE234C77-4F30-55F3-035A-502CAE465223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602231" y="54363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4" name="Ellipse 495">
                    <a:extLst>
                      <a:ext uri="{FF2B5EF4-FFF2-40B4-BE49-F238E27FC236}">
                        <a16:creationId xmlns:a16="http://schemas.microsoft.com/office/drawing/2014/main" id="{6BA4D115-5A88-A281-8A62-919C3868062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660013" y="54570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5" name="Ellipse 495">
                    <a:extLst>
                      <a:ext uri="{FF2B5EF4-FFF2-40B4-BE49-F238E27FC236}">
                        <a16:creationId xmlns:a16="http://schemas.microsoft.com/office/drawing/2014/main" id="{C10CCF2F-D1CD-E9EA-5A95-C7B8D849592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61053" y="574990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6" name="Ellipse 495">
                    <a:extLst>
                      <a:ext uri="{FF2B5EF4-FFF2-40B4-BE49-F238E27FC236}">
                        <a16:creationId xmlns:a16="http://schemas.microsoft.com/office/drawing/2014/main" id="{0C22257E-444A-9A85-2855-3358ADEBF590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62193" y="58097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7" name="Ellipse 495">
                    <a:extLst>
                      <a:ext uri="{FF2B5EF4-FFF2-40B4-BE49-F238E27FC236}">
                        <a16:creationId xmlns:a16="http://schemas.microsoft.com/office/drawing/2014/main" id="{995828B5-110A-EAEE-7698-2CE8699B1AA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46084" y="587611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8" name="Ellipse 495">
                    <a:extLst>
                      <a:ext uri="{FF2B5EF4-FFF2-40B4-BE49-F238E27FC236}">
                        <a16:creationId xmlns:a16="http://schemas.microsoft.com/office/drawing/2014/main" id="{50BC195F-85C4-6DD4-5D22-34305D59D21B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392508" y="565390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79" name="Ellipse 495">
                    <a:extLst>
                      <a:ext uri="{FF2B5EF4-FFF2-40B4-BE49-F238E27FC236}">
                        <a16:creationId xmlns:a16="http://schemas.microsoft.com/office/drawing/2014/main" id="{1EF6B286-C187-BD05-3E5F-6531596A187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381066" y="572060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0" name="Ellipse 495">
                    <a:extLst>
                      <a:ext uri="{FF2B5EF4-FFF2-40B4-BE49-F238E27FC236}">
                        <a16:creationId xmlns:a16="http://schemas.microsoft.com/office/drawing/2014/main" id="{DB6303D0-144E-B3B2-A8B2-A411BFEAE166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21052" y="60601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1" name="Ellipse 495">
                    <a:extLst>
                      <a:ext uri="{FF2B5EF4-FFF2-40B4-BE49-F238E27FC236}">
                        <a16:creationId xmlns:a16="http://schemas.microsoft.com/office/drawing/2014/main" id="{1C004A1D-1198-E56E-261F-E3456101966F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373924" y="576400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2" name="Ellipse 495">
                    <a:extLst>
                      <a:ext uri="{FF2B5EF4-FFF2-40B4-BE49-F238E27FC236}">
                        <a16:creationId xmlns:a16="http://schemas.microsoft.com/office/drawing/2014/main" id="{6F16ED10-9EB4-84AD-DA05-B50558F2D642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353095" y="582840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83" name="Ellipse 495">
                    <a:extLst>
                      <a:ext uri="{FF2B5EF4-FFF2-40B4-BE49-F238E27FC236}">
                        <a16:creationId xmlns:a16="http://schemas.microsoft.com/office/drawing/2014/main" id="{0D29B306-CA8F-D219-D971-8497CA3F009D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12736" y="576959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8" name="Ellipse 495">
                    <a:extLst>
                      <a:ext uri="{FF2B5EF4-FFF2-40B4-BE49-F238E27FC236}">
                        <a16:creationId xmlns:a16="http://schemas.microsoft.com/office/drawing/2014/main" id="{D69E3612-00A4-899C-C75E-3385F204C0DF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10543" y="582437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9" name="Ellipse 495">
                    <a:extLst>
                      <a:ext uri="{FF2B5EF4-FFF2-40B4-BE49-F238E27FC236}">
                        <a16:creationId xmlns:a16="http://schemas.microsoft.com/office/drawing/2014/main" id="{F436E00D-2130-F661-3849-CE0DBB1F4D90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696822" y="589954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0" name="Ellipse 495">
                    <a:extLst>
                      <a:ext uri="{FF2B5EF4-FFF2-40B4-BE49-F238E27FC236}">
                        <a16:creationId xmlns:a16="http://schemas.microsoft.com/office/drawing/2014/main" id="{6CA2FA65-F164-FAC4-1E3B-CBD048B8B38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665337" y="57370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1" name="Ellipse 495">
                    <a:extLst>
                      <a:ext uri="{FF2B5EF4-FFF2-40B4-BE49-F238E27FC236}">
                        <a16:creationId xmlns:a16="http://schemas.microsoft.com/office/drawing/2014/main" id="{EF7BF2AA-558B-6C6C-FC6A-65E85F7BF860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362788" y="589930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2" name="Ellipse 495">
                    <a:extLst>
                      <a:ext uri="{FF2B5EF4-FFF2-40B4-BE49-F238E27FC236}">
                        <a16:creationId xmlns:a16="http://schemas.microsoft.com/office/drawing/2014/main" id="{BF2AE602-9DB8-F1DA-A90E-60C78A4991CF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22355" y="573541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3" name="Ellipse 495">
                    <a:extLst>
                      <a:ext uri="{FF2B5EF4-FFF2-40B4-BE49-F238E27FC236}">
                        <a16:creationId xmlns:a16="http://schemas.microsoft.com/office/drawing/2014/main" id="{530F5D02-90D5-0EFC-DC79-4EB2DB07438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651285" y="578949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4" name="Ellipse 495">
                    <a:extLst>
                      <a:ext uri="{FF2B5EF4-FFF2-40B4-BE49-F238E27FC236}">
                        <a16:creationId xmlns:a16="http://schemas.microsoft.com/office/drawing/2014/main" id="{0375A6E5-3FEA-902D-C883-8F8356E90769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601834" y="57523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5" name="Ellipse 495">
                    <a:extLst>
                      <a:ext uri="{FF2B5EF4-FFF2-40B4-BE49-F238E27FC236}">
                        <a16:creationId xmlns:a16="http://schemas.microsoft.com/office/drawing/2014/main" id="{82A8DBEB-CAA8-256A-FA4F-4A2D77352C7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671371" y="584504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6" name="Ellipse 495">
                    <a:extLst>
                      <a:ext uri="{FF2B5EF4-FFF2-40B4-BE49-F238E27FC236}">
                        <a16:creationId xmlns:a16="http://schemas.microsoft.com/office/drawing/2014/main" id="{2D937398-F7C4-BAA3-B84D-E8F28FD23B4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604577" y="582455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7" name="Ellipse 495">
                    <a:extLst>
                      <a:ext uri="{FF2B5EF4-FFF2-40B4-BE49-F238E27FC236}">
                        <a16:creationId xmlns:a16="http://schemas.microsoft.com/office/drawing/2014/main" id="{FB0128E2-07F4-5BB3-3E31-23EE010A96D9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628531" y="586729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8" name="Ellipse 495">
                    <a:extLst>
                      <a:ext uri="{FF2B5EF4-FFF2-40B4-BE49-F238E27FC236}">
                        <a16:creationId xmlns:a16="http://schemas.microsoft.com/office/drawing/2014/main" id="{84F640C1-F619-4EBF-E27A-64791F89A8A5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652484" y="591003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9" name="Ellipse 495">
                    <a:extLst>
                      <a:ext uri="{FF2B5EF4-FFF2-40B4-BE49-F238E27FC236}">
                        <a16:creationId xmlns:a16="http://schemas.microsoft.com/office/drawing/2014/main" id="{1CB4E05C-08FA-2CCF-36FA-41186FE437EC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94517" y="59043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0" name="Ellipse 495">
                    <a:extLst>
                      <a:ext uri="{FF2B5EF4-FFF2-40B4-BE49-F238E27FC236}">
                        <a16:creationId xmlns:a16="http://schemas.microsoft.com/office/drawing/2014/main" id="{9E0964AB-9EC8-8B24-3C9A-4936FE6EEC49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58333" y="580083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1" name="Ellipse 495">
                    <a:extLst>
                      <a:ext uri="{FF2B5EF4-FFF2-40B4-BE49-F238E27FC236}">
                        <a16:creationId xmlns:a16="http://schemas.microsoft.com/office/drawing/2014/main" id="{83E78E78-31E4-EC23-65AC-CED917468015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60503" y="587303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2" name="Ellipse 495">
                    <a:extLst>
                      <a:ext uri="{FF2B5EF4-FFF2-40B4-BE49-F238E27FC236}">
                        <a16:creationId xmlns:a16="http://schemas.microsoft.com/office/drawing/2014/main" id="{39394BE1-B186-6E23-8091-6658304DDDF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06059" y="58656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3" name="Ellipse 495">
                    <a:extLst>
                      <a:ext uri="{FF2B5EF4-FFF2-40B4-BE49-F238E27FC236}">
                        <a16:creationId xmlns:a16="http://schemas.microsoft.com/office/drawing/2014/main" id="{FDDB5D61-3F60-AC2F-673A-E3FFFE66158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10148" y="581683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4" name="Ellipse 495">
                    <a:extLst>
                      <a:ext uri="{FF2B5EF4-FFF2-40B4-BE49-F238E27FC236}">
                        <a16:creationId xmlns:a16="http://schemas.microsoft.com/office/drawing/2014/main" id="{F7E85DFE-B0F3-3AE6-BA45-2E8796CCB2E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09572" y="586470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5" name="Ellipse 495">
                    <a:extLst>
                      <a:ext uri="{FF2B5EF4-FFF2-40B4-BE49-F238E27FC236}">
                        <a16:creationId xmlns:a16="http://schemas.microsoft.com/office/drawing/2014/main" id="{AF5F2E11-902D-17DE-EC41-091D5FE91C3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57042" y="587571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6" name="Ellipse 495">
                    <a:extLst>
                      <a:ext uri="{FF2B5EF4-FFF2-40B4-BE49-F238E27FC236}">
                        <a16:creationId xmlns:a16="http://schemas.microsoft.com/office/drawing/2014/main" id="{0A206475-3D8B-BBD3-6B4B-7D6DB7DC9C2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25053" y="581057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7" name="Ellipse 495">
                    <a:extLst>
                      <a:ext uri="{FF2B5EF4-FFF2-40B4-BE49-F238E27FC236}">
                        <a16:creationId xmlns:a16="http://schemas.microsoft.com/office/drawing/2014/main" id="{59712364-EF05-45BC-5E2F-49B86360102E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73145" y="582036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8" name="Ellipse 495">
                    <a:extLst>
                      <a:ext uri="{FF2B5EF4-FFF2-40B4-BE49-F238E27FC236}">
                        <a16:creationId xmlns:a16="http://schemas.microsoft.com/office/drawing/2014/main" id="{93019141-1C4E-6776-6278-42A23AEBB5F5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35316" y="57706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9" name="Ellipse 495">
                    <a:extLst>
                      <a:ext uri="{FF2B5EF4-FFF2-40B4-BE49-F238E27FC236}">
                        <a16:creationId xmlns:a16="http://schemas.microsoft.com/office/drawing/2014/main" id="{3826BD41-D740-5EBD-43AD-CEF51E310E0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49392" y="57749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0" name="Ellipse 495">
                    <a:extLst>
                      <a:ext uri="{FF2B5EF4-FFF2-40B4-BE49-F238E27FC236}">
                        <a16:creationId xmlns:a16="http://schemas.microsoft.com/office/drawing/2014/main" id="{F8F5F217-AA88-3912-4D37-AD485368982E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27018" y="572076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1" name="Ellipse 495">
                    <a:extLst>
                      <a:ext uri="{FF2B5EF4-FFF2-40B4-BE49-F238E27FC236}">
                        <a16:creationId xmlns:a16="http://schemas.microsoft.com/office/drawing/2014/main" id="{6F89DD9F-A884-C529-C65C-F052AC7DF62E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48128" y="556199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2" name="Ellipse 495">
                    <a:extLst>
                      <a:ext uri="{FF2B5EF4-FFF2-40B4-BE49-F238E27FC236}">
                        <a16:creationId xmlns:a16="http://schemas.microsoft.com/office/drawing/2014/main" id="{A76338BF-4307-8599-405B-6F1C73D23E75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21052" y="558408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3" name="Ellipse 495">
                    <a:extLst>
                      <a:ext uri="{FF2B5EF4-FFF2-40B4-BE49-F238E27FC236}">
                        <a16:creationId xmlns:a16="http://schemas.microsoft.com/office/drawing/2014/main" id="{BBD3959E-A067-1B21-B433-4754102D509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23094" y="550466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4" name="Ellipse 495">
                    <a:extLst>
                      <a:ext uri="{FF2B5EF4-FFF2-40B4-BE49-F238E27FC236}">
                        <a16:creationId xmlns:a16="http://schemas.microsoft.com/office/drawing/2014/main" id="{6191E30A-CA96-14EE-867F-0B6617FEE11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735851" y="554583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5" name="Ellipse 495">
                    <a:extLst>
                      <a:ext uri="{FF2B5EF4-FFF2-40B4-BE49-F238E27FC236}">
                        <a16:creationId xmlns:a16="http://schemas.microsoft.com/office/drawing/2014/main" id="{D7DB3CE8-3BB6-252F-A5F1-DCF6E3B80C22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660813" y="550243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6" name="Ellipse 495">
                    <a:extLst>
                      <a:ext uri="{FF2B5EF4-FFF2-40B4-BE49-F238E27FC236}">
                        <a16:creationId xmlns:a16="http://schemas.microsoft.com/office/drawing/2014/main" id="{2B9C404F-A14B-3600-6E72-C99CAFEA53FE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93427" y="551690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7" name="Ellipse 495">
                    <a:extLst>
                      <a:ext uri="{FF2B5EF4-FFF2-40B4-BE49-F238E27FC236}">
                        <a16:creationId xmlns:a16="http://schemas.microsoft.com/office/drawing/2014/main" id="{26ECE935-9BF4-CE99-51CD-0DC2B3BC256E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78437" y="547733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8" name="Ellipse 495">
                    <a:extLst>
                      <a:ext uri="{FF2B5EF4-FFF2-40B4-BE49-F238E27FC236}">
                        <a16:creationId xmlns:a16="http://schemas.microsoft.com/office/drawing/2014/main" id="{61F16DAC-BDCD-39BA-9D9F-F0656C36F38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38992" y="552864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9" name="Ellipse 495">
                    <a:extLst>
                      <a:ext uri="{FF2B5EF4-FFF2-40B4-BE49-F238E27FC236}">
                        <a16:creationId xmlns:a16="http://schemas.microsoft.com/office/drawing/2014/main" id="{CCB9120A-78BC-13B2-0F11-18A29B794625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99546" y="551874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20" name="Ellipse 495">
                    <a:extLst>
                      <a:ext uri="{FF2B5EF4-FFF2-40B4-BE49-F238E27FC236}">
                        <a16:creationId xmlns:a16="http://schemas.microsoft.com/office/drawing/2014/main" id="{D2E5B460-923D-CE24-4781-8669C248AE70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513093" y="546513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21" name="Ellipse 495">
                    <a:extLst>
                      <a:ext uri="{FF2B5EF4-FFF2-40B4-BE49-F238E27FC236}">
                        <a16:creationId xmlns:a16="http://schemas.microsoft.com/office/drawing/2014/main" id="{F251A3FB-D581-4CD1-B5DB-B6B945BF3B35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469439" y="5515878"/>
                    <a:ext cx="62462" cy="59557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98" name="Ellipse 82">
                  <a:extLst>
                    <a:ext uri="{FF2B5EF4-FFF2-40B4-BE49-F238E27FC236}">
                      <a16:creationId xmlns:a16="http://schemas.microsoft.com/office/drawing/2014/main" id="{1E8144A0-B0A5-0F96-E86C-A05C3ABEBB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361956" y="5436395"/>
                  <a:ext cx="525441" cy="1016941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001F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8D6CCAF-1B13-662D-1A54-A357707B756A}"/>
                  </a:ext>
                </a:extLst>
              </p:cNvPr>
              <p:cNvGrpSpPr/>
              <p:nvPr/>
            </p:nvGrpSpPr>
            <p:grpSpPr>
              <a:xfrm>
                <a:off x="2612625" y="5510385"/>
                <a:ext cx="446091" cy="869719"/>
                <a:chOff x="3199607" y="5518270"/>
                <a:chExt cx="446091" cy="869719"/>
              </a:xfrm>
            </p:grpSpPr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EA676351-B6E9-49E0-C64F-9D9DD21DB3F0}"/>
                    </a:ext>
                  </a:extLst>
                </p:cNvPr>
                <p:cNvGrpSpPr/>
                <p:nvPr/>
              </p:nvGrpSpPr>
              <p:grpSpPr>
                <a:xfrm>
                  <a:off x="3200957" y="5526778"/>
                  <a:ext cx="434939" cy="861211"/>
                  <a:chOff x="2912924" y="5526778"/>
                  <a:chExt cx="434939" cy="861211"/>
                </a:xfrm>
              </p:grpSpPr>
              <p:sp>
                <p:nvSpPr>
                  <p:cNvPr id="101" name="Ellipse 495">
                    <a:extLst>
                      <a:ext uri="{FF2B5EF4-FFF2-40B4-BE49-F238E27FC236}">
                        <a16:creationId xmlns:a16="http://schemas.microsoft.com/office/drawing/2014/main" id="{1ADFD1B4-8E6C-0B5C-92DB-FA2A9D0959C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04101" y="627843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2" name="Ellipse 495">
                    <a:extLst>
                      <a:ext uri="{FF2B5EF4-FFF2-40B4-BE49-F238E27FC236}">
                        <a16:creationId xmlns:a16="http://schemas.microsoft.com/office/drawing/2014/main" id="{4D9FFDD0-D5DA-2878-E705-9B3FE480EC5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95796" y="623882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" name="Ellipse 495">
                    <a:extLst>
                      <a:ext uri="{FF2B5EF4-FFF2-40B4-BE49-F238E27FC236}">
                        <a16:creationId xmlns:a16="http://schemas.microsoft.com/office/drawing/2014/main" id="{726F4B97-B884-B856-AC0B-C6F2A78C1DF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40411" y="618427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" name="Ellipse 495">
                    <a:extLst>
                      <a:ext uri="{FF2B5EF4-FFF2-40B4-BE49-F238E27FC236}">
                        <a16:creationId xmlns:a16="http://schemas.microsoft.com/office/drawing/2014/main" id="{A6C98DD6-B1DC-79A2-C76F-2BA73B945B8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48796" y="629418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" name="Ellipse 495">
                    <a:extLst>
                      <a:ext uri="{FF2B5EF4-FFF2-40B4-BE49-F238E27FC236}">
                        <a16:creationId xmlns:a16="http://schemas.microsoft.com/office/drawing/2014/main" id="{97F423F6-8DB6-95EB-F1AB-9E280C9E5F8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64872" y="596051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" name="Ellipse 495">
                    <a:extLst>
                      <a:ext uri="{FF2B5EF4-FFF2-40B4-BE49-F238E27FC236}">
                        <a16:creationId xmlns:a16="http://schemas.microsoft.com/office/drawing/2014/main" id="{04EB2EED-D629-3592-142D-D284D26CBEC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50104" y="601290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" name="Ellipse 495">
                    <a:extLst>
                      <a:ext uri="{FF2B5EF4-FFF2-40B4-BE49-F238E27FC236}">
                        <a16:creationId xmlns:a16="http://schemas.microsoft.com/office/drawing/2014/main" id="{E9A9FA1F-8034-A9A3-DD83-ABAC5A75E07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61174" y="604917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" name="Ellipse 495">
                    <a:extLst>
                      <a:ext uri="{FF2B5EF4-FFF2-40B4-BE49-F238E27FC236}">
                        <a16:creationId xmlns:a16="http://schemas.microsoft.com/office/drawing/2014/main" id="{23C7DBB8-4388-DBFD-9B17-70A8DD36148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57484" y="61176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9" name="Ellipse 495">
                    <a:extLst>
                      <a:ext uri="{FF2B5EF4-FFF2-40B4-BE49-F238E27FC236}">
                        <a16:creationId xmlns:a16="http://schemas.microsoft.com/office/drawing/2014/main" id="{AA50A253-5B8A-2E75-6D7C-C6203FAD99B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08184" y="598442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0" name="Ellipse 495">
                    <a:extLst>
                      <a:ext uri="{FF2B5EF4-FFF2-40B4-BE49-F238E27FC236}">
                        <a16:creationId xmlns:a16="http://schemas.microsoft.com/office/drawing/2014/main" id="{E239EC82-CC3F-0129-1FA7-E9767B783B6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83446" y="603760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1" name="Ellipse 495">
                    <a:extLst>
                      <a:ext uri="{FF2B5EF4-FFF2-40B4-BE49-F238E27FC236}">
                        <a16:creationId xmlns:a16="http://schemas.microsoft.com/office/drawing/2014/main" id="{E7CB52D0-5D74-C6AE-F93A-CC4C1E5E407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14930" y="608040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2" name="Ellipse 495">
                    <a:extLst>
                      <a:ext uri="{FF2B5EF4-FFF2-40B4-BE49-F238E27FC236}">
                        <a16:creationId xmlns:a16="http://schemas.microsoft.com/office/drawing/2014/main" id="{3E8CAB13-A210-4B75-3A7D-9ADE59AB744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35671" y="598939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3" name="Ellipse 495">
                    <a:extLst>
                      <a:ext uri="{FF2B5EF4-FFF2-40B4-BE49-F238E27FC236}">
                        <a16:creationId xmlns:a16="http://schemas.microsoft.com/office/drawing/2014/main" id="{D7E7A2FC-1515-1DA3-B2FC-D9EF73593AA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05236" y="615130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4" name="Ellipse 495">
                    <a:extLst>
                      <a:ext uri="{FF2B5EF4-FFF2-40B4-BE49-F238E27FC236}">
                        <a16:creationId xmlns:a16="http://schemas.microsoft.com/office/drawing/2014/main" id="{11138C9B-CD98-EC0B-B8D1-9A89BCE9F97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45669" y="59874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5" name="Ellipse 495">
                    <a:extLst>
                      <a:ext uri="{FF2B5EF4-FFF2-40B4-BE49-F238E27FC236}">
                        <a16:creationId xmlns:a16="http://schemas.microsoft.com/office/drawing/2014/main" id="{F6361301-AB01-860C-DC98-EC8A88661EC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32576" y="603847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6" name="Ellipse 495">
                    <a:extLst>
                      <a:ext uri="{FF2B5EF4-FFF2-40B4-BE49-F238E27FC236}">
                        <a16:creationId xmlns:a16="http://schemas.microsoft.com/office/drawing/2014/main" id="{942CB6BD-0CE0-318D-9302-EC35C57FA92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66191" y="600434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7" name="Ellipse 495">
                    <a:extLst>
                      <a:ext uri="{FF2B5EF4-FFF2-40B4-BE49-F238E27FC236}">
                        <a16:creationId xmlns:a16="http://schemas.microsoft.com/office/drawing/2014/main" id="{B8ED1CB2-AD7E-C77F-9E53-AA6004A0CD0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17562" y="62511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8" name="Ellipse 495">
                    <a:extLst>
                      <a:ext uri="{FF2B5EF4-FFF2-40B4-BE49-F238E27FC236}">
                        <a16:creationId xmlns:a16="http://schemas.microsoft.com/office/drawing/2014/main" id="{8BE42FB3-46E1-3F3E-A3C1-8351D2B8AD8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93933" y="632527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19" name="Ellipse 495">
                    <a:extLst>
                      <a:ext uri="{FF2B5EF4-FFF2-40B4-BE49-F238E27FC236}">
                        <a16:creationId xmlns:a16="http://schemas.microsoft.com/office/drawing/2014/main" id="{56085DE8-559C-76F0-92A0-A7F922A60A4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65865" y="629302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0" name="Ellipse 495">
                    <a:extLst>
                      <a:ext uri="{FF2B5EF4-FFF2-40B4-BE49-F238E27FC236}">
                        <a16:creationId xmlns:a16="http://schemas.microsoft.com/office/drawing/2014/main" id="{25479083-53ED-4009-FAA5-285D6715231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47314" y="623172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1" name="Ellipse 495">
                    <a:extLst>
                      <a:ext uri="{FF2B5EF4-FFF2-40B4-BE49-F238E27FC236}">
                        <a16:creationId xmlns:a16="http://schemas.microsoft.com/office/drawing/2014/main" id="{0AF7B1C1-F378-1B90-18B7-8C33F3247C9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87131" y="619654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2" name="Ellipse 495">
                    <a:extLst>
                      <a:ext uri="{FF2B5EF4-FFF2-40B4-BE49-F238E27FC236}">
                        <a16:creationId xmlns:a16="http://schemas.microsoft.com/office/drawing/2014/main" id="{A2233A7F-7781-5116-69C8-B45502ECCE2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03757" y="62689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3" name="Ellipse 495">
                    <a:extLst>
                      <a:ext uri="{FF2B5EF4-FFF2-40B4-BE49-F238E27FC236}">
                        <a16:creationId xmlns:a16="http://schemas.microsoft.com/office/drawing/2014/main" id="{52B7C1A6-BA1E-2D0A-9351-D0B111F3122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63448" y="60765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4" name="Ellipse 495">
                    <a:extLst>
                      <a:ext uri="{FF2B5EF4-FFF2-40B4-BE49-F238E27FC236}">
                        <a16:creationId xmlns:a16="http://schemas.microsoft.com/office/drawing/2014/main" id="{6C55CFA1-C813-C8C8-A2F4-2D641E3CD50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39494" y="611929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5" name="Ellipse 495">
                    <a:extLst>
                      <a:ext uri="{FF2B5EF4-FFF2-40B4-BE49-F238E27FC236}">
                        <a16:creationId xmlns:a16="http://schemas.microsoft.com/office/drawing/2014/main" id="{9E45260B-B66F-FE21-94B7-9BEBB2995BF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73508" y="615639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6" name="Ellipse 495">
                    <a:extLst>
                      <a:ext uri="{FF2B5EF4-FFF2-40B4-BE49-F238E27FC236}">
                        <a16:creationId xmlns:a16="http://schemas.microsoft.com/office/drawing/2014/main" id="{E0CF0A91-3AEC-B6A6-507F-FEB13261B93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73508" y="621734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27" name="Ellipse 495">
                    <a:extLst>
                      <a:ext uri="{FF2B5EF4-FFF2-40B4-BE49-F238E27FC236}">
                        <a16:creationId xmlns:a16="http://schemas.microsoft.com/office/drawing/2014/main" id="{008340C5-4155-1AFC-01B6-4F9C1C77C6F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09691" y="605282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24" name="Ellipse 495">
                    <a:extLst>
                      <a:ext uri="{FF2B5EF4-FFF2-40B4-BE49-F238E27FC236}">
                        <a16:creationId xmlns:a16="http://schemas.microsoft.com/office/drawing/2014/main" id="{6B14536C-4802-1400-C82B-720D2C15FA5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07522" y="612503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25" name="Ellipse 495">
                    <a:extLst>
                      <a:ext uri="{FF2B5EF4-FFF2-40B4-BE49-F238E27FC236}">
                        <a16:creationId xmlns:a16="http://schemas.microsoft.com/office/drawing/2014/main" id="{FFAB52EC-657A-CA6A-94AF-DAD4C033BAB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85594" y="622146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27" name="Ellipse 495">
                    <a:extLst>
                      <a:ext uri="{FF2B5EF4-FFF2-40B4-BE49-F238E27FC236}">
                        <a16:creationId xmlns:a16="http://schemas.microsoft.com/office/drawing/2014/main" id="{E1745E5A-BEF1-7DCC-73DA-F45E869EE4D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30543" y="619314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28" name="Ellipse 495">
                    <a:extLst>
                      <a:ext uri="{FF2B5EF4-FFF2-40B4-BE49-F238E27FC236}">
                        <a16:creationId xmlns:a16="http://schemas.microsoft.com/office/drawing/2014/main" id="{7B3D5B35-AAD6-3921-8785-7E0ADAFF660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69879" y="617320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29" name="Ellipse 495">
                    <a:extLst>
                      <a:ext uri="{FF2B5EF4-FFF2-40B4-BE49-F238E27FC236}">
                        <a16:creationId xmlns:a16="http://schemas.microsoft.com/office/drawing/2014/main" id="{78446CBF-8C79-3ADA-2897-DF14D66D632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61966" y="61176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0" name="Ellipse 495">
                    <a:extLst>
                      <a:ext uri="{FF2B5EF4-FFF2-40B4-BE49-F238E27FC236}">
                        <a16:creationId xmlns:a16="http://schemas.microsoft.com/office/drawing/2014/main" id="{5C03CFF9-2C27-3549-2FBC-399478E88A96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57877" y="60688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1" name="Ellipse 495">
                    <a:extLst>
                      <a:ext uri="{FF2B5EF4-FFF2-40B4-BE49-F238E27FC236}">
                        <a16:creationId xmlns:a16="http://schemas.microsoft.com/office/drawing/2014/main" id="{DA997AFC-A41F-34B9-9E6B-98B1B235C9E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37472" y="617758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2" name="Ellipse 495">
                    <a:extLst>
                      <a:ext uri="{FF2B5EF4-FFF2-40B4-BE49-F238E27FC236}">
                        <a16:creationId xmlns:a16="http://schemas.microsoft.com/office/drawing/2014/main" id="{9C108CF2-39DE-72C8-7571-EABC28685F8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58452" y="611670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3" name="Ellipse 495">
                    <a:extLst>
                      <a:ext uri="{FF2B5EF4-FFF2-40B4-BE49-F238E27FC236}">
                        <a16:creationId xmlns:a16="http://schemas.microsoft.com/office/drawing/2014/main" id="{6F85FA70-EF06-FA74-8360-6BAC0B254EF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10982" y="612771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4" name="Ellipse 495">
                    <a:extLst>
                      <a:ext uri="{FF2B5EF4-FFF2-40B4-BE49-F238E27FC236}">
                        <a16:creationId xmlns:a16="http://schemas.microsoft.com/office/drawing/2014/main" id="{7039D70F-73D4-344A-A7DC-8413742C05E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42972" y="606257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5" name="Ellipse 495">
                    <a:extLst>
                      <a:ext uri="{FF2B5EF4-FFF2-40B4-BE49-F238E27FC236}">
                        <a16:creationId xmlns:a16="http://schemas.microsoft.com/office/drawing/2014/main" id="{80ACE7DF-6B83-B885-6399-9B71D205F12C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94880" y="60723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6" name="Ellipse 495">
                    <a:extLst>
                      <a:ext uri="{FF2B5EF4-FFF2-40B4-BE49-F238E27FC236}">
                        <a16:creationId xmlns:a16="http://schemas.microsoft.com/office/drawing/2014/main" id="{5FC9AEB9-6DE1-9FB1-DE75-ED9A9079E83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32708" y="602266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7" name="Ellipse 495">
                    <a:extLst>
                      <a:ext uri="{FF2B5EF4-FFF2-40B4-BE49-F238E27FC236}">
                        <a16:creationId xmlns:a16="http://schemas.microsoft.com/office/drawing/2014/main" id="{47BC8D8A-3A7C-ED3C-2D0C-55E590EBF68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18632" y="602691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8" name="Ellipse 495">
                    <a:extLst>
                      <a:ext uri="{FF2B5EF4-FFF2-40B4-BE49-F238E27FC236}">
                        <a16:creationId xmlns:a16="http://schemas.microsoft.com/office/drawing/2014/main" id="{DB3087AA-92C4-A736-D59D-79C3C963167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81534" y="598276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39" name="Ellipse 495">
                    <a:extLst>
                      <a:ext uri="{FF2B5EF4-FFF2-40B4-BE49-F238E27FC236}">
                        <a16:creationId xmlns:a16="http://schemas.microsoft.com/office/drawing/2014/main" id="{0385866D-C94A-7863-72A5-FEAAFEA233C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22582" y="597444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0" name="Ellipse 495">
                    <a:extLst>
                      <a:ext uri="{FF2B5EF4-FFF2-40B4-BE49-F238E27FC236}">
                        <a16:creationId xmlns:a16="http://schemas.microsoft.com/office/drawing/2014/main" id="{CABDFF61-D730-EC94-D942-BC9D24C77CF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29698" y="55908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1" name="Ellipse 495">
                    <a:extLst>
                      <a:ext uri="{FF2B5EF4-FFF2-40B4-BE49-F238E27FC236}">
                        <a16:creationId xmlns:a16="http://schemas.microsoft.com/office/drawing/2014/main" id="{743A9E98-1BAB-4F77-24B0-0239EA23121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55659" y="554794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2" name="Ellipse 495">
                    <a:extLst>
                      <a:ext uri="{FF2B5EF4-FFF2-40B4-BE49-F238E27FC236}">
                        <a16:creationId xmlns:a16="http://schemas.microsoft.com/office/drawing/2014/main" id="{D2DBDE0A-6B08-B0EE-2278-A5C8CF3F59B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87144" y="555361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3" name="Ellipse 495">
                    <a:extLst>
                      <a:ext uri="{FF2B5EF4-FFF2-40B4-BE49-F238E27FC236}">
                        <a16:creationId xmlns:a16="http://schemas.microsoft.com/office/drawing/2014/main" id="{5630B2C7-B838-99FF-92A3-563FD74B54F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79735" y="559824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4" name="Ellipse 495">
                    <a:extLst>
                      <a:ext uri="{FF2B5EF4-FFF2-40B4-BE49-F238E27FC236}">
                        <a16:creationId xmlns:a16="http://schemas.microsoft.com/office/drawing/2014/main" id="{A7C8C4BF-E3F5-C892-0A86-BF1331EFBD1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34180" y="559087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5" name="Ellipse 495">
                    <a:extLst>
                      <a:ext uri="{FF2B5EF4-FFF2-40B4-BE49-F238E27FC236}">
                        <a16:creationId xmlns:a16="http://schemas.microsoft.com/office/drawing/2014/main" id="{2BDA0751-8844-FBB3-070B-A8E65A39F14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30090" y="554204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6" name="Ellipse 495">
                    <a:extLst>
                      <a:ext uri="{FF2B5EF4-FFF2-40B4-BE49-F238E27FC236}">
                        <a16:creationId xmlns:a16="http://schemas.microsoft.com/office/drawing/2014/main" id="{EAF8A701-907C-3920-97F3-47495D10972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30666" y="558991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7" name="Ellipse 495">
                    <a:extLst>
                      <a:ext uri="{FF2B5EF4-FFF2-40B4-BE49-F238E27FC236}">
                        <a16:creationId xmlns:a16="http://schemas.microsoft.com/office/drawing/2014/main" id="{0955DF46-231F-2C83-40E2-D48CCDE154C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83196" y="560092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8" name="Ellipse 495">
                    <a:extLst>
                      <a:ext uri="{FF2B5EF4-FFF2-40B4-BE49-F238E27FC236}">
                        <a16:creationId xmlns:a16="http://schemas.microsoft.com/office/drawing/2014/main" id="{6C23E3A8-AEEB-6AF2-ABE9-E12235E96DD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15185" y="55357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49" name="Ellipse 495">
                    <a:extLst>
                      <a:ext uri="{FF2B5EF4-FFF2-40B4-BE49-F238E27FC236}">
                        <a16:creationId xmlns:a16="http://schemas.microsoft.com/office/drawing/2014/main" id="{8E5F1ED6-BB23-630D-C6A2-EF091F4CD315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67093" y="55455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0" name="Ellipse 495">
                    <a:extLst>
                      <a:ext uri="{FF2B5EF4-FFF2-40B4-BE49-F238E27FC236}">
                        <a16:creationId xmlns:a16="http://schemas.microsoft.com/office/drawing/2014/main" id="{73369B02-665C-2CAD-6FB0-860DC384A23A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90846" y="552652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1" name="Ellipse 495">
                    <a:extLst>
                      <a:ext uri="{FF2B5EF4-FFF2-40B4-BE49-F238E27FC236}">
                        <a16:creationId xmlns:a16="http://schemas.microsoft.com/office/drawing/2014/main" id="{9A520B99-E8C9-1D18-1938-A7ACB5DEA41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96493" y="585511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2" name="Ellipse 495">
                    <a:extLst>
                      <a:ext uri="{FF2B5EF4-FFF2-40B4-BE49-F238E27FC236}">
                        <a16:creationId xmlns:a16="http://schemas.microsoft.com/office/drawing/2014/main" id="{472978DB-FD2A-5D74-ED7C-2E38FEE9840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213140" y="59151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3" name="Ellipse 495">
                    <a:extLst>
                      <a:ext uri="{FF2B5EF4-FFF2-40B4-BE49-F238E27FC236}">
                        <a16:creationId xmlns:a16="http://schemas.microsoft.com/office/drawing/2014/main" id="{ED894AD4-7BFF-AD3E-4F07-B23AFE82D1B3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55610" y="564801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4" name="Ellipse 495">
                    <a:extLst>
                      <a:ext uri="{FF2B5EF4-FFF2-40B4-BE49-F238E27FC236}">
                        <a16:creationId xmlns:a16="http://schemas.microsoft.com/office/drawing/2014/main" id="{5B28D78A-9541-C2DC-7B66-4D008F5A23E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22737" y="587086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5" name="Ellipse 495">
                    <a:extLst>
                      <a:ext uri="{FF2B5EF4-FFF2-40B4-BE49-F238E27FC236}">
                        <a16:creationId xmlns:a16="http://schemas.microsoft.com/office/drawing/2014/main" id="{AE804CFF-282A-A205-720F-6650CAA9592F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01391" y="59133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6" name="Ellipse 495">
                    <a:extLst>
                      <a:ext uri="{FF2B5EF4-FFF2-40B4-BE49-F238E27FC236}">
                        <a16:creationId xmlns:a16="http://schemas.microsoft.com/office/drawing/2014/main" id="{C3708CF1-F422-CE91-579E-371A0FFBEB6E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13178" y="591621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7" name="Ellipse 495">
                    <a:extLst>
                      <a:ext uri="{FF2B5EF4-FFF2-40B4-BE49-F238E27FC236}">
                        <a16:creationId xmlns:a16="http://schemas.microsoft.com/office/drawing/2014/main" id="{91E683AE-2B00-90AB-D8A3-F6A2936B7D7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57085" y="588498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8" name="Ellipse 495">
                    <a:extLst>
                      <a:ext uri="{FF2B5EF4-FFF2-40B4-BE49-F238E27FC236}">
                        <a16:creationId xmlns:a16="http://schemas.microsoft.com/office/drawing/2014/main" id="{432200E5-842A-7B2C-6B9A-91678639F18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73322" y="594116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59" name="Ellipse 495">
                    <a:extLst>
                      <a:ext uri="{FF2B5EF4-FFF2-40B4-BE49-F238E27FC236}">
                        <a16:creationId xmlns:a16="http://schemas.microsoft.com/office/drawing/2014/main" id="{69E4333F-9AC6-04F9-C677-217E91AD466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40271" y="592218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0" name="Ellipse 495">
                    <a:extLst>
                      <a:ext uri="{FF2B5EF4-FFF2-40B4-BE49-F238E27FC236}">
                        <a16:creationId xmlns:a16="http://schemas.microsoft.com/office/drawing/2014/main" id="{63150E26-2295-773A-A34E-DF48F8C1886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91502" y="582785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1" name="Ellipse 495">
                    <a:extLst>
                      <a:ext uri="{FF2B5EF4-FFF2-40B4-BE49-F238E27FC236}">
                        <a16:creationId xmlns:a16="http://schemas.microsoft.com/office/drawing/2014/main" id="{7F56B192-6AA9-964C-376F-DA3E59C3380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67873" y="590195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2" name="Ellipse 495">
                    <a:extLst>
                      <a:ext uri="{FF2B5EF4-FFF2-40B4-BE49-F238E27FC236}">
                        <a16:creationId xmlns:a16="http://schemas.microsoft.com/office/drawing/2014/main" id="{71D6207B-14CF-6D3E-BE5D-744634C1755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139805" y="586970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3" name="Ellipse 495">
                    <a:extLst>
                      <a:ext uri="{FF2B5EF4-FFF2-40B4-BE49-F238E27FC236}">
                        <a16:creationId xmlns:a16="http://schemas.microsoft.com/office/drawing/2014/main" id="{91F4AE8C-8E5D-FC6B-6E07-FB4632CD6701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077697" y="584560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4" name="Ellipse 495">
                    <a:extLst>
                      <a:ext uri="{FF2B5EF4-FFF2-40B4-BE49-F238E27FC236}">
                        <a16:creationId xmlns:a16="http://schemas.microsoft.com/office/drawing/2014/main" id="{FF9AEA8F-20FA-E1BC-12F4-CA09F06F8249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23364" y="584288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5" name="Ellipse 495">
                    <a:extLst>
                      <a:ext uri="{FF2B5EF4-FFF2-40B4-BE49-F238E27FC236}">
                        <a16:creationId xmlns:a16="http://schemas.microsoft.com/office/drawing/2014/main" id="{E92C67C0-FA47-3B85-77D3-E318A3DA1150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957315" y="594981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6" name="Ellipse 495">
                    <a:extLst>
                      <a:ext uri="{FF2B5EF4-FFF2-40B4-BE49-F238E27FC236}">
                        <a16:creationId xmlns:a16="http://schemas.microsoft.com/office/drawing/2014/main" id="{BDCB29DB-AFFB-A958-F028-BF4A59177EE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285148" y="591466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7" name="Ellipse 495">
                    <a:extLst>
                      <a:ext uri="{FF2B5EF4-FFF2-40B4-BE49-F238E27FC236}">
                        <a16:creationId xmlns:a16="http://schemas.microsoft.com/office/drawing/2014/main" id="{01F3B2E4-63EE-2C7A-088E-9F685E04488E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262811" y="568467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8" name="Ellipse 495">
                    <a:extLst>
                      <a:ext uri="{FF2B5EF4-FFF2-40B4-BE49-F238E27FC236}">
                        <a16:creationId xmlns:a16="http://schemas.microsoft.com/office/drawing/2014/main" id="{14248DA8-0C62-7F03-81F5-8F2CB775FBE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257894" y="585044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69" name="Ellipse 495">
                    <a:extLst>
                      <a:ext uri="{FF2B5EF4-FFF2-40B4-BE49-F238E27FC236}">
                        <a16:creationId xmlns:a16="http://schemas.microsoft.com/office/drawing/2014/main" id="{AC9ED685-1DB8-9B5C-19C7-83B0E4140DC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264603" y="579255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0" name="Ellipse 495">
                    <a:extLst>
                      <a:ext uri="{FF2B5EF4-FFF2-40B4-BE49-F238E27FC236}">
                        <a16:creationId xmlns:a16="http://schemas.microsoft.com/office/drawing/2014/main" id="{0EAED80A-6214-82B0-1B25-CF975066E6D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260028" y="573537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1" name="Ellipse 495">
                    <a:extLst>
                      <a:ext uri="{FF2B5EF4-FFF2-40B4-BE49-F238E27FC236}">
                        <a16:creationId xmlns:a16="http://schemas.microsoft.com/office/drawing/2014/main" id="{0BDEFF6D-4956-C433-8D00-CCBA667DF83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228550" y="564929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2" name="Ellipse 495">
                    <a:extLst>
                      <a:ext uri="{FF2B5EF4-FFF2-40B4-BE49-F238E27FC236}">
                        <a16:creationId xmlns:a16="http://schemas.microsoft.com/office/drawing/2014/main" id="{931AB3F7-510B-013F-E4B2-DDDAC4E91F9D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229690" y="570915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3" name="Ellipse 495">
                    <a:extLst>
                      <a:ext uri="{FF2B5EF4-FFF2-40B4-BE49-F238E27FC236}">
                        <a16:creationId xmlns:a16="http://schemas.microsoft.com/office/drawing/2014/main" id="{B054CFDE-0F38-7734-4C77-E94C8852DFE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213581" y="577549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4" name="Ellipse 495">
                    <a:extLst>
                      <a:ext uri="{FF2B5EF4-FFF2-40B4-BE49-F238E27FC236}">
                        <a16:creationId xmlns:a16="http://schemas.microsoft.com/office/drawing/2014/main" id="{E6F5D9D7-B880-A125-BE1F-28FD858F28E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180233" y="566898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5" name="Ellipse 495">
                    <a:extLst>
                      <a:ext uri="{FF2B5EF4-FFF2-40B4-BE49-F238E27FC236}">
                        <a16:creationId xmlns:a16="http://schemas.microsoft.com/office/drawing/2014/main" id="{39FDB827-1831-7350-08BA-F2BE001F69A8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178040" y="572376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6" name="Ellipse 495">
                    <a:extLst>
                      <a:ext uri="{FF2B5EF4-FFF2-40B4-BE49-F238E27FC236}">
                        <a16:creationId xmlns:a16="http://schemas.microsoft.com/office/drawing/2014/main" id="{C6CFC78D-46BC-5F63-351D-071FBD91EA43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164319" y="579893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7" name="Ellipse 495">
                    <a:extLst>
                      <a:ext uri="{FF2B5EF4-FFF2-40B4-BE49-F238E27FC236}">
                        <a16:creationId xmlns:a16="http://schemas.microsoft.com/office/drawing/2014/main" id="{CDB54143-5706-0573-EDCF-47085347A75F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132834" y="563644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8" name="Ellipse 495">
                    <a:extLst>
                      <a:ext uri="{FF2B5EF4-FFF2-40B4-BE49-F238E27FC236}">
                        <a16:creationId xmlns:a16="http://schemas.microsoft.com/office/drawing/2014/main" id="{1BF74333-E929-C9F2-941E-F60F9A6BC3FF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118782" y="56888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79" name="Ellipse 495">
                    <a:extLst>
                      <a:ext uri="{FF2B5EF4-FFF2-40B4-BE49-F238E27FC236}">
                        <a16:creationId xmlns:a16="http://schemas.microsoft.com/office/drawing/2014/main" id="{2A8548CE-77EB-FE60-1ECD-839EDA4CCAA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069331" y="565173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0" name="Ellipse 495">
                    <a:extLst>
                      <a:ext uri="{FF2B5EF4-FFF2-40B4-BE49-F238E27FC236}">
                        <a16:creationId xmlns:a16="http://schemas.microsoft.com/office/drawing/2014/main" id="{3CB911BA-79C1-8E5A-439D-39869ED15CD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138868" y="57444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1" name="Ellipse 495">
                    <a:extLst>
                      <a:ext uri="{FF2B5EF4-FFF2-40B4-BE49-F238E27FC236}">
                        <a16:creationId xmlns:a16="http://schemas.microsoft.com/office/drawing/2014/main" id="{F9AB55F3-6CA9-187C-C7D4-FDCCB7ED7464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072074" y="572394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2" name="Ellipse 495">
                    <a:extLst>
                      <a:ext uri="{FF2B5EF4-FFF2-40B4-BE49-F238E27FC236}">
                        <a16:creationId xmlns:a16="http://schemas.microsoft.com/office/drawing/2014/main" id="{2A1D1DB1-0785-8CF2-B506-C603CFE8E15A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096028" y="576668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3" name="Ellipse 495">
                    <a:extLst>
                      <a:ext uri="{FF2B5EF4-FFF2-40B4-BE49-F238E27FC236}">
                        <a16:creationId xmlns:a16="http://schemas.microsoft.com/office/drawing/2014/main" id="{436DC79B-2BE2-2D2A-EB97-4076CC80DC5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119981" y="580942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4" name="Ellipse 495">
                    <a:extLst>
                      <a:ext uri="{FF2B5EF4-FFF2-40B4-BE49-F238E27FC236}">
                        <a16:creationId xmlns:a16="http://schemas.microsoft.com/office/drawing/2014/main" id="{E3BBB04E-1F17-A65A-B61C-C9B05DCC0A81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062014" y="580378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5" name="Ellipse 495">
                    <a:extLst>
                      <a:ext uri="{FF2B5EF4-FFF2-40B4-BE49-F238E27FC236}">
                        <a16:creationId xmlns:a16="http://schemas.microsoft.com/office/drawing/2014/main" id="{E82BDEBA-D36D-9DB3-7A94-F37F41686797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025830" y="570021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6" name="Ellipse 495">
                    <a:extLst>
                      <a:ext uri="{FF2B5EF4-FFF2-40B4-BE49-F238E27FC236}">
                        <a16:creationId xmlns:a16="http://schemas.microsoft.com/office/drawing/2014/main" id="{D3E36290-8795-F940-42C1-BE93C6FBB10E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028000" y="577242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087" name="Ellipse 495">
                    <a:extLst>
                      <a:ext uri="{FF2B5EF4-FFF2-40B4-BE49-F238E27FC236}">
                        <a16:creationId xmlns:a16="http://schemas.microsoft.com/office/drawing/2014/main" id="{500A8640-36CF-6CBE-B40C-FA884CE36B36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973556" y="576505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2" name="Ellipse 495">
                    <a:extLst>
                      <a:ext uri="{FF2B5EF4-FFF2-40B4-BE49-F238E27FC236}">
                        <a16:creationId xmlns:a16="http://schemas.microsoft.com/office/drawing/2014/main" id="{7BF71BC4-E8E2-40C4-8A24-4A2C22486609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977645" y="57162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3" name="Ellipse 495">
                    <a:extLst>
                      <a:ext uri="{FF2B5EF4-FFF2-40B4-BE49-F238E27FC236}">
                        <a16:creationId xmlns:a16="http://schemas.microsoft.com/office/drawing/2014/main" id="{EA86B8EC-A68E-CFAF-2D4D-40ECE5CC4316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924539" y="577510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4" name="Ellipse 495">
                    <a:extLst>
                      <a:ext uri="{FF2B5EF4-FFF2-40B4-BE49-F238E27FC236}">
                        <a16:creationId xmlns:a16="http://schemas.microsoft.com/office/drawing/2014/main" id="{89EA6583-3F1C-B500-ECE4-3FB3F260EF06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2940642" y="571975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5" name="Ellipse 495">
                    <a:extLst>
                      <a:ext uri="{FF2B5EF4-FFF2-40B4-BE49-F238E27FC236}">
                        <a16:creationId xmlns:a16="http://schemas.microsoft.com/office/drawing/2014/main" id="{47C15AA1-4ACF-0C15-614B-A9A03DBA3785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002813" y="567005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96" name="Ellipse 495">
                    <a:extLst>
                      <a:ext uri="{FF2B5EF4-FFF2-40B4-BE49-F238E27FC236}">
                        <a16:creationId xmlns:a16="http://schemas.microsoft.com/office/drawing/2014/main" id="{EBCAE98B-E637-78A8-9F6D-15A2FE4F756B}"/>
                      </a:ext>
                    </a:extLst>
                  </p:cNvPr>
                  <p:cNvSpPr/>
                  <p:nvPr/>
                </p:nvSpPr>
                <p:spPr>
                  <a:xfrm rot="16200000" flipH="1" flipV="1">
                    <a:off x="3194515" y="562015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100" name="Ellipse 82">
                  <a:extLst>
                    <a:ext uri="{FF2B5EF4-FFF2-40B4-BE49-F238E27FC236}">
                      <a16:creationId xmlns:a16="http://schemas.microsoft.com/office/drawing/2014/main" id="{DCCD96C7-2084-BBF3-4EED-09366FEEA9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99607" y="5518270"/>
                  <a:ext cx="446091" cy="863367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001F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F965784-1FF5-92FC-9B1C-8EA9038DCD81}"/>
                  </a:ext>
                </a:extLst>
              </p:cNvPr>
              <p:cNvGrpSpPr/>
              <p:nvPr/>
            </p:nvGrpSpPr>
            <p:grpSpPr>
              <a:xfrm>
                <a:off x="2985001" y="5712845"/>
                <a:ext cx="236977" cy="452062"/>
                <a:chOff x="3763089" y="5717755"/>
                <a:chExt cx="236977" cy="452062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72E7B3D5-045A-703A-9628-A0CAEBBF56E1}"/>
                    </a:ext>
                  </a:extLst>
                </p:cNvPr>
                <p:cNvGrpSpPr/>
                <p:nvPr/>
              </p:nvGrpSpPr>
              <p:grpSpPr>
                <a:xfrm>
                  <a:off x="3763089" y="5724772"/>
                  <a:ext cx="232847" cy="435693"/>
                  <a:chOff x="3504408" y="5724772"/>
                  <a:chExt cx="232847" cy="435693"/>
                </a:xfrm>
              </p:grpSpPr>
              <p:sp>
                <p:nvSpPr>
                  <p:cNvPr id="42" name="Ellipse 495">
                    <a:extLst>
                      <a:ext uri="{FF2B5EF4-FFF2-40B4-BE49-F238E27FC236}">
                        <a16:creationId xmlns:a16="http://schemas.microsoft.com/office/drawing/2014/main" id="{47F76721-1F5B-48EE-B6EF-96158785EA6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65501" y="58816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1" name="Ellipse 495">
                    <a:extLst>
                      <a:ext uri="{FF2B5EF4-FFF2-40B4-BE49-F238E27FC236}">
                        <a16:creationId xmlns:a16="http://schemas.microsoft.com/office/drawing/2014/main" id="{233D5E6B-016E-0EC6-EE80-2B316C35F619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65501" y="58292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59" name="Ellipse 495">
                    <a:extLst>
                      <a:ext uri="{FF2B5EF4-FFF2-40B4-BE49-F238E27FC236}">
                        <a16:creationId xmlns:a16="http://schemas.microsoft.com/office/drawing/2014/main" id="{F3080CA3-74A5-3F3F-829C-95A1153E4B11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65501" y="579300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3" name="Ellipse 495">
                    <a:extLst>
                      <a:ext uri="{FF2B5EF4-FFF2-40B4-BE49-F238E27FC236}">
                        <a16:creationId xmlns:a16="http://schemas.microsoft.com/office/drawing/2014/main" id="{B4D4D4F6-5772-6817-5F20-7F1E0B95245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69584" y="58577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Ellipse 495">
                    <a:extLst>
                      <a:ext uri="{FF2B5EF4-FFF2-40B4-BE49-F238E27FC236}">
                        <a16:creationId xmlns:a16="http://schemas.microsoft.com/office/drawing/2014/main" id="{28BF2501-2EC8-D1C6-35EC-5ACA6B45705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44846" y="58045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5" name="Ellipse 495">
                    <a:extLst>
                      <a:ext uri="{FF2B5EF4-FFF2-40B4-BE49-F238E27FC236}">
                        <a16:creationId xmlns:a16="http://schemas.microsoft.com/office/drawing/2014/main" id="{BE963BE7-E07B-EE6C-00AC-089AA4B5FE0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42573" y="576177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8" name="Ellipse 495">
                    <a:extLst>
                      <a:ext uri="{FF2B5EF4-FFF2-40B4-BE49-F238E27FC236}">
                        <a16:creationId xmlns:a16="http://schemas.microsoft.com/office/drawing/2014/main" id="{E15F4362-A14F-84DA-E629-15D08F2B05EC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07069" y="5854765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9" name="Ellipse 495">
                    <a:extLst>
                      <a:ext uri="{FF2B5EF4-FFF2-40B4-BE49-F238E27FC236}">
                        <a16:creationId xmlns:a16="http://schemas.microsoft.com/office/drawing/2014/main" id="{BCB36DFC-8E14-F399-A7A9-9F4E28BAFC9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0523" y="578935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0" name="Ellipse 495">
                    <a:extLst>
                      <a:ext uri="{FF2B5EF4-FFF2-40B4-BE49-F238E27FC236}">
                        <a16:creationId xmlns:a16="http://schemas.microsoft.com/office/drawing/2014/main" id="{068FDF20-3FF6-772E-BA55-E24514791F4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02531" y="572451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1" name="Ellipse 495">
                    <a:extLst>
                      <a:ext uri="{FF2B5EF4-FFF2-40B4-BE49-F238E27FC236}">
                        <a16:creationId xmlns:a16="http://schemas.microsoft.com/office/drawing/2014/main" id="{B0A7834A-2DEA-C830-AC43-2920A7449011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19277" y="57733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2" name="Ellipse 495">
                    <a:extLst>
                      <a:ext uri="{FF2B5EF4-FFF2-40B4-BE49-F238E27FC236}">
                        <a16:creationId xmlns:a16="http://schemas.microsoft.com/office/drawing/2014/main" id="{3D10F63C-C53D-3817-C3D1-CEC9B5D796D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19852" y="572547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3" name="Ellipse 495">
                    <a:extLst>
                      <a:ext uri="{FF2B5EF4-FFF2-40B4-BE49-F238E27FC236}">
                        <a16:creationId xmlns:a16="http://schemas.microsoft.com/office/drawing/2014/main" id="{E7F5637C-DF37-4C76-FD4C-2A0F5C2E9F3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60368" y="573407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4" name="Ellipse 495">
                    <a:extLst>
                      <a:ext uri="{FF2B5EF4-FFF2-40B4-BE49-F238E27FC236}">
                        <a16:creationId xmlns:a16="http://schemas.microsoft.com/office/drawing/2014/main" id="{A04F2378-9DFA-B166-4E33-D9D50FB2EC7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04372" y="577960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5" name="Ellipse 495">
                    <a:extLst>
                      <a:ext uri="{FF2B5EF4-FFF2-40B4-BE49-F238E27FC236}">
                        <a16:creationId xmlns:a16="http://schemas.microsoft.com/office/drawing/2014/main" id="{6B88FB8A-1EC6-305B-5F62-065D266B10A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2409" y="578621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6" name="Ellipse 495">
                    <a:extLst>
                      <a:ext uri="{FF2B5EF4-FFF2-40B4-BE49-F238E27FC236}">
                        <a16:creationId xmlns:a16="http://schemas.microsoft.com/office/drawing/2014/main" id="{9B42403D-6315-3FAE-0234-632A8879DDA5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0523" y="581951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7" name="Ellipse 495">
                    <a:extLst>
                      <a:ext uri="{FF2B5EF4-FFF2-40B4-BE49-F238E27FC236}">
                        <a16:creationId xmlns:a16="http://schemas.microsoft.com/office/drawing/2014/main" id="{6ABBC57A-7C46-5240-54AF-0BAEF3A252D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80032" y="5815263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8" name="Ellipse 495">
                    <a:extLst>
                      <a:ext uri="{FF2B5EF4-FFF2-40B4-BE49-F238E27FC236}">
                        <a16:creationId xmlns:a16="http://schemas.microsoft.com/office/drawing/2014/main" id="{4E2C4F88-0035-1D0F-C420-F14B5698571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42934" y="585941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79" name="Ellipse 495">
                    <a:extLst>
                      <a:ext uri="{FF2B5EF4-FFF2-40B4-BE49-F238E27FC236}">
                        <a16:creationId xmlns:a16="http://schemas.microsoft.com/office/drawing/2014/main" id="{AED2019D-DC75-2AD4-DE3B-83FD18FF3D28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04662" y="585954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0" name="Ellipse 495">
                    <a:extLst>
                      <a:ext uri="{FF2B5EF4-FFF2-40B4-BE49-F238E27FC236}">
                        <a16:creationId xmlns:a16="http://schemas.microsoft.com/office/drawing/2014/main" id="{2C7BC810-B434-DEEF-DFE8-367017C44FA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57893" y="5987066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1" name="Ellipse 495">
                    <a:extLst>
                      <a:ext uri="{FF2B5EF4-FFF2-40B4-BE49-F238E27FC236}">
                        <a16:creationId xmlns:a16="http://schemas.microsoft.com/office/drawing/2014/main" id="{7C390EED-E164-1E8C-1546-3B71857324AD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74540" y="59270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2" name="Ellipse 495">
                    <a:extLst>
                      <a:ext uri="{FF2B5EF4-FFF2-40B4-BE49-F238E27FC236}">
                        <a16:creationId xmlns:a16="http://schemas.microsoft.com/office/drawing/2014/main" id="{FE2C6E3E-C11D-EE88-FBFE-ADA23999DDD0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0523" y="59713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3" name="Ellipse 495">
                    <a:extLst>
                      <a:ext uri="{FF2B5EF4-FFF2-40B4-BE49-F238E27FC236}">
                        <a16:creationId xmlns:a16="http://schemas.microsoft.com/office/drawing/2014/main" id="{75EE1C42-9376-EAE3-764D-BF534D195CD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0523" y="59288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4" name="Ellipse 495">
                    <a:extLst>
                      <a:ext uri="{FF2B5EF4-FFF2-40B4-BE49-F238E27FC236}">
                        <a16:creationId xmlns:a16="http://schemas.microsoft.com/office/drawing/2014/main" id="{E9DAA465-1608-9571-C307-446BA635837B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4722" y="590102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6" name="Ellipse 495">
                    <a:extLst>
                      <a:ext uri="{FF2B5EF4-FFF2-40B4-BE49-F238E27FC236}">
                        <a16:creationId xmlns:a16="http://schemas.microsoft.com/office/drawing/2014/main" id="{F43ACEE1-6963-7FAF-C789-B91C0C79249A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01671" y="59199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7" name="Ellipse 495">
                    <a:extLst>
                      <a:ext uri="{FF2B5EF4-FFF2-40B4-BE49-F238E27FC236}">
                        <a16:creationId xmlns:a16="http://schemas.microsoft.com/office/drawing/2014/main" id="{FCED975A-574D-34EA-B833-D87E5E4408A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15667" y="594022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8" name="Ellipse 495">
                    <a:extLst>
                      <a:ext uri="{FF2B5EF4-FFF2-40B4-BE49-F238E27FC236}">
                        <a16:creationId xmlns:a16="http://schemas.microsoft.com/office/drawing/2014/main" id="{4FA71144-FF40-2A07-3581-4B19A6074324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601205" y="5972474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89" name="Ellipse 495">
                    <a:extLst>
                      <a:ext uri="{FF2B5EF4-FFF2-40B4-BE49-F238E27FC236}">
                        <a16:creationId xmlns:a16="http://schemas.microsoft.com/office/drawing/2014/main" id="{D76C28DC-5EA0-5A1B-27E4-D47A59F662E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539097" y="599658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0" name="Ellipse 495">
                    <a:extLst>
                      <a:ext uri="{FF2B5EF4-FFF2-40B4-BE49-F238E27FC236}">
                        <a16:creationId xmlns:a16="http://schemas.microsoft.com/office/drawing/2014/main" id="{52CA5F4D-7E35-E823-B2C6-E295215B5E28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65501" y="5927521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1" name="Ellipse 495">
                    <a:extLst>
                      <a:ext uri="{FF2B5EF4-FFF2-40B4-BE49-F238E27FC236}">
                        <a16:creationId xmlns:a16="http://schemas.microsoft.com/office/drawing/2014/main" id="{75CAF5D9-C0A9-F0F4-6160-BDBAFE95AE69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65501" y="5991740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2" name="Ellipse 495">
                    <a:extLst>
                      <a:ext uri="{FF2B5EF4-FFF2-40B4-BE49-F238E27FC236}">
                        <a16:creationId xmlns:a16="http://schemas.microsoft.com/office/drawing/2014/main" id="{54B1E62E-23B1-2817-2705-124544D8970F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42573" y="606668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3" name="Ellipse 495">
                    <a:extLst>
                      <a:ext uri="{FF2B5EF4-FFF2-40B4-BE49-F238E27FC236}">
                        <a16:creationId xmlns:a16="http://schemas.microsoft.com/office/drawing/2014/main" id="{3F792798-E38C-08DA-4AF7-57B038C77DE1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593493" y="604324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4" name="Ellipse 495">
                    <a:extLst>
                      <a:ext uri="{FF2B5EF4-FFF2-40B4-BE49-F238E27FC236}">
                        <a16:creationId xmlns:a16="http://schemas.microsoft.com/office/drawing/2014/main" id="{BAEAFD00-182B-ED78-510D-60A418A364D8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00268" y="6097749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5" name="Ellipse 495">
                    <a:extLst>
                      <a:ext uri="{FF2B5EF4-FFF2-40B4-BE49-F238E27FC236}">
                        <a16:creationId xmlns:a16="http://schemas.microsoft.com/office/drawing/2014/main" id="{FB882124-0FDF-B139-32D1-EBB6519A473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557428" y="607549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6" name="Ellipse 495">
                    <a:extLst>
                      <a:ext uri="{FF2B5EF4-FFF2-40B4-BE49-F238E27FC236}">
                        <a16:creationId xmlns:a16="http://schemas.microsoft.com/office/drawing/2014/main" id="{BE68035F-DA95-C31F-E4E0-4A69E0A4328F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602531" y="6032758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7" name="Ellipse 495">
                    <a:extLst>
                      <a:ext uri="{FF2B5EF4-FFF2-40B4-BE49-F238E27FC236}">
                        <a16:creationId xmlns:a16="http://schemas.microsoft.com/office/drawing/2014/main" id="{EF4FF93D-5E74-D676-3D42-E5691C78502B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523414" y="6038397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98" name="Ellipse 495">
                    <a:extLst>
                      <a:ext uri="{FF2B5EF4-FFF2-40B4-BE49-F238E27FC236}">
                        <a16:creationId xmlns:a16="http://schemas.microsoft.com/office/drawing/2014/main" id="{0B2C4E04-4E13-3B24-3D3A-7BA9B8979E9C}"/>
                      </a:ext>
                    </a:extLst>
                  </p:cNvPr>
                  <p:cNvSpPr/>
                  <p:nvPr/>
                </p:nvSpPr>
                <p:spPr>
                  <a:xfrm rot="5400000" flipH="1">
                    <a:off x="3530523" y="6006332"/>
                    <a:ext cx="62462" cy="62969"/>
                  </a:xfrm>
                  <a:prstGeom prst="ellipse">
                    <a:avLst/>
                  </a:prstGeom>
                  <a:solidFill>
                    <a:srgbClr val="00B0F0"/>
                  </a:solidFill>
                  <a:ln w="1270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41" name="Ellipse 82">
                  <a:extLst>
                    <a:ext uri="{FF2B5EF4-FFF2-40B4-BE49-F238E27FC236}">
                      <a16:creationId xmlns:a16="http://schemas.microsoft.com/office/drawing/2014/main" id="{6341FB6E-07EF-454E-0D54-5C160E36BE6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66491" y="5717755"/>
                  <a:ext cx="233575" cy="452062"/>
                </a:xfrm>
                <a:prstGeom prst="ellipse">
                  <a:avLst/>
                </a:prstGeom>
                <a:noFill/>
                <a:ln w="28575" cap="flat" cmpd="sng" algn="ctr">
                  <a:solidFill>
                    <a:srgbClr val="001F6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</p:grpSp>
        <p:cxnSp>
          <p:nvCxnSpPr>
            <p:cNvPr id="10" name="Connecteur droit avec flèche 191">
              <a:extLst>
                <a:ext uri="{FF2B5EF4-FFF2-40B4-BE49-F238E27FC236}">
                  <a16:creationId xmlns:a16="http://schemas.microsoft.com/office/drawing/2014/main" id="{D7597768-FCC4-EB0E-311F-A2EFD250069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7619" y="5906413"/>
              <a:ext cx="465304" cy="291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6023D4-7F4F-E342-BF7C-24C11E711810}"/>
              </a:ext>
            </a:extLst>
          </p:cNvPr>
          <p:cNvGrpSpPr/>
          <p:nvPr/>
        </p:nvGrpSpPr>
        <p:grpSpPr>
          <a:xfrm>
            <a:off x="8779457" y="2802435"/>
            <a:ext cx="3012611" cy="2282749"/>
            <a:chOff x="5002715" y="4076993"/>
            <a:chExt cx="2367439" cy="2171969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3B30193C-9F0C-3D4A-906C-AE6F802DD9D8}"/>
                </a:ext>
              </a:extLst>
            </p:cNvPr>
            <p:cNvSpPr/>
            <p:nvPr/>
          </p:nvSpPr>
          <p:spPr bwMode="auto">
            <a:xfrm>
              <a:off x="5002715" y="4076993"/>
              <a:ext cx="2367439" cy="2171969"/>
            </a:xfrm>
            <a:custGeom>
              <a:avLst/>
              <a:gdLst>
                <a:gd name="connsiteX0" fmla="*/ 1158240 w 2438400"/>
                <a:gd name="connsiteY0" fmla="*/ 193040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812800 w 2438400"/>
                <a:gd name="connsiteY13" fmla="*/ 640080 h 2489200"/>
                <a:gd name="connsiteX0" fmla="*/ 1158240 w 2438400"/>
                <a:gd name="connsiteY0" fmla="*/ 193040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1158240 w 2438400"/>
                <a:gd name="connsiteY0" fmla="*/ 193040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1158240 w 2438400"/>
                <a:gd name="connsiteY0" fmla="*/ 193040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1190186 w 2438400"/>
                <a:gd name="connsiteY14" fmla="*/ 734128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34775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34775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34775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34775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2828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98357 w 2438400"/>
                <a:gd name="connsiteY14" fmla="*/ 403386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7020 w 2438400"/>
                <a:gd name="connsiteY14" fmla="*/ 273684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1015088 w 2438400"/>
                <a:gd name="connsiteY14" fmla="*/ 195863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749199 w 2438400"/>
                <a:gd name="connsiteY14" fmla="*/ 260714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749199 w 2438400"/>
                <a:gd name="connsiteY14" fmla="*/ 260714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749199 w 2438400"/>
                <a:gd name="connsiteY14" fmla="*/ 260714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  <a:gd name="connsiteX0" fmla="*/ 750053 w 2367439"/>
                <a:gd name="connsiteY0" fmla="*/ 231951 h 2489200"/>
                <a:gd name="connsiteX1" fmla="*/ 853599 w 2367439"/>
                <a:gd name="connsiteY1" fmla="*/ 934720 h 2489200"/>
                <a:gd name="connsiteX2" fmla="*/ 254159 w 2367439"/>
                <a:gd name="connsiteY2" fmla="*/ 772160 h 2489200"/>
                <a:gd name="connsiteX3" fmla="*/ 569119 w 2367439"/>
                <a:gd name="connsiteY3" fmla="*/ 1361440 h 2489200"/>
                <a:gd name="connsiteX4" fmla="*/ 0 w 2367439"/>
                <a:gd name="connsiteY4" fmla="*/ 1938241 h 2489200"/>
                <a:gd name="connsiteX5" fmla="*/ 853599 w 2367439"/>
                <a:gd name="connsiteY5" fmla="*/ 1808480 h 2489200"/>
                <a:gd name="connsiteX6" fmla="*/ 1290479 w 2367439"/>
                <a:gd name="connsiteY6" fmla="*/ 2489200 h 2489200"/>
                <a:gd name="connsiteX7" fmla="*/ 1696879 w 2367439"/>
                <a:gd name="connsiteY7" fmla="*/ 1696720 h 2489200"/>
                <a:gd name="connsiteX8" fmla="*/ 2367439 w 2367439"/>
                <a:gd name="connsiteY8" fmla="*/ 1960880 h 2489200"/>
                <a:gd name="connsiteX9" fmla="*/ 1757839 w 2367439"/>
                <a:gd name="connsiteY9" fmla="*/ 1178560 h 2489200"/>
                <a:gd name="connsiteX10" fmla="*/ 2296319 w 2367439"/>
                <a:gd name="connsiteY10" fmla="*/ 416560 h 2489200"/>
                <a:gd name="connsiteX11" fmla="*/ 1351439 w 2367439"/>
                <a:gd name="connsiteY11" fmla="*/ 782320 h 2489200"/>
                <a:gd name="connsiteX12" fmla="*/ 1331119 w 2367439"/>
                <a:gd name="connsiteY12" fmla="*/ 0 h 2489200"/>
                <a:gd name="connsiteX13" fmla="*/ 1130946 w 2367439"/>
                <a:gd name="connsiteY13" fmla="*/ 737357 h 2489200"/>
                <a:gd name="connsiteX14" fmla="*/ 749574 w 2367439"/>
                <a:gd name="connsiteY14" fmla="*/ 254229 h 2489200"/>
                <a:gd name="connsiteX0" fmla="*/ 750053 w 2367439"/>
                <a:gd name="connsiteY0" fmla="*/ 103076 h 2360325"/>
                <a:gd name="connsiteX1" fmla="*/ 853599 w 2367439"/>
                <a:gd name="connsiteY1" fmla="*/ 805845 h 2360325"/>
                <a:gd name="connsiteX2" fmla="*/ 254159 w 2367439"/>
                <a:gd name="connsiteY2" fmla="*/ 643285 h 2360325"/>
                <a:gd name="connsiteX3" fmla="*/ 569119 w 2367439"/>
                <a:gd name="connsiteY3" fmla="*/ 1232565 h 2360325"/>
                <a:gd name="connsiteX4" fmla="*/ 0 w 2367439"/>
                <a:gd name="connsiteY4" fmla="*/ 1809366 h 2360325"/>
                <a:gd name="connsiteX5" fmla="*/ 853599 w 2367439"/>
                <a:gd name="connsiteY5" fmla="*/ 1679605 h 2360325"/>
                <a:gd name="connsiteX6" fmla="*/ 1290479 w 2367439"/>
                <a:gd name="connsiteY6" fmla="*/ 2360325 h 2360325"/>
                <a:gd name="connsiteX7" fmla="*/ 1696879 w 2367439"/>
                <a:gd name="connsiteY7" fmla="*/ 1567845 h 2360325"/>
                <a:gd name="connsiteX8" fmla="*/ 2367439 w 2367439"/>
                <a:gd name="connsiteY8" fmla="*/ 1832005 h 2360325"/>
                <a:gd name="connsiteX9" fmla="*/ 1757839 w 2367439"/>
                <a:gd name="connsiteY9" fmla="*/ 1049685 h 2360325"/>
                <a:gd name="connsiteX10" fmla="*/ 2296319 w 2367439"/>
                <a:gd name="connsiteY10" fmla="*/ 287685 h 2360325"/>
                <a:gd name="connsiteX11" fmla="*/ 1351439 w 2367439"/>
                <a:gd name="connsiteY11" fmla="*/ 653445 h 2360325"/>
                <a:gd name="connsiteX12" fmla="*/ 1315914 w 2367439"/>
                <a:gd name="connsiteY12" fmla="*/ 0 h 2360325"/>
                <a:gd name="connsiteX13" fmla="*/ 1130946 w 2367439"/>
                <a:gd name="connsiteY13" fmla="*/ 608482 h 2360325"/>
                <a:gd name="connsiteX14" fmla="*/ 749574 w 2367439"/>
                <a:gd name="connsiteY14" fmla="*/ 125354 h 2360325"/>
                <a:gd name="connsiteX0" fmla="*/ 750053 w 2367439"/>
                <a:gd name="connsiteY0" fmla="*/ 103076 h 2171969"/>
                <a:gd name="connsiteX1" fmla="*/ 853599 w 2367439"/>
                <a:gd name="connsiteY1" fmla="*/ 805845 h 2171969"/>
                <a:gd name="connsiteX2" fmla="*/ 254159 w 2367439"/>
                <a:gd name="connsiteY2" fmla="*/ 643285 h 2171969"/>
                <a:gd name="connsiteX3" fmla="*/ 569119 w 2367439"/>
                <a:gd name="connsiteY3" fmla="*/ 1232565 h 2171969"/>
                <a:gd name="connsiteX4" fmla="*/ 0 w 2367439"/>
                <a:gd name="connsiteY4" fmla="*/ 1809366 h 2171969"/>
                <a:gd name="connsiteX5" fmla="*/ 853599 w 2367439"/>
                <a:gd name="connsiteY5" fmla="*/ 1679605 h 2171969"/>
                <a:gd name="connsiteX6" fmla="*/ 1283071 w 2367439"/>
                <a:gd name="connsiteY6" fmla="*/ 2171969 h 2171969"/>
                <a:gd name="connsiteX7" fmla="*/ 1696879 w 2367439"/>
                <a:gd name="connsiteY7" fmla="*/ 1567845 h 2171969"/>
                <a:gd name="connsiteX8" fmla="*/ 2367439 w 2367439"/>
                <a:gd name="connsiteY8" fmla="*/ 1832005 h 2171969"/>
                <a:gd name="connsiteX9" fmla="*/ 1757839 w 2367439"/>
                <a:gd name="connsiteY9" fmla="*/ 1049685 h 2171969"/>
                <a:gd name="connsiteX10" fmla="*/ 2296319 w 2367439"/>
                <a:gd name="connsiteY10" fmla="*/ 287685 h 2171969"/>
                <a:gd name="connsiteX11" fmla="*/ 1351439 w 2367439"/>
                <a:gd name="connsiteY11" fmla="*/ 653445 h 2171969"/>
                <a:gd name="connsiteX12" fmla="*/ 1315914 w 2367439"/>
                <a:gd name="connsiteY12" fmla="*/ 0 h 2171969"/>
                <a:gd name="connsiteX13" fmla="*/ 1130946 w 2367439"/>
                <a:gd name="connsiteY13" fmla="*/ 608482 h 2171969"/>
                <a:gd name="connsiteX14" fmla="*/ 749574 w 2367439"/>
                <a:gd name="connsiteY14" fmla="*/ 125354 h 217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67439" h="2171969">
                  <a:moveTo>
                    <a:pt x="750053" y="103076"/>
                  </a:moveTo>
                  <a:lnTo>
                    <a:pt x="853599" y="805845"/>
                  </a:lnTo>
                  <a:lnTo>
                    <a:pt x="254159" y="643285"/>
                  </a:lnTo>
                  <a:lnTo>
                    <a:pt x="569119" y="1232565"/>
                  </a:lnTo>
                  <a:lnTo>
                    <a:pt x="0" y="1809366"/>
                  </a:lnTo>
                  <a:lnTo>
                    <a:pt x="853599" y="1679605"/>
                  </a:lnTo>
                  <a:lnTo>
                    <a:pt x="1283071" y="2171969"/>
                  </a:lnTo>
                  <a:lnTo>
                    <a:pt x="1696879" y="1567845"/>
                  </a:lnTo>
                  <a:lnTo>
                    <a:pt x="2367439" y="1832005"/>
                  </a:lnTo>
                  <a:lnTo>
                    <a:pt x="1757839" y="1049685"/>
                  </a:lnTo>
                  <a:lnTo>
                    <a:pt x="2296319" y="287685"/>
                  </a:lnTo>
                  <a:lnTo>
                    <a:pt x="1351439" y="653445"/>
                  </a:lnTo>
                  <a:lnTo>
                    <a:pt x="1315914" y="0"/>
                  </a:lnTo>
                  <a:cubicBezTo>
                    <a:pt x="1223248" y="336577"/>
                    <a:pt x="1210641" y="304331"/>
                    <a:pt x="1130946" y="608482"/>
                  </a:cubicBezTo>
                  <a:cubicBezTo>
                    <a:pt x="1017809" y="445491"/>
                    <a:pt x="920628" y="320579"/>
                    <a:pt x="749574" y="125354"/>
                  </a:cubicBezTo>
                </a:path>
              </a:pathLst>
            </a:custGeom>
            <a:gradFill flip="none" rotWithShape="1">
              <a:gsLst>
                <a:gs pos="40000">
                  <a:srgbClr val="FF0000"/>
                </a:gs>
                <a:gs pos="78000">
                  <a:srgbClr val="001F60"/>
                </a:gs>
              </a:gsLst>
              <a:path path="circle">
                <a:fillToRect l="50000" t="50000" r="50000" b="50000"/>
              </a:path>
              <a:tileRect/>
            </a:gra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1B611A28-DEB0-FC42-BA5C-23D1D2C2AFE6}"/>
                </a:ext>
              </a:extLst>
            </p:cNvPr>
            <p:cNvSpPr/>
            <p:nvPr/>
          </p:nvSpPr>
          <p:spPr bwMode="auto">
            <a:xfrm>
              <a:off x="5508104" y="4512459"/>
              <a:ext cx="1332753" cy="1360519"/>
            </a:xfrm>
            <a:custGeom>
              <a:avLst/>
              <a:gdLst>
                <a:gd name="connsiteX0" fmla="*/ 1158240 w 2438400"/>
                <a:gd name="connsiteY0" fmla="*/ 193040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812800 w 2438400"/>
                <a:gd name="connsiteY13" fmla="*/ 640080 h 2489200"/>
                <a:gd name="connsiteX0" fmla="*/ 1158240 w 2438400"/>
                <a:gd name="connsiteY0" fmla="*/ 193040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1158240 w 2438400"/>
                <a:gd name="connsiteY0" fmla="*/ 193040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1158240 w 2438400"/>
                <a:gd name="connsiteY0" fmla="*/ 193040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1190186 w 2438400"/>
                <a:gd name="connsiteY14" fmla="*/ 734128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34775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34775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34775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34775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2828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98357 w 2438400"/>
                <a:gd name="connsiteY14" fmla="*/ 403386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7020 w 2438400"/>
                <a:gd name="connsiteY14" fmla="*/ 273684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1015088 w 2438400"/>
                <a:gd name="connsiteY14" fmla="*/ 195863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749199 w 2438400"/>
                <a:gd name="connsiteY14" fmla="*/ 260714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749199 w 2438400"/>
                <a:gd name="connsiteY14" fmla="*/ 260714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749199 w 2438400"/>
                <a:gd name="connsiteY14" fmla="*/ 260714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  <a:gd name="connsiteX0" fmla="*/ 821014 w 2438400"/>
                <a:gd name="connsiteY0" fmla="*/ 231951 h 2489200"/>
                <a:gd name="connsiteX1" fmla="*/ 924560 w 2438400"/>
                <a:gd name="connsiteY1" fmla="*/ 934720 h 2489200"/>
                <a:gd name="connsiteX2" fmla="*/ 325120 w 2438400"/>
                <a:gd name="connsiteY2" fmla="*/ 772160 h 2489200"/>
                <a:gd name="connsiteX3" fmla="*/ 640080 w 2438400"/>
                <a:gd name="connsiteY3" fmla="*/ 1361440 h 2489200"/>
                <a:gd name="connsiteX4" fmla="*/ 0 w 2438400"/>
                <a:gd name="connsiteY4" fmla="*/ 1981200 h 2489200"/>
                <a:gd name="connsiteX5" fmla="*/ 924560 w 2438400"/>
                <a:gd name="connsiteY5" fmla="*/ 1808480 h 2489200"/>
                <a:gd name="connsiteX6" fmla="*/ 1361440 w 2438400"/>
                <a:gd name="connsiteY6" fmla="*/ 2489200 h 2489200"/>
                <a:gd name="connsiteX7" fmla="*/ 1767840 w 2438400"/>
                <a:gd name="connsiteY7" fmla="*/ 1696720 h 2489200"/>
                <a:gd name="connsiteX8" fmla="*/ 2438400 w 2438400"/>
                <a:gd name="connsiteY8" fmla="*/ 1960880 h 2489200"/>
                <a:gd name="connsiteX9" fmla="*/ 1828800 w 2438400"/>
                <a:gd name="connsiteY9" fmla="*/ 1178560 h 2489200"/>
                <a:gd name="connsiteX10" fmla="*/ 2367280 w 2438400"/>
                <a:gd name="connsiteY10" fmla="*/ 416560 h 2489200"/>
                <a:gd name="connsiteX11" fmla="*/ 1422400 w 2438400"/>
                <a:gd name="connsiteY11" fmla="*/ 782320 h 2489200"/>
                <a:gd name="connsiteX12" fmla="*/ 1402080 w 2438400"/>
                <a:gd name="connsiteY12" fmla="*/ 0 h 2489200"/>
                <a:gd name="connsiteX13" fmla="*/ 1201907 w 2438400"/>
                <a:gd name="connsiteY13" fmla="*/ 737357 h 2489200"/>
                <a:gd name="connsiteX14" fmla="*/ 820535 w 2438400"/>
                <a:gd name="connsiteY14" fmla="*/ 254229 h 248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38400" h="2489200">
                  <a:moveTo>
                    <a:pt x="821014" y="231951"/>
                  </a:moveTo>
                  <a:lnTo>
                    <a:pt x="924560" y="934720"/>
                  </a:lnTo>
                  <a:lnTo>
                    <a:pt x="325120" y="772160"/>
                  </a:lnTo>
                  <a:lnTo>
                    <a:pt x="640080" y="1361440"/>
                  </a:lnTo>
                  <a:lnTo>
                    <a:pt x="0" y="1981200"/>
                  </a:lnTo>
                  <a:lnTo>
                    <a:pt x="924560" y="1808480"/>
                  </a:lnTo>
                  <a:lnTo>
                    <a:pt x="1361440" y="2489200"/>
                  </a:lnTo>
                  <a:lnTo>
                    <a:pt x="1767840" y="1696720"/>
                  </a:lnTo>
                  <a:lnTo>
                    <a:pt x="2438400" y="1960880"/>
                  </a:lnTo>
                  <a:lnTo>
                    <a:pt x="1828800" y="1178560"/>
                  </a:lnTo>
                  <a:lnTo>
                    <a:pt x="2367280" y="416560"/>
                  </a:lnTo>
                  <a:lnTo>
                    <a:pt x="1422400" y="782320"/>
                  </a:lnTo>
                  <a:lnTo>
                    <a:pt x="1402080" y="0"/>
                  </a:lnTo>
                  <a:cubicBezTo>
                    <a:pt x="1309414" y="336577"/>
                    <a:pt x="1281602" y="433206"/>
                    <a:pt x="1201907" y="737357"/>
                  </a:cubicBezTo>
                  <a:cubicBezTo>
                    <a:pt x="1088770" y="574366"/>
                    <a:pt x="991589" y="449454"/>
                    <a:pt x="820535" y="254229"/>
                  </a:cubicBezTo>
                </a:path>
              </a:pathLst>
            </a:custGeom>
            <a:gradFill flip="none" rotWithShape="1">
              <a:gsLst>
                <a:gs pos="64000">
                  <a:srgbClr val="FF0000"/>
                </a:gs>
                <a:gs pos="26000">
                  <a:srgbClr val="FFFF00"/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4" name="Rectangle 45">
            <a:extLst>
              <a:ext uri="{FF2B5EF4-FFF2-40B4-BE49-F238E27FC236}">
                <a16:creationId xmlns:a16="http://schemas.microsoft.com/office/drawing/2014/main" id="{6BC472E2-F4FD-E910-0C9D-D8F4A7DC7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59" y="2790974"/>
            <a:ext cx="8788306" cy="188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                               2. Plus, the microbunching period is very short (x-ray wavelengths): the resulting structure is delicate, easily destroyed.</a:t>
            </a:r>
            <a:endParaRPr lang="en-US" sz="2800" b="0" i="1" u="sng" baseline="3000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  <a:sym typeface="Symbol" charset="0"/>
            </a:endParaRPr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4FDA35E4-074E-381B-B038-E198DB267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20" y="3664358"/>
            <a:ext cx="8508815" cy="113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latin typeface="Helvetica" charset="0"/>
              </a:rPr>
              <a:t>                                                              </a:t>
            </a:r>
            <a:r>
              <a:rPr lang="en-US" sz="2800" b="0" u="sng">
                <a:solidFill>
                  <a:srgbClr val="FFFF00"/>
                </a:solidFill>
                <a:latin typeface="Helvetica" charset="0"/>
              </a:rPr>
              <a:t>The undulator and the electron beam must be extremel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y</a:t>
            </a:r>
            <a:r>
              <a:rPr lang="en-US" sz="2800" b="0" u="sng">
                <a:solidFill>
                  <a:srgbClr val="FFFF00"/>
                </a:solidFill>
                <a:latin typeface="Helvetica" charset="0"/>
              </a:rPr>
              <a:t> accurate. </a:t>
            </a:r>
            <a:endParaRPr lang="en-US" sz="2800" b="0" i="1" u="sng" baseline="30000">
              <a:solidFill>
                <a:srgbClr val="FFFF00"/>
              </a:solidFill>
              <a:latin typeface="Helvetica" charset="0"/>
              <a:sym typeface="Symbo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05232-FF62-CCD1-F363-2BED4B5B62C6}"/>
              </a:ext>
            </a:extLst>
          </p:cNvPr>
          <p:cNvSpPr txBox="1"/>
          <p:nvPr/>
        </p:nvSpPr>
        <p:spPr>
          <a:xfrm>
            <a:off x="235045" y="5859269"/>
            <a:ext cx="121256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Thus, enough optical amplification must occur in a single pass of the electrons, requiring 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electron bunches with ver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y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 hi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g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h densit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y</a:t>
            </a:r>
            <a:endParaRPr lang="en-US" sz="2800" b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Helvetica" charset="0"/>
              <a:cs typeface="Times" charset="0"/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AD8F1636-8573-CCF0-6787-2F9146596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045" y="4581128"/>
            <a:ext cx="12125651" cy="23785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3. And: contrary to a visible laser, a two-mirror optical </a:t>
            </a:r>
          </a:p>
          <a:p>
            <a:pPr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cavity cannot be used in an X-FEL to increase the optical path and </a:t>
            </a:r>
          </a:p>
          <a:p>
            <a:pPr>
              <a:spcBef>
                <a:spcPts val="0"/>
              </a:spcBef>
              <a:defRPr/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the amplification: mirrors </a:t>
            </a:r>
            <a:r>
              <a:rPr lang="en-US" sz="2800" b="0">
                <a:solidFill>
                  <a:srgbClr val="47FFD1"/>
                </a:solidFill>
                <a:latin typeface="Helvetica" charset="0"/>
              </a:rPr>
              <a:t>do not exist 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for x-rays, due to weak reflectivity.</a:t>
            </a:r>
            <a:endParaRPr lang="en-US" sz="2800" b="0" u="sng">
              <a:solidFill>
                <a:schemeClr val="bg1"/>
              </a:solidFill>
              <a:latin typeface="Helvetica" charset="0"/>
              <a:cs typeface="Times" charset="0"/>
            </a:endParaRPr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8ACFDAAD-690D-9128-3C55-0EAD587C0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6447" y="1748168"/>
            <a:ext cx="6895123" cy="3565918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>
                <a:solidFill>
                  <a:srgbClr val="C00000"/>
                </a:solidFill>
                <a:latin typeface="Helvetica" charset="0"/>
              </a:rPr>
              <a:t>Note that – (a) most undulators do not have all three ingredients: this explains why they do not function as X-FELs</a:t>
            </a:r>
            <a:r>
              <a:rPr lang="en-US" sz="2800">
                <a:solidFill>
                  <a:srgbClr val="FF0000"/>
                </a:solidFill>
                <a:latin typeface="Helvetica" charset="0"/>
              </a:rPr>
              <a:t>. </a:t>
            </a:r>
            <a:endParaRPr lang="en-US" sz="2800" i="1" u="sng" baseline="30000">
              <a:solidFill>
                <a:srgbClr val="FF0000"/>
              </a:solidFill>
              <a:latin typeface="Helvetica" charset="0"/>
              <a:sym typeface="Symbol" charset="0"/>
            </a:endParaRPr>
          </a:p>
        </p:txBody>
      </p:sp>
      <p:sp>
        <p:nvSpPr>
          <p:cNvPr id="7" name="Rectangle 45">
            <a:extLst>
              <a:ext uri="{FF2B5EF4-FFF2-40B4-BE49-F238E27FC236}">
                <a16:creationId xmlns:a16="http://schemas.microsoft.com/office/drawing/2014/main" id="{DE9835CF-080A-AD8A-D348-B61A5A707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275" y="3029944"/>
            <a:ext cx="6965077" cy="27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>
                <a:latin typeface="Helvetica" charset="0"/>
              </a:rPr>
              <a:t>(b) And also note that free-electron lasers for </a:t>
            </a:r>
            <a:r>
              <a:rPr lang="en-US" sz="2800" u="sng">
                <a:latin typeface="Helvetica" charset="0"/>
              </a:rPr>
              <a:t>infrared</a:t>
            </a:r>
            <a:r>
              <a:rPr lang="en-US" sz="2800">
                <a:latin typeface="Helvetica" charset="0"/>
              </a:rPr>
              <a:t> light with long wavelengths do not need the three ingredients, so they could be realized several decades before the X-FELs</a:t>
            </a:r>
            <a:endParaRPr lang="en-US" sz="2800" i="1" u="sng" baseline="30000">
              <a:latin typeface="Helvetica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/>
      <p:bldP spid="333" grpId="0" autoUpdateAnimBg="0"/>
      <p:bldP spid="4" grpId="0"/>
      <p:bldP spid="5" grpId="0"/>
      <p:bldP spid="13" grpId="0"/>
      <p:bldP spid="8" grpId="0"/>
      <p:bldP spid="6" grpId="0" animBg="1" autoUpdateAnimBg="0"/>
      <p:bldP spid="7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0544" y="394871"/>
            <a:ext cx="12335824" cy="1485445"/>
          </a:xfrm>
          <a:prstGeom prst="rect">
            <a:avLst/>
          </a:prstGeom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0"/>
              </a:spcBef>
              <a:defRPr/>
            </a:pPr>
            <a:r>
              <a:rPr lang="en-US" b="0">
                <a:solidFill>
                  <a:srgbClr val="47FFD1"/>
                </a:solidFill>
                <a:latin typeface="Chalkboard"/>
                <a:cs typeface="Chalkboard"/>
              </a:rPr>
              <a:t>Effects of high electron density: X-FEL photon pulses with short duration, small cross section</a:t>
            </a:r>
          </a:p>
        </p:txBody>
      </p:sp>
      <p:sp>
        <p:nvSpPr>
          <p:cNvPr id="344" name="Rectangle 3"/>
          <p:cNvSpPr>
            <a:spLocks noChangeArrowheads="1"/>
          </p:cNvSpPr>
          <p:nvPr/>
        </p:nvSpPr>
        <p:spPr bwMode="auto">
          <a:xfrm>
            <a:off x="118611" y="3602334"/>
            <a:ext cx="6086116" cy="237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…causing a </a:t>
            </a:r>
            <a:r>
              <a:rPr lang="en-US" sz="2800" b="0" u="sng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ver</a:t>
            </a:r>
            <a:r>
              <a:rPr lang="en-US" sz="2800" b="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y</a:t>
            </a:r>
            <a:r>
              <a:rPr lang="en-US" sz="2800" b="0" u="sng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short</a:t>
            </a:r>
            <a:r>
              <a:rPr lang="en-US" sz="2800" b="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x-ray </a:t>
            </a:r>
          </a:p>
          <a:p>
            <a:pPr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pulse, with duration </a:t>
            </a:r>
            <a:r>
              <a:rPr lang="en-US" sz="2800" b="0" i="1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H</a:t>
            </a:r>
            <a:r>
              <a:rPr lang="en-US" sz="2800" b="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/</a:t>
            </a:r>
            <a:r>
              <a:rPr lang="en-US" sz="2800" b="0" i="1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v</a:t>
            </a:r>
            <a:r>
              <a:rPr lang="en-US" sz="2800" b="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≈ </a:t>
            </a:r>
            <a:r>
              <a:rPr lang="en-US" sz="2800" b="0" i="1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H</a:t>
            </a:r>
            <a:r>
              <a:rPr lang="en-US" sz="2800" b="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/</a:t>
            </a:r>
            <a:r>
              <a:rPr lang="en-US" sz="2800" b="0" i="1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c</a:t>
            </a:r>
            <a:r>
              <a:rPr lang="en-US" sz="2800" b="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(</a:t>
            </a:r>
            <a:r>
              <a:rPr lang="en-US" sz="2800" b="0" u="sng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femtoseconds</a:t>
            </a:r>
            <a:r>
              <a:rPr lang="en-US" sz="2800" b="0">
                <a:solidFill>
                  <a:srgbClr val="FFFF00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or less, shorter than the synchrotron radiation pulses from a storage ring synchrotron source)</a:t>
            </a:r>
          </a:p>
        </p:txBody>
      </p:sp>
      <p:sp>
        <p:nvSpPr>
          <p:cNvPr id="4" name="Rectangle 3"/>
          <p:cNvSpPr/>
          <p:nvPr/>
        </p:nvSpPr>
        <p:spPr>
          <a:xfrm>
            <a:off x="5932219" y="4119463"/>
            <a:ext cx="44170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Microbunched</a:t>
            </a:r>
            <a:r>
              <a:rPr lang="en-US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  <a:sym typeface="Symbol" charset="0"/>
              </a:rPr>
              <a:t> electron bunch</a:t>
            </a:r>
            <a:endParaRPr lang="fr-FR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61656" name="Rectangle 3">
            <a:extLst>
              <a:ext uri="{FF2B5EF4-FFF2-40B4-BE49-F238E27FC236}">
                <a16:creationId xmlns:a16="http://schemas.microsoft.com/office/drawing/2014/main" id="{497A582C-C30D-B32E-CF07-4D72C7E61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75" y="1888315"/>
            <a:ext cx="5132056" cy="146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sz="3200" b="0">
                <a:solidFill>
                  <a:schemeClr val="bg1"/>
                </a:solidFill>
                <a:latin typeface="Helvetica" charset="0"/>
                <a:sym typeface="Symbol" charset="0"/>
              </a:rPr>
              <a:t>A high electron density requires a </a:t>
            </a:r>
            <a:r>
              <a:rPr lang="en-US" sz="3200" b="0">
                <a:solidFill>
                  <a:srgbClr val="FFFF00"/>
                </a:solidFill>
                <a:latin typeface="Helvetica" charset="0"/>
                <a:sym typeface="Symbol" charset="0"/>
              </a:rPr>
              <a:t>very short electron bunch length </a:t>
            </a:r>
            <a:r>
              <a:rPr lang="en-US" sz="3200" b="0" i="1">
                <a:solidFill>
                  <a:srgbClr val="FFFF00"/>
                </a:solidFill>
                <a:latin typeface="Helvetica" charset="0"/>
                <a:sym typeface="Symbol" charset="0"/>
              </a:rPr>
              <a:t>H</a:t>
            </a:r>
            <a:r>
              <a:rPr lang="en-US" sz="3200" b="0">
                <a:solidFill>
                  <a:srgbClr val="FFFF00"/>
                </a:solidFill>
                <a:latin typeface="Helvetica" charset="0"/>
                <a:sym typeface="Symbol" charset="0"/>
              </a:rPr>
              <a:t> </a:t>
            </a:r>
          </a:p>
        </p:txBody>
      </p:sp>
      <p:grpSp>
        <p:nvGrpSpPr>
          <p:cNvPr id="561672" name="Group 561671">
            <a:extLst>
              <a:ext uri="{FF2B5EF4-FFF2-40B4-BE49-F238E27FC236}">
                <a16:creationId xmlns:a16="http://schemas.microsoft.com/office/drawing/2014/main" id="{91795A68-BF5E-4E86-71EF-6B7EE074E44E}"/>
              </a:ext>
            </a:extLst>
          </p:cNvPr>
          <p:cNvGrpSpPr/>
          <p:nvPr/>
        </p:nvGrpSpPr>
        <p:grpSpPr>
          <a:xfrm>
            <a:off x="5830442" y="1888577"/>
            <a:ext cx="2842683" cy="1011313"/>
            <a:chOff x="369254" y="2603459"/>
            <a:chExt cx="2842683" cy="1011313"/>
          </a:xfrm>
        </p:grpSpPr>
        <p:cxnSp>
          <p:nvCxnSpPr>
            <p:cNvPr id="561662" name="Connecteur droit avec flèche 335">
              <a:extLst>
                <a:ext uri="{FF2B5EF4-FFF2-40B4-BE49-F238E27FC236}">
                  <a16:creationId xmlns:a16="http://schemas.microsoft.com/office/drawing/2014/main" id="{2DB159E3-964D-8F7C-1850-3CE229B7CF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7678" y="2889479"/>
              <a:ext cx="2822275" cy="167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arrow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1663" name="Connecteur droit avec flèche 337">
              <a:extLst>
                <a:ext uri="{FF2B5EF4-FFF2-40B4-BE49-F238E27FC236}">
                  <a16:creationId xmlns:a16="http://schemas.microsoft.com/office/drawing/2014/main" id="{36BEC5FB-02CC-E439-E774-7CB9CE57B00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69254" y="2774675"/>
              <a:ext cx="12823" cy="82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1668" name="Rectangle 561667">
              <a:extLst>
                <a:ext uri="{FF2B5EF4-FFF2-40B4-BE49-F238E27FC236}">
                  <a16:creationId xmlns:a16="http://schemas.microsoft.com/office/drawing/2014/main" id="{73D9D79B-D29E-A950-1DFA-32A908798B86}"/>
                </a:ext>
              </a:extLst>
            </p:cNvPr>
            <p:cNvSpPr/>
            <p:nvPr/>
          </p:nvSpPr>
          <p:spPr>
            <a:xfrm>
              <a:off x="1563469" y="2603459"/>
              <a:ext cx="407484" cy="461665"/>
            </a:xfrm>
            <a:prstGeom prst="rect">
              <a:avLst/>
            </a:prstGeom>
            <a:solidFill>
              <a:srgbClr val="001F60"/>
            </a:solidFill>
          </p:spPr>
          <p:txBody>
            <a:bodyPr wrap="none">
              <a:spAutoFit/>
            </a:bodyPr>
            <a:lstStyle/>
            <a:p>
              <a:r>
                <a:rPr lang="en-US" b="0" i="1">
                  <a:solidFill>
                    <a:srgbClr val="FFFF00"/>
                  </a:solidFill>
                  <a:latin typeface="Helvetica" charset="0"/>
                  <a:sym typeface="Symbol" charset="0"/>
                </a:rPr>
                <a:t>H</a:t>
              </a:r>
              <a:endParaRPr lang="fr-FR">
                <a:solidFill>
                  <a:srgbClr val="FFFF00"/>
                </a:solidFill>
              </a:endParaRPr>
            </a:p>
          </p:txBody>
        </p:sp>
        <p:cxnSp>
          <p:nvCxnSpPr>
            <p:cNvPr id="561670" name="Connecteur droit avec flèche 337">
              <a:extLst>
                <a:ext uri="{FF2B5EF4-FFF2-40B4-BE49-F238E27FC236}">
                  <a16:creationId xmlns:a16="http://schemas.microsoft.com/office/drawing/2014/main" id="{5A7F105B-0412-403F-1973-0C7A73A9C0A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198199" y="2786772"/>
              <a:ext cx="13738" cy="828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lgDash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562520" name="Rectangle 3">
            <a:extLst>
              <a:ext uri="{FF2B5EF4-FFF2-40B4-BE49-F238E27FC236}">
                <a16:creationId xmlns:a16="http://schemas.microsoft.com/office/drawing/2014/main" id="{A8E2CE20-BE81-1BE7-7384-999A131E0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489" y="4575328"/>
            <a:ext cx="5495183" cy="220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Plus, a high electron density also requires a 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very small cross section </a:t>
            </a:r>
            <a:r>
              <a:rPr lang="en-US" sz="2800" b="0" i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A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 of the electron bunch and therefore of the x-ray pulse, producing high brightness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9D62B29-B706-F8AA-C64C-C0E90760B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5991269"/>
            <a:ext cx="6585187" cy="64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b="0">
                <a:solidFill>
                  <a:srgbClr val="47FFD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[Note: most x-FELs are not based on storage rings but on LINACs, which can produce smaller cross sections </a:t>
            </a:r>
            <a:r>
              <a:rPr lang="en-US" sz="2000" b="0" i="1">
                <a:solidFill>
                  <a:srgbClr val="47FFD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A</a:t>
            </a:r>
            <a:r>
              <a:rPr lang="en-US" sz="2000" b="0">
                <a:solidFill>
                  <a:srgbClr val="47FFD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  <a:sym typeface="Symbol" charset="0"/>
              </a:rPr>
              <a:t>]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01AA9E-2150-1248-2A75-D5E8DF0A3D30}"/>
              </a:ext>
            </a:extLst>
          </p:cNvPr>
          <p:cNvGrpSpPr/>
          <p:nvPr/>
        </p:nvGrpSpPr>
        <p:grpSpPr>
          <a:xfrm>
            <a:off x="5676438" y="2330850"/>
            <a:ext cx="3191709" cy="1842535"/>
            <a:chOff x="1215699" y="5350372"/>
            <a:chExt cx="2006279" cy="11582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493908C-FD11-4B5A-0F25-9BA81BCDF8E5}"/>
                </a:ext>
              </a:extLst>
            </p:cNvPr>
            <p:cNvGrpSpPr/>
            <p:nvPr/>
          </p:nvGrpSpPr>
          <p:grpSpPr>
            <a:xfrm>
              <a:off x="1215699" y="5707887"/>
              <a:ext cx="253527" cy="457020"/>
              <a:chOff x="441740" y="5673316"/>
              <a:chExt cx="253527" cy="457020"/>
            </a:xfrm>
          </p:grpSpPr>
          <p:grpSp>
            <p:nvGrpSpPr>
              <p:cNvPr id="562242" name="Group 562241">
                <a:extLst>
                  <a:ext uri="{FF2B5EF4-FFF2-40B4-BE49-F238E27FC236}">
                    <a16:creationId xmlns:a16="http://schemas.microsoft.com/office/drawing/2014/main" id="{B162CB25-4A21-5FAF-DB93-3080DD93AA7A}"/>
                  </a:ext>
                </a:extLst>
              </p:cNvPr>
              <p:cNvGrpSpPr/>
              <p:nvPr/>
            </p:nvGrpSpPr>
            <p:grpSpPr>
              <a:xfrm flipH="1" flipV="1">
                <a:off x="441740" y="5673316"/>
                <a:ext cx="253527" cy="445746"/>
                <a:chOff x="3483728" y="5714719"/>
                <a:chExt cx="253527" cy="445746"/>
              </a:xfrm>
            </p:grpSpPr>
            <p:sp>
              <p:nvSpPr>
                <p:cNvPr id="562255" name="Ellipse 495">
                  <a:extLst>
                    <a:ext uri="{FF2B5EF4-FFF2-40B4-BE49-F238E27FC236}">
                      <a16:creationId xmlns:a16="http://schemas.microsoft.com/office/drawing/2014/main" id="{B9C73CF5-F52E-52B1-F08F-ED1B6219586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39697" y="58816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56" name="Ellipse 495">
                  <a:extLst>
                    <a:ext uri="{FF2B5EF4-FFF2-40B4-BE49-F238E27FC236}">
                      <a16:creationId xmlns:a16="http://schemas.microsoft.com/office/drawing/2014/main" id="{3C9CEBBC-D504-1F5A-4023-189508611E3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39697" y="58292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58" name="Ellipse 495">
                  <a:extLst>
                    <a:ext uri="{FF2B5EF4-FFF2-40B4-BE49-F238E27FC236}">
                      <a16:creationId xmlns:a16="http://schemas.microsoft.com/office/drawing/2014/main" id="{DD233C58-3247-7FC6-3530-A067C3BF32F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39697" y="579300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59" name="Ellipse 495">
                  <a:extLst>
                    <a:ext uri="{FF2B5EF4-FFF2-40B4-BE49-F238E27FC236}">
                      <a16:creationId xmlns:a16="http://schemas.microsoft.com/office/drawing/2014/main" id="{0DF21B70-1F28-E1CB-543C-23FD67A7354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69584" y="58577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62" name="Ellipse 495">
                  <a:extLst>
                    <a:ext uri="{FF2B5EF4-FFF2-40B4-BE49-F238E27FC236}">
                      <a16:creationId xmlns:a16="http://schemas.microsoft.com/office/drawing/2014/main" id="{8DF9EA30-8C2E-2CCA-ED86-679A056E31B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44846" y="58045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63" name="Ellipse 495">
                  <a:extLst>
                    <a:ext uri="{FF2B5EF4-FFF2-40B4-BE49-F238E27FC236}">
                      <a16:creationId xmlns:a16="http://schemas.microsoft.com/office/drawing/2014/main" id="{756B9F6E-777E-81D3-2342-CCC169EB932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39697" y="576177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65" name="Ellipse 495">
                  <a:extLst>
                    <a:ext uri="{FF2B5EF4-FFF2-40B4-BE49-F238E27FC236}">
                      <a16:creationId xmlns:a16="http://schemas.microsoft.com/office/drawing/2014/main" id="{7F3F1603-0674-A858-10B2-7616AE64F0D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07069" y="58547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66" name="Ellipse 495">
                  <a:extLst>
                    <a:ext uri="{FF2B5EF4-FFF2-40B4-BE49-F238E27FC236}">
                      <a16:creationId xmlns:a16="http://schemas.microsoft.com/office/drawing/2014/main" id="{58341025-8263-6017-534C-2FDA9C42F1F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76727" y="578935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67" name="Ellipse 495">
                  <a:extLst>
                    <a:ext uri="{FF2B5EF4-FFF2-40B4-BE49-F238E27FC236}">
                      <a16:creationId xmlns:a16="http://schemas.microsoft.com/office/drawing/2014/main" id="{F7EF0503-DC09-2263-40C5-B53ED6A726F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2606" y="572451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70" name="Ellipse 495">
                  <a:extLst>
                    <a:ext uri="{FF2B5EF4-FFF2-40B4-BE49-F238E27FC236}">
                      <a16:creationId xmlns:a16="http://schemas.microsoft.com/office/drawing/2014/main" id="{D9B6332A-44D9-BD7E-8BA0-3BC213D8859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19277" y="57733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72" name="Ellipse 495">
                  <a:extLst>
                    <a:ext uri="{FF2B5EF4-FFF2-40B4-BE49-F238E27FC236}">
                      <a16:creationId xmlns:a16="http://schemas.microsoft.com/office/drawing/2014/main" id="{85CF5BAA-2D09-F179-3AA7-BAAF59A6367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19852" y="57254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77" name="Ellipse 495">
                  <a:extLst>
                    <a:ext uri="{FF2B5EF4-FFF2-40B4-BE49-F238E27FC236}">
                      <a16:creationId xmlns:a16="http://schemas.microsoft.com/office/drawing/2014/main" id="{62F08288-07AC-EDE4-CD25-840DA8A1026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72382" y="57144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80" name="Ellipse 495">
                  <a:extLst>
                    <a:ext uri="{FF2B5EF4-FFF2-40B4-BE49-F238E27FC236}">
                      <a16:creationId xmlns:a16="http://schemas.microsoft.com/office/drawing/2014/main" id="{C914EF09-A237-50CD-A46B-EA5A82F1818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04372" y="577960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84" name="Ellipse 495">
                  <a:extLst>
                    <a:ext uri="{FF2B5EF4-FFF2-40B4-BE49-F238E27FC236}">
                      <a16:creationId xmlns:a16="http://schemas.microsoft.com/office/drawing/2014/main" id="{5B766D43-2579-9239-057C-6521E1ADD08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56280" y="57698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86" name="Ellipse 495">
                  <a:extLst>
                    <a:ext uri="{FF2B5EF4-FFF2-40B4-BE49-F238E27FC236}">
                      <a16:creationId xmlns:a16="http://schemas.microsoft.com/office/drawing/2014/main" id="{D0D18087-030B-701A-D33C-883C5324DF5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494108" y="581951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87" name="Ellipse 495">
                  <a:extLst>
                    <a:ext uri="{FF2B5EF4-FFF2-40B4-BE49-F238E27FC236}">
                      <a16:creationId xmlns:a16="http://schemas.microsoft.com/office/drawing/2014/main" id="{0B7EFD2D-CE7F-7B36-FD37-BF1AE0756F8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80032" y="58152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88" name="Ellipse 495">
                  <a:extLst>
                    <a:ext uri="{FF2B5EF4-FFF2-40B4-BE49-F238E27FC236}">
                      <a16:creationId xmlns:a16="http://schemas.microsoft.com/office/drawing/2014/main" id="{9C777622-CE09-2EAB-D38E-9F9DD880B01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42934" y="585941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90" name="Ellipse 495">
                  <a:extLst>
                    <a:ext uri="{FF2B5EF4-FFF2-40B4-BE49-F238E27FC236}">
                      <a16:creationId xmlns:a16="http://schemas.microsoft.com/office/drawing/2014/main" id="{82CCDAA6-C8DD-20EC-A134-4BA5B66EE67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483982" y="586774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97" name="Ellipse 495">
                  <a:extLst>
                    <a:ext uri="{FF2B5EF4-FFF2-40B4-BE49-F238E27FC236}">
                      <a16:creationId xmlns:a16="http://schemas.microsoft.com/office/drawing/2014/main" id="{2A8FC381-E995-D489-EBFF-80BF6BFC953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57893" y="598706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98" name="Ellipse 495">
                  <a:extLst>
                    <a:ext uri="{FF2B5EF4-FFF2-40B4-BE49-F238E27FC236}">
                      <a16:creationId xmlns:a16="http://schemas.microsoft.com/office/drawing/2014/main" id="{5C6147FA-4666-05DF-E198-4F558DAFED7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74540" y="59270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99" name="Ellipse 495">
                  <a:extLst>
                    <a:ext uri="{FF2B5EF4-FFF2-40B4-BE49-F238E27FC236}">
                      <a16:creationId xmlns:a16="http://schemas.microsoft.com/office/drawing/2014/main" id="{0164D9B8-FAED-62AA-AABD-571F0FC75A7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04719" y="59713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0" name="Ellipse 495">
                  <a:extLst>
                    <a:ext uri="{FF2B5EF4-FFF2-40B4-BE49-F238E27FC236}">
                      <a16:creationId xmlns:a16="http://schemas.microsoft.com/office/drawing/2014/main" id="{2C31D17C-24E4-9340-B08B-F7C14DB43F8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76727" y="59288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1" name="Ellipse 495">
                  <a:extLst>
                    <a:ext uri="{FF2B5EF4-FFF2-40B4-BE49-F238E27FC236}">
                      <a16:creationId xmlns:a16="http://schemas.microsoft.com/office/drawing/2014/main" id="{CC813715-B108-DE8C-094D-D4D6EA91B34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4722" y="59010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2" name="Ellipse 495">
                  <a:extLst>
                    <a:ext uri="{FF2B5EF4-FFF2-40B4-BE49-F238E27FC236}">
                      <a16:creationId xmlns:a16="http://schemas.microsoft.com/office/drawing/2014/main" id="{128E2761-B562-5AE3-8504-A9EB04BA16C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01671" y="59199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3" name="Ellipse 495">
                  <a:extLst>
                    <a:ext uri="{FF2B5EF4-FFF2-40B4-BE49-F238E27FC236}">
                      <a16:creationId xmlns:a16="http://schemas.microsoft.com/office/drawing/2014/main" id="{B16EEA05-82B9-A271-3A32-8F0A95DC117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29273" y="594022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4" name="Ellipse 495">
                  <a:extLst>
                    <a:ext uri="{FF2B5EF4-FFF2-40B4-BE49-F238E27FC236}">
                      <a16:creationId xmlns:a16="http://schemas.microsoft.com/office/drawing/2014/main" id="{4CDA49A3-9A0E-CD21-C106-F3C161E7CCF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01205" y="597247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5" name="Ellipse 495">
                  <a:extLst>
                    <a:ext uri="{FF2B5EF4-FFF2-40B4-BE49-F238E27FC236}">
                      <a16:creationId xmlns:a16="http://schemas.microsoft.com/office/drawing/2014/main" id="{1EF367DD-B7ED-3081-C1EC-E081F679EB1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9097" y="59965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6" name="Ellipse 495">
                  <a:extLst>
                    <a:ext uri="{FF2B5EF4-FFF2-40B4-BE49-F238E27FC236}">
                      <a16:creationId xmlns:a16="http://schemas.microsoft.com/office/drawing/2014/main" id="{6F05116D-E15D-D362-3D58-A83B47C38383}"/>
                    </a:ext>
                  </a:extLst>
                </p:cNvPr>
                <p:cNvSpPr/>
                <p:nvPr/>
              </p:nvSpPr>
              <p:spPr>
                <a:xfrm rot="5400000" flipH="1">
                  <a:off x="3639697" y="592752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7" name="Ellipse 495">
                  <a:extLst>
                    <a:ext uri="{FF2B5EF4-FFF2-40B4-BE49-F238E27FC236}">
                      <a16:creationId xmlns:a16="http://schemas.microsoft.com/office/drawing/2014/main" id="{92C79045-7507-0244-62CA-4DE9814299F1}"/>
                    </a:ext>
                  </a:extLst>
                </p:cNvPr>
                <p:cNvSpPr/>
                <p:nvPr/>
              </p:nvSpPr>
              <p:spPr>
                <a:xfrm rot="5400000" flipH="1">
                  <a:off x="3639697" y="599174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8" name="Ellipse 495">
                  <a:extLst>
                    <a:ext uri="{FF2B5EF4-FFF2-40B4-BE49-F238E27FC236}">
                      <a16:creationId xmlns:a16="http://schemas.microsoft.com/office/drawing/2014/main" id="{814A55FD-5A0A-7E17-5D64-A1A9837C472F}"/>
                    </a:ext>
                  </a:extLst>
                </p:cNvPr>
                <p:cNvSpPr/>
                <p:nvPr/>
              </p:nvSpPr>
              <p:spPr>
                <a:xfrm rot="5400000" flipH="1">
                  <a:off x="3639697" y="606668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09" name="Ellipse 495">
                  <a:extLst>
                    <a:ext uri="{FF2B5EF4-FFF2-40B4-BE49-F238E27FC236}">
                      <a16:creationId xmlns:a16="http://schemas.microsoft.com/office/drawing/2014/main" id="{5A115492-3397-10ED-ACF0-268555C4F34A}"/>
                    </a:ext>
                  </a:extLst>
                </p:cNvPr>
                <p:cNvSpPr/>
                <p:nvPr/>
              </p:nvSpPr>
              <p:spPr>
                <a:xfrm rot="5400000" flipH="1">
                  <a:off x="3625719" y="604324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10" name="Ellipse 495">
                  <a:extLst>
                    <a:ext uri="{FF2B5EF4-FFF2-40B4-BE49-F238E27FC236}">
                      <a16:creationId xmlns:a16="http://schemas.microsoft.com/office/drawing/2014/main" id="{1F77B5E1-7C1A-27A0-989F-4356C2627396}"/>
                    </a:ext>
                  </a:extLst>
                </p:cNvPr>
                <p:cNvSpPr/>
                <p:nvPr/>
              </p:nvSpPr>
              <p:spPr>
                <a:xfrm rot="5400000" flipH="1">
                  <a:off x="3600268" y="60977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11" name="Ellipse 495">
                  <a:extLst>
                    <a:ext uri="{FF2B5EF4-FFF2-40B4-BE49-F238E27FC236}">
                      <a16:creationId xmlns:a16="http://schemas.microsoft.com/office/drawing/2014/main" id="{A173C24F-EE2D-9192-6B01-F511F4C9992C}"/>
                    </a:ext>
                  </a:extLst>
                </p:cNvPr>
                <p:cNvSpPr/>
                <p:nvPr/>
              </p:nvSpPr>
              <p:spPr>
                <a:xfrm rot="5400000" flipH="1">
                  <a:off x="3557428" y="60754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12" name="Ellipse 495">
                  <a:extLst>
                    <a:ext uri="{FF2B5EF4-FFF2-40B4-BE49-F238E27FC236}">
                      <a16:creationId xmlns:a16="http://schemas.microsoft.com/office/drawing/2014/main" id="{04DBA68B-924A-8A97-0488-D5E346ED4CE4}"/>
                    </a:ext>
                  </a:extLst>
                </p:cNvPr>
                <p:cNvSpPr/>
                <p:nvPr/>
              </p:nvSpPr>
              <p:spPr>
                <a:xfrm rot="5400000" flipH="1">
                  <a:off x="3581381" y="60327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13" name="Ellipse 495">
                  <a:extLst>
                    <a:ext uri="{FF2B5EF4-FFF2-40B4-BE49-F238E27FC236}">
                      <a16:creationId xmlns:a16="http://schemas.microsoft.com/office/drawing/2014/main" id="{9F455ACA-A593-36CC-C6CB-37B6717CEDCD}"/>
                    </a:ext>
                  </a:extLst>
                </p:cNvPr>
                <p:cNvSpPr/>
                <p:nvPr/>
              </p:nvSpPr>
              <p:spPr>
                <a:xfrm rot="5400000" flipH="1">
                  <a:off x="3523414" y="60383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314" name="Ellipse 495">
                  <a:extLst>
                    <a:ext uri="{FF2B5EF4-FFF2-40B4-BE49-F238E27FC236}">
                      <a16:creationId xmlns:a16="http://schemas.microsoft.com/office/drawing/2014/main" id="{A0CBFB45-9110-7D0D-1DF8-59912602A464}"/>
                    </a:ext>
                  </a:extLst>
                </p:cNvPr>
                <p:cNvSpPr/>
                <p:nvPr/>
              </p:nvSpPr>
              <p:spPr>
                <a:xfrm rot="5400000" flipH="1">
                  <a:off x="3504719" y="60063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62243" name="Ellipse 82">
                <a:extLst>
                  <a:ext uri="{FF2B5EF4-FFF2-40B4-BE49-F238E27FC236}">
                    <a16:creationId xmlns:a16="http://schemas.microsoft.com/office/drawing/2014/main" id="{ECA6C128-FB74-DDAD-5A81-742ADAAC6A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5083" y="5678274"/>
                <a:ext cx="233575" cy="452062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1F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6925D7C-D4D0-F3F6-92E5-CD822A942C4C}"/>
                </a:ext>
              </a:extLst>
            </p:cNvPr>
            <p:cNvGrpSpPr/>
            <p:nvPr/>
          </p:nvGrpSpPr>
          <p:grpSpPr>
            <a:xfrm>
              <a:off x="1408065" y="5512337"/>
              <a:ext cx="446091" cy="877121"/>
              <a:chOff x="785451" y="5496477"/>
              <a:chExt cx="446091" cy="877121"/>
            </a:xfrm>
          </p:grpSpPr>
          <p:grpSp>
            <p:nvGrpSpPr>
              <p:cNvPr id="561729" name="Group 561728">
                <a:extLst>
                  <a:ext uri="{FF2B5EF4-FFF2-40B4-BE49-F238E27FC236}">
                    <a16:creationId xmlns:a16="http://schemas.microsoft.com/office/drawing/2014/main" id="{1F95DE28-570B-07C4-A978-7F13D450BE1E}"/>
                  </a:ext>
                </a:extLst>
              </p:cNvPr>
              <p:cNvGrpSpPr/>
              <p:nvPr/>
            </p:nvGrpSpPr>
            <p:grpSpPr>
              <a:xfrm>
                <a:off x="788963" y="5496721"/>
                <a:ext cx="420252" cy="876877"/>
                <a:chOff x="173923" y="5526349"/>
                <a:chExt cx="420252" cy="876877"/>
              </a:xfrm>
            </p:grpSpPr>
            <p:sp>
              <p:nvSpPr>
                <p:cNvPr id="561731" name="Ellipse 495">
                  <a:extLst>
                    <a:ext uri="{FF2B5EF4-FFF2-40B4-BE49-F238E27FC236}">
                      <a16:creationId xmlns:a16="http://schemas.microsoft.com/office/drawing/2014/main" id="{746D40E7-F191-C7C0-7DEC-82C42FF7F7F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6814" y="55260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32" name="Ellipse 495">
                  <a:extLst>
                    <a:ext uri="{FF2B5EF4-FFF2-40B4-BE49-F238E27FC236}">
                      <a16:creationId xmlns:a16="http://schemas.microsoft.com/office/drawing/2014/main" id="{883B675E-7AA1-3DE5-B81E-3D6248611B1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28822" y="556570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33" name="Ellipse 495">
                  <a:extLst>
                    <a:ext uri="{FF2B5EF4-FFF2-40B4-BE49-F238E27FC236}">
                      <a16:creationId xmlns:a16="http://schemas.microsoft.com/office/drawing/2014/main" id="{6930A4C7-223A-CCEF-9205-C5D189B2702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506999" y="562026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34" name="Ellipse 495">
                  <a:extLst>
                    <a:ext uri="{FF2B5EF4-FFF2-40B4-BE49-F238E27FC236}">
                      <a16:creationId xmlns:a16="http://schemas.microsoft.com/office/drawing/2014/main" id="{D62884F0-FD9E-9104-73B6-88AA9940337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32820" y="55538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35" name="Ellipse 495">
                  <a:extLst>
                    <a:ext uri="{FF2B5EF4-FFF2-40B4-BE49-F238E27FC236}">
                      <a16:creationId xmlns:a16="http://schemas.microsoft.com/office/drawing/2014/main" id="{642C1614-3C64-7372-CCCC-3421C81192A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531460" y="584401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36" name="Ellipse 495">
                  <a:extLst>
                    <a:ext uri="{FF2B5EF4-FFF2-40B4-BE49-F238E27FC236}">
                      <a16:creationId xmlns:a16="http://schemas.microsoft.com/office/drawing/2014/main" id="{BB87F5A8-86EF-B187-DEEB-80C1F12D0A3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516692" y="579162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37" name="Ellipse 495">
                  <a:extLst>
                    <a:ext uri="{FF2B5EF4-FFF2-40B4-BE49-F238E27FC236}">
                      <a16:creationId xmlns:a16="http://schemas.microsoft.com/office/drawing/2014/main" id="{09C52664-C2CD-51C1-7C87-7375F40C189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527762" y="57553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38" name="Ellipse 495">
                  <a:extLst>
                    <a:ext uri="{FF2B5EF4-FFF2-40B4-BE49-F238E27FC236}">
                      <a16:creationId xmlns:a16="http://schemas.microsoft.com/office/drawing/2014/main" id="{1C3ECCFF-E0D6-A9CA-2A46-854B326873C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524072" y="56868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39" name="Ellipse 495">
                  <a:extLst>
                    <a:ext uri="{FF2B5EF4-FFF2-40B4-BE49-F238E27FC236}">
                      <a16:creationId xmlns:a16="http://schemas.microsoft.com/office/drawing/2014/main" id="{F83D07D6-BAF3-64D1-5C40-3D6E21765B2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74772" y="582010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0" name="Ellipse 495">
                  <a:extLst>
                    <a:ext uri="{FF2B5EF4-FFF2-40B4-BE49-F238E27FC236}">
                      <a16:creationId xmlns:a16="http://schemas.microsoft.com/office/drawing/2014/main" id="{3B9F7746-BA6B-41EC-AF14-ADA85D4A745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50034" y="57669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1" name="Ellipse 495">
                  <a:extLst>
                    <a:ext uri="{FF2B5EF4-FFF2-40B4-BE49-F238E27FC236}">
                      <a16:creationId xmlns:a16="http://schemas.microsoft.com/office/drawing/2014/main" id="{05C51ACB-2C08-00FD-F8F6-699D38A4FA0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81518" y="572412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2" name="Ellipse 495">
                  <a:extLst>
                    <a:ext uri="{FF2B5EF4-FFF2-40B4-BE49-F238E27FC236}">
                      <a16:creationId xmlns:a16="http://schemas.microsoft.com/office/drawing/2014/main" id="{2D472D4D-F9E3-020E-2839-4A5E9C393A1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75978" y="583684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3" name="Ellipse 495">
                  <a:extLst>
                    <a:ext uri="{FF2B5EF4-FFF2-40B4-BE49-F238E27FC236}">
                      <a16:creationId xmlns:a16="http://schemas.microsoft.com/office/drawing/2014/main" id="{1D261636-9DF9-116D-9039-CCE46FC43A6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71824" y="565323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4" name="Ellipse 495">
                  <a:extLst>
                    <a:ext uri="{FF2B5EF4-FFF2-40B4-BE49-F238E27FC236}">
                      <a16:creationId xmlns:a16="http://schemas.microsoft.com/office/drawing/2014/main" id="{169D0878-3317-2FB7-A44B-6D4BEBCBD09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12257" y="581711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5" name="Ellipse 495">
                  <a:extLst>
                    <a:ext uri="{FF2B5EF4-FFF2-40B4-BE49-F238E27FC236}">
                      <a16:creationId xmlns:a16="http://schemas.microsoft.com/office/drawing/2014/main" id="{75723C0F-F3D9-83B8-191A-9E1C0AEF61E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99164" y="576606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6" name="Ellipse 495">
                  <a:extLst>
                    <a:ext uri="{FF2B5EF4-FFF2-40B4-BE49-F238E27FC236}">
                      <a16:creationId xmlns:a16="http://schemas.microsoft.com/office/drawing/2014/main" id="{90DAA57F-E7DB-6617-4554-E51EAD2EB32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32779" y="580018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7" name="Ellipse 495">
                  <a:extLst>
                    <a:ext uri="{FF2B5EF4-FFF2-40B4-BE49-F238E27FC236}">
                      <a16:creationId xmlns:a16="http://schemas.microsoft.com/office/drawing/2014/main" id="{C302EA6B-7737-4D2F-DF51-2A0D4DF8167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84150" y="555335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8" name="Ellipse 495">
                  <a:extLst>
                    <a:ext uri="{FF2B5EF4-FFF2-40B4-BE49-F238E27FC236}">
                      <a16:creationId xmlns:a16="http://schemas.microsoft.com/office/drawing/2014/main" id="{B7E80F82-17F2-104E-E4D4-0C1788CDD09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28822" y="562816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49" name="Ellipse 495">
                  <a:extLst>
                    <a:ext uri="{FF2B5EF4-FFF2-40B4-BE49-F238E27FC236}">
                      <a16:creationId xmlns:a16="http://schemas.microsoft.com/office/drawing/2014/main" id="{E7BEC310-5FBA-4D91-631A-DC674656CE6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13902" y="557280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50" name="Ellipse 495">
                  <a:extLst>
                    <a:ext uri="{FF2B5EF4-FFF2-40B4-BE49-F238E27FC236}">
                      <a16:creationId xmlns:a16="http://schemas.microsoft.com/office/drawing/2014/main" id="{50F63FB5-23A7-82AD-E3EB-A9D66A5AF1B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53719" y="560798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51" name="Ellipse 495">
                  <a:extLst>
                    <a:ext uri="{FF2B5EF4-FFF2-40B4-BE49-F238E27FC236}">
                      <a16:creationId xmlns:a16="http://schemas.microsoft.com/office/drawing/2014/main" id="{68AEEF68-DCC7-A42E-819F-1312A8810E0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70345" y="553561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52" name="Ellipse 495">
                  <a:extLst>
                    <a:ext uri="{FF2B5EF4-FFF2-40B4-BE49-F238E27FC236}">
                      <a16:creationId xmlns:a16="http://schemas.microsoft.com/office/drawing/2014/main" id="{657B95BA-45A6-992A-33DD-C1BF3AE3D8D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30036" y="572797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53" name="Ellipse 495">
                  <a:extLst>
                    <a:ext uri="{FF2B5EF4-FFF2-40B4-BE49-F238E27FC236}">
                      <a16:creationId xmlns:a16="http://schemas.microsoft.com/office/drawing/2014/main" id="{9C5F2B40-7828-9D42-1BF3-397BB4AFB13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06082" y="568523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54" name="Ellipse 495">
                  <a:extLst>
                    <a:ext uri="{FF2B5EF4-FFF2-40B4-BE49-F238E27FC236}">
                      <a16:creationId xmlns:a16="http://schemas.microsoft.com/office/drawing/2014/main" id="{7DB62E47-D196-0EB6-9F25-718D08AC5EF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40096" y="564813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55" name="Ellipse 495">
                  <a:extLst>
                    <a:ext uri="{FF2B5EF4-FFF2-40B4-BE49-F238E27FC236}">
                      <a16:creationId xmlns:a16="http://schemas.microsoft.com/office/drawing/2014/main" id="{4D73B968-E02F-B884-7131-D76432441D2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56024" y="558718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56" name="Ellipse 495">
                  <a:extLst>
                    <a:ext uri="{FF2B5EF4-FFF2-40B4-BE49-F238E27FC236}">
                      <a16:creationId xmlns:a16="http://schemas.microsoft.com/office/drawing/2014/main" id="{B26E0E82-913D-796D-E24A-9AB373B2915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76279" y="575170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57" name="Ellipse 495">
                  <a:extLst>
                    <a:ext uri="{FF2B5EF4-FFF2-40B4-BE49-F238E27FC236}">
                      <a16:creationId xmlns:a16="http://schemas.microsoft.com/office/drawing/2014/main" id="{5B361794-83FD-16D5-2E73-A710F528AD4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74110" y="567949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58" name="Ellipse 495">
                  <a:extLst>
                    <a:ext uri="{FF2B5EF4-FFF2-40B4-BE49-F238E27FC236}">
                      <a16:creationId xmlns:a16="http://schemas.microsoft.com/office/drawing/2014/main" id="{C16FD060-F1B5-6A97-1FCA-3C98A33BAC0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2182" y="558306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60" name="Ellipse 495">
                  <a:extLst>
                    <a:ext uri="{FF2B5EF4-FFF2-40B4-BE49-F238E27FC236}">
                      <a16:creationId xmlns:a16="http://schemas.microsoft.com/office/drawing/2014/main" id="{C6C80322-EC33-E14A-C74B-56457F857460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97131" y="561138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62" name="Ellipse 495">
                  <a:extLst>
                    <a:ext uri="{FF2B5EF4-FFF2-40B4-BE49-F238E27FC236}">
                      <a16:creationId xmlns:a16="http://schemas.microsoft.com/office/drawing/2014/main" id="{A4599B87-53F2-4604-9C43-6EB933D5E91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36467" y="563132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63" name="Ellipse 495">
                  <a:extLst>
                    <a:ext uri="{FF2B5EF4-FFF2-40B4-BE49-F238E27FC236}">
                      <a16:creationId xmlns:a16="http://schemas.microsoft.com/office/drawing/2014/main" id="{F9AA5B2F-3C32-A7C6-3D94-FFEA5343DA0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28554" y="56868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66" name="Ellipse 495">
                  <a:extLst>
                    <a:ext uri="{FF2B5EF4-FFF2-40B4-BE49-F238E27FC236}">
                      <a16:creationId xmlns:a16="http://schemas.microsoft.com/office/drawing/2014/main" id="{3B0D37B6-01A1-4349-0C85-8AFE4D37DAC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24465" y="573569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67" name="Ellipse 495">
                  <a:extLst>
                    <a:ext uri="{FF2B5EF4-FFF2-40B4-BE49-F238E27FC236}">
                      <a16:creationId xmlns:a16="http://schemas.microsoft.com/office/drawing/2014/main" id="{B467078D-5BAF-DA76-1CAE-B6EAFB781FC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04060" y="562694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68" name="Ellipse 495">
                  <a:extLst>
                    <a:ext uri="{FF2B5EF4-FFF2-40B4-BE49-F238E27FC236}">
                      <a16:creationId xmlns:a16="http://schemas.microsoft.com/office/drawing/2014/main" id="{747B7E5F-A5CF-6E02-0851-F862E91C7F80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25040" y="568782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69" name="Ellipse 495">
                  <a:extLst>
                    <a:ext uri="{FF2B5EF4-FFF2-40B4-BE49-F238E27FC236}">
                      <a16:creationId xmlns:a16="http://schemas.microsoft.com/office/drawing/2014/main" id="{C2CD37F5-E348-5EC3-754A-E68B1D61620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77570" y="567681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70" name="Ellipse 495">
                  <a:extLst>
                    <a:ext uri="{FF2B5EF4-FFF2-40B4-BE49-F238E27FC236}">
                      <a16:creationId xmlns:a16="http://schemas.microsoft.com/office/drawing/2014/main" id="{F6EA8CDE-EE74-8AF8-2683-2AAE0A5D259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09560" y="574195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71" name="Ellipse 495">
                  <a:extLst>
                    <a:ext uri="{FF2B5EF4-FFF2-40B4-BE49-F238E27FC236}">
                      <a16:creationId xmlns:a16="http://schemas.microsoft.com/office/drawing/2014/main" id="{2AA09E99-C6DB-EF4F-30A2-658903C8BB7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1468" y="573216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72" name="Ellipse 495">
                  <a:extLst>
                    <a:ext uri="{FF2B5EF4-FFF2-40B4-BE49-F238E27FC236}">
                      <a16:creationId xmlns:a16="http://schemas.microsoft.com/office/drawing/2014/main" id="{4911B1AB-C40E-55BE-0A86-D879D5D84DC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99296" y="578186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74" name="Ellipse 495">
                  <a:extLst>
                    <a:ext uri="{FF2B5EF4-FFF2-40B4-BE49-F238E27FC236}">
                      <a16:creationId xmlns:a16="http://schemas.microsoft.com/office/drawing/2014/main" id="{3B0D51FC-7887-D2B7-3442-4FD5DF3E650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85220" y="577761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76" name="Ellipse 495">
                  <a:extLst>
                    <a:ext uri="{FF2B5EF4-FFF2-40B4-BE49-F238E27FC236}">
                      <a16:creationId xmlns:a16="http://schemas.microsoft.com/office/drawing/2014/main" id="{46A0EA71-8051-5728-CE7E-02D3387CF22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48122" y="582176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77" name="Ellipse 495">
                  <a:extLst>
                    <a:ext uri="{FF2B5EF4-FFF2-40B4-BE49-F238E27FC236}">
                      <a16:creationId xmlns:a16="http://schemas.microsoft.com/office/drawing/2014/main" id="{E1F65AE9-7C1D-392B-0177-3E5DB0E0FFE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89170" y="583009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78" name="Ellipse 495">
                  <a:extLst>
                    <a:ext uri="{FF2B5EF4-FFF2-40B4-BE49-F238E27FC236}">
                      <a16:creationId xmlns:a16="http://schemas.microsoft.com/office/drawing/2014/main" id="{9E216F26-569D-ECE2-4A5C-7532DE50F0C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28822" y="626668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79" name="Ellipse 495">
                  <a:extLst>
                    <a:ext uri="{FF2B5EF4-FFF2-40B4-BE49-F238E27FC236}">
                      <a16:creationId xmlns:a16="http://schemas.microsoft.com/office/drawing/2014/main" id="{A0E0A308-2951-1A2F-7DFA-40E1A90A007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96286" y="621365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0" name="Ellipse 495">
                  <a:extLst>
                    <a:ext uri="{FF2B5EF4-FFF2-40B4-BE49-F238E27FC236}">
                      <a16:creationId xmlns:a16="http://schemas.microsoft.com/office/drawing/2014/main" id="{A3130B38-300D-50EE-589A-664771898D5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6814" y="634051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1" name="Ellipse 495">
                  <a:extLst>
                    <a:ext uri="{FF2B5EF4-FFF2-40B4-BE49-F238E27FC236}">
                      <a16:creationId xmlns:a16="http://schemas.microsoft.com/office/drawing/2014/main" id="{BA58DB46-16C8-5D06-FF83-BAA29284D95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22247" y="629371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2" name="Ellipse 495">
                  <a:extLst>
                    <a:ext uri="{FF2B5EF4-FFF2-40B4-BE49-F238E27FC236}">
                      <a16:creationId xmlns:a16="http://schemas.microsoft.com/office/drawing/2014/main" id="{CA9A0BBF-7544-6530-05C9-980E2CD1E2A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53732" y="625091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3" name="Ellipse 495">
                  <a:extLst>
                    <a:ext uri="{FF2B5EF4-FFF2-40B4-BE49-F238E27FC236}">
                      <a16:creationId xmlns:a16="http://schemas.microsoft.com/office/drawing/2014/main" id="{59A3256F-5D95-0999-6417-C4BE3D1F1E9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84471" y="632331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4" name="Ellipse 495">
                  <a:extLst>
                    <a:ext uri="{FF2B5EF4-FFF2-40B4-BE49-F238E27FC236}">
                      <a16:creationId xmlns:a16="http://schemas.microsoft.com/office/drawing/2014/main" id="{74ABB2FA-AA59-7D05-3598-B9B6770CBF1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48493" y="624998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5" name="Ellipse 495">
                  <a:extLst>
                    <a:ext uri="{FF2B5EF4-FFF2-40B4-BE49-F238E27FC236}">
                      <a16:creationId xmlns:a16="http://schemas.microsoft.com/office/drawing/2014/main" id="{7A88F8FE-14D9-FEA9-A675-FD6B73098A0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16628" y="618844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6" name="Ellipse 495">
                  <a:extLst>
                    <a:ext uri="{FF2B5EF4-FFF2-40B4-BE49-F238E27FC236}">
                      <a16:creationId xmlns:a16="http://schemas.microsoft.com/office/drawing/2014/main" id="{EB68CF9B-A6CA-1746-57CE-E2E72838BF4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80702" y="619193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7" name="Ellipse 495">
                  <a:extLst>
                    <a:ext uri="{FF2B5EF4-FFF2-40B4-BE49-F238E27FC236}">
                      <a16:creationId xmlns:a16="http://schemas.microsoft.com/office/drawing/2014/main" id="{134F32F8-AEC2-A52E-CF0D-27E25C691A7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96678" y="62624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8" name="Ellipse 495">
                  <a:extLst>
                    <a:ext uri="{FF2B5EF4-FFF2-40B4-BE49-F238E27FC236}">
                      <a16:creationId xmlns:a16="http://schemas.microsoft.com/office/drawing/2014/main" id="{1F064945-5C1C-9E45-914D-B85C382A8B1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97254" y="621461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89" name="Ellipse 495">
                  <a:extLst>
                    <a:ext uri="{FF2B5EF4-FFF2-40B4-BE49-F238E27FC236}">
                      <a16:creationId xmlns:a16="http://schemas.microsoft.com/office/drawing/2014/main" id="{50E7CDDD-D6BB-685B-9B00-42B53F264BE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49784" y="620360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90" name="Ellipse 495">
                  <a:extLst>
                    <a:ext uri="{FF2B5EF4-FFF2-40B4-BE49-F238E27FC236}">
                      <a16:creationId xmlns:a16="http://schemas.microsoft.com/office/drawing/2014/main" id="{79E93374-3358-EE87-03BC-94CF4E8A26C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81773" y="626874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91" name="Ellipse 495">
                  <a:extLst>
                    <a:ext uri="{FF2B5EF4-FFF2-40B4-BE49-F238E27FC236}">
                      <a16:creationId xmlns:a16="http://schemas.microsoft.com/office/drawing/2014/main" id="{5F3944BD-6FE7-11AE-6631-8780D001B25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33681" y="625895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93" name="Ellipse 495">
                  <a:extLst>
                    <a:ext uri="{FF2B5EF4-FFF2-40B4-BE49-F238E27FC236}">
                      <a16:creationId xmlns:a16="http://schemas.microsoft.com/office/drawing/2014/main" id="{FA63F5A8-EF96-6BF7-F926-5A76D292252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83581" y="630865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94" name="Ellipse 495">
                  <a:extLst>
                    <a:ext uri="{FF2B5EF4-FFF2-40B4-BE49-F238E27FC236}">
                      <a16:creationId xmlns:a16="http://schemas.microsoft.com/office/drawing/2014/main" id="{C887E6A0-EC77-576C-10FB-F3BAE8944B1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7434" y="630440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95" name="Ellipse 495">
                  <a:extLst>
                    <a:ext uri="{FF2B5EF4-FFF2-40B4-BE49-F238E27FC236}">
                      <a16:creationId xmlns:a16="http://schemas.microsoft.com/office/drawing/2014/main" id="{FDFB7573-BB5F-3D7E-A48E-8667AE94BF4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20335" y="629524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96" name="Ellipse 495">
                  <a:extLst>
                    <a:ext uri="{FF2B5EF4-FFF2-40B4-BE49-F238E27FC236}">
                      <a16:creationId xmlns:a16="http://schemas.microsoft.com/office/drawing/2014/main" id="{EA639449-CCDA-0FF6-9A1F-54496766678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63081" y="59494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97" name="Ellipse 495">
                  <a:extLst>
                    <a:ext uri="{FF2B5EF4-FFF2-40B4-BE49-F238E27FC236}">
                      <a16:creationId xmlns:a16="http://schemas.microsoft.com/office/drawing/2014/main" id="{4B8C0788-D55C-95FC-43A3-DAA8D1A1C20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57768" y="588938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98" name="Ellipse 495">
                  <a:extLst>
                    <a:ext uri="{FF2B5EF4-FFF2-40B4-BE49-F238E27FC236}">
                      <a16:creationId xmlns:a16="http://schemas.microsoft.com/office/drawing/2014/main" id="{E25AF5F6-0701-F0B8-F520-2F6F546BB81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99230" y="612740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99" name="Ellipse 495">
                  <a:extLst>
                    <a:ext uri="{FF2B5EF4-FFF2-40B4-BE49-F238E27FC236}">
                      <a16:creationId xmlns:a16="http://schemas.microsoft.com/office/drawing/2014/main" id="{371323BA-91AF-9EA7-B925-17703052A9B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89325" y="593367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0" name="Ellipse 495">
                  <a:extLst>
                    <a:ext uri="{FF2B5EF4-FFF2-40B4-BE49-F238E27FC236}">
                      <a16:creationId xmlns:a16="http://schemas.microsoft.com/office/drawing/2014/main" id="{39C3A626-DC34-A307-1275-67884E6C2D5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67979" y="589118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1" name="Ellipse 495">
                  <a:extLst>
                    <a:ext uri="{FF2B5EF4-FFF2-40B4-BE49-F238E27FC236}">
                      <a16:creationId xmlns:a16="http://schemas.microsoft.com/office/drawing/2014/main" id="{4B1DBF3B-49CB-5F28-AEDE-A8C513E0CC1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79766" y="588831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2" name="Ellipse 495">
                  <a:extLst>
                    <a:ext uri="{FF2B5EF4-FFF2-40B4-BE49-F238E27FC236}">
                      <a16:creationId xmlns:a16="http://schemas.microsoft.com/office/drawing/2014/main" id="{0303CDCE-9958-F0FF-E87E-C6462DE0CA7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23673" y="591954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3" name="Ellipse 495">
                  <a:extLst>
                    <a:ext uri="{FF2B5EF4-FFF2-40B4-BE49-F238E27FC236}">
                      <a16:creationId xmlns:a16="http://schemas.microsoft.com/office/drawing/2014/main" id="{5C7A1898-4CCE-5BA6-EA02-94A9CA8D859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39910" y="586337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4" name="Ellipse 495">
                  <a:extLst>
                    <a:ext uri="{FF2B5EF4-FFF2-40B4-BE49-F238E27FC236}">
                      <a16:creationId xmlns:a16="http://schemas.microsoft.com/office/drawing/2014/main" id="{E9655BCD-15DB-9D22-3C68-F032CE89DDB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06859" y="588234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5" name="Ellipse 495">
                  <a:extLst>
                    <a:ext uri="{FF2B5EF4-FFF2-40B4-BE49-F238E27FC236}">
                      <a16:creationId xmlns:a16="http://schemas.microsoft.com/office/drawing/2014/main" id="{B4A98463-918A-2D5A-708B-6BC27DD9DD2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37351" y="597667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6" name="Ellipse 495">
                  <a:extLst>
                    <a:ext uri="{FF2B5EF4-FFF2-40B4-BE49-F238E27FC236}">
                      <a16:creationId xmlns:a16="http://schemas.microsoft.com/office/drawing/2014/main" id="{C33FD9A0-DBCE-9473-5B01-C1DA0BE8B0A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34461" y="59025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7" name="Ellipse 495">
                  <a:extLst>
                    <a:ext uri="{FF2B5EF4-FFF2-40B4-BE49-F238E27FC236}">
                      <a16:creationId xmlns:a16="http://schemas.microsoft.com/office/drawing/2014/main" id="{33300D6C-C394-1CDE-F34F-FC09F5EBAF8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406393" y="593482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8" name="Ellipse 495">
                  <a:extLst>
                    <a:ext uri="{FF2B5EF4-FFF2-40B4-BE49-F238E27FC236}">
                      <a16:creationId xmlns:a16="http://schemas.microsoft.com/office/drawing/2014/main" id="{3510C36E-36EC-474F-A26A-C1234894C12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44285" y="59589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09" name="Ellipse 495">
                  <a:extLst>
                    <a:ext uri="{FF2B5EF4-FFF2-40B4-BE49-F238E27FC236}">
                      <a16:creationId xmlns:a16="http://schemas.microsoft.com/office/drawing/2014/main" id="{0A7A48EC-BBC2-42FC-44DF-DCAD06AB44E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74381" y="596164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10" name="Ellipse 495">
                  <a:extLst>
                    <a:ext uri="{FF2B5EF4-FFF2-40B4-BE49-F238E27FC236}">
                      <a16:creationId xmlns:a16="http://schemas.microsoft.com/office/drawing/2014/main" id="{C60E5286-795C-FF38-17E3-255A275A975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223903" y="585471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11" name="Ellipse 495">
                  <a:extLst>
                    <a:ext uri="{FF2B5EF4-FFF2-40B4-BE49-F238E27FC236}">
                      <a16:creationId xmlns:a16="http://schemas.microsoft.com/office/drawing/2014/main" id="{A4BA404B-ED12-9CF8-6150-2F9964EB1B48}"/>
                    </a:ext>
                  </a:extLst>
                </p:cNvPr>
                <p:cNvSpPr/>
                <p:nvPr/>
              </p:nvSpPr>
              <p:spPr>
                <a:xfrm rot="5400000" flipH="1">
                  <a:off x="514887" y="588905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12" name="Ellipse 495">
                  <a:extLst>
                    <a:ext uri="{FF2B5EF4-FFF2-40B4-BE49-F238E27FC236}">
                      <a16:creationId xmlns:a16="http://schemas.microsoft.com/office/drawing/2014/main" id="{088D17B6-6D4A-4856-6A91-7BC9FED45BCE}"/>
                    </a:ext>
                  </a:extLst>
                </p:cNvPr>
                <p:cNvSpPr/>
                <p:nvPr/>
              </p:nvSpPr>
              <p:spPr>
                <a:xfrm rot="5400000" flipH="1">
                  <a:off x="528161" y="617792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13" name="Ellipse 495">
                  <a:extLst>
                    <a:ext uri="{FF2B5EF4-FFF2-40B4-BE49-F238E27FC236}">
                      <a16:creationId xmlns:a16="http://schemas.microsoft.com/office/drawing/2014/main" id="{6BBDCCF3-2C09-9A58-B243-35D064A7738A}"/>
                    </a:ext>
                  </a:extLst>
                </p:cNvPr>
                <p:cNvSpPr/>
                <p:nvPr/>
              </p:nvSpPr>
              <p:spPr>
                <a:xfrm rot="5400000" flipH="1">
                  <a:off x="529399" y="61198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14" name="Ellipse 495">
                  <a:extLst>
                    <a:ext uri="{FF2B5EF4-FFF2-40B4-BE49-F238E27FC236}">
                      <a16:creationId xmlns:a16="http://schemas.microsoft.com/office/drawing/2014/main" id="{803D57D6-1E0C-0580-DABA-86BE5408306A}"/>
                    </a:ext>
                  </a:extLst>
                </p:cNvPr>
                <p:cNvSpPr/>
                <p:nvPr/>
              </p:nvSpPr>
              <p:spPr>
                <a:xfrm rot="5400000" flipH="1">
                  <a:off x="524482" y="595409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15" name="Ellipse 495">
                  <a:extLst>
                    <a:ext uri="{FF2B5EF4-FFF2-40B4-BE49-F238E27FC236}">
                      <a16:creationId xmlns:a16="http://schemas.microsoft.com/office/drawing/2014/main" id="{5F9B577A-0A16-429A-A3EC-68F2C790DA8B}"/>
                    </a:ext>
                  </a:extLst>
                </p:cNvPr>
                <p:cNvSpPr/>
                <p:nvPr/>
              </p:nvSpPr>
              <p:spPr>
                <a:xfrm rot="5400000" flipH="1">
                  <a:off x="531191" y="60119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17" name="Ellipse 495">
                  <a:extLst>
                    <a:ext uri="{FF2B5EF4-FFF2-40B4-BE49-F238E27FC236}">
                      <a16:creationId xmlns:a16="http://schemas.microsoft.com/office/drawing/2014/main" id="{6B1A3F07-7FB9-D62E-A4B1-1A28882EBD7A}"/>
                    </a:ext>
                  </a:extLst>
                </p:cNvPr>
                <p:cNvSpPr/>
                <p:nvPr/>
              </p:nvSpPr>
              <p:spPr>
                <a:xfrm rot="5400000" flipH="1">
                  <a:off x="526616" y="60691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18" name="Ellipse 495">
                  <a:extLst>
                    <a:ext uri="{FF2B5EF4-FFF2-40B4-BE49-F238E27FC236}">
                      <a16:creationId xmlns:a16="http://schemas.microsoft.com/office/drawing/2014/main" id="{472DFDFC-78D3-AF1F-EF8A-67041BB06E45}"/>
                    </a:ext>
                  </a:extLst>
                </p:cNvPr>
                <p:cNvSpPr/>
                <p:nvPr/>
              </p:nvSpPr>
              <p:spPr>
                <a:xfrm rot="5400000" flipH="1">
                  <a:off x="495138" y="615524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819" name="Ellipse 495">
                  <a:extLst>
                    <a:ext uri="{FF2B5EF4-FFF2-40B4-BE49-F238E27FC236}">
                      <a16:creationId xmlns:a16="http://schemas.microsoft.com/office/drawing/2014/main" id="{067AC1C3-ED13-B259-DDB0-3B2A352AB9B7}"/>
                    </a:ext>
                  </a:extLst>
                </p:cNvPr>
                <p:cNvSpPr/>
                <p:nvPr/>
              </p:nvSpPr>
              <p:spPr>
                <a:xfrm rot="5400000" flipH="1">
                  <a:off x="496278" y="60953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133" name="Ellipse 495">
                  <a:extLst>
                    <a:ext uri="{FF2B5EF4-FFF2-40B4-BE49-F238E27FC236}">
                      <a16:creationId xmlns:a16="http://schemas.microsoft.com/office/drawing/2014/main" id="{D34D4A86-6F16-C8C5-63A3-9F327FDAB01A}"/>
                    </a:ext>
                  </a:extLst>
                </p:cNvPr>
                <p:cNvSpPr/>
                <p:nvPr/>
              </p:nvSpPr>
              <p:spPr>
                <a:xfrm rot="5400000" flipH="1">
                  <a:off x="480169" y="60290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156" name="Ellipse 495">
                  <a:extLst>
                    <a:ext uri="{FF2B5EF4-FFF2-40B4-BE49-F238E27FC236}">
                      <a16:creationId xmlns:a16="http://schemas.microsoft.com/office/drawing/2014/main" id="{6FF1BFBE-A318-3E7D-77E1-F2CE34C79B10}"/>
                    </a:ext>
                  </a:extLst>
                </p:cNvPr>
                <p:cNvSpPr/>
                <p:nvPr/>
              </p:nvSpPr>
              <p:spPr>
                <a:xfrm rot="5400000" flipH="1">
                  <a:off x="446821" y="613554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157" name="Ellipse 495">
                  <a:extLst>
                    <a:ext uri="{FF2B5EF4-FFF2-40B4-BE49-F238E27FC236}">
                      <a16:creationId xmlns:a16="http://schemas.microsoft.com/office/drawing/2014/main" id="{2498807E-FE8C-5536-9D6A-C2268F7FA010}"/>
                    </a:ext>
                  </a:extLst>
                </p:cNvPr>
                <p:cNvSpPr/>
                <p:nvPr/>
              </p:nvSpPr>
              <p:spPr>
                <a:xfrm rot="5400000" flipH="1">
                  <a:off x="444628" y="608077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189" name="Ellipse 495">
                  <a:extLst>
                    <a:ext uri="{FF2B5EF4-FFF2-40B4-BE49-F238E27FC236}">
                      <a16:creationId xmlns:a16="http://schemas.microsoft.com/office/drawing/2014/main" id="{0EEE6D4E-BA30-F44C-FCBB-87DF68060C61}"/>
                    </a:ext>
                  </a:extLst>
                </p:cNvPr>
                <p:cNvSpPr/>
                <p:nvPr/>
              </p:nvSpPr>
              <p:spPr>
                <a:xfrm rot="5400000" flipH="1">
                  <a:off x="430907" y="60055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06" name="Ellipse 495">
                  <a:extLst>
                    <a:ext uri="{FF2B5EF4-FFF2-40B4-BE49-F238E27FC236}">
                      <a16:creationId xmlns:a16="http://schemas.microsoft.com/office/drawing/2014/main" id="{ABD12841-9519-F592-2FE2-71854CC4F927}"/>
                    </a:ext>
                  </a:extLst>
                </p:cNvPr>
                <p:cNvSpPr/>
                <p:nvPr/>
              </p:nvSpPr>
              <p:spPr>
                <a:xfrm rot="5400000" flipH="1">
                  <a:off x="399422" y="616809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07" name="Ellipse 495">
                  <a:extLst>
                    <a:ext uri="{FF2B5EF4-FFF2-40B4-BE49-F238E27FC236}">
                      <a16:creationId xmlns:a16="http://schemas.microsoft.com/office/drawing/2014/main" id="{17452FE3-7B74-DD10-55D3-694030244C63}"/>
                    </a:ext>
                  </a:extLst>
                </p:cNvPr>
                <p:cNvSpPr/>
                <p:nvPr/>
              </p:nvSpPr>
              <p:spPr>
                <a:xfrm rot="5400000" flipH="1">
                  <a:off x="385370" y="611565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08" name="Ellipse 495">
                  <a:extLst>
                    <a:ext uri="{FF2B5EF4-FFF2-40B4-BE49-F238E27FC236}">
                      <a16:creationId xmlns:a16="http://schemas.microsoft.com/office/drawing/2014/main" id="{B342C55F-38F2-2319-0FCD-A8A568153994}"/>
                    </a:ext>
                  </a:extLst>
                </p:cNvPr>
                <p:cNvSpPr/>
                <p:nvPr/>
              </p:nvSpPr>
              <p:spPr>
                <a:xfrm rot="5400000" flipH="1">
                  <a:off x="335919" y="61527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10" name="Ellipse 495">
                  <a:extLst>
                    <a:ext uri="{FF2B5EF4-FFF2-40B4-BE49-F238E27FC236}">
                      <a16:creationId xmlns:a16="http://schemas.microsoft.com/office/drawing/2014/main" id="{4A4AE7F0-756C-5942-F868-9531B9E40856}"/>
                    </a:ext>
                  </a:extLst>
                </p:cNvPr>
                <p:cNvSpPr/>
                <p:nvPr/>
              </p:nvSpPr>
              <p:spPr>
                <a:xfrm rot="5400000" flipH="1">
                  <a:off x="405456" y="606009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11" name="Ellipse 495">
                  <a:extLst>
                    <a:ext uri="{FF2B5EF4-FFF2-40B4-BE49-F238E27FC236}">
                      <a16:creationId xmlns:a16="http://schemas.microsoft.com/office/drawing/2014/main" id="{7A7D425D-A901-115D-D89D-0F0B2A49FB90}"/>
                    </a:ext>
                  </a:extLst>
                </p:cNvPr>
                <p:cNvSpPr/>
                <p:nvPr/>
              </p:nvSpPr>
              <p:spPr>
                <a:xfrm rot="5400000" flipH="1">
                  <a:off x="338662" y="608058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12" name="Ellipse 495">
                  <a:extLst>
                    <a:ext uri="{FF2B5EF4-FFF2-40B4-BE49-F238E27FC236}">
                      <a16:creationId xmlns:a16="http://schemas.microsoft.com/office/drawing/2014/main" id="{4E2F6E37-852F-C298-934A-FD3B8140FFC8}"/>
                    </a:ext>
                  </a:extLst>
                </p:cNvPr>
                <p:cNvSpPr/>
                <p:nvPr/>
              </p:nvSpPr>
              <p:spPr>
                <a:xfrm rot="5400000" flipH="1">
                  <a:off x="362616" y="603784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15" name="Ellipse 495">
                  <a:extLst>
                    <a:ext uri="{FF2B5EF4-FFF2-40B4-BE49-F238E27FC236}">
                      <a16:creationId xmlns:a16="http://schemas.microsoft.com/office/drawing/2014/main" id="{C0E97E13-7D97-D393-9A58-60F7156CB343}"/>
                    </a:ext>
                  </a:extLst>
                </p:cNvPr>
                <p:cNvSpPr/>
                <p:nvPr/>
              </p:nvSpPr>
              <p:spPr>
                <a:xfrm rot="5400000" flipH="1">
                  <a:off x="386569" y="599510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28" name="Ellipse 495">
                  <a:extLst>
                    <a:ext uri="{FF2B5EF4-FFF2-40B4-BE49-F238E27FC236}">
                      <a16:creationId xmlns:a16="http://schemas.microsoft.com/office/drawing/2014/main" id="{E533CF4B-D64F-CE3E-863F-2CBF9EE698FE}"/>
                    </a:ext>
                  </a:extLst>
                </p:cNvPr>
                <p:cNvSpPr/>
                <p:nvPr/>
              </p:nvSpPr>
              <p:spPr>
                <a:xfrm rot="5400000" flipH="1">
                  <a:off x="328602" y="600074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33" name="Ellipse 495">
                  <a:extLst>
                    <a:ext uri="{FF2B5EF4-FFF2-40B4-BE49-F238E27FC236}">
                      <a16:creationId xmlns:a16="http://schemas.microsoft.com/office/drawing/2014/main" id="{987F38AA-F9CA-4618-9B6C-B6B8111C4FAB}"/>
                    </a:ext>
                  </a:extLst>
                </p:cNvPr>
                <p:cNvSpPr/>
                <p:nvPr/>
              </p:nvSpPr>
              <p:spPr>
                <a:xfrm rot="5400000" flipH="1">
                  <a:off x="292418" y="610431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34" name="Ellipse 495">
                  <a:extLst>
                    <a:ext uri="{FF2B5EF4-FFF2-40B4-BE49-F238E27FC236}">
                      <a16:creationId xmlns:a16="http://schemas.microsoft.com/office/drawing/2014/main" id="{02527CBC-450B-CAB0-22DB-76E631B64C08}"/>
                    </a:ext>
                  </a:extLst>
                </p:cNvPr>
                <p:cNvSpPr/>
                <p:nvPr/>
              </p:nvSpPr>
              <p:spPr>
                <a:xfrm rot="5400000" flipH="1">
                  <a:off x="294588" y="603210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36" name="Ellipse 495">
                  <a:extLst>
                    <a:ext uri="{FF2B5EF4-FFF2-40B4-BE49-F238E27FC236}">
                      <a16:creationId xmlns:a16="http://schemas.microsoft.com/office/drawing/2014/main" id="{0CBAC88A-E221-DC51-B003-BB7F06C5B1E9}"/>
                    </a:ext>
                  </a:extLst>
                </p:cNvPr>
                <p:cNvSpPr/>
                <p:nvPr/>
              </p:nvSpPr>
              <p:spPr>
                <a:xfrm rot="5400000" flipH="1">
                  <a:off x="240144" y="603947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37" name="Ellipse 495">
                  <a:extLst>
                    <a:ext uri="{FF2B5EF4-FFF2-40B4-BE49-F238E27FC236}">
                      <a16:creationId xmlns:a16="http://schemas.microsoft.com/office/drawing/2014/main" id="{AA080FFD-2DE8-2C95-60C8-79FE43DBC6C4}"/>
                    </a:ext>
                  </a:extLst>
                </p:cNvPr>
                <p:cNvSpPr/>
                <p:nvPr/>
              </p:nvSpPr>
              <p:spPr>
                <a:xfrm rot="5400000" flipH="1">
                  <a:off x="244233" y="608831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38" name="Ellipse 495">
                  <a:extLst>
                    <a:ext uri="{FF2B5EF4-FFF2-40B4-BE49-F238E27FC236}">
                      <a16:creationId xmlns:a16="http://schemas.microsoft.com/office/drawing/2014/main" id="{8A654C8E-295F-BBFB-D906-A1A319FDE519}"/>
                    </a:ext>
                  </a:extLst>
                </p:cNvPr>
                <p:cNvSpPr/>
                <p:nvPr/>
              </p:nvSpPr>
              <p:spPr>
                <a:xfrm rot="5400000" flipH="1">
                  <a:off x="174177" y="60149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39" name="Ellipse 495">
                  <a:extLst>
                    <a:ext uri="{FF2B5EF4-FFF2-40B4-BE49-F238E27FC236}">
                      <a16:creationId xmlns:a16="http://schemas.microsoft.com/office/drawing/2014/main" id="{7DD79E90-1653-49A4-1868-2659096902D7}"/>
                    </a:ext>
                  </a:extLst>
                </p:cNvPr>
                <p:cNvSpPr/>
                <p:nvPr/>
              </p:nvSpPr>
              <p:spPr>
                <a:xfrm rot="5400000" flipH="1">
                  <a:off x="183163" y="607223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40" name="Ellipse 495">
                  <a:extLst>
                    <a:ext uri="{FF2B5EF4-FFF2-40B4-BE49-F238E27FC236}">
                      <a16:creationId xmlns:a16="http://schemas.microsoft.com/office/drawing/2014/main" id="{BC240143-9103-FE08-941F-93247FF74C38}"/>
                    </a:ext>
                  </a:extLst>
                </p:cNvPr>
                <p:cNvSpPr/>
                <p:nvPr/>
              </p:nvSpPr>
              <p:spPr>
                <a:xfrm rot="5400000" flipH="1">
                  <a:off x="269401" y="61344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241" name="Ellipse 495">
                  <a:extLst>
                    <a:ext uri="{FF2B5EF4-FFF2-40B4-BE49-F238E27FC236}">
                      <a16:creationId xmlns:a16="http://schemas.microsoft.com/office/drawing/2014/main" id="{0E4E7D31-1F10-A8A0-2AC5-708FEEC12CA1}"/>
                    </a:ext>
                  </a:extLst>
                </p:cNvPr>
                <p:cNvSpPr/>
                <p:nvPr/>
              </p:nvSpPr>
              <p:spPr>
                <a:xfrm rot="5400000" flipH="1">
                  <a:off x="461103" y="61843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61730" name="Ellipse 82">
                <a:extLst>
                  <a:ext uri="{FF2B5EF4-FFF2-40B4-BE49-F238E27FC236}">
                    <a16:creationId xmlns:a16="http://schemas.microsoft.com/office/drawing/2014/main" id="{58D36DA9-F4AA-ED6F-BF9A-1FB067B8E3D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5451" y="5496477"/>
                <a:ext cx="446091" cy="86336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1F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C8A252C-B6F7-1F61-2FE8-ACF70A23F318}"/>
                </a:ext>
              </a:extLst>
            </p:cNvPr>
            <p:cNvGrpSpPr/>
            <p:nvPr/>
          </p:nvGrpSpPr>
          <p:grpSpPr>
            <a:xfrm>
              <a:off x="1659225" y="5422118"/>
              <a:ext cx="528813" cy="1021552"/>
              <a:chOff x="1344608" y="5422610"/>
              <a:chExt cx="528813" cy="1021552"/>
            </a:xfrm>
          </p:grpSpPr>
          <p:grpSp>
            <p:nvGrpSpPr>
              <p:cNvPr id="561491" name="Group 561490">
                <a:extLst>
                  <a:ext uri="{FF2B5EF4-FFF2-40B4-BE49-F238E27FC236}">
                    <a16:creationId xmlns:a16="http://schemas.microsoft.com/office/drawing/2014/main" id="{0617F79A-945E-D799-675C-771D2F82E440}"/>
                  </a:ext>
                </a:extLst>
              </p:cNvPr>
              <p:cNvGrpSpPr/>
              <p:nvPr/>
            </p:nvGrpSpPr>
            <p:grpSpPr>
              <a:xfrm>
                <a:off x="1344608" y="5428707"/>
                <a:ext cx="520869" cy="1015455"/>
                <a:chOff x="1202900" y="5431940"/>
                <a:chExt cx="520869" cy="1015455"/>
              </a:xfrm>
            </p:grpSpPr>
            <p:sp>
              <p:nvSpPr>
                <p:cNvPr id="561493" name="Ellipse 495">
                  <a:extLst>
                    <a:ext uri="{FF2B5EF4-FFF2-40B4-BE49-F238E27FC236}">
                      <a16:creationId xmlns:a16="http://schemas.microsoft.com/office/drawing/2014/main" id="{A3ECFB26-7442-273F-1988-8CA0D2754E3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03154" y="573919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94" name="Ellipse 495">
                  <a:extLst>
                    <a:ext uri="{FF2B5EF4-FFF2-40B4-BE49-F238E27FC236}">
                      <a16:creationId xmlns:a16="http://schemas.microsoft.com/office/drawing/2014/main" id="{FF2A06B2-BB01-6D74-E00B-48CADBB70C5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71232" y="568009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95" name="Ellipse 495">
                  <a:extLst>
                    <a:ext uri="{FF2B5EF4-FFF2-40B4-BE49-F238E27FC236}">
                      <a16:creationId xmlns:a16="http://schemas.microsoft.com/office/drawing/2014/main" id="{B3A9E2E3-C190-D315-1A4E-BB671D25067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48913" y="561459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96" name="Ellipse 495">
                  <a:extLst>
                    <a:ext uri="{FF2B5EF4-FFF2-40B4-BE49-F238E27FC236}">
                      <a16:creationId xmlns:a16="http://schemas.microsoft.com/office/drawing/2014/main" id="{88BCD54E-7EC9-484E-1879-499A0392A5A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22234" y="555682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97" name="Ellipse 495">
                  <a:extLst>
                    <a:ext uri="{FF2B5EF4-FFF2-40B4-BE49-F238E27FC236}">
                      <a16:creationId xmlns:a16="http://schemas.microsoft.com/office/drawing/2014/main" id="{8527998C-C5F3-4DBB-D4E5-CE775826E91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44978" y="54469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98" name="Ellipse 495">
                  <a:extLst>
                    <a:ext uri="{FF2B5EF4-FFF2-40B4-BE49-F238E27FC236}">
                      <a16:creationId xmlns:a16="http://schemas.microsoft.com/office/drawing/2014/main" id="{1988696E-2E10-5F40-0B3A-E924A1A0B4C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79327" y="54327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99" name="Ellipse 495">
                  <a:extLst>
                    <a:ext uri="{FF2B5EF4-FFF2-40B4-BE49-F238E27FC236}">
                      <a16:creationId xmlns:a16="http://schemas.microsoft.com/office/drawing/2014/main" id="{AB378690-7CD9-5DCF-A36D-18AA8475DAF0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61054" y="578058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0" name="Ellipse 495">
                  <a:extLst>
                    <a:ext uri="{FF2B5EF4-FFF2-40B4-BE49-F238E27FC236}">
                      <a16:creationId xmlns:a16="http://schemas.microsoft.com/office/drawing/2014/main" id="{54C4C7D2-7683-8C7C-A051-7E2B0D5731A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46286" y="57281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1" name="Ellipse 495">
                  <a:extLst>
                    <a:ext uri="{FF2B5EF4-FFF2-40B4-BE49-F238E27FC236}">
                      <a16:creationId xmlns:a16="http://schemas.microsoft.com/office/drawing/2014/main" id="{A05EFF75-9F52-52A1-42E0-5A7FF4A76C9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57356" y="569192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2" name="Ellipse 495">
                  <a:extLst>
                    <a:ext uri="{FF2B5EF4-FFF2-40B4-BE49-F238E27FC236}">
                      <a16:creationId xmlns:a16="http://schemas.microsoft.com/office/drawing/2014/main" id="{C9921B6D-BB3D-C548-E5A5-2393C37AF85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22234" y="562343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3" name="Ellipse 495">
                  <a:extLst>
                    <a:ext uri="{FF2B5EF4-FFF2-40B4-BE49-F238E27FC236}">
                      <a16:creationId xmlns:a16="http://schemas.microsoft.com/office/drawing/2014/main" id="{41DF13A7-8F15-695E-BC01-F49E6C3E373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04366" y="575667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4" name="Ellipse 495">
                  <a:extLst>
                    <a:ext uri="{FF2B5EF4-FFF2-40B4-BE49-F238E27FC236}">
                      <a16:creationId xmlns:a16="http://schemas.microsoft.com/office/drawing/2014/main" id="{CDB765A4-A896-7F37-9AC1-F4DB663C073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79628" y="57034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5" name="Ellipse 495">
                  <a:extLst>
                    <a:ext uri="{FF2B5EF4-FFF2-40B4-BE49-F238E27FC236}">
                      <a16:creationId xmlns:a16="http://schemas.microsoft.com/office/drawing/2014/main" id="{2BE1E873-09C3-AE6A-841C-9EABA57ACA0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11112" y="566069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6" name="Ellipse 495">
                  <a:extLst>
                    <a:ext uri="{FF2B5EF4-FFF2-40B4-BE49-F238E27FC236}">
                      <a16:creationId xmlns:a16="http://schemas.microsoft.com/office/drawing/2014/main" id="{5F064A5E-B248-6288-5793-9A4E0EFE82C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51471" y="571950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7" name="Ellipse 495">
                  <a:extLst>
                    <a:ext uri="{FF2B5EF4-FFF2-40B4-BE49-F238E27FC236}">
                      <a16:creationId xmlns:a16="http://schemas.microsoft.com/office/drawing/2014/main" id="{3DF23296-EFF6-DA40-0CBA-330F1462465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53663" y="566472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8" name="Ellipse 495">
                  <a:extLst>
                    <a:ext uri="{FF2B5EF4-FFF2-40B4-BE49-F238E27FC236}">
                      <a16:creationId xmlns:a16="http://schemas.microsoft.com/office/drawing/2014/main" id="{66551211-BC88-2974-6CD4-BFC68117BBE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43240" y="551672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09" name="Ellipse 495">
                  <a:extLst>
                    <a:ext uri="{FF2B5EF4-FFF2-40B4-BE49-F238E27FC236}">
                      <a16:creationId xmlns:a16="http://schemas.microsoft.com/office/drawing/2014/main" id="{E729E61B-5C5C-8097-E233-D06C4C058C6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59886" y="556666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10" name="Ellipse 495">
                  <a:extLst>
                    <a:ext uri="{FF2B5EF4-FFF2-40B4-BE49-F238E27FC236}">
                      <a16:creationId xmlns:a16="http://schemas.microsoft.com/office/drawing/2014/main" id="{0C27594B-80E7-E297-39CF-C2ECCFC3CB1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98869" y="575204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11" name="Ellipse 495">
                  <a:extLst>
                    <a:ext uri="{FF2B5EF4-FFF2-40B4-BE49-F238E27FC236}">
                      <a16:creationId xmlns:a16="http://schemas.microsoft.com/office/drawing/2014/main" id="{5D59D2AC-6B7A-52A5-DA12-CC762268756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01418" y="55897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12" name="Ellipse 495">
                  <a:extLst>
                    <a:ext uri="{FF2B5EF4-FFF2-40B4-BE49-F238E27FC236}">
                      <a16:creationId xmlns:a16="http://schemas.microsoft.com/office/drawing/2014/main" id="{095AC1F4-DD1F-2D35-3E59-55CD90FDC58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41851" y="575368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14" name="Ellipse 495">
                  <a:extLst>
                    <a:ext uri="{FF2B5EF4-FFF2-40B4-BE49-F238E27FC236}">
                      <a16:creationId xmlns:a16="http://schemas.microsoft.com/office/drawing/2014/main" id="{D19F5E0F-C654-6384-54B4-09C354B08B9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12922" y="569960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15" name="Ellipse 495">
                  <a:extLst>
                    <a:ext uri="{FF2B5EF4-FFF2-40B4-BE49-F238E27FC236}">
                      <a16:creationId xmlns:a16="http://schemas.microsoft.com/office/drawing/2014/main" id="{037C177A-B093-9022-2120-C950137A04E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62373" y="573675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16" name="Ellipse 495">
                  <a:extLst>
                    <a:ext uri="{FF2B5EF4-FFF2-40B4-BE49-F238E27FC236}">
                      <a16:creationId xmlns:a16="http://schemas.microsoft.com/office/drawing/2014/main" id="{140F2C82-A619-9067-E543-1E0C88980EE0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92836" y="564405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17" name="Ellipse 495">
                  <a:extLst>
                    <a:ext uri="{FF2B5EF4-FFF2-40B4-BE49-F238E27FC236}">
                      <a16:creationId xmlns:a16="http://schemas.microsoft.com/office/drawing/2014/main" id="{233F594E-0518-0996-1A5F-DAFAFFFD1B2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13744" y="548992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18" name="Ellipse 495">
                  <a:extLst>
                    <a:ext uri="{FF2B5EF4-FFF2-40B4-BE49-F238E27FC236}">
                      <a16:creationId xmlns:a16="http://schemas.microsoft.com/office/drawing/2014/main" id="{61C774D2-6B5F-553C-B64F-E24679DDEE4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85836" y="54316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19" name="Ellipse 495">
                  <a:extLst>
                    <a:ext uri="{FF2B5EF4-FFF2-40B4-BE49-F238E27FC236}">
                      <a16:creationId xmlns:a16="http://schemas.microsoft.com/office/drawing/2014/main" id="{FB0D7F43-A787-BFD1-3A2C-D1A783BDC2E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68828" y="551227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20" name="Ellipse 495">
                  <a:extLst>
                    <a:ext uri="{FF2B5EF4-FFF2-40B4-BE49-F238E27FC236}">
                      <a16:creationId xmlns:a16="http://schemas.microsoft.com/office/drawing/2014/main" id="{8E05EE51-A194-59F8-E26F-030321C074B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83313" y="554455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21" name="Ellipse 495">
                  <a:extLst>
                    <a:ext uri="{FF2B5EF4-FFF2-40B4-BE49-F238E27FC236}">
                      <a16:creationId xmlns:a16="http://schemas.microsoft.com/office/drawing/2014/main" id="{AEF4D003-6B2C-F31D-D46D-A48BCDD3394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99939" y="54721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22" name="Ellipse 495">
                  <a:extLst>
                    <a:ext uri="{FF2B5EF4-FFF2-40B4-BE49-F238E27FC236}">
                      <a16:creationId xmlns:a16="http://schemas.microsoft.com/office/drawing/2014/main" id="{6F5D061C-32B6-9168-88A8-EDE2D2F8C49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59630" y="566454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23" name="Ellipse 495">
                  <a:extLst>
                    <a:ext uri="{FF2B5EF4-FFF2-40B4-BE49-F238E27FC236}">
                      <a16:creationId xmlns:a16="http://schemas.microsoft.com/office/drawing/2014/main" id="{BB97246F-4011-BB6A-08AB-E71E9A478B5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35676" y="562180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24" name="Ellipse 495">
                  <a:extLst>
                    <a:ext uri="{FF2B5EF4-FFF2-40B4-BE49-F238E27FC236}">
                      <a16:creationId xmlns:a16="http://schemas.microsoft.com/office/drawing/2014/main" id="{89B4E995-E666-E888-96E7-0C962039F02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11723" y="557906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27" name="Ellipse 495">
                  <a:extLst>
                    <a:ext uri="{FF2B5EF4-FFF2-40B4-BE49-F238E27FC236}">
                      <a16:creationId xmlns:a16="http://schemas.microsoft.com/office/drawing/2014/main" id="{E584E41F-C796-C4E4-A50B-7B87502B553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45606" y="547489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37" name="Ellipse 495">
                  <a:extLst>
                    <a:ext uri="{FF2B5EF4-FFF2-40B4-BE49-F238E27FC236}">
                      <a16:creationId xmlns:a16="http://schemas.microsoft.com/office/drawing/2014/main" id="{6D7FEF17-7AB5-3C19-B2FC-E4C7E092B73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26432" y="551230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38" name="Ellipse 495">
                  <a:extLst>
                    <a:ext uri="{FF2B5EF4-FFF2-40B4-BE49-F238E27FC236}">
                      <a16:creationId xmlns:a16="http://schemas.microsoft.com/office/drawing/2014/main" id="{DFE4805D-B53D-4AAE-D041-B9519844E62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69690" y="558470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39" name="Ellipse 495">
                  <a:extLst>
                    <a:ext uri="{FF2B5EF4-FFF2-40B4-BE49-F238E27FC236}">
                      <a16:creationId xmlns:a16="http://schemas.microsoft.com/office/drawing/2014/main" id="{E176092D-A9FD-0EDF-D204-ED99E7B043D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69690" y="55237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44" name="Ellipse 495">
                  <a:extLst>
                    <a:ext uri="{FF2B5EF4-FFF2-40B4-BE49-F238E27FC236}">
                      <a16:creationId xmlns:a16="http://schemas.microsoft.com/office/drawing/2014/main" id="{539BEE80-5D21-F638-DD28-9012DA3F77C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05873" y="568827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45" name="Ellipse 495">
                  <a:extLst>
                    <a:ext uri="{FF2B5EF4-FFF2-40B4-BE49-F238E27FC236}">
                      <a16:creationId xmlns:a16="http://schemas.microsoft.com/office/drawing/2014/main" id="{105B5D24-CCE7-626A-5357-F7042AB819B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03704" y="56160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46" name="Ellipse 495">
                  <a:extLst>
                    <a:ext uri="{FF2B5EF4-FFF2-40B4-BE49-F238E27FC236}">
                      <a16:creationId xmlns:a16="http://schemas.microsoft.com/office/drawing/2014/main" id="{AC466FB0-CF68-9912-8C70-61756642EC4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81776" y="55196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47" name="Ellipse 495">
                  <a:extLst>
                    <a:ext uri="{FF2B5EF4-FFF2-40B4-BE49-F238E27FC236}">
                      <a16:creationId xmlns:a16="http://schemas.microsoft.com/office/drawing/2014/main" id="{8CA73308-3821-9583-E4E5-784B55BE2310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26725" y="554795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53" name="Ellipse 495">
                  <a:extLst>
                    <a:ext uri="{FF2B5EF4-FFF2-40B4-BE49-F238E27FC236}">
                      <a16:creationId xmlns:a16="http://schemas.microsoft.com/office/drawing/2014/main" id="{DBFFAC32-5117-14C7-1221-0008BD07080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66061" y="556789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54" name="Ellipse 495">
                  <a:extLst>
                    <a:ext uri="{FF2B5EF4-FFF2-40B4-BE49-F238E27FC236}">
                      <a16:creationId xmlns:a16="http://schemas.microsoft.com/office/drawing/2014/main" id="{91B5F4FD-763A-7FBC-5922-DA19CFAB278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58148" y="562343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55" name="Ellipse 495">
                  <a:extLst>
                    <a:ext uri="{FF2B5EF4-FFF2-40B4-BE49-F238E27FC236}">
                      <a16:creationId xmlns:a16="http://schemas.microsoft.com/office/drawing/2014/main" id="{7373CB54-5CA9-822F-8672-F90065E502E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54059" y="567226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63" name="Ellipse 495">
                  <a:extLst>
                    <a:ext uri="{FF2B5EF4-FFF2-40B4-BE49-F238E27FC236}">
                      <a16:creationId xmlns:a16="http://schemas.microsoft.com/office/drawing/2014/main" id="{F8FF8A66-15D0-26C2-9BB2-0F8BE624C02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33654" y="556350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64" name="Ellipse 495">
                  <a:extLst>
                    <a:ext uri="{FF2B5EF4-FFF2-40B4-BE49-F238E27FC236}">
                      <a16:creationId xmlns:a16="http://schemas.microsoft.com/office/drawing/2014/main" id="{46F4ADD9-B916-E5D7-C1AF-13214915E0C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54634" y="56243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65" name="Ellipse 495">
                  <a:extLst>
                    <a:ext uri="{FF2B5EF4-FFF2-40B4-BE49-F238E27FC236}">
                      <a16:creationId xmlns:a16="http://schemas.microsoft.com/office/drawing/2014/main" id="{A01D8C39-ECB0-FAF2-2B9D-C8C635D7658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07164" y="561338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66" name="Ellipse 495">
                  <a:extLst>
                    <a:ext uri="{FF2B5EF4-FFF2-40B4-BE49-F238E27FC236}">
                      <a16:creationId xmlns:a16="http://schemas.microsoft.com/office/drawing/2014/main" id="{ECC96FEE-4D68-5617-B35C-EB586819E9F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39154" y="567852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67" name="Ellipse 495">
                  <a:extLst>
                    <a:ext uri="{FF2B5EF4-FFF2-40B4-BE49-F238E27FC236}">
                      <a16:creationId xmlns:a16="http://schemas.microsoft.com/office/drawing/2014/main" id="{C13339C3-C0AB-9C26-6531-A411404B844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91062" y="566873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69" name="Ellipse 495">
                  <a:extLst>
                    <a:ext uri="{FF2B5EF4-FFF2-40B4-BE49-F238E27FC236}">
                      <a16:creationId xmlns:a16="http://schemas.microsoft.com/office/drawing/2014/main" id="{A2EB0DD7-3F74-2A24-F56A-9AAB5D3FFA3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28890" y="571843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71" name="Ellipse 495">
                  <a:extLst>
                    <a:ext uri="{FF2B5EF4-FFF2-40B4-BE49-F238E27FC236}">
                      <a16:creationId xmlns:a16="http://schemas.microsoft.com/office/drawing/2014/main" id="{42300735-619B-5A30-2AA0-7184676E91E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14814" y="571418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72" name="Ellipse 495">
                  <a:extLst>
                    <a:ext uri="{FF2B5EF4-FFF2-40B4-BE49-F238E27FC236}">
                      <a16:creationId xmlns:a16="http://schemas.microsoft.com/office/drawing/2014/main" id="{7DC9E94A-04BE-6698-A359-4A94BE392AD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77716" y="575832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73" name="Ellipse 495">
                  <a:extLst>
                    <a:ext uri="{FF2B5EF4-FFF2-40B4-BE49-F238E27FC236}">
                      <a16:creationId xmlns:a16="http://schemas.microsoft.com/office/drawing/2014/main" id="{D8E4F904-99B6-81F4-5191-225112609E6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18764" y="576665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74" name="Ellipse 495">
                  <a:extLst>
                    <a:ext uri="{FF2B5EF4-FFF2-40B4-BE49-F238E27FC236}">
                      <a16:creationId xmlns:a16="http://schemas.microsoft.com/office/drawing/2014/main" id="{8A4E06D3-149B-707A-CF6C-8F4A27711AA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18500" y="62549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75" name="Ellipse 495">
                  <a:extLst>
                    <a:ext uri="{FF2B5EF4-FFF2-40B4-BE49-F238E27FC236}">
                      <a16:creationId xmlns:a16="http://schemas.microsoft.com/office/drawing/2014/main" id="{93BEA475-98B7-F2C3-82C5-DCFEBE286F3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29569" y="621871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76" name="Ellipse 495">
                  <a:extLst>
                    <a:ext uri="{FF2B5EF4-FFF2-40B4-BE49-F238E27FC236}">
                      <a16:creationId xmlns:a16="http://schemas.microsoft.com/office/drawing/2014/main" id="{8782E0F5-5D7F-AE90-120D-2DFF863AF30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625880" y="615022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0" name="Ellipse 495">
                  <a:extLst>
                    <a:ext uri="{FF2B5EF4-FFF2-40B4-BE49-F238E27FC236}">
                      <a16:creationId xmlns:a16="http://schemas.microsoft.com/office/drawing/2014/main" id="{E227E400-D6BA-0D49-A421-299882DCDBA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76579" y="628346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1" name="Ellipse 495">
                  <a:extLst>
                    <a:ext uri="{FF2B5EF4-FFF2-40B4-BE49-F238E27FC236}">
                      <a16:creationId xmlns:a16="http://schemas.microsoft.com/office/drawing/2014/main" id="{658509BE-AC51-25A7-3F0D-2FEC8955864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51841" y="623028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2" name="Ellipse 495">
                  <a:extLst>
                    <a:ext uri="{FF2B5EF4-FFF2-40B4-BE49-F238E27FC236}">
                      <a16:creationId xmlns:a16="http://schemas.microsoft.com/office/drawing/2014/main" id="{4266411F-BB3A-AD8C-9D43-146ABAA3BDD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83326" y="61874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3" name="Ellipse 495">
                  <a:extLst>
                    <a:ext uri="{FF2B5EF4-FFF2-40B4-BE49-F238E27FC236}">
                      <a16:creationId xmlns:a16="http://schemas.microsoft.com/office/drawing/2014/main" id="{6F0FD6B3-406E-4BF3-6B04-1278E83653A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14065" y="628046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4" name="Ellipse 495">
                  <a:extLst>
                    <a:ext uri="{FF2B5EF4-FFF2-40B4-BE49-F238E27FC236}">
                      <a16:creationId xmlns:a16="http://schemas.microsoft.com/office/drawing/2014/main" id="{C6ADE97D-92E0-627A-9E13-BD8EFFAC354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85135" y="622639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5" name="Ellipse 495">
                  <a:extLst>
                    <a:ext uri="{FF2B5EF4-FFF2-40B4-BE49-F238E27FC236}">
                      <a16:creationId xmlns:a16="http://schemas.microsoft.com/office/drawing/2014/main" id="{7FAC059C-9084-A550-4F77-24DC661F014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34586" y="626353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6" name="Ellipse 495">
                  <a:extLst>
                    <a:ext uri="{FF2B5EF4-FFF2-40B4-BE49-F238E27FC236}">
                      <a16:creationId xmlns:a16="http://schemas.microsoft.com/office/drawing/2014/main" id="{40794BD4-F162-66F9-E96D-09B23073803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31843" y="61913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7" name="Ellipse 495">
                  <a:extLst>
                    <a:ext uri="{FF2B5EF4-FFF2-40B4-BE49-F238E27FC236}">
                      <a16:creationId xmlns:a16="http://schemas.microsoft.com/office/drawing/2014/main" id="{F227932E-4972-C802-178C-1545662BD5F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07890" y="614859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8" name="Ellipse 495">
                  <a:extLst>
                    <a:ext uri="{FF2B5EF4-FFF2-40B4-BE49-F238E27FC236}">
                      <a16:creationId xmlns:a16="http://schemas.microsoft.com/office/drawing/2014/main" id="{1BA82DCC-4B34-8F51-3458-72C81D5D187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78087" y="621505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89" name="Ellipse 495">
                  <a:extLst>
                    <a:ext uri="{FF2B5EF4-FFF2-40B4-BE49-F238E27FC236}">
                      <a16:creationId xmlns:a16="http://schemas.microsoft.com/office/drawing/2014/main" id="{46CABF39-EA40-8ADA-AB8A-F65C961A23E0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75917" y="614285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90" name="Ellipse 495">
                  <a:extLst>
                    <a:ext uri="{FF2B5EF4-FFF2-40B4-BE49-F238E27FC236}">
                      <a16:creationId xmlns:a16="http://schemas.microsoft.com/office/drawing/2014/main" id="{C0895AF6-A419-9438-1B82-AAB8EC8D318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30362" y="615022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91" name="Ellipse 495">
                  <a:extLst>
                    <a:ext uri="{FF2B5EF4-FFF2-40B4-BE49-F238E27FC236}">
                      <a16:creationId xmlns:a16="http://schemas.microsoft.com/office/drawing/2014/main" id="{B9689901-6018-1136-0385-AD555FDD93E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26272" y="619905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92" name="Ellipse 495">
                  <a:extLst>
                    <a:ext uri="{FF2B5EF4-FFF2-40B4-BE49-F238E27FC236}">
                      <a16:creationId xmlns:a16="http://schemas.microsoft.com/office/drawing/2014/main" id="{D47F3E4D-BCCA-A664-1CE1-010067F4010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26848" y="61511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93" name="Ellipse 495">
                  <a:extLst>
                    <a:ext uri="{FF2B5EF4-FFF2-40B4-BE49-F238E27FC236}">
                      <a16:creationId xmlns:a16="http://schemas.microsoft.com/office/drawing/2014/main" id="{5979CD40-3067-B223-9B7F-AAFC9D404950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87609" y="61500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94" name="Ellipse 495">
                  <a:extLst>
                    <a:ext uri="{FF2B5EF4-FFF2-40B4-BE49-F238E27FC236}">
                      <a16:creationId xmlns:a16="http://schemas.microsoft.com/office/drawing/2014/main" id="{1B6FDBFD-94FB-A05E-6901-19832B3B161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11367" y="620531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95" name="Ellipse 495">
                  <a:extLst>
                    <a:ext uri="{FF2B5EF4-FFF2-40B4-BE49-F238E27FC236}">
                      <a16:creationId xmlns:a16="http://schemas.microsoft.com/office/drawing/2014/main" id="{4F57220E-37EE-9857-A548-A59BC14AF03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63275" y="61955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96" name="Ellipse 495">
                  <a:extLst>
                    <a:ext uri="{FF2B5EF4-FFF2-40B4-BE49-F238E27FC236}">
                      <a16:creationId xmlns:a16="http://schemas.microsoft.com/office/drawing/2014/main" id="{F2CFD5E8-AC5F-78AC-59EC-839703B92C7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01104" y="624522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97" name="Ellipse 495">
                  <a:extLst>
                    <a:ext uri="{FF2B5EF4-FFF2-40B4-BE49-F238E27FC236}">
                      <a16:creationId xmlns:a16="http://schemas.microsoft.com/office/drawing/2014/main" id="{AD9EF235-6CDD-4427-5A9F-1628506A746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87028" y="624096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598" name="Ellipse 495">
                  <a:extLst>
                    <a:ext uri="{FF2B5EF4-FFF2-40B4-BE49-F238E27FC236}">
                      <a16:creationId xmlns:a16="http://schemas.microsoft.com/office/drawing/2014/main" id="{0B9A78E3-0663-A76D-790C-B2588C7B4E4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49929" y="62851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00" name="Ellipse 495">
                  <a:extLst>
                    <a:ext uri="{FF2B5EF4-FFF2-40B4-BE49-F238E27FC236}">
                      <a16:creationId xmlns:a16="http://schemas.microsoft.com/office/drawing/2014/main" id="{A7AFE648-E103-12CD-8084-D48DF0F961A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92675" y="588598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01" name="Ellipse 495">
                  <a:extLst>
                    <a:ext uri="{FF2B5EF4-FFF2-40B4-BE49-F238E27FC236}">
                      <a16:creationId xmlns:a16="http://schemas.microsoft.com/office/drawing/2014/main" id="{ED962DA8-34D2-9172-4ECB-2D7F5F7FDE77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87362" y="58259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02" name="Ellipse 495">
                  <a:extLst>
                    <a:ext uri="{FF2B5EF4-FFF2-40B4-BE49-F238E27FC236}">
                      <a16:creationId xmlns:a16="http://schemas.microsoft.com/office/drawing/2014/main" id="{ABFDD48A-9C91-1DA7-30A5-87A45564A60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18654" y="582087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03" name="Ellipse 495">
                  <a:extLst>
                    <a:ext uri="{FF2B5EF4-FFF2-40B4-BE49-F238E27FC236}">
                      <a16:creationId xmlns:a16="http://schemas.microsoft.com/office/drawing/2014/main" id="{F7275545-4C57-B280-A974-D2CCC3AD3FC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51792" y="609308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04" name="Ellipse 495">
                  <a:extLst>
                    <a:ext uri="{FF2B5EF4-FFF2-40B4-BE49-F238E27FC236}">
                      <a16:creationId xmlns:a16="http://schemas.microsoft.com/office/drawing/2014/main" id="{C9453C41-17AA-E5DE-16F7-8D3769321378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05211" y="588149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09" name="Ellipse 495">
                  <a:extLst>
                    <a:ext uri="{FF2B5EF4-FFF2-40B4-BE49-F238E27FC236}">
                      <a16:creationId xmlns:a16="http://schemas.microsoft.com/office/drawing/2014/main" id="{0A1B2128-1B50-5D3B-DA5C-40BEBC2E4642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68293" y="584017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0" name="Ellipse 495">
                  <a:extLst>
                    <a:ext uri="{FF2B5EF4-FFF2-40B4-BE49-F238E27FC236}">
                      <a16:creationId xmlns:a16="http://schemas.microsoft.com/office/drawing/2014/main" id="{0FD0CCA6-3AC1-D2C1-950D-22002687B47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18919" y="587023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1" name="Ellipse 495">
                  <a:extLst>
                    <a:ext uri="{FF2B5EF4-FFF2-40B4-BE49-F238E27FC236}">
                      <a16:creationId xmlns:a16="http://schemas.microsoft.com/office/drawing/2014/main" id="{F84B297D-6918-6216-9375-489BFA75FEB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97573" y="58277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2" name="Ellipse 495">
                  <a:extLst>
                    <a:ext uri="{FF2B5EF4-FFF2-40B4-BE49-F238E27FC236}">
                      <a16:creationId xmlns:a16="http://schemas.microsoft.com/office/drawing/2014/main" id="{4139BE87-481C-E459-F31E-22C5DFD6176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09360" y="582488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3" name="Ellipse 495">
                  <a:extLst>
                    <a:ext uri="{FF2B5EF4-FFF2-40B4-BE49-F238E27FC236}">
                      <a16:creationId xmlns:a16="http://schemas.microsoft.com/office/drawing/2014/main" id="{D05AE77F-951D-421C-5261-00C61B8BA98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53267" y="585611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4" name="Ellipse 495">
                  <a:extLst>
                    <a:ext uri="{FF2B5EF4-FFF2-40B4-BE49-F238E27FC236}">
                      <a16:creationId xmlns:a16="http://schemas.microsoft.com/office/drawing/2014/main" id="{A7E86EAF-F136-B55E-6067-C03E74B38B2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69504" y="579993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5" name="Ellipse 495">
                  <a:extLst>
                    <a:ext uri="{FF2B5EF4-FFF2-40B4-BE49-F238E27FC236}">
                      <a16:creationId xmlns:a16="http://schemas.microsoft.com/office/drawing/2014/main" id="{AE5AEFEA-7771-07D7-54CF-6D9BC0F9870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36453" y="581891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6" name="Ellipse 495">
                  <a:extLst>
                    <a:ext uri="{FF2B5EF4-FFF2-40B4-BE49-F238E27FC236}">
                      <a16:creationId xmlns:a16="http://schemas.microsoft.com/office/drawing/2014/main" id="{A903E30D-7FC0-755A-81BF-5AD636359EE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74011" y="589352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7" name="Ellipse 495">
                  <a:extLst>
                    <a:ext uri="{FF2B5EF4-FFF2-40B4-BE49-F238E27FC236}">
                      <a16:creationId xmlns:a16="http://schemas.microsoft.com/office/drawing/2014/main" id="{B2AAA138-D40F-0ED9-14F5-759677F6FD3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87684" y="591324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8" name="Ellipse 495">
                  <a:extLst>
                    <a:ext uri="{FF2B5EF4-FFF2-40B4-BE49-F238E27FC236}">
                      <a16:creationId xmlns:a16="http://schemas.microsoft.com/office/drawing/2014/main" id="{56E979A0-FFA9-77DA-9DA9-78FDBDE1577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64055" y="583914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19" name="Ellipse 495">
                  <a:extLst>
                    <a:ext uri="{FF2B5EF4-FFF2-40B4-BE49-F238E27FC236}">
                      <a16:creationId xmlns:a16="http://schemas.microsoft.com/office/drawing/2014/main" id="{D6009488-33A9-4FEB-FED2-AD3F92ECC58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535987" y="587139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20" name="Ellipse 495">
                  <a:extLst>
                    <a:ext uri="{FF2B5EF4-FFF2-40B4-BE49-F238E27FC236}">
                      <a16:creationId xmlns:a16="http://schemas.microsoft.com/office/drawing/2014/main" id="{66CAD025-E0AC-B8E1-24D9-94D1CBF84F7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473879" y="58954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21" name="Ellipse 495">
                  <a:extLst>
                    <a:ext uri="{FF2B5EF4-FFF2-40B4-BE49-F238E27FC236}">
                      <a16:creationId xmlns:a16="http://schemas.microsoft.com/office/drawing/2014/main" id="{500C5521-7DFA-3435-CB96-534FD4A14C4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19546" y="589821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23" name="Ellipse 495">
                  <a:extLst>
                    <a:ext uri="{FF2B5EF4-FFF2-40B4-BE49-F238E27FC236}">
                      <a16:creationId xmlns:a16="http://schemas.microsoft.com/office/drawing/2014/main" id="{C5D9E030-2E69-007F-105D-EF497F081726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263695" y="579049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26" name="Ellipse 495">
                  <a:extLst>
                    <a:ext uri="{FF2B5EF4-FFF2-40B4-BE49-F238E27FC236}">
                      <a16:creationId xmlns:a16="http://schemas.microsoft.com/office/drawing/2014/main" id="{FE696A13-887B-EDFF-30D9-0B9B647CC0D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1353497" y="579127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27" name="Ellipse 495">
                  <a:extLst>
                    <a:ext uri="{FF2B5EF4-FFF2-40B4-BE49-F238E27FC236}">
                      <a16:creationId xmlns:a16="http://schemas.microsoft.com/office/drawing/2014/main" id="{BC3FC85D-208A-0E23-8A00-CF827A84D166}"/>
                    </a:ext>
                  </a:extLst>
                </p:cNvPr>
                <p:cNvSpPr/>
                <p:nvPr/>
              </p:nvSpPr>
              <p:spPr>
                <a:xfrm rot="5400000" flipH="1">
                  <a:off x="1650833" y="582643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28" name="Ellipse 495">
                  <a:extLst>
                    <a:ext uri="{FF2B5EF4-FFF2-40B4-BE49-F238E27FC236}">
                      <a16:creationId xmlns:a16="http://schemas.microsoft.com/office/drawing/2014/main" id="{E5E604C4-5ACE-C801-2658-C909E4826B81}"/>
                    </a:ext>
                  </a:extLst>
                </p:cNvPr>
                <p:cNvSpPr/>
                <p:nvPr/>
              </p:nvSpPr>
              <p:spPr>
                <a:xfrm rot="5400000" flipH="1">
                  <a:off x="1657755" y="611448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29" name="Ellipse 495">
                  <a:extLst>
                    <a:ext uri="{FF2B5EF4-FFF2-40B4-BE49-F238E27FC236}">
                      <a16:creationId xmlns:a16="http://schemas.microsoft.com/office/drawing/2014/main" id="{64554D6F-2513-FB65-FEB9-8A2B805CD46C}"/>
                    </a:ext>
                  </a:extLst>
                </p:cNvPr>
                <p:cNvSpPr/>
                <p:nvPr/>
              </p:nvSpPr>
              <p:spPr>
                <a:xfrm rot="5400000" flipH="1">
                  <a:off x="1658993" y="605642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30" name="Ellipse 495">
                  <a:extLst>
                    <a:ext uri="{FF2B5EF4-FFF2-40B4-BE49-F238E27FC236}">
                      <a16:creationId xmlns:a16="http://schemas.microsoft.com/office/drawing/2014/main" id="{08E8CBD8-6DB0-8AAA-55A3-528A07D7EEF3}"/>
                    </a:ext>
                  </a:extLst>
                </p:cNvPr>
                <p:cNvSpPr/>
                <p:nvPr/>
              </p:nvSpPr>
              <p:spPr>
                <a:xfrm rot="5400000" flipH="1">
                  <a:off x="1654076" y="589065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31" name="Ellipse 495">
                  <a:extLst>
                    <a:ext uri="{FF2B5EF4-FFF2-40B4-BE49-F238E27FC236}">
                      <a16:creationId xmlns:a16="http://schemas.microsoft.com/office/drawing/2014/main" id="{72838611-E7CD-FEC2-C366-601375256D37}"/>
                    </a:ext>
                  </a:extLst>
                </p:cNvPr>
                <p:cNvSpPr/>
                <p:nvPr/>
              </p:nvSpPr>
              <p:spPr>
                <a:xfrm rot="5400000" flipH="1">
                  <a:off x="1660785" y="594854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33" name="Ellipse 495">
                  <a:extLst>
                    <a:ext uri="{FF2B5EF4-FFF2-40B4-BE49-F238E27FC236}">
                      <a16:creationId xmlns:a16="http://schemas.microsoft.com/office/drawing/2014/main" id="{6806BAE9-FC09-10FE-C398-87A7E04513E0}"/>
                    </a:ext>
                  </a:extLst>
                </p:cNvPr>
                <p:cNvSpPr/>
                <p:nvPr/>
              </p:nvSpPr>
              <p:spPr>
                <a:xfrm rot="5400000" flipH="1">
                  <a:off x="1656210" y="600572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34" name="Ellipse 495">
                  <a:extLst>
                    <a:ext uri="{FF2B5EF4-FFF2-40B4-BE49-F238E27FC236}">
                      <a16:creationId xmlns:a16="http://schemas.microsoft.com/office/drawing/2014/main" id="{362710EF-950A-C380-1012-A12DB04F6D4A}"/>
                    </a:ext>
                  </a:extLst>
                </p:cNvPr>
                <p:cNvSpPr/>
                <p:nvPr/>
              </p:nvSpPr>
              <p:spPr>
                <a:xfrm rot="5400000" flipV="1">
                  <a:off x="1394687" y="63757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35" name="Ellipse 495">
                  <a:extLst>
                    <a:ext uri="{FF2B5EF4-FFF2-40B4-BE49-F238E27FC236}">
                      <a16:creationId xmlns:a16="http://schemas.microsoft.com/office/drawing/2014/main" id="{B8E25FB9-171D-102E-AF41-78E133136E07}"/>
                    </a:ext>
                  </a:extLst>
                </p:cNvPr>
                <p:cNvSpPr/>
                <p:nvPr/>
              </p:nvSpPr>
              <p:spPr>
                <a:xfrm rot="5400000" flipV="1">
                  <a:off x="1478218" y="638467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36" name="Ellipse 495">
                  <a:extLst>
                    <a:ext uri="{FF2B5EF4-FFF2-40B4-BE49-F238E27FC236}">
                      <a16:creationId xmlns:a16="http://schemas.microsoft.com/office/drawing/2014/main" id="{7A1F31BD-D212-E2CA-A8F5-50584039FEA7}"/>
                    </a:ext>
                  </a:extLst>
                </p:cNvPr>
                <p:cNvSpPr/>
                <p:nvPr/>
              </p:nvSpPr>
              <p:spPr>
                <a:xfrm rot="5400000" flipH="1">
                  <a:off x="1624732" y="609180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37" name="Ellipse 495">
                  <a:extLst>
                    <a:ext uri="{FF2B5EF4-FFF2-40B4-BE49-F238E27FC236}">
                      <a16:creationId xmlns:a16="http://schemas.microsoft.com/office/drawing/2014/main" id="{8A1AAC46-9A1B-78DE-4CC7-3BF5012CD657}"/>
                    </a:ext>
                  </a:extLst>
                </p:cNvPr>
                <p:cNvSpPr/>
                <p:nvPr/>
              </p:nvSpPr>
              <p:spPr>
                <a:xfrm rot="5400000" flipH="1">
                  <a:off x="1625872" y="603194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39" name="Ellipse 495">
                  <a:extLst>
                    <a:ext uri="{FF2B5EF4-FFF2-40B4-BE49-F238E27FC236}">
                      <a16:creationId xmlns:a16="http://schemas.microsoft.com/office/drawing/2014/main" id="{2A6307EA-A151-2481-1FB9-5C9B34EAE190}"/>
                    </a:ext>
                  </a:extLst>
                </p:cNvPr>
                <p:cNvSpPr/>
                <p:nvPr/>
              </p:nvSpPr>
              <p:spPr>
                <a:xfrm rot="5400000" flipH="1">
                  <a:off x="1609763" y="596559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40" name="Ellipse 495">
                  <a:extLst>
                    <a:ext uri="{FF2B5EF4-FFF2-40B4-BE49-F238E27FC236}">
                      <a16:creationId xmlns:a16="http://schemas.microsoft.com/office/drawing/2014/main" id="{4710882D-4BCA-0B75-238C-D30B7FBBA491}"/>
                    </a:ext>
                  </a:extLst>
                </p:cNvPr>
                <p:cNvSpPr/>
                <p:nvPr/>
              </p:nvSpPr>
              <p:spPr>
                <a:xfrm rot="5400000" flipH="1">
                  <a:off x="1247504" y="618971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41" name="Ellipse 495">
                  <a:extLst>
                    <a:ext uri="{FF2B5EF4-FFF2-40B4-BE49-F238E27FC236}">
                      <a16:creationId xmlns:a16="http://schemas.microsoft.com/office/drawing/2014/main" id="{C8577D06-E7A4-7F44-1274-AB6C32906ED2}"/>
                    </a:ext>
                  </a:extLst>
                </p:cNvPr>
                <p:cNvSpPr/>
                <p:nvPr/>
              </p:nvSpPr>
              <p:spPr>
                <a:xfrm rot="5400000" flipH="1">
                  <a:off x="1244745" y="612110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42" name="Ellipse 495">
                  <a:extLst>
                    <a:ext uri="{FF2B5EF4-FFF2-40B4-BE49-F238E27FC236}">
                      <a16:creationId xmlns:a16="http://schemas.microsoft.com/office/drawing/2014/main" id="{D4AFBDED-1015-D9FF-01A2-297D04EF9DBA}"/>
                    </a:ext>
                  </a:extLst>
                </p:cNvPr>
                <p:cNvSpPr/>
                <p:nvPr/>
              </p:nvSpPr>
              <p:spPr>
                <a:xfrm rot="5400000" flipH="1">
                  <a:off x="1209604" y="578151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43" name="Ellipse 495">
                  <a:extLst>
                    <a:ext uri="{FF2B5EF4-FFF2-40B4-BE49-F238E27FC236}">
                      <a16:creationId xmlns:a16="http://schemas.microsoft.com/office/drawing/2014/main" id="{6812C682-FB51-27FB-4508-47BC1CDB2943}"/>
                    </a:ext>
                  </a:extLst>
                </p:cNvPr>
                <p:cNvSpPr/>
                <p:nvPr/>
              </p:nvSpPr>
              <p:spPr>
                <a:xfrm rot="5400000" flipH="1">
                  <a:off x="1237603" y="607770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44" name="Ellipse 495">
                  <a:extLst>
                    <a:ext uri="{FF2B5EF4-FFF2-40B4-BE49-F238E27FC236}">
                      <a16:creationId xmlns:a16="http://schemas.microsoft.com/office/drawing/2014/main" id="{549F19E1-5C85-F34A-1B83-824D717909E5}"/>
                    </a:ext>
                  </a:extLst>
                </p:cNvPr>
                <p:cNvSpPr/>
                <p:nvPr/>
              </p:nvSpPr>
              <p:spPr>
                <a:xfrm rot="5400000" flipH="1">
                  <a:off x="1216774" y="601330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45" name="Ellipse 495">
                  <a:extLst>
                    <a:ext uri="{FF2B5EF4-FFF2-40B4-BE49-F238E27FC236}">
                      <a16:creationId xmlns:a16="http://schemas.microsoft.com/office/drawing/2014/main" id="{F2F851A6-9D7C-DE2C-2B4C-02FB78D1D497}"/>
                    </a:ext>
                  </a:extLst>
                </p:cNvPr>
                <p:cNvSpPr/>
                <p:nvPr/>
              </p:nvSpPr>
              <p:spPr>
                <a:xfrm rot="5400000" flipH="1">
                  <a:off x="1576415" y="607211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65" name="Ellipse 495">
                  <a:extLst>
                    <a:ext uri="{FF2B5EF4-FFF2-40B4-BE49-F238E27FC236}">
                      <a16:creationId xmlns:a16="http://schemas.microsoft.com/office/drawing/2014/main" id="{30E15385-B1FE-BFC4-AED5-1120F5D51E32}"/>
                    </a:ext>
                  </a:extLst>
                </p:cNvPr>
                <p:cNvSpPr/>
                <p:nvPr/>
              </p:nvSpPr>
              <p:spPr>
                <a:xfrm rot="5400000" flipH="1">
                  <a:off x="1574222" y="601733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66" name="Ellipse 495">
                  <a:extLst>
                    <a:ext uri="{FF2B5EF4-FFF2-40B4-BE49-F238E27FC236}">
                      <a16:creationId xmlns:a16="http://schemas.microsoft.com/office/drawing/2014/main" id="{D0944758-ACF4-F544-8772-0311494C4AC3}"/>
                    </a:ext>
                  </a:extLst>
                </p:cNvPr>
                <p:cNvSpPr/>
                <p:nvPr/>
              </p:nvSpPr>
              <p:spPr>
                <a:xfrm rot="5400000" flipH="1">
                  <a:off x="1560501" y="594216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67" name="Ellipse 495">
                  <a:extLst>
                    <a:ext uri="{FF2B5EF4-FFF2-40B4-BE49-F238E27FC236}">
                      <a16:creationId xmlns:a16="http://schemas.microsoft.com/office/drawing/2014/main" id="{EF3BB0BC-279F-A41B-134A-650E06984C09}"/>
                    </a:ext>
                  </a:extLst>
                </p:cNvPr>
                <p:cNvSpPr/>
                <p:nvPr/>
              </p:nvSpPr>
              <p:spPr>
                <a:xfrm rot="5400000" flipH="1">
                  <a:off x="1529016" y="610465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73" name="Ellipse 495">
                  <a:extLst>
                    <a:ext uri="{FF2B5EF4-FFF2-40B4-BE49-F238E27FC236}">
                      <a16:creationId xmlns:a16="http://schemas.microsoft.com/office/drawing/2014/main" id="{5BC924AF-AB3B-2C0F-BEEF-CA1987270F68}"/>
                    </a:ext>
                  </a:extLst>
                </p:cNvPr>
                <p:cNvSpPr/>
                <p:nvPr/>
              </p:nvSpPr>
              <p:spPr>
                <a:xfrm rot="5400000" flipH="1">
                  <a:off x="1208398" y="593865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74" name="Ellipse 495">
                  <a:extLst>
                    <a:ext uri="{FF2B5EF4-FFF2-40B4-BE49-F238E27FC236}">
                      <a16:creationId xmlns:a16="http://schemas.microsoft.com/office/drawing/2014/main" id="{8318DAFD-CFF0-B69E-06C1-42E7078D6AFA}"/>
                    </a:ext>
                  </a:extLst>
                </p:cNvPr>
                <p:cNvSpPr/>
                <p:nvPr/>
              </p:nvSpPr>
              <p:spPr>
                <a:xfrm rot="5400000" flipH="1">
                  <a:off x="1286034" y="610629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75" name="Ellipse 495">
                  <a:extLst>
                    <a:ext uri="{FF2B5EF4-FFF2-40B4-BE49-F238E27FC236}">
                      <a16:creationId xmlns:a16="http://schemas.microsoft.com/office/drawing/2014/main" id="{0754A66C-FABD-09D2-EB31-4FEAB0A3EDC1}"/>
                    </a:ext>
                  </a:extLst>
                </p:cNvPr>
                <p:cNvSpPr/>
                <p:nvPr/>
              </p:nvSpPr>
              <p:spPr>
                <a:xfrm rot="5400000" flipH="1">
                  <a:off x="1514964" y="605221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76" name="Ellipse 495">
                  <a:extLst>
                    <a:ext uri="{FF2B5EF4-FFF2-40B4-BE49-F238E27FC236}">
                      <a16:creationId xmlns:a16="http://schemas.microsoft.com/office/drawing/2014/main" id="{8B723D8A-D47E-80C3-1EB3-B3644C411541}"/>
                    </a:ext>
                  </a:extLst>
                </p:cNvPr>
                <p:cNvSpPr/>
                <p:nvPr/>
              </p:nvSpPr>
              <p:spPr>
                <a:xfrm rot="5400000" flipH="1">
                  <a:off x="1465513" y="608936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79" name="Ellipse 495">
                  <a:extLst>
                    <a:ext uri="{FF2B5EF4-FFF2-40B4-BE49-F238E27FC236}">
                      <a16:creationId xmlns:a16="http://schemas.microsoft.com/office/drawing/2014/main" id="{E4B8F2A6-6CC5-CA31-4BBF-2BBDD0BD82FA}"/>
                    </a:ext>
                  </a:extLst>
                </p:cNvPr>
                <p:cNvSpPr/>
                <p:nvPr/>
              </p:nvSpPr>
              <p:spPr>
                <a:xfrm rot="5400000" flipH="1">
                  <a:off x="1535050" y="599666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0" name="Ellipse 495">
                  <a:extLst>
                    <a:ext uri="{FF2B5EF4-FFF2-40B4-BE49-F238E27FC236}">
                      <a16:creationId xmlns:a16="http://schemas.microsoft.com/office/drawing/2014/main" id="{DB364A86-947A-C4B8-2980-2822FE87DDB9}"/>
                    </a:ext>
                  </a:extLst>
                </p:cNvPr>
                <p:cNvSpPr/>
                <p:nvPr/>
              </p:nvSpPr>
              <p:spPr>
                <a:xfrm rot="5400000" flipH="1">
                  <a:off x="1468256" y="601715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1" name="Ellipse 495">
                  <a:extLst>
                    <a:ext uri="{FF2B5EF4-FFF2-40B4-BE49-F238E27FC236}">
                      <a16:creationId xmlns:a16="http://schemas.microsoft.com/office/drawing/2014/main" id="{76D3194E-D691-F2D2-81A2-2C5A2122D3BE}"/>
                    </a:ext>
                  </a:extLst>
                </p:cNvPr>
                <p:cNvSpPr/>
                <p:nvPr/>
              </p:nvSpPr>
              <p:spPr>
                <a:xfrm rot="5400000" flipH="1">
                  <a:off x="1492210" y="597441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2" name="Ellipse 495">
                  <a:extLst>
                    <a:ext uri="{FF2B5EF4-FFF2-40B4-BE49-F238E27FC236}">
                      <a16:creationId xmlns:a16="http://schemas.microsoft.com/office/drawing/2014/main" id="{77CEB5F9-86C4-BDF0-0AB2-6D7F6DF07110}"/>
                    </a:ext>
                  </a:extLst>
                </p:cNvPr>
                <p:cNvSpPr/>
                <p:nvPr/>
              </p:nvSpPr>
              <p:spPr>
                <a:xfrm rot="5400000" flipH="1">
                  <a:off x="1516163" y="593167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3" name="Ellipse 495">
                  <a:extLst>
                    <a:ext uri="{FF2B5EF4-FFF2-40B4-BE49-F238E27FC236}">
                      <a16:creationId xmlns:a16="http://schemas.microsoft.com/office/drawing/2014/main" id="{0995871E-1921-DD9E-D6FD-225D8AFD3AB3}"/>
                    </a:ext>
                  </a:extLst>
                </p:cNvPr>
                <p:cNvSpPr/>
                <p:nvPr/>
              </p:nvSpPr>
              <p:spPr>
                <a:xfrm rot="5400000" flipH="1">
                  <a:off x="1458196" y="593731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4" name="Ellipse 495">
                  <a:extLst>
                    <a:ext uri="{FF2B5EF4-FFF2-40B4-BE49-F238E27FC236}">
                      <a16:creationId xmlns:a16="http://schemas.microsoft.com/office/drawing/2014/main" id="{1F93CB73-129A-D133-1A36-78FC9B980623}"/>
                    </a:ext>
                  </a:extLst>
                </p:cNvPr>
                <p:cNvSpPr/>
                <p:nvPr/>
              </p:nvSpPr>
              <p:spPr>
                <a:xfrm rot="5400000" flipH="1">
                  <a:off x="1422012" y="60408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5" name="Ellipse 495">
                  <a:extLst>
                    <a:ext uri="{FF2B5EF4-FFF2-40B4-BE49-F238E27FC236}">
                      <a16:creationId xmlns:a16="http://schemas.microsoft.com/office/drawing/2014/main" id="{DD524604-BECD-3F64-2590-C4AE85596EC0}"/>
                    </a:ext>
                  </a:extLst>
                </p:cNvPr>
                <p:cNvSpPr/>
                <p:nvPr/>
              </p:nvSpPr>
              <p:spPr>
                <a:xfrm rot="5400000" flipH="1">
                  <a:off x="1424182" y="596867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6" name="Ellipse 495">
                  <a:extLst>
                    <a:ext uri="{FF2B5EF4-FFF2-40B4-BE49-F238E27FC236}">
                      <a16:creationId xmlns:a16="http://schemas.microsoft.com/office/drawing/2014/main" id="{8BF3A126-61ED-D83F-DF8F-EB1327FD45AA}"/>
                    </a:ext>
                  </a:extLst>
                </p:cNvPr>
                <p:cNvSpPr/>
                <p:nvPr/>
              </p:nvSpPr>
              <p:spPr>
                <a:xfrm rot="5400000" flipH="1">
                  <a:off x="1369738" y="597604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7" name="Ellipse 495">
                  <a:extLst>
                    <a:ext uri="{FF2B5EF4-FFF2-40B4-BE49-F238E27FC236}">
                      <a16:creationId xmlns:a16="http://schemas.microsoft.com/office/drawing/2014/main" id="{9F376FE5-02C4-1625-29BD-14DE4D02E3C5}"/>
                    </a:ext>
                  </a:extLst>
                </p:cNvPr>
                <p:cNvSpPr/>
                <p:nvPr/>
              </p:nvSpPr>
              <p:spPr>
                <a:xfrm rot="5400000" flipH="1">
                  <a:off x="1373827" y="60248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8" name="Ellipse 495">
                  <a:extLst>
                    <a:ext uri="{FF2B5EF4-FFF2-40B4-BE49-F238E27FC236}">
                      <a16:creationId xmlns:a16="http://schemas.microsoft.com/office/drawing/2014/main" id="{B777C4AC-C453-051D-91E6-FD39FA83E9E8}"/>
                    </a:ext>
                  </a:extLst>
                </p:cNvPr>
                <p:cNvSpPr/>
                <p:nvPr/>
              </p:nvSpPr>
              <p:spPr>
                <a:xfrm rot="5400000" flipH="1">
                  <a:off x="1273251" y="597700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89" name="Ellipse 495">
                  <a:extLst>
                    <a:ext uri="{FF2B5EF4-FFF2-40B4-BE49-F238E27FC236}">
                      <a16:creationId xmlns:a16="http://schemas.microsoft.com/office/drawing/2014/main" id="{50CD6599-E744-EC17-42BE-992078F6D67B}"/>
                    </a:ext>
                  </a:extLst>
                </p:cNvPr>
                <p:cNvSpPr/>
                <p:nvPr/>
              </p:nvSpPr>
              <p:spPr>
                <a:xfrm rot="5400000" flipH="1">
                  <a:off x="1320721" y="596599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91" name="Ellipse 495">
                  <a:extLst>
                    <a:ext uri="{FF2B5EF4-FFF2-40B4-BE49-F238E27FC236}">
                      <a16:creationId xmlns:a16="http://schemas.microsoft.com/office/drawing/2014/main" id="{4946AC9A-FF1D-F34E-4118-96FAD13FF49E}"/>
                    </a:ext>
                  </a:extLst>
                </p:cNvPr>
                <p:cNvSpPr/>
                <p:nvPr/>
              </p:nvSpPr>
              <p:spPr>
                <a:xfrm rot="5400000" flipH="1">
                  <a:off x="1288732" y="603113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93" name="Ellipse 495">
                  <a:extLst>
                    <a:ext uri="{FF2B5EF4-FFF2-40B4-BE49-F238E27FC236}">
                      <a16:creationId xmlns:a16="http://schemas.microsoft.com/office/drawing/2014/main" id="{F9CFA551-92EE-9DFF-31C3-C1D6017A2262}"/>
                    </a:ext>
                  </a:extLst>
                </p:cNvPr>
                <p:cNvSpPr/>
                <p:nvPr/>
              </p:nvSpPr>
              <p:spPr>
                <a:xfrm rot="5400000" flipH="1">
                  <a:off x="1336824" y="602134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94" name="Ellipse 495">
                  <a:extLst>
                    <a:ext uri="{FF2B5EF4-FFF2-40B4-BE49-F238E27FC236}">
                      <a16:creationId xmlns:a16="http://schemas.microsoft.com/office/drawing/2014/main" id="{952E5AE0-D745-8610-2039-946FB3E04C8F}"/>
                    </a:ext>
                  </a:extLst>
                </p:cNvPr>
                <p:cNvSpPr/>
                <p:nvPr/>
              </p:nvSpPr>
              <p:spPr>
                <a:xfrm rot="5400000" flipH="1">
                  <a:off x="1406729" y="60868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696" name="Ellipse 495">
                  <a:extLst>
                    <a:ext uri="{FF2B5EF4-FFF2-40B4-BE49-F238E27FC236}">
                      <a16:creationId xmlns:a16="http://schemas.microsoft.com/office/drawing/2014/main" id="{C10FDA05-3E57-12BE-1F23-F122E97D1961}"/>
                    </a:ext>
                  </a:extLst>
                </p:cNvPr>
                <p:cNvSpPr/>
                <p:nvPr/>
              </p:nvSpPr>
              <p:spPr>
                <a:xfrm rot="5400000" flipH="1">
                  <a:off x="1313071" y="606679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11" name="Ellipse 495">
                  <a:extLst>
                    <a:ext uri="{FF2B5EF4-FFF2-40B4-BE49-F238E27FC236}">
                      <a16:creationId xmlns:a16="http://schemas.microsoft.com/office/drawing/2014/main" id="{08B1C34F-287D-527A-A688-74A5B8C716C6}"/>
                    </a:ext>
                  </a:extLst>
                </p:cNvPr>
                <p:cNvSpPr/>
                <p:nvPr/>
              </p:nvSpPr>
              <p:spPr>
                <a:xfrm rot="5400000" flipH="1">
                  <a:off x="1590697" y="612094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13" name="Ellipse 495">
                  <a:extLst>
                    <a:ext uri="{FF2B5EF4-FFF2-40B4-BE49-F238E27FC236}">
                      <a16:creationId xmlns:a16="http://schemas.microsoft.com/office/drawing/2014/main" id="{7B151A0D-E1EE-9887-93CE-65AB193E3224}"/>
                    </a:ext>
                  </a:extLst>
                </p:cNvPr>
                <p:cNvSpPr/>
                <p:nvPr/>
              </p:nvSpPr>
              <p:spPr>
                <a:xfrm rot="5400000" flipH="1">
                  <a:off x="1343240" y="630844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14" name="Ellipse 495">
                  <a:extLst>
                    <a:ext uri="{FF2B5EF4-FFF2-40B4-BE49-F238E27FC236}">
                      <a16:creationId xmlns:a16="http://schemas.microsoft.com/office/drawing/2014/main" id="{2EE9A8D2-7B33-BB03-A95D-86821903F80E}"/>
                    </a:ext>
                  </a:extLst>
                </p:cNvPr>
                <p:cNvSpPr/>
                <p:nvPr/>
              </p:nvSpPr>
              <p:spPr>
                <a:xfrm rot="5400000" flipH="1">
                  <a:off x="1291227" y="625762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15" name="Ellipse 495">
                  <a:extLst>
                    <a:ext uri="{FF2B5EF4-FFF2-40B4-BE49-F238E27FC236}">
                      <a16:creationId xmlns:a16="http://schemas.microsoft.com/office/drawing/2014/main" id="{727A7B1A-52B9-FD8F-806C-14D260B77AAA}"/>
                    </a:ext>
                  </a:extLst>
                </p:cNvPr>
                <p:cNvSpPr/>
                <p:nvPr/>
              </p:nvSpPr>
              <p:spPr>
                <a:xfrm rot="5400000" flipH="1">
                  <a:off x="1550226" y="634338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17" name="Ellipse 495">
                  <a:extLst>
                    <a:ext uri="{FF2B5EF4-FFF2-40B4-BE49-F238E27FC236}">
                      <a16:creationId xmlns:a16="http://schemas.microsoft.com/office/drawing/2014/main" id="{1DC31D12-8DDF-0D5D-B3A5-60AB39F684BD}"/>
                    </a:ext>
                  </a:extLst>
                </p:cNvPr>
                <p:cNvSpPr/>
                <p:nvPr/>
              </p:nvSpPr>
              <p:spPr>
                <a:xfrm rot="5400000" flipH="1">
                  <a:off x="1599530" y="629587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18" name="Ellipse 495">
                  <a:extLst>
                    <a:ext uri="{FF2B5EF4-FFF2-40B4-BE49-F238E27FC236}">
                      <a16:creationId xmlns:a16="http://schemas.microsoft.com/office/drawing/2014/main" id="{BDF77E5B-1B37-F374-89FA-0D97B728AAD4}"/>
                    </a:ext>
                  </a:extLst>
                </p:cNvPr>
                <p:cNvSpPr/>
                <p:nvPr/>
              </p:nvSpPr>
              <p:spPr>
                <a:xfrm rot="5400000" flipH="1">
                  <a:off x="1524492" y="63392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19" name="Ellipse 495">
                  <a:extLst>
                    <a:ext uri="{FF2B5EF4-FFF2-40B4-BE49-F238E27FC236}">
                      <a16:creationId xmlns:a16="http://schemas.microsoft.com/office/drawing/2014/main" id="{AE8BEFFE-096E-0484-372D-BEAB82650FE5}"/>
                    </a:ext>
                  </a:extLst>
                </p:cNvPr>
                <p:cNvSpPr/>
                <p:nvPr/>
              </p:nvSpPr>
              <p:spPr>
                <a:xfrm rot="5400000" flipH="1">
                  <a:off x="1457106" y="632480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20" name="Ellipse 495">
                  <a:extLst>
                    <a:ext uri="{FF2B5EF4-FFF2-40B4-BE49-F238E27FC236}">
                      <a16:creationId xmlns:a16="http://schemas.microsoft.com/office/drawing/2014/main" id="{B59374CD-004E-6943-CDD9-B90E104DB12E}"/>
                    </a:ext>
                  </a:extLst>
                </p:cNvPr>
                <p:cNvSpPr/>
                <p:nvPr/>
              </p:nvSpPr>
              <p:spPr>
                <a:xfrm rot="5400000" flipH="1">
                  <a:off x="1442116" y="636437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23" name="Ellipse 495">
                  <a:extLst>
                    <a:ext uri="{FF2B5EF4-FFF2-40B4-BE49-F238E27FC236}">
                      <a16:creationId xmlns:a16="http://schemas.microsoft.com/office/drawing/2014/main" id="{03163AE2-0299-7B55-8DC8-140EDFADF442}"/>
                    </a:ext>
                  </a:extLst>
                </p:cNvPr>
                <p:cNvSpPr/>
                <p:nvPr/>
              </p:nvSpPr>
              <p:spPr>
                <a:xfrm rot="5400000" flipH="1">
                  <a:off x="1402671" y="631306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24" name="Ellipse 495">
                  <a:extLst>
                    <a:ext uri="{FF2B5EF4-FFF2-40B4-BE49-F238E27FC236}">
                      <a16:creationId xmlns:a16="http://schemas.microsoft.com/office/drawing/2014/main" id="{2CF295B1-1A4A-2492-458E-674510AFE62E}"/>
                    </a:ext>
                  </a:extLst>
                </p:cNvPr>
                <p:cNvSpPr/>
                <p:nvPr/>
              </p:nvSpPr>
              <p:spPr>
                <a:xfrm rot="5400000" flipH="1">
                  <a:off x="1363225" y="63229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25" name="Ellipse 495">
                  <a:extLst>
                    <a:ext uri="{FF2B5EF4-FFF2-40B4-BE49-F238E27FC236}">
                      <a16:creationId xmlns:a16="http://schemas.microsoft.com/office/drawing/2014/main" id="{D88631E9-A63E-021E-FA1C-885771D5BB20}"/>
                    </a:ext>
                  </a:extLst>
                </p:cNvPr>
                <p:cNvSpPr/>
                <p:nvPr/>
              </p:nvSpPr>
              <p:spPr>
                <a:xfrm rot="5400000" flipH="1">
                  <a:off x="1354197" y="63585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728" name="Ellipse 495">
                  <a:extLst>
                    <a:ext uri="{FF2B5EF4-FFF2-40B4-BE49-F238E27FC236}">
                      <a16:creationId xmlns:a16="http://schemas.microsoft.com/office/drawing/2014/main" id="{96A320EB-656D-EAAE-0AE9-1718FBE795C6}"/>
                    </a:ext>
                  </a:extLst>
                </p:cNvPr>
                <p:cNvSpPr/>
                <p:nvPr/>
              </p:nvSpPr>
              <p:spPr>
                <a:xfrm rot="5400000" flipH="1">
                  <a:off x="1312772" y="63132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61492" name="Ellipse 82">
                <a:extLst>
                  <a:ext uri="{FF2B5EF4-FFF2-40B4-BE49-F238E27FC236}">
                    <a16:creationId xmlns:a16="http://schemas.microsoft.com/office/drawing/2014/main" id="{6C466046-9C08-A119-213F-C3FDD263A1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47980" y="5422610"/>
                <a:ext cx="525441" cy="1016941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1F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B238EDC-0B09-C637-D8F6-1CF32CEAD427}"/>
                </a:ext>
              </a:extLst>
            </p:cNvPr>
            <p:cNvGrpSpPr/>
            <p:nvPr/>
          </p:nvGrpSpPr>
          <p:grpSpPr>
            <a:xfrm>
              <a:off x="1972650" y="5350372"/>
              <a:ext cx="577616" cy="1158200"/>
              <a:chOff x="1618120" y="5367144"/>
              <a:chExt cx="577616" cy="1158200"/>
            </a:xfrm>
          </p:grpSpPr>
          <p:grpSp>
            <p:nvGrpSpPr>
              <p:cNvPr id="561271" name="Group 561270">
                <a:extLst>
                  <a:ext uri="{FF2B5EF4-FFF2-40B4-BE49-F238E27FC236}">
                    <a16:creationId xmlns:a16="http://schemas.microsoft.com/office/drawing/2014/main" id="{7468C3F4-0524-F806-985D-3514C8A6314C}"/>
                  </a:ext>
                </a:extLst>
              </p:cNvPr>
              <p:cNvGrpSpPr/>
              <p:nvPr/>
            </p:nvGrpSpPr>
            <p:grpSpPr>
              <a:xfrm>
                <a:off x="1618120" y="5386400"/>
                <a:ext cx="577615" cy="1129203"/>
                <a:chOff x="1746886" y="5369439"/>
                <a:chExt cx="577615" cy="1129203"/>
              </a:xfrm>
            </p:grpSpPr>
            <p:sp>
              <p:nvSpPr>
                <p:cNvPr id="561273" name="Ellipse 495">
                  <a:extLst>
                    <a:ext uri="{FF2B5EF4-FFF2-40B4-BE49-F238E27FC236}">
                      <a16:creationId xmlns:a16="http://schemas.microsoft.com/office/drawing/2014/main" id="{B1DFCD1D-EF12-AFEB-0F15-06F5692A77D5}"/>
                    </a:ext>
                  </a:extLst>
                </p:cNvPr>
                <p:cNvSpPr/>
                <p:nvPr/>
              </p:nvSpPr>
              <p:spPr>
                <a:xfrm rot="16200000" flipH="1">
                  <a:off x="1925178" y="641592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74" name="Ellipse 495">
                  <a:extLst>
                    <a:ext uri="{FF2B5EF4-FFF2-40B4-BE49-F238E27FC236}">
                      <a16:creationId xmlns:a16="http://schemas.microsoft.com/office/drawing/2014/main" id="{9AA13899-D0A5-0161-9B12-DB5E2F93E016}"/>
                    </a:ext>
                  </a:extLst>
                </p:cNvPr>
                <p:cNvSpPr/>
                <p:nvPr/>
              </p:nvSpPr>
              <p:spPr>
                <a:xfrm rot="16200000" flipH="1">
                  <a:off x="2188368" y="62708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75" name="Ellipse 495">
                  <a:extLst>
                    <a:ext uri="{FF2B5EF4-FFF2-40B4-BE49-F238E27FC236}">
                      <a16:creationId xmlns:a16="http://schemas.microsoft.com/office/drawing/2014/main" id="{382C7642-EF76-F085-8D23-2FAAB3773D81}"/>
                    </a:ext>
                  </a:extLst>
                </p:cNvPr>
                <p:cNvSpPr/>
                <p:nvPr/>
              </p:nvSpPr>
              <p:spPr>
                <a:xfrm rot="16200000" flipH="1">
                  <a:off x="1797707" y="62426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76" name="Ellipse 495">
                  <a:extLst>
                    <a:ext uri="{FF2B5EF4-FFF2-40B4-BE49-F238E27FC236}">
                      <a16:creationId xmlns:a16="http://schemas.microsoft.com/office/drawing/2014/main" id="{37217791-4F72-58E4-5999-73561E0598B3}"/>
                    </a:ext>
                  </a:extLst>
                </p:cNvPr>
                <p:cNvSpPr/>
                <p:nvPr/>
              </p:nvSpPr>
              <p:spPr>
                <a:xfrm rot="16200000" flipH="1">
                  <a:off x="1822757" y="628207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77" name="Ellipse 495">
                  <a:extLst>
                    <a:ext uri="{FF2B5EF4-FFF2-40B4-BE49-F238E27FC236}">
                      <a16:creationId xmlns:a16="http://schemas.microsoft.com/office/drawing/2014/main" id="{D3DF215E-1E3E-AEF3-53EA-EE3C4F0E9A8B}"/>
                    </a:ext>
                  </a:extLst>
                </p:cNvPr>
                <p:cNvSpPr/>
                <p:nvPr/>
              </p:nvSpPr>
              <p:spPr>
                <a:xfrm rot="16200000" flipH="1">
                  <a:off x="1863986" y="631670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93" name="Ellipse 495">
                  <a:extLst>
                    <a:ext uri="{FF2B5EF4-FFF2-40B4-BE49-F238E27FC236}">
                      <a16:creationId xmlns:a16="http://schemas.microsoft.com/office/drawing/2014/main" id="{19821A52-F8A2-8D9E-14DA-195B268751AC}"/>
                    </a:ext>
                  </a:extLst>
                </p:cNvPr>
                <p:cNvSpPr/>
                <p:nvPr/>
              </p:nvSpPr>
              <p:spPr>
                <a:xfrm rot="16200000" flipH="1">
                  <a:off x="1772787" y="59943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94" name="Ellipse 495">
                  <a:extLst>
                    <a:ext uri="{FF2B5EF4-FFF2-40B4-BE49-F238E27FC236}">
                      <a16:creationId xmlns:a16="http://schemas.microsoft.com/office/drawing/2014/main" id="{ED0B39F5-1815-EDD6-197F-AA11ACFD974F}"/>
                    </a:ext>
                  </a:extLst>
                </p:cNvPr>
                <p:cNvSpPr/>
                <p:nvPr/>
              </p:nvSpPr>
              <p:spPr>
                <a:xfrm rot="16200000" flipH="1">
                  <a:off x="1771647" y="605422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96" name="Ellipse 495">
                  <a:extLst>
                    <a:ext uri="{FF2B5EF4-FFF2-40B4-BE49-F238E27FC236}">
                      <a16:creationId xmlns:a16="http://schemas.microsoft.com/office/drawing/2014/main" id="{374B7D63-34B5-8D0A-4196-26186E07AFC0}"/>
                    </a:ext>
                  </a:extLst>
                </p:cNvPr>
                <p:cNvSpPr/>
                <p:nvPr/>
              </p:nvSpPr>
              <p:spPr>
                <a:xfrm rot="16200000" flipH="1">
                  <a:off x="1794464" y="617846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97" name="Ellipse 495">
                  <a:extLst>
                    <a:ext uri="{FF2B5EF4-FFF2-40B4-BE49-F238E27FC236}">
                      <a16:creationId xmlns:a16="http://schemas.microsoft.com/office/drawing/2014/main" id="{254DA9E2-ED65-A0D5-D55F-E5F98B5DD8AC}"/>
                    </a:ext>
                  </a:extLst>
                </p:cNvPr>
                <p:cNvSpPr/>
                <p:nvPr/>
              </p:nvSpPr>
              <p:spPr>
                <a:xfrm rot="16200000" flipH="1">
                  <a:off x="1787755" y="612057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98" name="Ellipse 495">
                  <a:extLst>
                    <a:ext uri="{FF2B5EF4-FFF2-40B4-BE49-F238E27FC236}">
                      <a16:creationId xmlns:a16="http://schemas.microsoft.com/office/drawing/2014/main" id="{B6DEECB9-EEAD-1878-B6D3-6F1659F60973}"/>
                    </a:ext>
                  </a:extLst>
                </p:cNvPr>
                <p:cNvSpPr/>
                <p:nvPr/>
              </p:nvSpPr>
              <p:spPr>
                <a:xfrm rot="16200000" flipH="1">
                  <a:off x="1885143" y="63851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99" name="Ellipse 495">
                  <a:extLst>
                    <a:ext uri="{FF2B5EF4-FFF2-40B4-BE49-F238E27FC236}">
                      <a16:creationId xmlns:a16="http://schemas.microsoft.com/office/drawing/2014/main" id="{FA446611-924C-3E67-8520-D63B7E192334}"/>
                    </a:ext>
                  </a:extLst>
                </p:cNvPr>
                <p:cNvSpPr/>
                <p:nvPr/>
              </p:nvSpPr>
              <p:spPr>
                <a:xfrm rot="16200000" flipH="1">
                  <a:off x="2204351" y="62312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0" name="Ellipse 495">
                  <a:extLst>
                    <a:ext uri="{FF2B5EF4-FFF2-40B4-BE49-F238E27FC236}">
                      <a16:creationId xmlns:a16="http://schemas.microsoft.com/office/drawing/2014/main" id="{D5BE0ECF-C6DD-A9F7-31F5-6526250D3FF5}"/>
                    </a:ext>
                  </a:extLst>
                </p:cNvPr>
                <p:cNvSpPr/>
                <p:nvPr/>
              </p:nvSpPr>
              <p:spPr>
                <a:xfrm rot="16200000" flipH="1">
                  <a:off x="2206226" y="61767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1" name="Ellipse 495">
                  <a:extLst>
                    <a:ext uri="{FF2B5EF4-FFF2-40B4-BE49-F238E27FC236}">
                      <a16:creationId xmlns:a16="http://schemas.microsoft.com/office/drawing/2014/main" id="{1FBD09E3-9788-C250-0687-AA9047B16B5B}"/>
                    </a:ext>
                  </a:extLst>
                </p:cNvPr>
                <p:cNvSpPr/>
                <p:nvPr/>
              </p:nvSpPr>
              <p:spPr>
                <a:xfrm rot="16200000" flipH="1">
                  <a:off x="2014611" y="628664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2" name="Ellipse 495">
                  <a:extLst>
                    <a:ext uri="{FF2B5EF4-FFF2-40B4-BE49-F238E27FC236}">
                      <a16:creationId xmlns:a16="http://schemas.microsoft.com/office/drawing/2014/main" id="{111516B1-7DD6-3D90-44EC-6A594CA13C94}"/>
                    </a:ext>
                  </a:extLst>
                </p:cNvPr>
                <p:cNvSpPr/>
                <p:nvPr/>
              </p:nvSpPr>
              <p:spPr>
                <a:xfrm rot="16200000" flipH="1">
                  <a:off x="1993265" y="63291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3" name="Ellipse 495">
                  <a:extLst>
                    <a:ext uri="{FF2B5EF4-FFF2-40B4-BE49-F238E27FC236}">
                      <a16:creationId xmlns:a16="http://schemas.microsoft.com/office/drawing/2014/main" id="{74288229-5D74-A683-21C5-3D2917366C84}"/>
                    </a:ext>
                  </a:extLst>
                </p:cNvPr>
                <p:cNvSpPr/>
                <p:nvPr/>
              </p:nvSpPr>
              <p:spPr>
                <a:xfrm rot="16200000" flipH="1">
                  <a:off x="1933396" y="637161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4" name="Ellipse 495">
                  <a:extLst>
                    <a:ext uri="{FF2B5EF4-FFF2-40B4-BE49-F238E27FC236}">
                      <a16:creationId xmlns:a16="http://schemas.microsoft.com/office/drawing/2014/main" id="{91CBC0ED-8DA7-227B-0F27-68AA4521FB8B}"/>
                    </a:ext>
                  </a:extLst>
                </p:cNvPr>
                <p:cNvSpPr/>
                <p:nvPr/>
              </p:nvSpPr>
              <p:spPr>
                <a:xfrm rot="16200000" flipH="1">
                  <a:off x="1905053" y="63319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5" name="Ellipse 495">
                  <a:extLst>
                    <a:ext uri="{FF2B5EF4-FFF2-40B4-BE49-F238E27FC236}">
                      <a16:creationId xmlns:a16="http://schemas.microsoft.com/office/drawing/2014/main" id="{898C3B42-7FF0-074A-8A1D-1B630CBF8AFC}"/>
                    </a:ext>
                  </a:extLst>
                </p:cNvPr>
                <p:cNvSpPr/>
                <p:nvPr/>
              </p:nvSpPr>
              <p:spPr>
                <a:xfrm rot="16200000" flipH="1">
                  <a:off x="1948960" y="630076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6" name="Ellipse 495">
                  <a:extLst>
                    <a:ext uri="{FF2B5EF4-FFF2-40B4-BE49-F238E27FC236}">
                      <a16:creationId xmlns:a16="http://schemas.microsoft.com/office/drawing/2014/main" id="{9AFF23C1-A1F0-9B19-2661-1070CAF2099A}"/>
                    </a:ext>
                  </a:extLst>
                </p:cNvPr>
                <p:cNvSpPr/>
                <p:nvPr/>
              </p:nvSpPr>
              <p:spPr>
                <a:xfrm rot="16200000" flipH="1">
                  <a:off x="2230687" y="595297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7" name="Ellipse 495">
                  <a:extLst>
                    <a:ext uri="{FF2B5EF4-FFF2-40B4-BE49-F238E27FC236}">
                      <a16:creationId xmlns:a16="http://schemas.microsoft.com/office/drawing/2014/main" id="{D7266687-BF21-3EA7-DFC2-0AAB16CD95AA}"/>
                    </a:ext>
                  </a:extLst>
                </p:cNvPr>
                <p:cNvSpPr/>
                <p:nvPr/>
              </p:nvSpPr>
              <p:spPr>
                <a:xfrm rot="16200000" flipH="1">
                  <a:off x="2215919" y="600536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8" name="Ellipse 495">
                  <a:extLst>
                    <a:ext uri="{FF2B5EF4-FFF2-40B4-BE49-F238E27FC236}">
                      <a16:creationId xmlns:a16="http://schemas.microsoft.com/office/drawing/2014/main" id="{6855B3A1-4D72-8EBA-5FFB-FAE3BADCB1C7}"/>
                    </a:ext>
                  </a:extLst>
                </p:cNvPr>
                <p:cNvSpPr/>
                <p:nvPr/>
              </p:nvSpPr>
              <p:spPr>
                <a:xfrm rot="16200000" flipH="1">
                  <a:off x="2226989" y="604163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09" name="Ellipse 495">
                  <a:extLst>
                    <a:ext uri="{FF2B5EF4-FFF2-40B4-BE49-F238E27FC236}">
                      <a16:creationId xmlns:a16="http://schemas.microsoft.com/office/drawing/2014/main" id="{D1D508F1-930E-DD19-9D08-ED12E9D358CB}"/>
                    </a:ext>
                  </a:extLst>
                </p:cNvPr>
                <p:cNvSpPr/>
                <p:nvPr/>
              </p:nvSpPr>
              <p:spPr>
                <a:xfrm rot="16200000" flipH="1">
                  <a:off x="2223299" y="611012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0" name="Ellipse 495">
                  <a:extLst>
                    <a:ext uri="{FF2B5EF4-FFF2-40B4-BE49-F238E27FC236}">
                      <a16:creationId xmlns:a16="http://schemas.microsoft.com/office/drawing/2014/main" id="{FDEFD333-0630-8694-E9AC-4E985E369AB0}"/>
                    </a:ext>
                  </a:extLst>
                </p:cNvPr>
                <p:cNvSpPr/>
                <p:nvPr/>
              </p:nvSpPr>
              <p:spPr>
                <a:xfrm rot="16200000" flipH="1">
                  <a:off x="1965386" y="64041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1" name="Ellipse 495">
                  <a:extLst>
                    <a:ext uri="{FF2B5EF4-FFF2-40B4-BE49-F238E27FC236}">
                      <a16:creationId xmlns:a16="http://schemas.microsoft.com/office/drawing/2014/main" id="{1463F9E5-75E5-7562-98FC-262C0D595DE3}"/>
                    </a:ext>
                  </a:extLst>
                </p:cNvPr>
                <p:cNvSpPr/>
                <p:nvPr/>
              </p:nvSpPr>
              <p:spPr>
                <a:xfrm rot="16200000" flipH="1">
                  <a:off x="1996754" y="643592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2" name="Ellipse 495">
                  <a:extLst>
                    <a:ext uri="{FF2B5EF4-FFF2-40B4-BE49-F238E27FC236}">
                      <a16:creationId xmlns:a16="http://schemas.microsoft.com/office/drawing/2014/main" id="{B6A8ED7A-1320-FD68-2D3B-205AD58CF5B7}"/>
                    </a:ext>
                  </a:extLst>
                </p:cNvPr>
                <p:cNvSpPr/>
                <p:nvPr/>
              </p:nvSpPr>
              <p:spPr>
                <a:xfrm rot="16200000" flipH="1">
                  <a:off x="2015304" y="63801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3" name="Ellipse 495">
                  <a:extLst>
                    <a:ext uri="{FF2B5EF4-FFF2-40B4-BE49-F238E27FC236}">
                      <a16:creationId xmlns:a16="http://schemas.microsoft.com/office/drawing/2014/main" id="{E67D3118-0E56-402C-F8ED-4C7320B74487}"/>
                    </a:ext>
                  </a:extLst>
                </p:cNvPr>
                <p:cNvSpPr/>
                <p:nvPr/>
              </p:nvSpPr>
              <p:spPr>
                <a:xfrm rot="16200000" flipH="1">
                  <a:off x="2058005" y="642025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4" name="Ellipse 495">
                  <a:extLst>
                    <a:ext uri="{FF2B5EF4-FFF2-40B4-BE49-F238E27FC236}">
                      <a16:creationId xmlns:a16="http://schemas.microsoft.com/office/drawing/2014/main" id="{F61166B5-FD07-3757-F9BC-E59F40DEB87D}"/>
                    </a:ext>
                  </a:extLst>
                </p:cNvPr>
                <p:cNvSpPr/>
                <p:nvPr/>
              </p:nvSpPr>
              <p:spPr>
                <a:xfrm rot="16200000" flipH="1">
                  <a:off x="2112355" y="639190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5" name="Ellipse 495">
                  <a:extLst>
                    <a:ext uri="{FF2B5EF4-FFF2-40B4-BE49-F238E27FC236}">
                      <a16:creationId xmlns:a16="http://schemas.microsoft.com/office/drawing/2014/main" id="{3BB78519-7961-A884-DDAB-00FCD7683B89}"/>
                    </a:ext>
                  </a:extLst>
                </p:cNvPr>
                <p:cNvSpPr/>
                <p:nvPr/>
              </p:nvSpPr>
              <p:spPr>
                <a:xfrm rot="16200000" flipH="1">
                  <a:off x="2173999" y="597688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6" name="Ellipse 495">
                  <a:extLst>
                    <a:ext uri="{FF2B5EF4-FFF2-40B4-BE49-F238E27FC236}">
                      <a16:creationId xmlns:a16="http://schemas.microsoft.com/office/drawing/2014/main" id="{7C3CDFF6-265B-C0E2-4990-072161073B71}"/>
                    </a:ext>
                  </a:extLst>
                </p:cNvPr>
                <p:cNvSpPr/>
                <p:nvPr/>
              </p:nvSpPr>
              <p:spPr>
                <a:xfrm rot="16200000" flipH="1">
                  <a:off x="2149261" y="603006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7" name="Ellipse 495">
                  <a:extLst>
                    <a:ext uri="{FF2B5EF4-FFF2-40B4-BE49-F238E27FC236}">
                      <a16:creationId xmlns:a16="http://schemas.microsoft.com/office/drawing/2014/main" id="{5875FAD9-B186-9D47-39CF-D3EC20B96C6F}"/>
                    </a:ext>
                  </a:extLst>
                </p:cNvPr>
                <p:cNvSpPr/>
                <p:nvPr/>
              </p:nvSpPr>
              <p:spPr>
                <a:xfrm rot="16200000" flipH="1">
                  <a:off x="2180745" y="60728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8" name="Ellipse 495">
                  <a:extLst>
                    <a:ext uri="{FF2B5EF4-FFF2-40B4-BE49-F238E27FC236}">
                      <a16:creationId xmlns:a16="http://schemas.microsoft.com/office/drawing/2014/main" id="{A68BB86C-9E90-EF37-8D0D-CA16B38B7A77}"/>
                    </a:ext>
                  </a:extLst>
                </p:cNvPr>
                <p:cNvSpPr/>
                <p:nvPr/>
              </p:nvSpPr>
              <p:spPr>
                <a:xfrm rot="16200000" flipH="1">
                  <a:off x="2065196" y="635694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19" name="Ellipse 495">
                  <a:extLst>
                    <a:ext uri="{FF2B5EF4-FFF2-40B4-BE49-F238E27FC236}">
                      <a16:creationId xmlns:a16="http://schemas.microsoft.com/office/drawing/2014/main" id="{7CC5A1A1-84D0-363A-5BB1-CCDA532CE018}"/>
                    </a:ext>
                  </a:extLst>
                </p:cNvPr>
                <p:cNvSpPr/>
                <p:nvPr/>
              </p:nvSpPr>
              <p:spPr>
                <a:xfrm rot="16200000" flipH="1">
                  <a:off x="2132145" y="63379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20" name="Ellipse 495">
                  <a:extLst>
                    <a:ext uri="{FF2B5EF4-FFF2-40B4-BE49-F238E27FC236}">
                      <a16:creationId xmlns:a16="http://schemas.microsoft.com/office/drawing/2014/main" id="{685F45AA-0A51-A791-AB48-4F3F6B4DEF57}"/>
                    </a:ext>
                  </a:extLst>
                </p:cNvPr>
                <p:cNvSpPr/>
                <p:nvPr/>
              </p:nvSpPr>
              <p:spPr>
                <a:xfrm rot="16200000" flipH="1">
                  <a:off x="1821104" y="60140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21" name="Ellipse 495">
                  <a:extLst>
                    <a:ext uri="{FF2B5EF4-FFF2-40B4-BE49-F238E27FC236}">
                      <a16:creationId xmlns:a16="http://schemas.microsoft.com/office/drawing/2014/main" id="{C5BB0C7F-8911-AE91-9D57-3969DB2011A7}"/>
                    </a:ext>
                  </a:extLst>
                </p:cNvPr>
                <p:cNvSpPr/>
                <p:nvPr/>
              </p:nvSpPr>
              <p:spPr>
                <a:xfrm rot="16200000" flipH="1">
                  <a:off x="1823296" y="606883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22" name="Ellipse 495">
                  <a:extLst>
                    <a:ext uri="{FF2B5EF4-FFF2-40B4-BE49-F238E27FC236}">
                      <a16:creationId xmlns:a16="http://schemas.microsoft.com/office/drawing/2014/main" id="{D0F85B09-AC3A-9062-71CB-39D6142CDE14}"/>
                    </a:ext>
                  </a:extLst>
                </p:cNvPr>
                <p:cNvSpPr/>
                <p:nvPr/>
              </p:nvSpPr>
              <p:spPr>
                <a:xfrm rot="16200000" flipH="1">
                  <a:off x="1839937" y="621683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23" name="Ellipse 495">
                  <a:extLst>
                    <a:ext uri="{FF2B5EF4-FFF2-40B4-BE49-F238E27FC236}">
                      <a16:creationId xmlns:a16="http://schemas.microsoft.com/office/drawing/2014/main" id="{B756CAE8-2B42-1603-23CD-1CA0C5D4C2D7}"/>
                    </a:ext>
                  </a:extLst>
                </p:cNvPr>
                <p:cNvSpPr/>
                <p:nvPr/>
              </p:nvSpPr>
              <p:spPr>
                <a:xfrm rot="16200000" flipH="1">
                  <a:off x="1837018" y="614400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24" name="Ellipse 495">
                  <a:extLst>
                    <a:ext uri="{FF2B5EF4-FFF2-40B4-BE49-F238E27FC236}">
                      <a16:creationId xmlns:a16="http://schemas.microsoft.com/office/drawing/2014/main" id="{39E685EF-D510-7F56-3D57-D971C5E51AF0}"/>
                    </a:ext>
                  </a:extLst>
                </p:cNvPr>
                <p:cNvSpPr/>
                <p:nvPr/>
              </p:nvSpPr>
              <p:spPr>
                <a:xfrm rot="16200000" flipH="1">
                  <a:off x="1869704" y="626335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25" name="Ellipse 495">
                  <a:extLst>
                    <a:ext uri="{FF2B5EF4-FFF2-40B4-BE49-F238E27FC236}">
                      <a16:creationId xmlns:a16="http://schemas.microsoft.com/office/drawing/2014/main" id="{9C35E1CB-5FDE-081E-D7F3-B197D48AB421}"/>
                    </a:ext>
                  </a:extLst>
                </p:cNvPr>
                <p:cNvSpPr/>
                <p:nvPr/>
              </p:nvSpPr>
              <p:spPr>
                <a:xfrm rot="16200000" flipH="1">
                  <a:off x="1868502" y="598151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26" name="Ellipse 495">
                  <a:extLst>
                    <a:ext uri="{FF2B5EF4-FFF2-40B4-BE49-F238E27FC236}">
                      <a16:creationId xmlns:a16="http://schemas.microsoft.com/office/drawing/2014/main" id="{609E4568-A569-B982-F8AE-E3915E753D26}"/>
                    </a:ext>
                  </a:extLst>
                </p:cNvPr>
                <p:cNvSpPr/>
                <p:nvPr/>
              </p:nvSpPr>
              <p:spPr>
                <a:xfrm rot="16200000" flipH="1">
                  <a:off x="2171051" y="614376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27" name="Ellipse 495">
                  <a:extLst>
                    <a:ext uri="{FF2B5EF4-FFF2-40B4-BE49-F238E27FC236}">
                      <a16:creationId xmlns:a16="http://schemas.microsoft.com/office/drawing/2014/main" id="{FBA076AB-8E88-63AA-15E8-E0CBEEA6D925}"/>
                    </a:ext>
                  </a:extLst>
                </p:cNvPr>
                <p:cNvSpPr/>
                <p:nvPr/>
              </p:nvSpPr>
              <p:spPr>
                <a:xfrm rot="16200000" flipH="1">
                  <a:off x="2111484" y="597987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29" name="Ellipse 495">
                  <a:extLst>
                    <a:ext uri="{FF2B5EF4-FFF2-40B4-BE49-F238E27FC236}">
                      <a16:creationId xmlns:a16="http://schemas.microsoft.com/office/drawing/2014/main" id="{FA079372-A251-610A-6685-C0ECC015E283}"/>
                    </a:ext>
                  </a:extLst>
                </p:cNvPr>
                <p:cNvSpPr/>
                <p:nvPr/>
              </p:nvSpPr>
              <p:spPr>
                <a:xfrm rot="16200000" flipH="1">
                  <a:off x="1882555" y="603395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0" name="Ellipse 495">
                  <a:extLst>
                    <a:ext uri="{FF2B5EF4-FFF2-40B4-BE49-F238E27FC236}">
                      <a16:creationId xmlns:a16="http://schemas.microsoft.com/office/drawing/2014/main" id="{87003FA5-8E8F-B2E7-558B-ECBCF77A06B4}"/>
                    </a:ext>
                  </a:extLst>
                </p:cNvPr>
                <p:cNvSpPr/>
                <p:nvPr/>
              </p:nvSpPr>
              <p:spPr>
                <a:xfrm rot="16200000" flipH="1">
                  <a:off x="1932006" y="599680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1" name="Ellipse 495">
                  <a:extLst>
                    <a:ext uri="{FF2B5EF4-FFF2-40B4-BE49-F238E27FC236}">
                      <a16:creationId xmlns:a16="http://schemas.microsoft.com/office/drawing/2014/main" id="{A674D97B-C1D6-3ED0-69F7-4B2CF7052CDC}"/>
                    </a:ext>
                  </a:extLst>
                </p:cNvPr>
                <p:cNvSpPr/>
                <p:nvPr/>
              </p:nvSpPr>
              <p:spPr>
                <a:xfrm rot="16200000" flipH="1">
                  <a:off x="1862469" y="608950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2" name="Ellipse 495">
                  <a:extLst>
                    <a:ext uri="{FF2B5EF4-FFF2-40B4-BE49-F238E27FC236}">
                      <a16:creationId xmlns:a16="http://schemas.microsoft.com/office/drawing/2014/main" id="{CEAFC86D-4CC0-7627-D1CD-06EF2505C35E}"/>
                    </a:ext>
                  </a:extLst>
                </p:cNvPr>
                <p:cNvSpPr/>
                <p:nvPr/>
              </p:nvSpPr>
              <p:spPr>
                <a:xfrm rot="16200000" flipH="1">
                  <a:off x="1983377" y="624363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3" name="Ellipse 495">
                  <a:extLst>
                    <a:ext uri="{FF2B5EF4-FFF2-40B4-BE49-F238E27FC236}">
                      <a16:creationId xmlns:a16="http://schemas.microsoft.com/office/drawing/2014/main" id="{076DFFCE-B05A-95BC-DA87-3D7216F5FD78}"/>
                    </a:ext>
                  </a:extLst>
                </p:cNvPr>
                <p:cNvSpPr/>
                <p:nvPr/>
              </p:nvSpPr>
              <p:spPr>
                <a:xfrm rot="16200000" flipH="1">
                  <a:off x="2059748" y="631773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4" name="Ellipse 495">
                  <a:extLst>
                    <a:ext uri="{FF2B5EF4-FFF2-40B4-BE49-F238E27FC236}">
                      <a16:creationId xmlns:a16="http://schemas.microsoft.com/office/drawing/2014/main" id="{FD636223-D727-9B42-151C-839B16ED211C}"/>
                    </a:ext>
                  </a:extLst>
                </p:cNvPr>
                <p:cNvSpPr/>
                <p:nvPr/>
              </p:nvSpPr>
              <p:spPr>
                <a:xfrm rot="16200000" flipH="1">
                  <a:off x="2091543" y="628548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5" name="Ellipse 495">
                  <a:extLst>
                    <a:ext uri="{FF2B5EF4-FFF2-40B4-BE49-F238E27FC236}">
                      <a16:creationId xmlns:a16="http://schemas.microsoft.com/office/drawing/2014/main" id="{CE610AC3-C1C4-6BF1-00A1-24124B42C710}"/>
                    </a:ext>
                  </a:extLst>
                </p:cNvPr>
                <p:cNvSpPr/>
                <p:nvPr/>
              </p:nvSpPr>
              <p:spPr>
                <a:xfrm rot="16200000" flipH="1">
                  <a:off x="2138461" y="622128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6" name="Ellipse 495">
                  <a:extLst>
                    <a:ext uri="{FF2B5EF4-FFF2-40B4-BE49-F238E27FC236}">
                      <a16:creationId xmlns:a16="http://schemas.microsoft.com/office/drawing/2014/main" id="{2C1CA944-545E-EBFA-8C93-A7B3E0013C27}"/>
                    </a:ext>
                  </a:extLst>
                </p:cNvPr>
                <p:cNvSpPr/>
                <p:nvPr/>
              </p:nvSpPr>
              <p:spPr>
                <a:xfrm rot="16200000" flipH="1">
                  <a:off x="2152946" y="618900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7" name="Ellipse 495">
                  <a:extLst>
                    <a:ext uri="{FF2B5EF4-FFF2-40B4-BE49-F238E27FC236}">
                      <a16:creationId xmlns:a16="http://schemas.microsoft.com/office/drawing/2014/main" id="{B1239E31-E450-B8E5-4784-3309974D9364}"/>
                    </a:ext>
                  </a:extLst>
                </p:cNvPr>
                <p:cNvSpPr/>
                <p:nvPr/>
              </p:nvSpPr>
              <p:spPr>
                <a:xfrm rot="16200000" flipH="1">
                  <a:off x="2069572" y="62613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8" name="Ellipse 495">
                  <a:extLst>
                    <a:ext uri="{FF2B5EF4-FFF2-40B4-BE49-F238E27FC236}">
                      <a16:creationId xmlns:a16="http://schemas.microsoft.com/office/drawing/2014/main" id="{3F1D2F46-1D38-03F1-3973-D38891E4E31E}"/>
                    </a:ext>
                  </a:extLst>
                </p:cNvPr>
                <p:cNvSpPr/>
                <p:nvPr/>
              </p:nvSpPr>
              <p:spPr>
                <a:xfrm rot="16200000" flipH="1">
                  <a:off x="1929263" y="606901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39" name="Ellipse 495">
                  <a:extLst>
                    <a:ext uri="{FF2B5EF4-FFF2-40B4-BE49-F238E27FC236}">
                      <a16:creationId xmlns:a16="http://schemas.microsoft.com/office/drawing/2014/main" id="{B795F7BA-3606-C011-C403-208FE15BED02}"/>
                    </a:ext>
                  </a:extLst>
                </p:cNvPr>
                <p:cNvSpPr/>
                <p:nvPr/>
              </p:nvSpPr>
              <p:spPr>
                <a:xfrm rot="16200000" flipH="1">
                  <a:off x="1905309" y="611175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48" name="Ellipse 495">
                  <a:extLst>
                    <a:ext uri="{FF2B5EF4-FFF2-40B4-BE49-F238E27FC236}">
                      <a16:creationId xmlns:a16="http://schemas.microsoft.com/office/drawing/2014/main" id="{3667B02F-BC51-5139-89E5-ACB54B4BD6C0}"/>
                    </a:ext>
                  </a:extLst>
                </p:cNvPr>
                <p:cNvSpPr/>
                <p:nvPr/>
              </p:nvSpPr>
              <p:spPr>
                <a:xfrm rot="16200000" flipH="1">
                  <a:off x="1881356" y="61544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49" name="Ellipse 495">
                  <a:extLst>
                    <a:ext uri="{FF2B5EF4-FFF2-40B4-BE49-F238E27FC236}">
                      <a16:creationId xmlns:a16="http://schemas.microsoft.com/office/drawing/2014/main" id="{7C0033DE-3F87-EE5A-B582-342C3251BF08}"/>
                    </a:ext>
                  </a:extLst>
                </p:cNvPr>
                <p:cNvSpPr/>
                <p:nvPr/>
              </p:nvSpPr>
              <p:spPr>
                <a:xfrm rot="16200000" flipH="1">
                  <a:off x="1915239" y="625866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51" name="Ellipse 495">
                  <a:extLst>
                    <a:ext uri="{FF2B5EF4-FFF2-40B4-BE49-F238E27FC236}">
                      <a16:creationId xmlns:a16="http://schemas.microsoft.com/office/drawing/2014/main" id="{FE76C675-92D3-C796-55B9-343652A4D50B}"/>
                    </a:ext>
                  </a:extLst>
                </p:cNvPr>
                <p:cNvSpPr/>
                <p:nvPr/>
              </p:nvSpPr>
              <p:spPr>
                <a:xfrm rot="16200000" flipH="1">
                  <a:off x="1896065" y="62212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54" name="Ellipse 495">
                  <a:extLst>
                    <a:ext uri="{FF2B5EF4-FFF2-40B4-BE49-F238E27FC236}">
                      <a16:creationId xmlns:a16="http://schemas.microsoft.com/office/drawing/2014/main" id="{23749BAB-5148-2BA5-ABE0-A0246398B944}"/>
                    </a:ext>
                  </a:extLst>
                </p:cNvPr>
                <p:cNvSpPr/>
                <p:nvPr/>
              </p:nvSpPr>
              <p:spPr>
                <a:xfrm rot="16200000" flipH="1">
                  <a:off x="1939323" y="614885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55" name="Ellipse 495">
                  <a:extLst>
                    <a:ext uri="{FF2B5EF4-FFF2-40B4-BE49-F238E27FC236}">
                      <a16:creationId xmlns:a16="http://schemas.microsoft.com/office/drawing/2014/main" id="{FACE77BB-F81C-F2E8-F7DD-334A7E0F444C}"/>
                    </a:ext>
                  </a:extLst>
                </p:cNvPr>
                <p:cNvSpPr/>
                <p:nvPr/>
              </p:nvSpPr>
              <p:spPr>
                <a:xfrm rot="16200000" flipH="1">
                  <a:off x="1939323" y="620980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59" name="Ellipse 495">
                  <a:extLst>
                    <a:ext uri="{FF2B5EF4-FFF2-40B4-BE49-F238E27FC236}">
                      <a16:creationId xmlns:a16="http://schemas.microsoft.com/office/drawing/2014/main" id="{F46B2C78-5F26-C162-2EE9-084BE89C037D}"/>
                    </a:ext>
                  </a:extLst>
                </p:cNvPr>
                <p:cNvSpPr/>
                <p:nvPr/>
              </p:nvSpPr>
              <p:spPr>
                <a:xfrm rot="16200000" flipH="1">
                  <a:off x="1975506" y="604528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60" name="Ellipse 495">
                  <a:extLst>
                    <a:ext uri="{FF2B5EF4-FFF2-40B4-BE49-F238E27FC236}">
                      <a16:creationId xmlns:a16="http://schemas.microsoft.com/office/drawing/2014/main" id="{92276DB7-6425-17D2-A7D9-79D01D9AE4FB}"/>
                    </a:ext>
                  </a:extLst>
                </p:cNvPr>
                <p:cNvSpPr/>
                <p:nvPr/>
              </p:nvSpPr>
              <p:spPr>
                <a:xfrm rot="16200000" flipH="1">
                  <a:off x="1973337" y="611749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61" name="Ellipse 495">
                  <a:extLst>
                    <a:ext uri="{FF2B5EF4-FFF2-40B4-BE49-F238E27FC236}">
                      <a16:creationId xmlns:a16="http://schemas.microsoft.com/office/drawing/2014/main" id="{6EEA45E9-26C8-166B-3702-C90706ABC553}"/>
                    </a:ext>
                  </a:extLst>
                </p:cNvPr>
                <p:cNvSpPr/>
                <p:nvPr/>
              </p:nvSpPr>
              <p:spPr>
                <a:xfrm rot="16200000" flipH="1">
                  <a:off x="2051409" y="621392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62" name="Ellipse 495">
                  <a:extLst>
                    <a:ext uri="{FF2B5EF4-FFF2-40B4-BE49-F238E27FC236}">
                      <a16:creationId xmlns:a16="http://schemas.microsoft.com/office/drawing/2014/main" id="{26CE9784-AD0C-2E92-0659-9C5EBD64F138}"/>
                    </a:ext>
                  </a:extLst>
                </p:cNvPr>
                <p:cNvSpPr/>
                <p:nvPr/>
              </p:nvSpPr>
              <p:spPr>
                <a:xfrm rot="16200000" flipH="1">
                  <a:off x="1996358" y="618560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63" name="Ellipse 495">
                  <a:extLst>
                    <a:ext uri="{FF2B5EF4-FFF2-40B4-BE49-F238E27FC236}">
                      <a16:creationId xmlns:a16="http://schemas.microsoft.com/office/drawing/2014/main" id="{163AD600-E63D-F9F3-A908-DB3585BD00A7}"/>
                    </a:ext>
                  </a:extLst>
                </p:cNvPr>
                <p:cNvSpPr/>
                <p:nvPr/>
              </p:nvSpPr>
              <p:spPr>
                <a:xfrm rot="16200000" flipH="1">
                  <a:off x="2035694" y="61656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69" name="Ellipse 495">
                  <a:extLst>
                    <a:ext uri="{FF2B5EF4-FFF2-40B4-BE49-F238E27FC236}">
                      <a16:creationId xmlns:a16="http://schemas.microsoft.com/office/drawing/2014/main" id="{B6FFA832-3A6A-9A00-AC02-A575D022FD81}"/>
                    </a:ext>
                  </a:extLst>
                </p:cNvPr>
                <p:cNvSpPr/>
                <p:nvPr/>
              </p:nvSpPr>
              <p:spPr>
                <a:xfrm rot="16200000" flipH="1">
                  <a:off x="2027781" y="611012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70" name="Ellipse 495">
                  <a:extLst>
                    <a:ext uri="{FF2B5EF4-FFF2-40B4-BE49-F238E27FC236}">
                      <a16:creationId xmlns:a16="http://schemas.microsoft.com/office/drawing/2014/main" id="{95803F1E-AB47-ADDF-EC6B-9B3AB9F48DFF}"/>
                    </a:ext>
                  </a:extLst>
                </p:cNvPr>
                <p:cNvSpPr/>
                <p:nvPr/>
              </p:nvSpPr>
              <p:spPr>
                <a:xfrm rot="16200000" flipH="1">
                  <a:off x="2023692" y="606129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71" name="Ellipse 495">
                  <a:extLst>
                    <a:ext uri="{FF2B5EF4-FFF2-40B4-BE49-F238E27FC236}">
                      <a16:creationId xmlns:a16="http://schemas.microsoft.com/office/drawing/2014/main" id="{FC3FA659-F178-4B35-E79D-1A461CFCC35C}"/>
                    </a:ext>
                  </a:extLst>
                </p:cNvPr>
                <p:cNvSpPr/>
                <p:nvPr/>
              </p:nvSpPr>
              <p:spPr>
                <a:xfrm rot="16200000" flipH="1">
                  <a:off x="2103287" y="617005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74" name="Ellipse 495">
                  <a:extLst>
                    <a:ext uri="{FF2B5EF4-FFF2-40B4-BE49-F238E27FC236}">
                      <a16:creationId xmlns:a16="http://schemas.microsoft.com/office/drawing/2014/main" id="{20918907-23D7-D599-A67E-8CBA3622B222}"/>
                    </a:ext>
                  </a:extLst>
                </p:cNvPr>
                <p:cNvSpPr/>
                <p:nvPr/>
              </p:nvSpPr>
              <p:spPr>
                <a:xfrm rot="16200000" flipH="1">
                  <a:off x="2124267" y="610916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75" name="Ellipse 495">
                  <a:extLst>
                    <a:ext uri="{FF2B5EF4-FFF2-40B4-BE49-F238E27FC236}">
                      <a16:creationId xmlns:a16="http://schemas.microsoft.com/office/drawing/2014/main" id="{8B579F48-75E4-2601-2932-6D5B5C29E480}"/>
                    </a:ext>
                  </a:extLst>
                </p:cNvPr>
                <p:cNvSpPr/>
                <p:nvPr/>
              </p:nvSpPr>
              <p:spPr>
                <a:xfrm rot="16200000" flipH="1">
                  <a:off x="2076797" y="612017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76" name="Ellipse 495">
                  <a:extLst>
                    <a:ext uri="{FF2B5EF4-FFF2-40B4-BE49-F238E27FC236}">
                      <a16:creationId xmlns:a16="http://schemas.microsoft.com/office/drawing/2014/main" id="{FE0891A7-747A-EECF-93B1-34DBAC99EEEB}"/>
                    </a:ext>
                  </a:extLst>
                </p:cNvPr>
                <p:cNvSpPr/>
                <p:nvPr/>
              </p:nvSpPr>
              <p:spPr>
                <a:xfrm rot="16200000" flipH="1">
                  <a:off x="2108787" y="605503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77" name="Ellipse 495">
                  <a:extLst>
                    <a:ext uri="{FF2B5EF4-FFF2-40B4-BE49-F238E27FC236}">
                      <a16:creationId xmlns:a16="http://schemas.microsoft.com/office/drawing/2014/main" id="{743C50E8-AB16-23F2-6C3B-E529A1AC4DA9}"/>
                    </a:ext>
                  </a:extLst>
                </p:cNvPr>
                <p:cNvSpPr/>
                <p:nvPr/>
              </p:nvSpPr>
              <p:spPr>
                <a:xfrm rot="16200000" flipH="1">
                  <a:off x="2073649" y="606681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79" name="Ellipse 495">
                  <a:extLst>
                    <a:ext uri="{FF2B5EF4-FFF2-40B4-BE49-F238E27FC236}">
                      <a16:creationId xmlns:a16="http://schemas.microsoft.com/office/drawing/2014/main" id="{23DAAE4D-1CC4-4AEE-6347-B433625A3491}"/>
                    </a:ext>
                  </a:extLst>
                </p:cNvPr>
                <p:cNvSpPr/>
                <p:nvPr/>
              </p:nvSpPr>
              <p:spPr>
                <a:xfrm rot="16200000" flipH="1">
                  <a:off x="1998523" y="601512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80" name="Ellipse 495">
                  <a:extLst>
                    <a:ext uri="{FF2B5EF4-FFF2-40B4-BE49-F238E27FC236}">
                      <a16:creationId xmlns:a16="http://schemas.microsoft.com/office/drawing/2014/main" id="{AECD4E03-A625-78AF-5620-06AA604766E1}"/>
                    </a:ext>
                  </a:extLst>
                </p:cNvPr>
                <p:cNvSpPr/>
                <p:nvPr/>
              </p:nvSpPr>
              <p:spPr>
                <a:xfrm rot="16200000" flipH="1">
                  <a:off x="2084447" y="601937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81" name="Ellipse 495">
                  <a:extLst>
                    <a:ext uri="{FF2B5EF4-FFF2-40B4-BE49-F238E27FC236}">
                      <a16:creationId xmlns:a16="http://schemas.microsoft.com/office/drawing/2014/main" id="{0207E710-C89D-B3BD-0B74-B8CED13AFA5F}"/>
                    </a:ext>
                  </a:extLst>
                </p:cNvPr>
                <p:cNvSpPr/>
                <p:nvPr/>
              </p:nvSpPr>
              <p:spPr>
                <a:xfrm rot="16200000" flipH="1">
                  <a:off x="2047349" y="597523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82" name="Ellipse 495">
                  <a:extLst>
                    <a:ext uri="{FF2B5EF4-FFF2-40B4-BE49-F238E27FC236}">
                      <a16:creationId xmlns:a16="http://schemas.microsoft.com/office/drawing/2014/main" id="{E758D5A5-89D4-9300-6C2E-BD044AF29137}"/>
                    </a:ext>
                  </a:extLst>
                </p:cNvPr>
                <p:cNvSpPr/>
                <p:nvPr/>
              </p:nvSpPr>
              <p:spPr>
                <a:xfrm rot="16200000" flipH="1">
                  <a:off x="1988397" y="596690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83" name="Ellipse 495">
                  <a:extLst>
                    <a:ext uri="{FF2B5EF4-FFF2-40B4-BE49-F238E27FC236}">
                      <a16:creationId xmlns:a16="http://schemas.microsoft.com/office/drawing/2014/main" id="{DE865E50-D5F0-23C4-0E42-F683CF802573}"/>
                    </a:ext>
                  </a:extLst>
                </p:cNvPr>
                <p:cNvSpPr/>
                <p:nvPr/>
              </p:nvSpPr>
              <p:spPr>
                <a:xfrm rot="16200000" flipH="1">
                  <a:off x="2188133" y="547857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84" name="Ellipse 495">
                  <a:extLst>
                    <a:ext uri="{FF2B5EF4-FFF2-40B4-BE49-F238E27FC236}">
                      <a16:creationId xmlns:a16="http://schemas.microsoft.com/office/drawing/2014/main" id="{D42866F3-43F4-2727-212B-FFD0F8360356}"/>
                    </a:ext>
                  </a:extLst>
                </p:cNvPr>
                <p:cNvSpPr/>
                <p:nvPr/>
              </p:nvSpPr>
              <p:spPr>
                <a:xfrm rot="16200000" flipH="1">
                  <a:off x="2199202" y="551484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85" name="Ellipse 495">
                  <a:extLst>
                    <a:ext uri="{FF2B5EF4-FFF2-40B4-BE49-F238E27FC236}">
                      <a16:creationId xmlns:a16="http://schemas.microsoft.com/office/drawing/2014/main" id="{4C9B6A6E-588A-53C2-EBCD-05504125B0E4}"/>
                    </a:ext>
                  </a:extLst>
                </p:cNvPr>
                <p:cNvSpPr/>
                <p:nvPr/>
              </p:nvSpPr>
              <p:spPr>
                <a:xfrm rot="16200000" flipH="1">
                  <a:off x="2195513" y="558333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86" name="Ellipse 495">
                  <a:extLst>
                    <a:ext uri="{FF2B5EF4-FFF2-40B4-BE49-F238E27FC236}">
                      <a16:creationId xmlns:a16="http://schemas.microsoft.com/office/drawing/2014/main" id="{6B3C84E5-A9FB-DC10-6FB9-9324FB57B3E2}"/>
                    </a:ext>
                  </a:extLst>
                </p:cNvPr>
                <p:cNvSpPr/>
                <p:nvPr/>
              </p:nvSpPr>
              <p:spPr>
                <a:xfrm rot="16200000" flipH="1">
                  <a:off x="2146212" y="54500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88" name="Ellipse 495">
                  <a:extLst>
                    <a:ext uri="{FF2B5EF4-FFF2-40B4-BE49-F238E27FC236}">
                      <a16:creationId xmlns:a16="http://schemas.microsoft.com/office/drawing/2014/main" id="{C8E150E0-B407-5478-2E67-B0EA3141BB2C}"/>
                    </a:ext>
                  </a:extLst>
                </p:cNvPr>
                <p:cNvSpPr/>
                <p:nvPr/>
              </p:nvSpPr>
              <p:spPr>
                <a:xfrm rot="16200000" flipH="1">
                  <a:off x="2121474" y="550327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89" name="Ellipse 495">
                  <a:extLst>
                    <a:ext uri="{FF2B5EF4-FFF2-40B4-BE49-F238E27FC236}">
                      <a16:creationId xmlns:a16="http://schemas.microsoft.com/office/drawing/2014/main" id="{B021FA27-B2DC-7B94-DD0C-53C8E941C500}"/>
                    </a:ext>
                  </a:extLst>
                </p:cNvPr>
                <p:cNvSpPr/>
                <p:nvPr/>
              </p:nvSpPr>
              <p:spPr>
                <a:xfrm rot="16200000" flipH="1">
                  <a:off x="2152959" y="55460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0" name="Ellipse 495">
                  <a:extLst>
                    <a:ext uri="{FF2B5EF4-FFF2-40B4-BE49-F238E27FC236}">
                      <a16:creationId xmlns:a16="http://schemas.microsoft.com/office/drawing/2014/main" id="{2D63F4AC-49C9-E428-88DA-CD626A666F6D}"/>
                    </a:ext>
                  </a:extLst>
                </p:cNvPr>
                <p:cNvSpPr/>
                <p:nvPr/>
              </p:nvSpPr>
              <p:spPr>
                <a:xfrm rot="16200000" flipH="1">
                  <a:off x="2083698" y="545309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1" name="Ellipse 495">
                  <a:extLst>
                    <a:ext uri="{FF2B5EF4-FFF2-40B4-BE49-F238E27FC236}">
                      <a16:creationId xmlns:a16="http://schemas.microsoft.com/office/drawing/2014/main" id="{612CCADA-BA99-4AF5-99F8-CD74D80D4A0F}"/>
                    </a:ext>
                  </a:extLst>
                </p:cNvPr>
                <p:cNvSpPr/>
                <p:nvPr/>
              </p:nvSpPr>
              <p:spPr>
                <a:xfrm rot="16200000" flipH="1">
                  <a:off x="1830829" y="550757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2" name="Ellipse 495">
                  <a:extLst>
                    <a:ext uri="{FF2B5EF4-FFF2-40B4-BE49-F238E27FC236}">
                      <a16:creationId xmlns:a16="http://schemas.microsoft.com/office/drawing/2014/main" id="{34DC9588-73F2-665C-7CCB-7C8A5BFA2017}"/>
                    </a:ext>
                  </a:extLst>
                </p:cNvPr>
                <p:cNvSpPr/>
                <p:nvPr/>
              </p:nvSpPr>
              <p:spPr>
                <a:xfrm rot="16200000" flipH="1">
                  <a:off x="1904219" y="547002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3" name="Ellipse 495">
                  <a:extLst>
                    <a:ext uri="{FF2B5EF4-FFF2-40B4-BE49-F238E27FC236}">
                      <a16:creationId xmlns:a16="http://schemas.microsoft.com/office/drawing/2014/main" id="{CDFA8490-4715-4DF3-D9D8-3283CEA0AEFD}"/>
                    </a:ext>
                  </a:extLst>
                </p:cNvPr>
                <p:cNvSpPr/>
                <p:nvPr/>
              </p:nvSpPr>
              <p:spPr>
                <a:xfrm rot="16200000" flipH="1">
                  <a:off x="1891260" y="551495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4" name="Ellipse 495">
                  <a:extLst>
                    <a:ext uri="{FF2B5EF4-FFF2-40B4-BE49-F238E27FC236}">
                      <a16:creationId xmlns:a16="http://schemas.microsoft.com/office/drawing/2014/main" id="{694A4001-D970-43BC-A6A1-DE20C870082D}"/>
                    </a:ext>
                  </a:extLst>
                </p:cNvPr>
                <p:cNvSpPr/>
                <p:nvPr/>
              </p:nvSpPr>
              <p:spPr>
                <a:xfrm rot="16200000" flipH="1">
                  <a:off x="1877523" y="55849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5" name="Ellipse 495">
                  <a:extLst>
                    <a:ext uri="{FF2B5EF4-FFF2-40B4-BE49-F238E27FC236}">
                      <a16:creationId xmlns:a16="http://schemas.microsoft.com/office/drawing/2014/main" id="{3CDD5E39-53E8-2BB2-5A22-C4C361392049}"/>
                    </a:ext>
                  </a:extLst>
                </p:cNvPr>
                <p:cNvSpPr/>
                <p:nvPr/>
              </p:nvSpPr>
              <p:spPr>
                <a:xfrm rot="16200000" flipH="1">
                  <a:off x="1947720" y="551850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6" name="Ellipse 495">
                  <a:extLst>
                    <a:ext uri="{FF2B5EF4-FFF2-40B4-BE49-F238E27FC236}">
                      <a16:creationId xmlns:a16="http://schemas.microsoft.com/office/drawing/2014/main" id="{1DC517B7-9F5C-3010-A055-F5974B154BEC}"/>
                    </a:ext>
                  </a:extLst>
                </p:cNvPr>
                <p:cNvSpPr/>
                <p:nvPr/>
              </p:nvSpPr>
              <p:spPr>
                <a:xfrm rot="16200000" flipH="1">
                  <a:off x="1927608" y="556490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7" name="Ellipse 495">
                  <a:extLst>
                    <a:ext uri="{FF2B5EF4-FFF2-40B4-BE49-F238E27FC236}">
                      <a16:creationId xmlns:a16="http://schemas.microsoft.com/office/drawing/2014/main" id="{CCFE1802-E77B-6B18-F81E-E308885301C7}"/>
                    </a:ext>
                  </a:extLst>
                </p:cNvPr>
                <p:cNvSpPr/>
                <p:nvPr/>
              </p:nvSpPr>
              <p:spPr>
                <a:xfrm rot="16200000" flipH="1">
                  <a:off x="1987675" y="560132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8" name="Ellipse 495">
                  <a:extLst>
                    <a:ext uri="{FF2B5EF4-FFF2-40B4-BE49-F238E27FC236}">
                      <a16:creationId xmlns:a16="http://schemas.microsoft.com/office/drawing/2014/main" id="{52A459E6-2DC6-A48E-C4A1-BBAB7D51B52A}"/>
                    </a:ext>
                  </a:extLst>
                </p:cNvPr>
                <p:cNvSpPr/>
                <p:nvPr/>
              </p:nvSpPr>
              <p:spPr>
                <a:xfrm rot="16200000" flipH="1">
                  <a:off x="1995905" y="553450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399" name="Ellipse 495">
                  <a:extLst>
                    <a:ext uri="{FF2B5EF4-FFF2-40B4-BE49-F238E27FC236}">
                      <a16:creationId xmlns:a16="http://schemas.microsoft.com/office/drawing/2014/main" id="{BD2F8BCF-8592-31D5-50C1-A61C32C0FD1A}"/>
                    </a:ext>
                  </a:extLst>
                </p:cNvPr>
                <p:cNvSpPr/>
                <p:nvPr/>
              </p:nvSpPr>
              <p:spPr>
                <a:xfrm rot="16200000" flipH="1">
                  <a:off x="2096481" y="55823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0" name="Ellipse 495">
                  <a:extLst>
                    <a:ext uri="{FF2B5EF4-FFF2-40B4-BE49-F238E27FC236}">
                      <a16:creationId xmlns:a16="http://schemas.microsoft.com/office/drawing/2014/main" id="{1330B6CE-5052-7CB9-783E-C6EE7C27684B}"/>
                    </a:ext>
                  </a:extLst>
                </p:cNvPr>
                <p:cNvSpPr/>
                <p:nvPr/>
              </p:nvSpPr>
              <p:spPr>
                <a:xfrm rot="16200000" flipH="1">
                  <a:off x="2049011" y="559339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1" name="Ellipse 495">
                  <a:extLst>
                    <a:ext uri="{FF2B5EF4-FFF2-40B4-BE49-F238E27FC236}">
                      <a16:creationId xmlns:a16="http://schemas.microsoft.com/office/drawing/2014/main" id="{55BC7250-F8D0-A3C0-454A-9DD3496C5A3A}"/>
                    </a:ext>
                  </a:extLst>
                </p:cNvPr>
                <p:cNvSpPr/>
                <p:nvPr/>
              </p:nvSpPr>
              <p:spPr>
                <a:xfrm rot="16200000" flipH="1">
                  <a:off x="2081000" y="552824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2" name="Ellipse 495">
                  <a:extLst>
                    <a:ext uri="{FF2B5EF4-FFF2-40B4-BE49-F238E27FC236}">
                      <a16:creationId xmlns:a16="http://schemas.microsoft.com/office/drawing/2014/main" id="{173E4B1E-DFBA-0573-80F0-015A9DCF9B5A}"/>
                    </a:ext>
                  </a:extLst>
                </p:cNvPr>
                <p:cNvSpPr/>
                <p:nvPr/>
              </p:nvSpPr>
              <p:spPr>
                <a:xfrm rot="16200000" flipH="1">
                  <a:off x="2032908" y="553803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3" name="Ellipse 495">
                  <a:extLst>
                    <a:ext uri="{FF2B5EF4-FFF2-40B4-BE49-F238E27FC236}">
                      <a16:creationId xmlns:a16="http://schemas.microsoft.com/office/drawing/2014/main" id="{03DB4156-8904-BCBC-58D3-EED8E06601C6}"/>
                    </a:ext>
                  </a:extLst>
                </p:cNvPr>
                <p:cNvSpPr/>
                <p:nvPr/>
              </p:nvSpPr>
              <p:spPr>
                <a:xfrm rot="16200000" flipH="1">
                  <a:off x="1970737" y="548833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4" name="Ellipse 495">
                  <a:extLst>
                    <a:ext uri="{FF2B5EF4-FFF2-40B4-BE49-F238E27FC236}">
                      <a16:creationId xmlns:a16="http://schemas.microsoft.com/office/drawing/2014/main" id="{BD7F9DC7-B223-6287-0790-7DC6B95A168B}"/>
                    </a:ext>
                  </a:extLst>
                </p:cNvPr>
                <p:cNvSpPr/>
                <p:nvPr/>
              </p:nvSpPr>
              <p:spPr>
                <a:xfrm rot="16200000" flipH="1">
                  <a:off x="2056661" y="549259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5" name="Ellipse 495">
                  <a:extLst>
                    <a:ext uri="{FF2B5EF4-FFF2-40B4-BE49-F238E27FC236}">
                      <a16:creationId xmlns:a16="http://schemas.microsoft.com/office/drawing/2014/main" id="{AF00D377-6402-FDAA-2BBA-F33E02DE1BB3}"/>
                    </a:ext>
                  </a:extLst>
                </p:cNvPr>
                <p:cNvSpPr/>
                <p:nvPr/>
              </p:nvSpPr>
              <p:spPr>
                <a:xfrm rot="16200000" flipH="1">
                  <a:off x="2019562" y="544844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6" name="Ellipse 495">
                  <a:extLst>
                    <a:ext uri="{FF2B5EF4-FFF2-40B4-BE49-F238E27FC236}">
                      <a16:creationId xmlns:a16="http://schemas.microsoft.com/office/drawing/2014/main" id="{25A8423D-EDB3-081B-7A69-352F8F69FF9D}"/>
                    </a:ext>
                  </a:extLst>
                </p:cNvPr>
                <p:cNvSpPr/>
                <p:nvPr/>
              </p:nvSpPr>
              <p:spPr>
                <a:xfrm rot="16200000" flipH="1">
                  <a:off x="2189778" y="58475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7" name="Ellipse 495">
                  <a:extLst>
                    <a:ext uri="{FF2B5EF4-FFF2-40B4-BE49-F238E27FC236}">
                      <a16:creationId xmlns:a16="http://schemas.microsoft.com/office/drawing/2014/main" id="{8B74A6DA-59FD-EA71-F5EE-044597D81EFA}"/>
                    </a:ext>
                  </a:extLst>
                </p:cNvPr>
                <p:cNvSpPr/>
                <p:nvPr/>
              </p:nvSpPr>
              <p:spPr>
                <a:xfrm rot="16200000" flipH="1">
                  <a:off x="2156995" y="590761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8" name="Ellipse 495">
                  <a:extLst>
                    <a:ext uri="{FF2B5EF4-FFF2-40B4-BE49-F238E27FC236}">
                      <a16:creationId xmlns:a16="http://schemas.microsoft.com/office/drawing/2014/main" id="{C3A0DA0D-0CE2-2783-F55C-7A86EA856C7B}"/>
                    </a:ext>
                  </a:extLst>
                </p:cNvPr>
                <p:cNvSpPr/>
                <p:nvPr/>
              </p:nvSpPr>
              <p:spPr>
                <a:xfrm rot="16200000" flipH="1">
                  <a:off x="1788287" y="59126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09" name="Ellipse 495">
                  <a:extLst>
                    <a:ext uri="{FF2B5EF4-FFF2-40B4-BE49-F238E27FC236}">
                      <a16:creationId xmlns:a16="http://schemas.microsoft.com/office/drawing/2014/main" id="{47008B2F-EF5F-F761-F84E-5C1423F2A2DD}"/>
                    </a:ext>
                  </a:extLst>
                </p:cNvPr>
                <p:cNvSpPr/>
                <p:nvPr/>
              </p:nvSpPr>
              <p:spPr>
                <a:xfrm rot="16200000" flipH="1">
                  <a:off x="1921900" y="562844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0" name="Ellipse 495">
                  <a:extLst>
                    <a:ext uri="{FF2B5EF4-FFF2-40B4-BE49-F238E27FC236}">
                      <a16:creationId xmlns:a16="http://schemas.microsoft.com/office/drawing/2014/main" id="{00DCF9F5-AFB4-2C97-5307-BD07C06F56AD}"/>
                    </a:ext>
                  </a:extLst>
                </p:cNvPr>
                <p:cNvSpPr/>
                <p:nvPr/>
              </p:nvSpPr>
              <p:spPr>
                <a:xfrm rot="16200000" flipH="1">
                  <a:off x="1747140" y="58520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1" name="Ellipse 495">
                  <a:extLst>
                    <a:ext uri="{FF2B5EF4-FFF2-40B4-BE49-F238E27FC236}">
                      <a16:creationId xmlns:a16="http://schemas.microsoft.com/office/drawing/2014/main" id="{30D4C840-3A2C-9490-5938-9C2CF1D33B31}"/>
                    </a:ext>
                  </a:extLst>
                </p:cNvPr>
                <p:cNvSpPr/>
                <p:nvPr/>
              </p:nvSpPr>
              <p:spPr>
                <a:xfrm rot="16200000" flipH="1">
                  <a:off x="1837926" y="589338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2" name="Ellipse 495">
                  <a:extLst>
                    <a:ext uri="{FF2B5EF4-FFF2-40B4-BE49-F238E27FC236}">
                      <a16:creationId xmlns:a16="http://schemas.microsoft.com/office/drawing/2014/main" id="{3F751F1B-D8F1-3BA1-4861-7B46C54F2D3E}"/>
                    </a:ext>
                  </a:extLst>
                </p:cNvPr>
                <p:cNvSpPr/>
                <p:nvPr/>
              </p:nvSpPr>
              <p:spPr>
                <a:xfrm rot="16200000" flipH="1">
                  <a:off x="1988552" y="586332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3" name="Ellipse 495">
                  <a:extLst>
                    <a:ext uri="{FF2B5EF4-FFF2-40B4-BE49-F238E27FC236}">
                      <a16:creationId xmlns:a16="http://schemas.microsoft.com/office/drawing/2014/main" id="{CE331D13-CC91-4D7D-0C8B-54F559A8C7EB}"/>
                    </a:ext>
                  </a:extLst>
                </p:cNvPr>
                <p:cNvSpPr/>
                <p:nvPr/>
              </p:nvSpPr>
              <p:spPr>
                <a:xfrm rot="16200000" flipH="1">
                  <a:off x="1967206" y="590581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4" name="Ellipse 495">
                  <a:extLst>
                    <a:ext uri="{FF2B5EF4-FFF2-40B4-BE49-F238E27FC236}">
                      <a16:creationId xmlns:a16="http://schemas.microsoft.com/office/drawing/2014/main" id="{9E772F2B-6E19-CC38-AF0B-C9DA09867F29}"/>
                    </a:ext>
                  </a:extLst>
                </p:cNvPr>
                <p:cNvSpPr/>
                <p:nvPr/>
              </p:nvSpPr>
              <p:spPr>
                <a:xfrm rot="16200000" flipH="1">
                  <a:off x="1878993" y="590867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5" name="Ellipse 495">
                  <a:extLst>
                    <a:ext uri="{FF2B5EF4-FFF2-40B4-BE49-F238E27FC236}">
                      <a16:creationId xmlns:a16="http://schemas.microsoft.com/office/drawing/2014/main" id="{3784A8DD-A47D-F196-E8EA-B417C3B69DBA}"/>
                    </a:ext>
                  </a:extLst>
                </p:cNvPr>
                <p:cNvSpPr/>
                <p:nvPr/>
              </p:nvSpPr>
              <p:spPr>
                <a:xfrm rot="16200000" flipH="1">
                  <a:off x="1922900" y="587744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6" name="Ellipse 495">
                  <a:extLst>
                    <a:ext uri="{FF2B5EF4-FFF2-40B4-BE49-F238E27FC236}">
                      <a16:creationId xmlns:a16="http://schemas.microsoft.com/office/drawing/2014/main" id="{DB729BE9-F3F3-6B22-295A-1C6862D87A24}"/>
                    </a:ext>
                  </a:extLst>
                </p:cNvPr>
                <p:cNvSpPr/>
                <p:nvPr/>
              </p:nvSpPr>
              <p:spPr>
                <a:xfrm rot="16200000" flipH="1">
                  <a:off x="2039137" y="593362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7" name="Ellipse 495">
                  <a:extLst>
                    <a:ext uri="{FF2B5EF4-FFF2-40B4-BE49-F238E27FC236}">
                      <a16:creationId xmlns:a16="http://schemas.microsoft.com/office/drawing/2014/main" id="{FA8E8CA6-950C-8950-6754-1DC0A9406B6D}"/>
                    </a:ext>
                  </a:extLst>
                </p:cNvPr>
                <p:cNvSpPr/>
                <p:nvPr/>
              </p:nvSpPr>
              <p:spPr>
                <a:xfrm rot="16200000" flipH="1">
                  <a:off x="2106086" y="591464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8" name="Ellipse 495">
                  <a:extLst>
                    <a:ext uri="{FF2B5EF4-FFF2-40B4-BE49-F238E27FC236}">
                      <a16:creationId xmlns:a16="http://schemas.microsoft.com/office/drawing/2014/main" id="{CE7144DA-3BE4-082C-33D5-F0B83D13C9CF}"/>
                    </a:ext>
                  </a:extLst>
                </p:cNvPr>
                <p:cNvSpPr/>
                <p:nvPr/>
              </p:nvSpPr>
              <p:spPr>
                <a:xfrm rot="16200000" flipH="1">
                  <a:off x="1843644" y="58400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19" name="Ellipse 495">
                  <a:extLst>
                    <a:ext uri="{FF2B5EF4-FFF2-40B4-BE49-F238E27FC236}">
                      <a16:creationId xmlns:a16="http://schemas.microsoft.com/office/drawing/2014/main" id="{7E61703A-9390-3EEA-27BE-2E2F0D054F0B}"/>
                    </a:ext>
                  </a:extLst>
                </p:cNvPr>
                <p:cNvSpPr/>
                <p:nvPr/>
              </p:nvSpPr>
              <p:spPr>
                <a:xfrm rot="16200000" flipH="1">
                  <a:off x="1957317" y="582031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0" name="Ellipse 495">
                  <a:extLst>
                    <a:ext uri="{FF2B5EF4-FFF2-40B4-BE49-F238E27FC236}">
                      <a16:creationId xmlns:a16="http://schemas.microsoft.com/office/drawing/2014/main" id="{8BA92636-496E-8258-639B-783F66758AC5}"/>
                    </a:ext>
                  </a:extLst>
                </p:cNvPr>
                <p:cNvSpPr/>
                <p:nvPr/>
              </p:nvSpPr>
              <p:spPr>
                <a:xfrm rot="16200000" flipH="1">
                  <a:off x="2033688" y="589441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1" name="Ellipse 495">
                  <a:extLst>
                    <a:ext uri="{FF2B5EF4-FFF2-40B4-BE49-F238E27FC236}">
                      <a16:creationId xmlns:a16="http://schemas.microsoft.com/office/drawing/2014/main" id="{B8922F4A-DD07-6F8D-C816-84FD44F6CA03}"/>
                    </a:ext>
                  </a:extLst>
                </p:cNvPr>
                <p:cNvSpPr/>
                <p:nvPr/>
              </p:nvSpPr>
              <p:spPr>
                <a:xfrm rot="16200000" flipH="1">
                  <a:off x="2105620" y="58621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2" name="Ellipse 495">
                  <a:extLst>
                    <a:ext uri="{FF2B5EF4-FFF2-40B4-BE49-F238E27FC236}">
                      <a16:creationId xmlns:a16="http://schemas.microsoft.com/office/drawing/2014/main" id="{CFEA93E1-037C-9B10-BBD7-A184346EB3A8}"/>
                    </a:ext>
                  </a:extLst>
                </p:cNvPr>
                <p:cNvSpPr/>
                <p:nvPr/>
              </p:nvSpPr>
              <p:spPr>
                <a:xfrm rot="16200000" flipH="1">
                  <a:off x="2043512" y="583806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3" name="Ellipse 495">
                  <a:extLst>
                    <a:ext uri="{FF2B5EF4-FFF2-40B4-BE49-F238E27FC236}">
                      <a16:creationId xmlns:a16="http://schemas.microsoft.com/office/drawing/2014/main" id="{85D46339-FD18-5261-19C3-4D16D4E8F869}"/>
                    </a:ext>
                  </a:extLst>
                </p:cNvPr>
                <p:cNvSpPr/>
                <p:nvPr/>
              </p:nvSpPr>
              <p:spPr>
                <a:xfrm rot="16200000" flipH="1">
                  <a:off x="1889179" y="583534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4" name="Ellipse 495">
                  <a:extLst>
                    <a:ext uri="{FF2B5EF4-FFF2-40B4-BE49-F238E27FC236}">
                      <a16:creationId xmlns:a16="http://schemas.microsoft.com/office/drawing/2014/main" id="{203BF906-5C60-5335-6FF5-76200D202F1A}"/>
                    </a:ext>
                  </a:extLst>
                </p:cNvPr>
                <p:cNvSpPr/>
                <p:nvPr/>
              </p:nvSpPr>
              <p:spPr>
                <a:xfrm rot="16200000" flipH="1">
                  <a:off x="1833328" y="594306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5" name="Ellipse 495">
                  <a:extLst>
                    <a:ext uri="{FF2B5EF4-FFF2-40B4-BE49-F238E27FC236}">
                      <a16:creationId xmlns:a16="http://schemas.microsoft.com/office/drawing/2014/main" id="{FD91470C-B00E-00AD-C1AE-1F69DD97F683}"/>
                    </a:ext>
                  </a:extLst>
                </p:cNvPr>
                <p:cNvSpPr/>
                <p:nvPr/>
              </p:nvSpPr>
              <p:spPr>
                <a:xfrm rot="16200000" flipH="1">
                  <a:off x="1923130" y="594228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6" name="Ellipse 495">
                  <a:extLst>
                    <a:ext uri="{FF2B5EF4-FFF2-40B4-BE49-F238E27FC236}">
                      <a16:creationId xmlns:a16="http://schemas.microsoft.com/office/drawing/2014/main" id="{CE6EDD37-134F-6214-DBDC-EA94B328887F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220466" y="590712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7" name="Ellipse 495">
                  <a:extLst>
                    <a:ext uri="{FF2B5EF4-FFF2-40B4-BE49-F238E27FC236}">
                      <a16:creationId xmlns:a16="http://schemas.microsoft.com/office/drawing/2014/main" id="{396A839F-2AFD-8FA1-8208-69C2247EB68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227388" y="561907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8" name="Ellipse 495">
                  <a:extLst>
                    <a:ext uri="{FF2B5EF4-FFF2-40B4-BE49-F238E27FC236}">
                      <a16:creationId xmlns:a16="http://schemas.microsoft.com/office/drawing/2014/main" id="{16C27145-264A-1970-92DD-62417FD35484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228626" y="567713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29" name="Ellipse 495">
                  <a:extLst>
                    <a:ext uri="{FF2B5EF4-FFF2-40B4-BE49-F238E27FC236}">
                      <a16:creationId xmlns:a16="http://schemas.microsoft.com/office/drawing/2014/main" id="{D52F6DCB-3AA4-9379-E123-EEFD3CC36DFB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261786" y="584290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0" name="Ellipse 495">
                  <a:extLst>
                    <a:ext uri="{FF2B5EF4-FFF2-40B4-BE49-F238E27FC236}">
                      <a16:creationId xmlns:a16="http://schemas.microsoft.com/office/drawing/2014/main" id="{5D8409FB-9EE0-7A78-B712-B4B541FFBDE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230418" y="578501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1" name="Ellipse 495">
                  <a:extLst>
                    <a:ext uri="{FF2B5EF4-FFF2-40B4-BE49-F238E27FC236}">
                      <a16:creationId xmlns:a16="http://schemas.microsoft.com/office/drawing/2014/main" id="{F897F73F-4622-CC49-95B0-FF4627F4710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225843" y="572783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2" name="Ellipse 495">
                  <a:extLst>
                    <a:ext uri="{FF2B5EF4-FFF2-40B4-BE49-F238E27FC236}">
                      <a16:creationId xmlns:a16="http://schemas.microsoft.com/office/drawing/2014/main" id="{F0F6F640-6054-E2FA-1563-98BEBE1F3D56}"/>
                    </a:ext>
                  </a:extLst>
                </p:cNvPr>
                <p:cNvSpPr/>
                <p:nvPr/>
              </p:nvSpPr>
              <p:spPr>
                <a:xfrm rot="16200000">
                  <a:off x="1964320" y="53729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3" name="Ellipse 495">
                  <a:extLst>
                    <a:ext uri="{FF2B5EF4-FFF2-40B4-BE49-F238E27FC236}">
                      <a16:creationId xmlns:a16="http://schemas.microsoft.com/office/drawing/2014/main" id="{F921F4ED-55A4-7842-A531-95EB4D99F361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194365" y="564175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4" name="Ellipse 495">
                  <a:extLst>
                    <a:ext uri="{FF2B5EF4-FFF2-40B4-BE49-F238E27FC236}">
                      <a16:creationId xmlns:a16="http://schemas.microsoft.com/office/drawing/2014/main" id="{9BE96C05-D936-F6C2-78FB-89B21C21FFF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195505" y="57016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5" name="Ellipse 495">
                  <a:extLst>
                    <a:ext uri="{FF2B5EF4-FFF2-40B4-BE49-F238E27FC236}">
                      <a16:creationId xmlns:a16="http://schemas.microsoft.com/office/drawing/2014/main" id="{BCFF592D-23B0-2378-9196-546D6100CA7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179396" y="576796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6" name="Ellipse 495">
                  <a:extLst>
                    <a:ext uri="{FF2B5EF4-FFF2-40B4-BE49-F238E27FC236}">
                      <a16:creationId xmlns:a16="http://schemas.microsoft.com/office/drawing/2014/main" id="{4272FC11-7885-C9A5-AAC8-A755ECD959A3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817137" y="554384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7" name="Ellipse 495">
                  <a:extLst>
                    <a:ext uri="{FF2B5EF4-FFF2-40B4-BE49-F238E27FC236}">
                      <a16:creationId xmlns:a16="http://schemas.microsoft.com/office/drawing/2014/main" id="{73557A64-01FB-6A64-16AA-EB570B46303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792404" y="56124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8" name="Ellipse 495">
                  <a:extLst>
                    <a:ext uri="{FF2B5EF4-FFF2-40B4-BE49-F238E27FC236}">
                      <a16:creationId xmlns:a16="http://schemas.microsoft.com/office/drawing/2014/main" id="{C7865F58-266E-1EEE-FADB-CE587067F8C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757111" y="59675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39" name="Ellipse 495">
                  <a:extLst>
                    <a:ext uri="{FF2B5EF4-FFF2-40B4-BE49-F238E27FC236}">
                      <a16:creationId xmlns:a16="http://schemas.microsoft.com/office/drawing/2014/main" id="{3C8CFB73-A073-59DF-8F6E-3DD978B56AF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792404" y="565585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0" name="Ellipse 495">
                  <a:extLst>
                    <a:ext uri="{FF2B5EF4-FFF2-40B4-BE49-F238E27FC236}">
                      <a16:creationId xmlns:a16="http://schemas.microsoft.com/office/drawing/2014/main" id="{DC284CC8-4665-BDD3-1DA6-8A7887C0B9B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759384" y="57060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1" name="Ellipse 495">
                  <a:extLst>
                    <a:ext uri="{FF2B5EF4-FFF2-40B4-BE49-F238E27FC236}">
                      <a16:creationId xmlns:a16="http://schemas.microsoft.com/office/drawing/2014/main" id="{A93F93FB-22E1-FC69-37EB-5FB57B1F182D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146048" y="566144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2" name="Ellipse 495">
                  <a:extLst>
                    <a:ext uri="{FF2B5EF4-FFF2-40B4-BE49-F238E27FC236}">
                      <a16:creationId xmlns:a16="http://schemas.microsoft.com/office/drawing/2014/main" id="{12503568-445A-BA00-526B-A40B24B70934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143855" y="571622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3" name="Ellipse 495">
                  <a:extLst>
                    <a:ext uri="{FF2B5EF4-FFF2-40B4-BE49-F238E27FC236}">
                      <a16:creationId xmlns:a16="http://schemas.microsoft.com/office/drawing/2014/main" id="{2FAED8E4-9DB8-1177-1A59-715B2BAB872B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130134" y="57913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4" name="Ellipse 495">
                  <a:extLst>
                    <a:ext uri="{FF2B5EF4-FFF2-40B4-BE49-F238E27FC236}">
                      <a16:creationId xmlns:a16="http://schemas.microsoft.com/office/drawing/2014/main" id="{1421BF05-E529-EA00-9E47-2A01FF10684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98649" y="562890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5" name="Ellipse 495">
                  <a:extLst>
                    <a:ext uri="{FF2B5EF4-FFF2-40B4-BE49-F238E27FC236}">
                      <a16:creationId xmlns:a16="http://schemas.microsoft.com/office/drawing/2014/main" id="{E117CB73-84AE-EC69-CCFA-604BF5BF832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747140" y="579115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6" name="Ellipse 495">
                  <a:extLst>
                    <a:ext uri="{FF2B5EF4-FFF2-40B4-BE49-F238E27FC236}">
                      <a16:creationId xmlns:a16="http://schemas.microsoft.com/office/drawing/2014/main" id="{F10E2D91-F45A-E61D-6B1C-28FBFD237FC5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855667" y="562726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7" name="Ellipse 495">
                  <a:extLst>
                    <a:ext uri="{FF2B5EF4-FFF2-40B4-BE49-F238E27FC236}">
                      <a16:creationId xmlns:a16="http://schemas.microsoft.com/office/drawing/2014/main" id="{0B09B755-A2DC-7B21-E844-E98D1D130E9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84597" y="568134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8" name="Ellipse 495">
                  <a:extLst>
                    <a:ext uri="{FF2B5EF4-FFF2-40B4-BE49-F238E27FC236}">
                      <a16:creationId xmlns:a16="http://schemas.microsoft.com/office/drawing/2014/main" id="{D80A8861-0716-F7CD-75B9-31D00CBCD4BF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35146" y="56441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49" name="Ellipse 495">
                  <a:extLst>
                    <a:ext uri="{FF2B5EF4-FFF2-40B4-BE49-F238E27FC236}">
                      <a16:creationId xmlns:a16="http://schemas.microsoft.com/office/drawing/2014/main" id="{6E0F0552-0B11-5205-FB89-B65779F41CA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104683" y="573689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0" name="Ellipse 495">
                  <a:extLst>
                    <a:ext uri="{FF2B5EF4-FFF2-40B4-BE49-F238E27FC236}">
                      <a16:creationId xmlns:a16="http://schemas.microsoft.com/office/drawing/2014/main" id="{435A0639-4B0E-9A29-43E6-C7184B5E055B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37889" y="571640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1" name="Ellipse 495">
                  <a:extLst>
                    <a:ext uri="{FF2B5EF4-FFF2-40B4-BE49-F238E27FC236}">
                      <a16:creationId xmlns:a16="http://schemas.microsoft.com/office/drawing/2014/main" id="{92D7CE14-CDFC-A3F2-E66E-E5604F96EA4C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61843" y="575914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2" name="Ellipse 495">
                  <a:extLst>
                    <a:ext uri="{FF2B5EF4-FFF2-40B4-BE49-F238E27FC236}">
                      <a16:creationId xmlns:a16="http://schemas.microsoft.com/office/drawing/2014/main" id="{EB846764-E4F4-7817-74C1-9F64EA9D5BD4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85796" y="580188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3" name="Ellipse 495">
                  <a:extLst>
                    <a:ext uri="{FF2B5EF4-FFF2-40B4-BE49-F238E27FC236}">
                      <a16:creationId xmlns:a16="http://schemas.microsoft.com/office/drawing/2014/main" id="{EE5BE3D2-9235-D162-D928-5DD048D7620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27829" y="579624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4" name="Ellipse 495">
                  <a:extLst>
                    <a:ext uri="{FF2B5EF4-FFF2-40B4-BE49-F238E27FC236}">
                      <a16:creationId xmlns:a16="http://schemas.microsoft.com/office/drawing/2014/main" id="{AE642268-95D4-A943-16E0-9680FBA0E62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991645" y="56926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5" name="Ellipse 495">
                  <a:extLst>
                    <a:ext uri="{FF2B5EF4-FFF2-40B4-BE49-F238E27FC236}">
                      <a16:creationId xmlns:a16="http://schemas.microsoft.com/office/drawing/2014/main" id="{B4AD0700-8170-7430-9266-9DB40664521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993815" y="576488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6" name="Ellipse 495">
                  <a:extLst>
                    <a:ext uri="{FF2B5EF4-FFF2-40B4-BE49-F238E27FC236}">
                      <a16:creationId xmlns:a16="http://schemas.microsoft.com/office/drawing/2014/main" id="{20097A77-70C4-4DD0-1B5A-7159F1DE6583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939371" y="575751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7" name="Ellipse 495">
                  <a:extLst>
                    <a:ext uri="{FF2B5EF4-FFF2-40B4-BE49-F238E27FC236}">
                      <a16:creationId xmlns:a16="http://schemas.microsoft.com/office/drawing/2014/main" id="{29443C8F-91B9-DF37-5155-51CF277E8C2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943460" y="57086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8" name="Ellipse 495">
                  <a:extLst>
                    <a:ext uri="{FF2B5EF4-FFF2-40B4-BE49-F238E27FC236}">
                      <a16:creationId xmlns:a16="http://schemas.microsoft.com/office/drawing/2014/main" id="{7E451ECC-791E-61C3-E035-AE93BA55E1E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821739" y="576252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59" name="Ellipse 495">
                  <a:extLst>
                    <a:ext uri="{FF2B5EF4-FFF2-40B4-BE49-F238E27FC236}">
                      <a16:creationId xmlns:a16="http://schemas.microsoft.com/office/drawing/2014/main" id="{5C75BD98-1F92-B0EA-0DC5-CFE0DC7557A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890354" y="576756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60" name="Ellipse 495">
                  <a:extLst>
                    <a:ext uri="{FF2B5EF4-FFF2-40B4-BE49-F238E27FC236}">
                      <a16:creationId xmlns:a16="http://schemas.microsoft.com/office/drawing/2014/main" id="{A2C4C667-78F3-A35A-C6E5-1E0F76C1F97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858365" y="570242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61" name="Ellipse 495">
                  <a:extLst>
                    <a:ext uri="{FF2B5EF4-FFF2-40B4-BE49-F238E27FC236}">
                      <a16:creationId xmlns:a16="http://schemas.microsoft.com/office/drawing/2014/main" id="{93EAD570-69D9-0536-39BF-CDA389B88CC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906457" y="571221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62" name="Ellipse 495">
                  <a:extLst>
                    <a:ext uri="{FF2B5EF4-FFF2-40B4-BE49-F238E27FC236}">
                      <a16:creationId xmlns:a16="http://schemas.microsoft.com/office/drawing/2014/main" id="{D67F8377-1673-0EB6-1F70-2B279D78EDA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968628" y="566251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79" name="Ellipse 495">
                  <a:extLst>
                    <a:ext uri="{FF2B5EF4-FFF2-40B4-BE49-F238E27FC236}">
                      <a16:creationId xmlns:a16="http://schemas.microsoft.com/office/drawing/2014/main" id="{F40A27B1-FD6A-3879-E955-6EF77995796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882704" y="56667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81" name="Ellipse 495">
                  <a:extLst>
                    <a:ext uri="{FF2B5EF4-FFF2-40B4-BE49-F238E27FC236}">
                      <a16:creationId xmlns:a16="http://schemas.microsoft.com/office/drawing/2014/main" id="{6ECA42AE-23B4-5ED5-C5BF-4A715995465D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160330" y="56126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82" name="Ellipse 495">
                  <a:extLst>
                    <a:ext uri="{FF2B5EF4-FFF2-40B4-BE49-F238E27FC236}">
                      <a16:creationId xmlns:a16="http://schemas.microsoft.com/office/drawing/2014/main" id="{CC1CAD7D-982C-C7E5-C3A1-38C95DC5F7E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850519" y="54628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83" name="Ellipse 495">
                  <a:extLst>
                    <a:ext uri="{FF2B5EF4-FFF2-40B4-BE49-F238E27FC236}">
                      <a16:creationId xmlns:a16="http://schemas.microsoft.com/office/drawing/2014/main" id="{DDC1CE9C-B825-8215-7951-5C2E4FEF59A5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145227" y="54263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84" name="Ellipse 495">
                  <a:extLst>
                    <a:ext uri="{FF2B5EF4-FFF2-40B4-BE49-F238E27FC236}">
                      <a16:creationId xmlns:a16="http://schemas.microsoft.com/office/drawing/2014/main" id="{72FCA3F8-204E-3F81-426B-26AE0AD4480E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94125" y="539428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85" name="Ellipse 495">
                  <a:extLst>
                    <a:ext uri="{FF2B5EF4-FFF2-40B4-BE49-F238E27FC236}">
                      <a16:creationId xmlns:a16="http://schemas.microsoft.com/office/drawing/2014/main" id="{B62F0714-1CF6-C90D-A550-1A535D20CC03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26739" y="540875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86" name="Ellipse 495">
                  <a:extLst>
                    <a:ext uri="{FF2B5EF4-FFF2-40B4-BE49-F238E27FC236}">
                      <a16:creationId xmlns:a16="http://schemas.microsoft.com/office/drawing/2014/main" id="{631EBB36-B979-D6F5-729E-03D6438CBAD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011749" y="536918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87" name="Ellipse 495">
                  <a:extLst>
                    <a:ext uri="{FF2B5EF4-FFF2-40B4-BE49-F238E27FC236}">
                      <a16:creationId xmlns:a16="http://schemas.microsoft.com/office/drawing/2014/main" id="{475DBF9F-9997-DC21-AB8B-2CE2F5BB3555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972304" y="542049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88" name="Ellipse 495">
                  <a:extLst>
                    <a:ext uri="{FF2B5EF4-FFF2-40B4-BE49-F238E27FC236}">
                      <a16:creationId xmlns:a16="http://schemas.microsoft.com/office/drawing/2014/main" id="{0F98C6C9-9D40-76B9-0DE5-009E1F1D6D25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932858" y="541059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89" name="Ellipse 495">
                  <a:extLst>
                    <a:ext uri="{FF2B5EF4-FFF2-40B4-BE49-F238E27FC236}">
                      <a16:creationId xmlns:a16="http://schemas.microsoft.com/office/drawing/2014/main" id="{52DB7A96-30D5-6FAB-546D-0D141AD709D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929932" y="537182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490" name="Ellipse 495">
                  <a:extLst>
                    <a:ext uri="{FF2B5EF4-FFF2-40B4-BE49-F238E27FC236}">
                      <a16:creationId xmlns:a16="http://schemas.microsoft.com/office/drawing/2014/main" id="{6088042B-F78E-4659-172A-2CC5AD25175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1882405" y="54002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61272" name="Ellipse 82">
                <a:extLst>
                  <a:ext uri="{FF2B5EF4-FFF2-40B4-BE49-F238E27FC236}">
                    <a16:creationId xmlns:a16="http://schemas.microsoft.com/office/drawing/2014/main" id="{12B0EB7D-6B8D-A8EF-723B-18B9B1C77D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9672" y="5367144"/>
                <a:ext cx="576064" cy="11582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1F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1DCB461-DF1A-4DAF-13B5-6A326BA0186D}"/>
                </a:ext>
              </a:extLst>
            </p:cNvPr>
            <p:cNvGrpSpPr/>
            <p:nvPr/>
          </p:nvGrpSpPr>
          <p:grpSpPr>
            <a:xfrm>
              <a:off x="2279909" y="5433174"/>
              <a:ext cx="538607" cy="1021116"/>
              <a:chOff x="2348790" y="5436395"/>
              <a:chExt cx="538607" cy="1021116"/>
            </a:xfrm>
          </p:grpSpPr>
          <p:grpSp>
            <p:nvGrpSpPr>
              <p:cNvPr id="358" name="Group 357">
                <a:extLst>
                  <a:ext uri="{FF2B5EF4-FFF2-40B4-BE49-F238E27FC236}">
                    <a16:creationId xmlns:a16="http://schemas.microsoft.com/office/drawing/2014/main" id="{C6918274-9454-1E85-6189-CAE1F8CD689F}"/>
                  </a:ext>
                </a:extLst>
              </p:cNvPr>
              <p:cNvGrpSpPr/>
              <p:nvPr/>
            </p:nvGrpSpPr>
            <p:grpSpPr>
              <a:xfrm>
                <a:off x="2348790" y="5436652"/>
                <a:ext cx="522386" cy="1020859"/>
                <a:chOff x="2348790" y="5436652"/>
                <a:chExt cx="522386" cy="1020859"/>
              </a:xfrm>
            </p:grpSpPr>
            <p:sp>
              <p:nvSpPr>
                <p:cNvPr id="362" name="Ellipse 495">
                  <a:extLst>
                    <a:ext uri="{FF2B5EF4-FFF2-40B4-BE49-F238E27FC236}">
                      <a16:creationId xmlns:a16="http://schemas.microsoft.com/office/drawing/2014/main" id="{6F8D5CB2-01BD-7254-66FF-C4C638EF3F91}"/>
                    </a:ext>
                  </a:extLst>
                </p:cNvPr>
                <p:cNvSpPr/>
                <p:nvPr/>
              </p:nvSpPr>
              <p:spPr>
                <a:xfrm rot="16200000" flipH="1">
                  <a:off x="2700046" y="628488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3" name="Ellipse 495">
                  <a:extLst>
                    <a:ext uri="{FF2B5EF4-FFF2-40B4-BE49-F238E27FC236}">
                      <a16:creationId xmlns:a16="http://schemas.microsoft.com/office/drawing/2014/main" id="{E330ED5B-1BCE-8745-F0CF-BA8C06F1A4D3}"/>
                    </a:ext>
                  </a:extLst>
                </p:cNvPr>
                <p:cNvSpPr/>
                <p:nvPr/>
              </p:nvSpPr>
              <p:spPr>
                <a:xfrm rot="16200000" flipH="1">
                  <a:off x="2581299" y="63947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4" name="Ellipse 495">
                  <a:extLst>
                    <a:ext uri="{FF2B5EF4-FFF2-40B4-BE49-F238E27FC236}">
                      <a16:creationId xmlns:a16="http://schemas.microsoft.com/office/drawing/2014/main" id="{A7BC395A-638C-3F46-DC51-8ED18C96F56F}"/>
                    </a:ext>
                  </a:extLst>
                </p:cNvPr>
                <p:cNvSpPr/>
                <p:nvPr/>
              </p:nvSpPr>
              <p:spPr>
                <a:xfrm rot="16200000" flipH="1">
                  <a:off x="2515648" y="638107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5" name="Ellipse 495">
                  <a:extLst>
                    <a:ext uri="{FF2B5EF4-FFF2-40B4-BE49-F238E27FC236}">
                      <a16:creationId xmlns:a16="http://schemas.microsoft.com/office/drawing/2014/main" id="{7A508285-C79E-92E4-9803-8B98C8FC8619}"/>
                    </a:ext>
                  </a:extLst>
                </p:cNvPr>
                <p:cNvSpPr/>
                <p:nvPr/>
              </p:nvSpPr>
              <p:spPr>
                <a:xfrm rot="16200000" flipH="1">
                  <a:off x="2797375" y="60611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6" name="Ellipse 495">
                  <a:extLst>
                    <a:ext uri="{FF2B5EF4-FFF2-40B4-BE49-F238E27FC236}">
                      <a16:creationId xmlns:a16="http://schemas.microsoft.com/office/drawing/2014/main" id="{6904ACB7-7464-4146-7D63-7E015810633E}"/>
                    </a:ext>
                  </a:extLst>
                </p:cNvPr>
                <p:cNvSpPr/>
                <p:nvPr/>
              </p:nvSpPr>
              <p:spPr>
                <a:xfrm rot="16200000" flipH="1">
                  <a:off x="2782607" y="61135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7" name="Ellipse 495">
                  <a:extLst>
                    <a:ext uri="{FF2B5EF4-FFF2-40B4-BE49-F238E27FC236}">
                      <a16:creationId xmlns:a16="http://schemas.microsoft.com/office/drawing/2014/main" id="{72AF5B40-7804-4535-F8C2-423CD9650323}"/>
                    </a:ext>
                  </a:extLst>
                </p:cNvPr>
                <p:cNvSpPr/>
                <p:nvPr/>
              </p:nvSpPr>
              <p:spPr>
                <a:xfrm rot="16200000" flipH="1">
                  <a:off x="2793677" y="61497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8" name="Ellipse 495">
                  <a:extLst>
                    <a:ext uri="{FF2B5EF4-FFF2-40B4-BE49-F238E27FC236}">
                      <a16:creationId xmlns:a16="http://schemas.microsoft.com/office/drawing/2014/main" id="{83915EB7-A72C-B606-38AC-C96520B85DAA}"/>
                    </a:ext>
                  </a:extLst>
                </p:cNvPr>
                <p:cNvSpPr/>
                <p:nvPr/>
              </p:nvSpPr>
              <p:spPr>
                <a:xfrm rot="16200000" flipH="1">
                  <a:off x="2789987" y="62182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0" name="Ellipse 495">
                  <a:extLst>
                    <a:ext uri="{FF2B5EF4-FFF2-40B4-BE49-F238E27FC236}">
                      <a16:creationId xmlns:a16="http://schemas.microsoft.com/office/drawing/2014/main" id="{DC20DBBB-57FB-4E04-253B-89B6EB0B9333}"/>
                    </a:ext>
                  </a:extLst>
                </p:cNvPr>
                <p:cNvSpPr/>
                <p:nvPr/>
              </p:nvSpPr>
              <p:spPr>
                <a:xfrm rot="16200000" flipH="1">
                  <a:off x="2740687" y="608503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1" name="Ellipse 495">
                  <a:extLst>
                    <a:ext uri="{FF2B5EF4-FFF2-40B4-BE49-F238E27FC236}">
                      <a16:creationId xmlns:a16="http://schemas.microsoft.com/office/drawing/2014/main" id="{BB7DC6F6-AC5D-CC8D-5436-3D47FF5E266F}"/>
                    </a:ext>
                  </a:extLst>
                </p:cNvPr>
                <p:cNvSpPr/>
                <p:nvPr/>
              </p:nvSpPr>
              <p:spPr>
                <a:xfrm rot="16200000" flipH="1">
                  <a:off x="2715949" y="613821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2" name="Ellipse 495">
                  <a:extLst>
                    <a:ext uri="{FF2B5EF4-FFF2-40B4-BE49-F238E27FC236}">
                      <a16:creationId xmlns:a16="http://schemas.microsoft.com/office/drawing/2014/main" id="{165D3FFF-319B-36C6-52B3-C00B315B49B3}"/>
                    </a:ext>
                  </a:extLst>
                </p:cNvPr>
                <p:cNvSpPr/>
                <p:nvPr/>
              </p:nvSpPr>
              <p:spPr>
                <a:xfrm rot="16200000" flipH="1">
                  <a:off x="2747433" y="618101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3" name="Ellipse 495">
                  <a:extLst>
                    <a:ext uri="{FF2B5EF4-FFF2-40B4-BE49-F238E27FC236}">
                      <a16:creationId xmlns:a16="http://schemas.microsoft.com/office/drawing/2014/main" id="{3A32E021-B5D8-DED5-CF44-BCA49A5C33F4}"/>
                    </a:ext>
                  </a:extLst>
                </p:cNvPr>
                <p:cNvSpPr/>
                <p:nvPr/>
              </p:nvSpPr>
              <p:spPr>
                <a:xfrm rot="16200000" flipH="1">
                  <a:off x="2386101" y="612621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4" name="Ellipse 495">
                  <a:extLst>
                    <a:ext uri="{FF2B5EF4-FFF2-40B4-BE49-F238E27FC236}">
                      <a16:creationId xmlns:a16="http://schemas.microsoft.com/office/drawing/2014/main" id="{82B35E5B-68CF-934F-F1A8-27739A9E2A12}"/>
                    </a:ext>
                  </a:extLst>
                </p:cNvPr>
                <p:cNvSpPr/>
                <p:nvPr/>
              </p:nvSpPr>
              <p:spPr>
                <a:xfrm rot="16200000" flipH="1">
                  <a:off x="2389984" y="61769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5" name="Ellipse 495">
                  <a:extLst>
                    <a:ext uri="{FF2B5EF4-FFF2-40B4-BE49-F238E27FC236}">
                      <a16:creationId xmlns:a16="http://schemas.microsoft.com/office/drawing/2014/main" id="{A0A2F06A-0525-D80E-9CB4-211F923EFA1C}"/>
                    </a:ext>
                  </a:extLst>
                </p:cNvPr>
                <p:cNvSpPr/>
                <p:nvPr/>
              </p:nvSpPr>
              <p:spPr>
                <a:xfrm rot="16200000" flipH="1">
                  <a:off x="2422566" y="62521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6" name="Ellipse 495">
                  <a:extLst>
                    <a:ext uri="{FF2B5EF4-FFF2-40B4-BE49-F238E27FC236}">
                      <a16:creationId xmlns:a16="http://schemas.microsoft.com/office/drawing/2014/main" id="{F33A46AF-122A-1E56-A89C-718A2C15EE2E}"/>
                    </a:ext>
                  </a:extLst>
                </p:cNvPr>
                <p:cNvSpPr/>
                <p:nvPr/>
              </p:nvSpPr>
              <p:spPr>
                <a:xfrm rot="16200000" flipH="1">
                  <a:off x="2435190" y="60896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7" name="Ellipse 495">
                  <a:extLst>
                    <a:ext uri="{FF2B5EF4-FFF2-40B4-BE49-F238E27FC236}">
                      <a16:creationId xmlns:a16="http://schemas.microsoft.com/office/drawing/2014/main" id="{3A35E089-0F97-5F92-2595-974723E93602}"/>
                    </a:ext>
                  </a:extLst>
                </p:cNvPr>
                <p:cNvSpPr/>
                <p:nvPr/>
              </p:nvSpPr>
              <p:spPr>
                <a:xfrm rot="16200000" flipH="1">
                  <a:off x="2737739" y="625191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8" name="Ellipse 495">
                  <a:extLst>
                    <a:ext uri="{FF2B5EF4-FFF2-40B4-BE49-F238E27FC236}">
                      <a16:creationId xmlns:a16="http://schemas.microsoft.com/office/drawing/2014/main" id="{681DA413-60AF-F89A-10F1-A9F5F35DA6D0}"/>
                    </a:ext>
                  </a:extLst>
                </p:cNvPr>
                <p:cNvSpPr/>
                <p:nvPr/>
              </p:nvSpPr>
              <p:spPr>
                <a:xfrm rot="16200000" flipH="1">
                  <a:off x="2678172" y="608802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9" name="Ellipse 495">
                  <a:extLst>
                    <a:ext uri="{FF2B5EF4-FFF2-40B4-BE49-F238E27FC236}">
                      <a16:creationId xmlns:a16="http://schemas.microsoft.com/office/drawing/2014/main" id="{5F45F0C7-B136-4BB5-2B6E-D7588CD4CD62}"/>
                    </a:ext>
                  </a:extLst>
                </p:cNvPr>
                <p:cNvSpPr/>
                <p:nvPr/>
              </p:nvSpPr>
              <p:spPr>
                <a:xfrm rot="16200000" flipH="1">
                  <a:off x="2449243" y="614210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0" name="Ellipse 495">
                  <a:extLst>
                    <a:ext uri="{FF2B5EF4-FFF2-40B4-BE49-F238E27FC236}">
                      <a16:creationId xmlns:a16="http://schemas.microsoft.com/office/drawing/2014/main" id="{88969DC4-09BA-623F-EDB6-F80FA3B6DBD0}"/>
                    </a:ext>
                  </a:extLst>
                </p:cNvPr>
                <p:cNvSpPr/>
                <p:nvPr/>
              </p:nvSpPr>
              <p:spPr>
                <a:xfrm rot="16200000" flipH="1">
                  <a:off x="2498694" y="610496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1" name="Ellipse 495">
                  <a:extLst>
                    <a:ext uri="{FF2B5EF4-FFF2-40B4-BE49-F238E27FC236}">
                      <a16:creationId xmlns:a16="http://schemas.microsoft.com/office/drawing/2014/main" id="{A63C19EA-3315-9C33-D6D3-8E8C6166EE96}"/>
                    </a:ext>
                  </a:extLst>
                </p:cNvPr>
                <p:cNvSpPr/>
                <p:nvPr/>
              </p:nvSpPr>
              <p:spPr>
                <a:xfrm rot="16200000" flipH="1">
                  <a:off x="2429157" y="619765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2" name="Ellipse 495">
                  <a:extLst>
                    <a:ext uri="{FF2B5EF4-FFF2-40B4-BE49-F238E27FC236}">
                      <a16:creationId xmlns:a16="http://schemas.microsoft.com/office/drawing/2014/main" id="{4EE488BD-7EBB-5E43-9273-8ECF03E0D51E}"/>
                    </a:ext>
                  </a:extLst>
                </p:cNvPr>
                <p:cNvSpPr/>
                <p:nvPr/>
              </p:nvSpPr>
              <p:spPr>
                <a:xfrm rot="16200000" flipH="1">
                  <a:off x="2550065" y="635178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3" name="Ellipse 495">
                  <a:extLst>
                    <a:ext uri="{FF2B5EF4-FFF2-40B4-BE49-F238E27FC236}">
                      <a16:creationId xmlns:a16="http://schemas.microsoft.com/office/drawing/2014/main" id="{4A188D42-7FF3-A702-FD5B-41BCDF7AB6DC}"/>
                    </a:ext>
                  </a:extLst>
                </p:cNvPr>
                <p:cNvSpPr/>
                <p:nvPr/>
              </p:nvSpPr>
              <p:spPr>
                <a:xfrm rot="16200000" flipH="1">
                  <a:off x="2683099" y="636553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793" name="Ellipse 495">
                  <a:extLst>
                    <a:ext uri="{FF2B5EF4-FFF2-40B4-BE49-F238E27FC236}">
                      <a16:creationId xmlns:a16="http://schemas.microsoft.com/office/drawing/2014/main" id="{3BA5BDE5-CB98-04C4-5A3B-854288F56292}"/>
                    </a:ext>
                  </a:extLst>
                </p:cNvPr>
                <p:cNvSpPr/>
                <p:nvPr/>
              </p:nvSpPr>
              <p:spPr>
                <a:xfrm rot="16200000" flipH="1">
                  <a:off x="2705149" y="632944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794" name="Ellipse 495">
                  <a:extLst>
                    <a:ext uri="{FF2B5EF4-FFF2-40B4-BE49-F238E27FC236}">
                      <a16:creationId xmlns:a16="http://schemas.microsoft.com/office/drawing/2014/main" id="{9514D41E-883B-D77C-51F2-D9222114EC34}"/>
                    </a:ext>
                  </a:extLst>
                </p:cNvPr>
                <p:cNvSpPr/>
                <p:nvPr/>
              </p:nvSpPr>
              <p:spPr>
                <a:xfrm rot="16200000" flipH="1">
                  <a:off x="2719634" y="629715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795" name="Ellipse 495">
                  <a:extLst>
                    <a:ext uri="{FF2B5EF4-FFF2-40B4-BE49-F238E27FC236}">
                      <a16:creationId xmlns:a16="http://schemas.microsoft.com/office/drawing/2014/main" id="{16439AF4-70EF-036F-6517-832FF7793761}"/>
                    </a:ext>
                  </a:extLst>
                </p:cNvPr>
                <p:cNvSpPr/>
                <p:nvPr/>
              </p:nvSpPr>
              <p:spPr>
                <a:xfrm rot="16200000" flipH="1">
                  <a:off x="2636260" y="636953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796" name="Ellipse 495">
                  <a:extLst>
                    <a:ext uri="{FF2B5EF4-FFF2-40B4-BE49-F238E27FC236}">
                      <a16:creationId xmlns:a16="http://schemas.microsoft.com/office/drawing/2014/main" id="{CBC23D8E-A7C1-15E1-9111-2B99AB88212C}"/>
                    </a:ext>
                  </a:extLst>
                </p:cNvPr>
                <p:cNvSpPr/>
                <p:nvPr/>
              </p:nvSpPr>
              <p:spPr>
                <a:xfrm rot="16200000" flipH="1">
                  <a:off x="2495951" y="617716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797" name="Ellipse 495">
                  <a:extLst>
                    <a:ext uri="{FF2B5EF4-FFF2-40B4-BE49-F238E27FC236}">
                      <a16:creationId xmlns:a16="http://schemas.microsoft.com/office/drawing/2014/main" id="{CE710A17-7417-65CB-A75F-F31EA80E5381}"/>
                    </a:ext>
                  </a:extLst>
                </p:cNvPr>
                <p:cNvSpPr/>
                <p:nvPr/>
              </p:nvSpPr>
              <p:spPr>
                <a:xfrm rot="16200000" flipH="1">
                  <a:off x="2471997" y="621990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798" name="Ellipse 495">
                  <a:extLst>
                    <a:ext uri="{FF2B5EF4-FFF2-40B4-BE49-F238E27FC236}">
                      <a16:creationId xmlns:a16="http://schemas.microsoft.com/office/drawing/2014/main" id="{A009A09D-51DD-E919-9948-AC048CA506FD}"/>
                    </a:ext>
                  </a:extLst>
                </p:cNvPr>
                <p:cNvSpPr/>
                <p:nvPr/>
              </p:nvSpPr>
              <p:spPr>
                <a:xfrm rot="16200000" flipH="1">
                  <a:off x="2446199" y="628824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799" name="Ellipse 495">
                  <a:extLst>
                    <a:ext uri="{FF2B5EF4-FFF2-40B4-BE49-F238E27FC236}">
                      <a16:creationId xmlns:a16="http://schemas.microsoft.com/office/drawing/2014/main" id="{96E1BC30-7159-77A6-D4F3-13E77547463A}"/>
                    </a:ext>
                  </a:extLst>
                </p:cNvPr>
                <p:cNvSpPr/>
                <p:nvPr/>
              </p:nvSpPr>
              <p:spPr>
                <a:xfrm rot="16200000" flipH="1">
                  <a:off x="2513093" y="636681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0" name="Ellipse 495">
                  <a:extLst>
                    <a:ext uri="{FF2B5EF4-FFF2-40B4-BE49-F238E27FC236}">
                      <a16:creationId xmlns:a16="http://schemas.microsoft.com/office/drawing/2014/main" id="{D0773E00-0BE4-29FA-9F08-672D2C90E3E4}"/>
                    </a:ext>
                  </a:extLst>
                </p:cNvPr>
                <p:cNvSpPr/>
                <p:nvPr/>
              </p:nvSpPr>
              <p:spPr>
                <a:xfrm rot="16200000" flipH="1">
                  <a:off x="2475868" y="63276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1" name="Ellipse 495">
                  <a:extLst>
                    <a:ext uri="{FF2B5EF4-FFF2-40B4-BE49-F238E27FC236}">
                      <a16:creationId xmlns:a16="http://schemas.microsoft.com/office/drawing/2014/main" id="{244BF3D9-93D2-6892-3EC0-6E58562D2AE5}"/>
                    </a:ext>
                  </a:extLst>
                </p:cNvPr>
                <p:cNvSpPr/>
                <p:nvPr/>
              </p:nvSpPr>
              <p:spPr>
                <a:xfrm rot="16200000" flipH="1">
                  <a:off x="2506011" y="625700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2" name="Ellipse 495">
                  <a:extLst>
                    <a:ext uri="{FF2B5EF4-FFF2-40B4-BE49-F238E27FC236}">
                      <a16:creationId xmlns:a16="http://schemas.microsoft.com/office/drawing/2014/main" id="{DF8847E8-4125-00E1-1A61-3E2E2DF0B8C1}"/>
                    </a:ext>
                  </a:extLst>
                </p:cNvPr>
                <p:cNvSpPr/>
                <p:nvPr/>
              </p:nvSpPr>
              <p:spPr>
                <a:xfrm rot="16200000" flipH="1">
                  <a:off x="2506011" y="631795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3" name="Ellipse 495">
                  <a:extLst>
                    <a:ext uri="{FF2B5EF4-FFF2-40B4-BE49-F238E27FC236}">
                      <a16:creationId xmlns:a16="http://schemas.microsoft.com/office/drawing/2014/main" id="{C31B6A4F-7F1C-60A9-83D6-95E6160D88E3}"/>
                    </a:ext>
                  </a:extLst>
                </p:cNvPr>
                <p:cNvSpPr/>
                <p:nvPr/>
              </p:nvSpPr>
              <p:spPr>
                <a:xfrm rot="16200000" flipH="1">
                  <a:off x="2542194" y="615344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4" name="Ellipse 495">
                  <a:extLst>
                    <a:ext uri="{FF2B5EF4-FFF2-40B4-BE49-F238E27FC236}">
                      <a16:creationId xmlns:a16="http://schemas.microsoft.com/office/drawing/2014/main" id="{8759F220-7100-F58F-57D4-F8C6E2AD22F8}"/>
                    </a:ext>
                  </a:extLst>
                </p:cNvPr>
                <p:cNvSpPr/>
                <p:nvPr/>
              </p:nvSpPr>
              <p:spPr>
                <a:xfrm rot="16200000" flipH="1">
                  <a:off x="2540025" y="622564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5" name="Ellipse 495">
                  <a:extLst>
                    <a:ext uri="{FF2B5EF4-FFF2-40B4-BE49-F238E27FC236}">
                      <a16:creationId xmlns:a16="http://schemas.microsoft.com/office/drawing/2014/main" id="{4F18AA9D-BCE0-06EA-441C-B5D1622EAC99}"/>
                    </a:ext>
                  </a:extLst>
                </p:cNvPr>
                <p:cNvSpPr/>
                <p:nvPr/>
              </p:nvSpPr>
              <p:spPr>
                <a:xfrm rot="16200000" flipH="1">
                  <a:off x="2618097" y="632208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6" name="Ellipse 495">
                  <a:extLst>
                    <a:ext uri="{FF2B5EF4-FFF2-40B4-BE49-F238E27FC236}">
                      <a16:creationId xmlns:a16="http://schemas.microsoft.com/office/drawing/2014/main" id="{50091A57-E2E8-8A2B-2717-5D3AD4A41208}"/>
                    </a:ext>
                  </a:extLst>
                </p:cNvPr>
                <p:cNvSpPr/>
                <p:nvPr/>
              </p:nvSpPr>
              <p:spPr>
                <a:xfrm rot="16200000" flipH="1">
                  <a:off x="2563046" y="629375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7" name="Ellipse 495">
                  <a:extLst>
                    <a:ext uri="{FF2B5EF4-FFF2-40B4-BE49-F238E27FC236}">
                      <a16:creationId xmlns:a16="http://schemas.microsoft.com/office/drawing/2014/main" id="{23693B40-1EF9-6920-34B0-AF229F72E3F7}"/>
                    </a:ext>
                  </a:extLst>
                </p:cNvPr>
                <p:cNvSpPr/>
                <p:nvPr/>
              </p:nvSpPr>
              <p:spPr>
                <a:xfrm rot="16200000" flipH="1">
                  <a:off x="2602382" y="62738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8" name="Ellipse 495">
                  <a:extLst>
                    <a:ext uri="{FF2B5EF4-FFF2-40B4-BE49-F238E27FC236}">
                      <a16:creationId xmlns:a16="http://schemas.microsoft.com/office/drawing/2014/main" id="{D48B3742-F8F1-587C-A11C-98885C1C5C08}"/>
                    </a:ext>
                  </a:extLst>
                </p:cNvPr>
                <p:cNvSpPr/>
                <p:nvPr/>
              </p:nvSpPr>
              <p:spPr>
                <a:xfrm rot="16200000" flipH="1">
                  <a:off x="2594469" y="62182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09" name="Ellipse 495">
                  <a:extLst>
                    <a:ext uri="{FF2B5EF4-FFF2-40B4-BE49-F238E27FC236}">
                      <a16:creationId xmlns:a16="http://schemas.microsoft.com/office/drawing/2014/main" id="{DD7F135B-6B7B-E878-9C1C-8CFA7E76DBEC}"/>
                    </a:ext>
                  </a:extLst>
                </p:cNvPr>
                <p:cNvSpPr/>
                <p:nvPr/>
              </p:nvSpPr>
              <p:spPr>
                <a:xfrm rot="16200000" flipH="1">
                  <a:off x="2590380" y="616944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10" name="Ellipse 495">
                  <a:extLst>
                    <a:ext uri="{FF2B5EF4-FFF2-40B4-BE49-F238E27FC236}">
                      <a16:creationId xmlns:a16="http://schemas.microsoft.com/office/drawing/2014/main" id="{764033CC-A115-643A-590B-665C066657A6}"/>
                    </a:ext>
                  </a:extLst>
                </p:cNvPr>
                <p:cNvSpPr/>
                <p:nvPr/>
              </p:nvSpPr>
              <p:spPr>
                <a:xfrm rot="16200000" flipH="1">
                  <a:off x="2669975" y="627820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11" name="Ellipse 495">
                  <a:extLst>
                    <a:ext uri="{FF2B5EF4-FFF2-40B4-BE49-F238E27FC236}">
                      <a16:creationId xmlns:a16="http://schemas.microsoft.com/office/drawing/2014/main" id="{1F80B692-00DA-0524-3F54-455AC3FB3235}"/>
                    </a:ext>
                  </a:extLst>
                </p:cNvPr>
                <p:cNvSpPr/>
                <p:nvPr/>
              </p:nvSpPr>
              <p:spPr>
                <a:xfrm rot="16200000" flipH="1">
                  <a:off x="2690955" y="62173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12" name="Ellipse 495">
                  <a:extLst>
                    <a:ext uri="{FF2B5EF4-FFF2-40B4-BE49-F238E27FC236}">
                      <a16:creationId xmlns:a16="http://schemas.microsoft.com/office/drawing/2014/main" id="{6A32BA79-027E-A08C-4A9A-9D076A3E93BA}"/>
                    </a:ext>
                  </a:extLst>
                </p:cNvPr>
                <p:cNvSpPr/>
                <p:nvPr/>
              </p:nvSpPr>
              <p:spPr>
                <a:xfrm rot="16200000" flipH="1">
                  <a:off x="2643485" y="622832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13" name="Ellipse 495">
                  <a:extLst>
                    <a:ext uri="{FF2B5EF4-FFF2-40B4-BE49-F238E27FC236}">
                      <a16:creationId xmlns:a16="http://schemas.microsoft.com/office/drawing/2014/main" id="{940B3262-4989-317A-695D-A03FAA5DBC08}"/>
                    </a:ext>
                  </a:extLst>
                </p:cNvPr>
                <p:cNvSpPr/>
                <p:nvPr/>
              </p:nvSpPr>
              <p:spPr>
                <a:xfrm rot="16200000" flipH="1">
                  <a:off x="2675475" y="616318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14" name="Ellipse 495">
                  <a:extLst>
                    <a:ext uri="{FF2B5EF4-FFF2-40B4-BE49-F238E27FC236}">
                      <a16:creationId xmlns:a16="http://schemas.microsoft.com/office/drawing/2014/main" id="{1458E929-A1E4-7114-5279-E083E50D1239}"/>
                    </a:ext>
                  </a:extLst>
                </p:cNvPr>
                <p:cNvSpPr/>
                <p:nvPr/>
              </p:nvSpPr>
              <p:spPr>
                <a:xfrm rot="16200000" flipH="1">
                  <a:off x="2627383" y="61729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815" name="Ellipse 495">
                  <a:extLst>
                    <a:ext uri="{FF2B5EF4-FFF2-40B4-BE49-F238E27FC236}">
                      <a16:creationId xmlns:a16="http://schemas.microsoft.com/office/drawing/2014/main" id="{CB0C8728-E6A3-696C-F04F-199D17363EBA}"/>
                    </a:ext>
                  </a:extLst>
                </p:cNvPr>
                <p:cNvSpPr/>
                <p:nvPr/>
              </p:nvSpPr>
              <p:spPr>
                <a:xfrm rot="16200000" flipH="1">
                  <a:off x="2565211" y="612327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52" name="Ellipse 495">
                  <a:extLst>
                    <a:ext uri="{FF2B5EF4-FFF2-40B4-BE49-F238E27FC236}">
                      <a16:creationId xmlns:a16="http://schemas.microsoft.com/office/drawing/2014/main" id="{7D385E31-62FC-AF4A-EB3F-0DF44F64ACCA}"/>
                    </a:ext>
                  </a:extLst>
                </p:cNvPr>
                <p:cNvSpPr/>
                <p:nvPr/>
              </p:nvSpPr>
              <p:spPr>
                <a:xfrm rot="16200000" flipH="1">
                  <a:off x="2651135" y="61275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53" name="Ellipse 495">
                  <a:extLst>
                    <a:ext uri="{FF2B5EF4-FFF2-40B4-BE49-F238E27FC236}">
                      <a16:creationId xmlns:a16="http://schemas.microsoft.com/office/drawing/2014/main" id="{3CBB28F4-038A-FD10-3F71-54C4FC5805FB}"/>
                    </a:ext>
                  </a:extLst>
                </p:cNvPr>
                <p:cNvSpPr/>
                <p:nvPr/>
              </p:nvSpPr>
              <p:spPr>
                <a:xfrm rot="16200000" flipH="1">
                  <a:off x="2614037" y="608338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55" name="Ellipse 495">
                  <a:extLst>
                    <a:ext uri="{FF2B5EF4-FFF2-40B4-BE49-F238E27FC236}">
                      <a16:creationId xmlns:a16="http://schemas.microsoft.com/office/drawing/2014/main" id="{05C78790-061F-907E-2286-1B2234D359FD}"/>
                    </a:ext>
                  </a:extLst>
                </p:cNvPr>
                <p:cNvSpPr/>
                <p:nvPr/>
              </p:nvSpPr>
              <p:spPr>
                <a:xfrm rot="16200000" flipH="1">
                  <a:off x="2555085" y="60750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57" name="Ellipse 495">
                  <a:extLst>
                    <a:ext uri="{FF2B5EF4-FFF2-40B4-BE49-F238E27FC236}">
                      <a16:creationId xmlns:a16="http://schemas.microsoft.com/office/drawing/2014/main" id="{34F29A83-8B73-3987-8CFC-AD402315D089}"/>
                    </a:ext>
                  </a:extLst>
                </p:cNvPr>
                <p:cNvSpPr/>
                <p:nvPr/>
              </p:nvSpPr>
              <p:spPr>
                <a:xfrm rot="16200000" flipH="1">
                  <a:off x="2754821" y="558673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58" name="Ellipse 495">
                  <a:extLst>
                    <a:ext uri="{FF2B5EF4-FFF2-40B4-BE49-F238E27FC236}">
                      <a16:creationId xmlns:a16="http://schemas.microsoft.com/office/drawing/2014/main" id="{1569DBA1-8329-BEA3-8BD1-426502908952}"/>
                    </a:ext>
                  </a:extLst>
                </p:cNvPr>
                <p:cNvSpPr/>
                <p:nvPr/>
              </p:nvSpPr>
              <p:spPr>
                <a:xfrm rot="16200000" flipH="1">
                  <a:off x="2765890" y="562299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59" name="Ellipse 495">
                  <a:extLst>
                    <a:ext uri="{FF2B5EF4-FFF2-40B4-BE49-F238E27FC236}">
                      <a16:creationId xmlns:a16="http://schemas.microsoft.com/office/drawing/2014/main" id="{6F18877F-1CC6-6E08-BD70-9FE7EA4DA3EB}"/>
                    </a:ext>
                  </a:extLst>
                </p:cNvPr>
                <p:cNvSpPr/>
                <p:nvPr/>
              </p:nvSpPr>
              <p:spPr>
                <a:xfrm rot="16200000" flipH="1">
                  <a:off x="2762201" y="569148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0" name="Ellipse 495">
                  <a:extLst>
                    <a:ext uri="{FF2B5EF4-FFF2-40B4-BE49-F238E27FC236}">
                      <a16:creationId xmlns:a16="http://schemas.microsoft.com/office/drawing/2014/main" id="{1CF941A8-2C8B-F5D9-2429-569B74A51F63}"/>
                    </a:ext>
                  </a:extLst>
                </p:cNvPr>
                <p:cNvSpPr/>
                <p:nvPr/>
              </p:nvSpPr>
              <p:spPr>
                <a:xfrm rot="16200000" flipH="1">
                  <a:off x="2712900" y="55582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1" name="Ellipse 495">
                  <a:extLst>
                    <a:ext uri="{FF2B5EF4-FFF2-40B4-BE49-F238E27FC236}">
                      <a16:creationId xmlns:a16="http://schemas.microsoft.com/office/drawing/2014/main" id="{67493975-463B-70EE-0C8F-577F15900AAE}"/>
                    </a:ext>
                  </a:extLst>
                </p:cNvPr>
                <p:cNvSpPr/>
                <p:nvPr/>
              </p:nvSpPr>
              <p:spPr>
                <a:xfrm rot="16200000" flipH="1">
                  <a:off x="2688162" y="561142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2" name="Ellipse 495">
                  <a:extLst>
                    <a:ext uri="{FF2B5EF4-FFF2-40B4-BE49-F238E27FC236}">
                      <a16:creationId xmlns:a16="http://schemas.microsoft.com/office/drawing/2014/main" id="{502CA2A2-F385-E6D5-F616-C34834981EC3}"/>
                    </a:ext>
                  </a:extLst>
                </p:cNvPr>
                <p:cNvSpPr/>
                <p:nvPr/>
              </p:nvSpPr>
              <p:spPr>
                <a:xfrm rot="16200000" flipH="1">
                  <a:off x="2719647" y="565423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3" name="Ellipse 495">
                  <a:extLst>
                    <a:ext uri="{FF2B5EF4-FFF2-40B4-BE49-F238E27FC236}">
                      <a16:creationId xmlns:a16="http://schemas.microsoft.com/office/drawing/2014/main" id="{1A3636F8-2D05-D325-E5E3-02E9343BA4F1}"/>
                    </a:ext>
                  </a:extLst>
                </p:cNvPr>
                <p:cNvSpPr/>
                <p:nvPr/>
              </p:nvSpPr>
              <p:spPr>
                <a:xfrm rot="16200000" flipH="1">
                  <a:off x="2650386" y="556124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4" name="Ellipse 495">
                  <a:extLst>
                    <a:ext uri="{FF2B5EF4-FFF2-40B4-BE49-F238E27FC236}">
                      <a16:creationId xmlns:a16="http://schemas.microsoft.com/office/drawing/2014/main" id="{9FBC8CCE-3B66-3FF4-AD58-E1F66ECB0F2D}"/>
                    </a:ext>
                  </a:extLst>
                </p:cNvPr>
                <p:cNvSpPr/>
                <p:nvPr/>
              </p:nvSpPr>
              <p:spPr>
                <a:xfrm rot="16200000" flipH="1">
                  <a:off x="2421456" y="561531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5" name="Ellipse 495">
                  <a:extLst>
                    <a:ext uri="{FF2B5EF4-FFF2-40B4-BE49-F238E27FC236}">
                      <a16:creationId xmlns:a16="http://schemas.microsoft.com/office/drawing/2014/main" id="{16A38B91-1BAE-FF1B-EC57-E3C09750695D}"/>
                    </a:ext>
                  </a:extLst>
                </p:cNvPr>
                <p:cNvSpPr/>
                <p:nvPr/>
              </p:nvSpPr>
              <p:spPr>
                <a:xfrm rot="16200000" flipH="1">
                  <a:off x="2470907" y="557817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6" name="Ellipse 495">
                  <a:extLst>
                    <a:ext uri="{FF2B5EF4-FFF2-40B4-BE49-F238E27FC236}">
                      <a16:creationId xmlns:a16="http://schemas.microsoft.com/office/drawing/2014/main" id="{C63A7C8E-95CF-56C2-7DF1-C234C9815D4B}"/>
                    </a:ext>
                  </a:extLst>
                </p:cNvPr>
                <p:cNvSpPr/>
                <p:nvPr/>
              </p:nvSpPr>
              <p:spPr>
                <a:xfrm rot="16200000" flipH="1">
                  <a:off x="2468164" y="565038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7" name="Ellipse 495">
                  <a:extLst>
                    <a:ext uri="{FF2B5EF4-FFF2-40B4-BE49-F238E27FC236}">
                      <a16:creationId xmlns:a16="http://schemas.microsoft.com/office/drawing/2014/main" id="{1EDFD27B-A3A0-ECA5-A869-ABD3B6C60AF0}"/>
                    </a:ext>
                  </a:extLst>
                </p:cNvPr>
                <p:cNvSpPr/>
                <p:nvPr/>
              </p:nvSpPr>
              <p:spPr>
                <a:xfrm rot="16200000" flipH="1">
                  <a:off x="2444211" y="569312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8" name="Ellipse 495">
                  <a:extLst>
                    <a:ext uri="{FF2B5EF4-FFF2-40B4-BE49-F238E27FC236}">
                      <a16:creationId xmlns:a16="http://schemas.microsoft.com/office/drawing/2014/main" id="{E183E344-4B25-B191-15A2-783A2B061BEB}"/>
                    </a:ext>
                  </a:extLst>
                </p:cNvPr>
                <p:cNvSpPr/>
                <p:nvPr/>
              </p:nvSpPr>
              <p:spPr>
                <a:xfrm rot="16200000" flipH="1">
                  <a:off x="2514408" y="56266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69" name="Ellipse 495">
                  <a:extLst>
                    <a:ext uri="{FF2B5EF4-FFF2-40B4-BE49-F238E27FC236}">
                      <a16:creationId xmlns:a16="http://schemas.microsoft.com/office/drawing/2014/main" id="{132C164E-187E-93B4-03DB-FDA103C917DF}"/>
                    </a:ext>
                  </a:extLst>
                </p:cNvPr>
                <p:cNvSpPr/>
                <p:nvPr/>
              </p:nvSpPr>
              <p:spPr>
                <a:xfrm rot="16200000" flipH="1">
                  <a:off x="2512238" y="569886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70" name="Ellipse 495">
                  <a:extLst>
                    <a:ext uri="{FF2B5EF4-FFF2-40B4-BE49-F238E27FC236}">
                      <a16:creationId xmlns:a16="http://schemas.microsoft.com/office/drawing/2014/main" id="{C41E7C00-4334-0F13-8D19-7B1CBE83F0D3}"/>
                    </a:ext>
                  </a:extLst>
                </p:cNvPr>
                <p:cNvSpPr/>
                <p:nvPr/>
              </p:nvSpPr>
              <p:spPr>
                <a:xfrm rot="16200000" flipH="1">
                  <a:off x="2566683" y="569148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73" name="Ellipse 495">
                  <a:extLst>
                    <a:ext uri="{FF2B5EF4-FFF2-40B4-BE49-F238E27FC236}">
                      <a16:creationId xmlns:a16="http://schemas.microsoft.com/office/drawing/2014/main" id="{0881A4B5-1A4E-A101-8F44-E1B4B68C5139}"/>
                    </a:ext>
                  </a:extLst>
                </p:cNvPr>
                <p:cNvSpPr/>
                <p:nvPr/>
              </p:nvSpPr>
              <p:spPr>
                <a:xfrm rot="16200000" flipH="1">
                  <a:off x="2562593" y="56426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74" name="Ellipse 495">
                  <a:extLst>
                    <a:ext uri="{FF2B5EF4-FFF2-40B4-BE49-F238E27FC236}">
                      <a16:creationId xmlns:a16="http://schemas.microsoft.com/office/drawing/2014/main" id="{E7620EC1-B1DA-FAC3-6D85-34081EA898CA}"/>
                    </a:ext>
                  </a:extLst>
                </p:cNvPr>
                <p:cNvSpPr/>
                <p:nvPr/>
              </p:nvSpPr>
              <p:spPr>
                <a:xfrm rot="16200000" flipH="1">
                  <a:off x="2663169" y="569053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75" name="Ellipse 495">
                  <a:extLst>
                    <a:ext uri="{FF2B5EF4-FFF2-40B4-BE49-F238E27FC236}">
                      <a16:creationId xmlns:a16="http://schemas.microsoft.com/office/drawing/2014/main" id="{BB320FE5-9EC8-A6F6-2ECB-7DD46E3E19F5}"/>
                    </a:ext>
                  </a:extLst>
                </p:cNvPr>
                <p:cNvSpPr/>
                <p:nvPr/>
              </p:nvSpPr>
              <p:spPr>
                <a:xfrm rot="16200000" flipH="1">
                  <a:off x="2615699" y="570154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76" name="Ellipse 495">
                  <a:extLst>
                    <a:ext uri="{FF2B5EF4-FFF2-40B4-BE49-F238E27FC236}">
                      <a16:creationId xmlns:a16="http://schemas.microsoft.com/office/drawing/2014/main" id="{EE9EAD62-63CF-D9FC-F6DF-78FEE853779C}"/>
                    </a:ext>
                  </a:extLst>
                </p:cNvPr>
                <p:cNvSpPr/>
                <p:nvPr/>
              </p:nvSpPr>
              <p:spPr>
                <a:xfrm rot="16200000" flipH="1">
                  <a:off x="2647688" y="563639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77" name="Ellipse 495">
                  <a:extLst>
                    <a:ext uri="{FF2B5EF4-FFF2-40B4-BE49-F238E27FC236}">
                      <a16:creationId xmlns:a16="http://schemas.microsoft.com/office/drawing/2014/main" id="{15C14150-4DBE-1CFD-98AC-BAEBBE4C41D3}"/>
                    </a:ext>
                  </a:extLst>
                </p:cNvPr>
                <p:cNvSpPr/>
                <p:nvPr/>
              </p:nvSpPr>
              <p:spPr>
                <a:xfrm rot="16200000" flipH="1">
                  <a:off x="2599596" y="564619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78" name="Ellipse 495">
                  <a:extLst>
                    <a:ext uri="{FF2B5EF4-FFF2-40B4-BE49-F238E27FC236}">
                      <a16:creationId xmlns:a16="http://schemas.microsoft.com/office/drawing/2014/main" id="{0C16BF7E-A77F-A255-EFF1-9097EA4B03C8}"/>
                    </a:ext>
                  </a:extLst>
                </p:cNvPr>
                <p:cNvSpPr/>
                <p:nvPr/>
              </p:nvSpPr>
              <p:spPr>
                <a:xfrm rot="16200000" flipH="1">
                  <a:off x="2537425" y="559648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79" name="Ellipse 495">
                  <a:extLst>
                    <a:ext uri="{FF2B5EF4-FFF2-40B4-BE49-F238E27FC236}">
                      <a16:creationId xmlns:a16="http://schemas.microsoft.com/office/drawing/2014/main" id="{8374131F-3AD8-D851-913C-FD7DC3D9B919}"/>
                    </a:ext>
                  </a:extLst>
                </p:cNvPr>
                <p:cNvSpPr/>
                <p:nvPr/>
              </p:nvSpPr>
              <p:spPr>
                <a:xfrm rot="16200000" flipH="1">
                  <a:off x="2623349" y="560074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80" name="Ellipse 495">
                  <a:extLst>
                    <a:ext uri="{FF2B5EF4-FFF2-40B4-BE49-F238E27FC236}">
                      <a16:creationId xmlns:a16="http://schemas.microsoft.com/office/drawing/2014/main" id="{A918EB95-E276-1F78-D722-BEAFD55B5DD2}"/>
                    </a:ext>
                  </a:extLst>
                </p:cNvPr>
                <p:cNvSpPr/>
                <p:nvPr/>
              </p:nvSpPr>
              <p:spPr>
                <a:xfrm rot="16200000" flipH="1">
                  <a:off x="2586250" y="55565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81" name="Ellipse 495">
                  <a:extLst>
                    <a:ext uri="{FF2B5EF4-FFF2-40B4-BE49-F238E27FC236}">
                      <a16:creationId xmlns:a16="http://schemas.microsoft.com/office/drawing/2014/main" id="{A82E262E-7E2F-91AF-88D2-91DE1B52816C}"/>
                    </a:ext>
                  </a:extLst>
                </p:cNvPr>
                <p:cNvSpPr/>
                <p:nvPr/>
              </p:nvSpPr>
              <p:spPr>
                <a:xfrm rot="16200000" flipH="1">
                  <a:off x="2728996" y="595572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82" name="Ellipse 495">
                  <a:extLst>
                    <a:ext uri="{FF2B5EF4-FFF2-40B4-BE49-F238E27FC236}">
                      <a16:creationId xmlns:a16="http://schemas.microsoft.com/office/drawing/2014/main" id="{D53874A4-295D-64FA-87A9-305C639722C9}"/>
                    </a:ext>
                  </a:extLst>
                </p:cNvPr>
                <p:cNvSpPr/>
                <p:nvPr/>
              </p:nvSpPr>
              <p:spPr>
                <a:xfrm rot="16200000" flipH="1">
                  <a:off x="2772054" y="602103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83" name="Ellipse 495">
                  <a:extLst>
                    <a:ext uri="{FF2B5EF4-FFF2-40B4-BE49-F238E27FC236}">
                      <a16:creationId xmlns:a16="http://schemas.microsoft.com/office/drawing/2014/main" id="{834ADFB6-B8DA-4EFD-F0FF-7AEC5C0EA9D9}"/>
                    </a:ext>
                  </a:extLst>
                </p:cNvPr>
                <p:cNvSpPr/>
                <p:nvPr/>
              </p:nvSpPr>
              <p:spPr>
                <a:xfrm rot="16200000" flipH="1">
                  <a:off x="2354975" y="602083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84" name="Ellipse 495">
                  <a:extLst>
                    <a:ext uri="{FF2B5EF4-FFF2-40B4-BE49-F238E27FC236}">
                      <a16:creationId xmlns:a16="http://schemas.microsoft.com/office/drawing/2014/main" id="{7C98B9F1-21F6-835C-F89A-820C8E67C563}"/>
                    </a:ext>
                  </a:extLst>
                </p:cNvPr>
                <p:cNvSpPr/>
                <p:nvPr/>
              </p:nvSpPr>
              <p:spPr>
                <a:xfrm rot="16200000" flipH="1">
                  <a:off x="2488113" y="574863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85" name="Ellipse 495">
                  <a:extLst>
                    <a:ext uri="{FF2B5EF4-FFF2-40B4-BE49-F238E27FC236}">
                      <a16:creationId xmlns:a16="http://schemas.microsoft.com/office/drawing/2014/main" id="{00FC52B4-1A90-2D18-AF5F-FBE9B6C3E6C2}"/>
                    </a:ext>
                  </a:extLst>
                </p:cNvPr>
                <p:cNvSpPr/>
                <p:nvPr/>
              </p:nvSpPr>
              <p:spPr>
                <a:xfrm rot="16200000" flipH="1">
                  <a:off x="2349044" y="596021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86" name="Ellipse 495">
                  <a:extLst>
                    <a:ext uri="{FF2B5EF4-FFF2-40B4-BE49-F238E27FC236}">
                      <a16:creationId xmlns:a16="http://schemas.microsoft.com/office/drawing/2014/main" id="{91D7418C-8124-9DB0-7F21-30D11B616ED0}"/>
                    </a:ext>
                  </a:extLst>
                </p:cNvPr>
                <p:cNvSpPr/>
                <p:nvPr/>
              </p:nvSpPr>
              <p:spPr>
                <a:xfrm rot="16200000" flipH="1">
                  <a:off x="2404614" y="600154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87" name="Ellipse 495">
                  <a:extLst>
                    <a:ext uri="{FF2B5EF4-FFF2-40B4-BE49-F238E27FC236}">
                      <a16:creationId xmlns:a16="http://schemas.microsoft.com/office/drawing/2014/main" id="{A389E6B2-1E65-232F-595B-798911483164}"/>
                    </a:ext>
                  </a:extLst>
                </p:cNvPr>
                <p:cNvSpPr/>
                <p:nvPr/>
              </p:nvSpPr>
              <p:spPr>
                <a:xfrm rot="16200000" flipH="1">
                  <a:off x="2555240" y="597147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188" name="Ellipse 495">
                  <a:extLst>
                    <a:ext uri="{FF2B5EF4-FFF2-40B4-BE49-F238E27FC236}">
                      <a16:creationId xmlns:a16="http://schemas.microsoft.com/office/drawing/2014/main" id="{92A726CA-B224-4919-5805-F5D72A309B04}"/>
                    </a:ext>
                  </a:extLst>
                </p:cNvPr>
                <p:cNvSpPr/>
                <p:nvPr/>
              </p:nvSpPr>
              <p:spPr>
                <a:xfrm rot="16200000" flipH="1">
                  <a:off x="2533894" y="601396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07" name="Ellipse 495">
                  <a:extLst>
                    <a:ext uri="{FF2B5EF4-FFF2-40B4-BE49-F238E27FC236}">
                      <a16:creationId xmlns:a16="http://schemas.microsoft.com/office/drawing/2014/main" id="{ADB32EE9-856A-3ED7-03EE-6C20F1034CD3}"/>
                    </a:ext>
                  </a:extLst>
                </p:cNvPr>
                <p:cNvSpPr/>
                <p:nvPr/>
              </p:nvSpPr>
              <p:spPr>
                <a:xfrm rot="16200000" flipH="1">
                  <a:off x="2445681" y="601682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08" name="Ellipse 495">
                  <a:extLst>
                    <a:ext uri="{FF2B5EF4-FFF2-40B4-BE49-F238E27FC236}">
                      <a16:creationId xmlns:a16="http://schemas.microsoft.com/office/drawing/2014/main" id="{80B07E38-F600-7751-1050-5A130CE6FF7D}"/>
                    </a:ext>
                  </a:extLst>
                </p:cNvPr>
                <p:cNvSpPr/>
                <p:nvPr/>
              </p:nvSpPr>
              <p:spPr>
                <a:xfrm rot="16200000" flipH="1">
                  <a:off x="2489588" y="598559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09" name="Ellipse 495">
                  <a:extLst>
                    <a:ext uri="{FF2B5EF4-FFF2-40B4-BE49-F238E27FC236}">
                      <a16:creationId xmlns:a16="http://schemas.microsoft.com/office/drawing/2014/main" id="{27C36510-13B0-75BC-6012-6991FBA2DBB7}"/>
                    </a:ext>
                  </a:extLst>
                </p:cNvPr>
                <p:cNvSpPr/>
                <p:nvPr/>
              </p:nvSpPr>
              <p:spPr>
                <a:xfrm rot="16200000" flipH="1">
                  <a:off x="2605825" y="604177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0" name="Ellipse 495">
                  <a:extLst>
                    <a:ext uri="{FF2B5EF4-FFF2-40B4-BE49-F238E27FC236}">
                      <a16:creationId xmlns:a16="http://schemas.microsoft.com/office/drawing/2014/main" id="{82A3228B-51BB-7BD8-3EBF-C74E313D06DF}"/>
                    </a:ext>
                  </a:extLst>
                </p:cNvPr>
                <p:cNvSpPr/>
                <p:nvPr/>
              </p:nvSpPr>
              <p:spPr>
                <a:xfrm rot="16200000" flipH="1">
                  <a:off x="2672774" y="60227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1" name="Ellipse 495">
                  <a:extLst>
                    <a:ext uri="{FF2B5EF4-FFF2-40B4-BE49-F238E27FC236}">
                      <a16:creationId xmlns:a16="http://schemas.microsoft.com/office/drawing/2014/main" id="{E8833D89-A2D2-2397-DB55-66EBD54A152A}"/>
                    </a:ext>
                  </a:extLst>
                </p:cNvPr>
                <p:cNvSpPr/>
                <p:nvPr/>
              </p:nvSpPr>
              <p:spPr>
                <a:xfrm rot="16200000" flipH="1">
                  <a:off x="2410332" y="594818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2" name="Ellipse 495">
                  <a:extLst>
                    <a:ext uri="{FF2B5EF4-FFF2-40B4-BE49-F238E27FC236}">
                      <a16:creationId xmlns:a16="http://schemas.microsoft.com/office/drawing/2014/main" id="{E29B44BE-3D7E-43B1-7AF5-EF0E3CDF3BBC}"/>
                    </a:ext>
                  </a:extLst>
                </p:cNvPr>
                <p:cNvSpPr/>
                <p:nvPr/>
              </p:nvSpPr>
              <p:spPr>
                <a:xfrm rot="16200000" flipH="1">
                  <a:off x="2524005" y="592846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3" name="Ellipse 495">
                  <a:extLst>
                    <a:ext uri="{FF2B5EF4-FFF2-40B4-BE49-F238E27FC236}">
                      <a16:creationId xmlns:a16="http://schemas.microsoft.com/office/drawing/2014/main" id="{0D2A02FE-7788-2003-2768-C661D455F2D2}"/>
                    </a:ext>
                  </a:extLst>
                </p:cNvPr>
                <p:cNvSpPr/>
                <p:nvPr/>
              </p:nvSpPr>
              <p:spPr>
                <a:xfrm rot="16200000" flipH="1">
                  <a:off x="2600376" y="600256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4" name="Ellipse 495">
                  <a:extLst>
                    <a:ext uri="{FF2B5EF4-FFF2-40B4-BE49-F238E27FC236}">
                      <a16:creationId xmlns:a16="http://schemas.microsoft.com/office/drawing/2014/main" id="{87493DB2-7FE9-B4A7-005D-B2F4D0F231D9}"/>
                    </a:ext>
                  </a:extLst>
                </p:cNvPr>
                <p:cNvSpPr/>
                <p:nvPr/>
              </p:nvSpPr>
              <p:spPr>
                <a:xfrm rot="16200000" flipH="1">
                  <a:off x="2672308" y="59703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5" name="Ellipse 495">
                  <a:extLst>
                    <a:ext uri="{FF2B5EF4-FFF2-40B4-BE49-F238E27FC236}">
                      <a16:creationId xmlns:a16="http://schemas.microsoft.com/office/drawing/2014/main" id="{FB67771A-B251-95F6-4A7B-70DCF454E5E8}"/>
                    </a:ext>
                  </a:extLst>
                </p:cNvPr>
                <p:cNvSpPr/>
                <p:nvPr/>
              </p:nvSpPr>
              <p:spPr>
                <a:xfrm rot="16200000" flipH="1">
                  <a:off x="2610200" y="594621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6" name="Ellipse 495">
                  <a:extLst>
                    <a:ext uri="{FF2B5EF4-FFF2-40B4-BE49-F238E27FC236}">
                      <a16:creationId xmlns:a16="http://schemas.microsoft.com/office/drawing/2014/main" id="{BF0F739D-524B-F6C4-12BB-4C32C9101CD7}"/>
                    </a:ext>
                  </a:extLst>
                </p:cNvPr>
                <p:cNvSpPr/>
                <p:nvPr/>
              </p:nvSpPr>
              <p:spPr>
                <a:xfrm rot="16200000" flipH="1">
                  <a:off x="2455867" y="59434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7" name="Ellipse 495">
                  <a:extLst>
                    <a:ext uri="{FF2B5EF4-FFF2-40B4-BE49-F238E27FC236}">
                      <a16:creationId xmlns:a16="http://schemas.microsoft.com/office/drawing/2014/main" id="{A42F316A-B682-0BB8-0F6C-D11848C2AAEA}"/>
                    </a:ext>
                  </a:extLst>
                </p:cNvPr>
                <p:cNvSpPr/>
                <p:nvPr/>
              </p:nvSpPr>
              <p:spPr>
                <a:xfrm rot="16200000" flipH="1">
                  <a:off x="2400016" y="605121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8" name="Ellipse 495">
                  <a:extLst>
                    <a:ext uri="{FF2B5EF4-FFF2-40B4-BE49-F238E27FC236}">
                      <a16:creationId xmlns:a16="http://schemas.microsoft.com/office/drawing/2014/main" id="{A2867BC1-D7DB-2841-DC42-43AE0EBE28C1}"/>
                    </a:ext>
                  </a:extLst>
                </p:cNvPr>
                <p:cNvSpPr/>
                <p:nvPr/>
              </p:nvSpPr>
              <p:spPr>
                <a:xfrm rot="16200000" flipH="1">
                  <a:off x="2489818" y="60504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19" name="Ellipse 495">
                  <a:extLst>
                    <a:ext uri="{FF2B5EF4-FFF2-40B4-BE49-F238E27FC236}">
                      <a16:creationId xmlns:a16="http://schemas.microsoft.com/office/drawing/2014/main" id="{717A5164-B73A-63BE-D904-CF3F7DAFF5FB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807577" y="600818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0" name="Ellipse 495">
                  <a:extLst>
                    <a:ext uri="{FF2B5EF4-FFF2-40B4-BE49-F238E27FC236}">
                      <a16:creationId xmlns:a16="http://schemas.microsoft.com/office/drawing/2014/main" id="{A11F7B07-0CB9-26A6-8E93-B9BD71BBF28C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94076" y="572722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1" name="Ellipse 495">
                  <a:extLst>
                    <a:ext uri="{FF2B5EF4-FFF2-40B4-BE49-F238E27FC236}">
                      <a16:creationId xmlns:a16="http://schemas.microsoft.com/office/drawing/2014/main" id="{98ED9756-5A37-6F06-9146-DD22997EF7EC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95314" y="57852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2" name="Ellipse 495">
                  <a:extLst>
                    <a:ext uri="{FF2B5EF4-FFF2-40B4-BE49-F238E27FC236}">
                      <a16:creationId xmlns:a16="http://schemas.microsoft.com/office/drawing/2014/main" id="{67989CC6-9DC1-B546-3BAD-09B7F5C802E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90397" y="59510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3" name="Ellipse 495">
                  <a:extLst>
                    <a:ext uri="{FF2B5EF4-FFF2-40B4-BE49-F238E27FC236}">
                      <a16:creationId xmlns:a16="http://schemas.microsoft.com/office/drawing/2014/main" id="{0E60719C-176D-908B-ED6B-4052863C9B6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97106" y="58931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4" name="Ellipse 495">
                  <a:extLst>
                    <a:ext uri="{FF2B5EF4-FFF2-40B4-BE49-F238E27FC236}">
                      <a16:creationId xmlns:a16="http://schemas.microsoft.com/office/drawing/2014/main" id="{42484F35-F101-0AAE-78A6-51C051D5E2DE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808461" y="58356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5" name="Ellipse 495">
                  <a:extLst>
                    <a:ext uri="{FF2B5EF4-FFF2-40B4-BE49-F238E27FC236}">
                      <a16:creationId xmlns:a16="http://schemas.microsoft.com/office/drawing/2014/main" id="{34166289-78FE-3E5E-4B4D-C54298172C02}"/>
                    </a:ext>
                  </a:extLst>
                </p:cNvPr>
                <p:cNvSpPr/>
                <p:nvPr/>
              </p:nvSpPr>
              <p:spPr>
                <a:xfrm rot="16200000">
                  <a:off x="2531008" y="544492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6" name="Ellipse 495">
                  <a:extLst>
                    <a:ext uri="{FF2B5EF4-FFF2-40B4-BE49-F238E27FC236}">
                      <a16:creationId xmlns:a16="http://schemas.microsoft.com/office/drawing/2014/main" id="{D3BC12BC-6C10-104A-F805-30D4606E78B4}"/>
                    </a:ext>
                  </a:extLst>
                </p:cNvPr>
                <p:cNvSpPr/>
                <p:nvPr/>
              </p:nvSpPr>
              <p:spPr>
                <a:xfrm rot="16200000">
                  <a:off x="2602231" y="54363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7" name="Ellipse 495">
                  <a:extLst>
                    <a:ext uri="{FF2B5EF4-FFF2-40B4-BE49-F238E27FC236}">
                      <a16:creationId xmlns:a16="http://schemas.microsoft.com/office/drawing/2014/main" id="{61583116-44C2-24A4-330B-1C32F507CB0C}"/>
                    </a:ext>
                  </a:extLst>
                </p:cNvPr>
                <p:cNvSpPr/>
                <p:nvPr/>
              </p:nvSpPr>
              <p:spPr>
                <a:xfrm rot="16200000">
                  <a:off x="2660013" y="54570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8" name="Ellipse 495">
                  <a:extLst>
                    <a:ext uri="{FF2B5EF4-FFF2-40B4-BE49-F238E27FC236}">
                      <a16:creationId xmlns:a16="http://schemas.microsoft.com/office/drawing/2014/main" id="{B7A86463-A9C2-5BFC-3D87-90B782587DCC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61053" y="574990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29" name="Ellipse 495">
                  <a:extLst>
                    <a:ext uri="{FF2B5EF4-FFF2-40B4-BE49-F238E27FC236}">
                      <a16:creationId xmlns:a16="http://schemas.microsoft.com/office/drawing/2014/main" id="{43BEF9DF-E02A-3866-4B43-025C6F1D8C73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62193" y="58097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0" name="Ellipse 495">
                  <a:extLst>
                    <a:ext uri="{FF2B5EF4-FFF2-40B4-BE49-F238E27FC236}">
                      <a16:creationId xmlns:a16="http://schemas.microsoft.com/office/drawing/2014/main" id="{6C993FF2-2B6F-F009-074F-C5649FD6EE61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46084" y="587611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1" name="Ellipse 495">
                  <a:extLst>
                    <a:ext uri="{FF2B5EF4-FFF2-40B4-BE49-F238E27FC236}">
                      <a16:creationId xmlns:a16="http://schemas.microsoft.com/office/drawing/2014/main" id="{AE61F63A-42BF-8F65-480A-3C43AAA54B2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392508" y="565390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2" name="Ellipse 495">
                  <a:extLst>
                    <a:ext uri="{FF2B5EF4-FFF2-40B4-BE49-F238E27FC236}">
                      <a16:creationId xmlns:a16="http://schemas.microsoft.com/office/drawing/2014/main" id="{664EF5CD-AA2A-6AC3-7F68-982A85DD925B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381066" y="572060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3" name="Ellipse 495">
                  <a:extLst>
                    <a:ext uri="{FF2B5EF4-FFF2-40B4-BE49-F238E27FC236}">
                      <a16:creationId xmlns:a16="http://schemas.microsoft.com/office/drawing/2014/main" id="{C6993E79-FAED-CC9A-2977-AD1F61BCB75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21052" y="60601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4" name="Ellipse 495">
                  <a:extLst>
                    <a:ext uri="{FF2B5EF4-FFF2-40B4-BE49-F238E27FC236}">
                      <a16:creationId xmlns:a16="http://schemas.microsoft.com/office/drawing/2014/main" id="{547ED5B3-AE83-FBD2-E238-1537232F8F5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373924" y="576400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5" name="Ellipse 495">
                  <a:extLst>
                    <a:ext uri="{FF2B5EF4-FFF2-40B4-BE49-F238E27FC236}">
                      <a16:creationId xmlns:a16="http://schemas.microsoft.com/office/drawing/2014/main" id="{CBF574B2-C155-BE19-762E-E9599431F50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353095" y="582840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6" name="Ellipse 495">
                  <a:extLst>
                    <a:ext uri="{FF2B5EF4-FFF2-40B4-BE49-F238E27FC236}">
                      <a16:creationId xmlns:a16="http://schemas.microsoft.com/office/drawing/2014/main" id="{5D6FD685-296C-BB8A-4D2D-934DCA390CE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12736" y="576959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7" name="Ellipse 495">
                  <a:extLst>
                    <a:ext uri="{FF2B5EF4-FFF2-40B4-BE49-F238E27FC236}">
                      <a16:creationId xmlns:a16="http://schemas.microsoft.com/office/drawing/2014/main" id="{65BEA505-DDA2-E08E-5433-B53ACC2E5795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10543" y="582437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8" name="Ellipse 495">
                  <a:extLst>
                    <a:ext uri="{FF2B5EF4-FFF2-40B4-BE49-F238E27FC236}">
                      <a16:creationId xmlns:a16="http://schemas.microsoft.com/office/drawing/2014/main" id="{70EDBA1F-2371-8861-943D-D25460EE9B4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696822" y="589954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39" name="Ellipse 495">
                  <a:extLst>
                    <a:ext uri="{FF2B5EF4-FFF2-40B4-BE49-F238E27FC236}">
                      <a16:creationId xmlns:a16="http://schemas.microsoft.com/office/drawing/2014/main" id="{B4F9B448-E6D4-0C1C-B5E7-CEFED3CA5EA3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665337" y="57370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0" name="Ellipse 495">
                  <a:extLst>
                    <a:ext uri="{FF2B5EF4-FFF2-40B4-BE49-F238E27FC236}">
                      <a16:creationId xmlns:a16="http://schemas.microsoft.com/office/drawing/2014/main" id="{FE445E23-4013-DC59-6DF8-9EEF1C7AB7E1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362788" y="589930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1" name="Ellipse 495">
                  <a:extLst>
                    <a:ext uri="{FF2B5EF4-FFF2-40B4-BE49-F238E27FC236}">
                      <a16:creationId xmlns:a16="http://schemas.microsoft.com/office/drawing/2014/main" id="{7726061A-D675-4516-D23E-A57AB35D9EE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22355" y="573541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2" name="Ellipse 495">
                  <a:extLst>
                    <a:ext uri="{FF2B5EF4-FFF2-40B4-BE49-F238E27FC236}">
                      <a16:creationId xmlns:a16="http://schemas.microsoft.com/office/drawing/2014/main" id="{1D632026-2495-4074-A4F2-77007CA10CF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651285" y="578949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3" name="Ellipse 495">
                  <a:extLst>
                    <a:ext uri="{FF2B5EF4-FFF2-40B4-BE49-F238E27FC236}">
                      <a16:creationId xmlns:a16="http://schemas.microsoft.com/office/drawing/2014/main" id="{1EDAE570-1F79-B865-FB0A-B99674B408B1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601834" y="57523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4" name="Ellipse 495">
                  <a:extLst>
                    <a:ext uri="{FF2B5EF4-FFF2-40B4-BE49-F238E27FC236}">
                      <a16:creationId xmlns:a16="http://schemas.microsoft.com/office/drawing/2014/main" id="{69EB57F1-C101-0455-85D8-43AC15A6A65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671371" y="584504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5" name="Ellipse 495">
                  <a:extLst>
                    <a:ext uri="{FF2B5EF4-FFF2-40B4-BE49-F238E27FC236}">
                      <a16:creationId xmlns:a16="http://schemas.microsoft.com/office/drawing/2014/main" id="{F4C85C64-91D0-5284-835D-87145D646EE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604577" y="582455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6" name="Ellipse 495">
                  <a:extLst>
                    <a:ext uri="{FF2B5EF4-FFF2-40B4-BE49-F238E27FC236}">
                      <a16:creationId xmlns:a16="http://schemas.microsoft.com/office/drawing/2014/main" id="{3F7DB6B3-0913-C91E-1676-67952EC6F80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628531" y="586729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7" name="Ellipse 495">
                  <a:extLst>
                    <a:ext uri="{FF2B5EF4-FFF2-40B4-BE49-F238E27FC236}">
                      <a16:creationId xmlns:a16="http://schemas.microsoft.com/office/drawing/2014/main" id="{F1E2322E-E7B4-BDD3-A319-BADEAF5E552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652484" y="591003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8" name="Ellipse 495">
                  <a:extLst>
                    <a:ext uri="{FF2B5EF4-FFF2-40B4-BE49-F238E27FC236}">
                      <a16:creationId xmlns:a16="http://schemas.microsoft.com/office/drawing/2014/main" id="{BD74303D-5CEA-D7A4-D546-B6927ED8425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94517" y="59043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49" name="Ellipse 495">
                  <a:extLst>
                    <a:ext uri="{FF2B5EF4-FFF2-40B4-BE49-F238E27FC236}">
                      <a16:creationId xmlns:a16="http://schemas.microsoft.com/office/drawing/2014/main" id="{6397C1EB-40CE-7908-8556-0174D00D53C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58333" y="580083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0" name="Ellipse 495">
                  <a:extLst>
                    <a:ext uri="{FF2B5EF4-FFF2-40B4-BE49-F238E27FC236}">
                      <a16:creationId xmlns:a16="http://schemas.microsoft.com/office/drawing/2014/main" id="{E6ED0E54-D0DD-87CD-A410-7595910EA0D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60503" y="587303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1" name="Ellipse 495">
                  <a:extLst>
                    <a:ext uri="{FF2B5EF4-FFF2-40B4-BE49-F238E27FC236}">
                      <a16:creationId xmlns:a16="http://schemas.microsoft.com/office/drawing/2014/main" id="{8BB0D81A-EFBB-5B6C-2191-8BD7499C6B0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06059" y="58656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2" name="Ellipse 495">
                  <a:extLst>
                    <a:ext uri="{FF2B5EF4-FFF2-40B4-BE49-F238E27FC236}">
                      <a16:creationId xmlns:a16="http://schemas.microsoft.com/office/drawing/2014/main" id="{D1B2184C-40F6-BB08-CFF8-1DB227528B7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10148" y="581683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3" name="Ellipse 495">
                  <a:extLst>
                    <a:ext uri="{FF2B5EF4-FFF2-40B4-BE49-F238E27FC236}">
                      <a16:creationId xmlns:a16="http://schemas.microsoft.com/office/drawing/2014/main" id="{9B4621ED-4480-A327-6280-CED3BCD635FB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09572" y="586470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4" name="Ellipse 495">
                  <a:extLst>
                    <a:ext uri="{FF2B5EF4-FFF2-40B4-BE49-F238E27FC236}">
                      <a16:creationId xmlns:a16="http://schemas.microsoft.com/office/drawing/2014/main" id="{5F9BBDBC-4A78-6A19-4044-8F175EDFEA8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57042" y="587571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5" name="Ellipse 495">
                  <a:extLst>
                    <a:ext uri="{FF2B5EF4-FFF2-40B4-BE49-F238E27FC236}">
                      <a16:creationId xmlns:a16="http://schemas.microsoft.com/office/drawing/2014/main" id="{EE49142C-53DE-F52E-1C32-1305BC1AA30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25053" y="581057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6" name="Ellipse 495">
                  <a:extLst>
                    <a:ext uri="{FF2B5EF4-FFF2-40B4-BE49-F238E27FC236}">
                      <a16:creationId xmlns:a16="http://schemas.microsoft.com/office/drawing/2014/main" id="{90875F55-99FF-4273-4544-00EE49CF7C1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73145" y="582036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7" name="Ellipse 495">
                  <a:extLst>
                    <a:ext uri="{FF2B5EF4-FFF2-40B4-BE49-F238E27FC236}">
                      <a16:creationId xmlns:a16="http://schemas.microsoft.com/office/drawing/2014/main" id="{EB1E839A-FB51-BF4A-526E-60E8368A0D4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35316" y="57706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8" name="Ellipse 495">
                  <a:extLst>
                    <a:ext uri="{FF2B5EF4-FFF2-40B4-BE49-F238E27FC236}">
                      <a16:creationId xmlns:a16="http://schemas.microsoft.com/office/drawing/2014/main" id="{51A93BE4-2B2F-819D-406E-C68F5FD2D6B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49392" y="57749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59" name="Ellipse 495">
                  <a:extLst>
                    <a:ext uri="{FF2B5EF4-FFF2-40B4-BE49-F238E27FC236}">
                      <a16:creationId xmlns:a16="http://schemas.microsoft.com/office/drawing/2014/main" id="{FD28C910-266E-91A0-CBEC-7F7E817D416D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27018" y="572076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0" name="Ellipse 495">
                  <a:extLst>
                    <a:ext uri="{FF2B5EF4-FFF2-40B4-BE49-F238E27FC236}">
                      <a16:creationId xmlns:a16="http://schemas.microsoft.com/office/drawing/2014/main" id="{6A5F7DA3-7847-8D2E-AB24-F38494C3C143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48128" y="556199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1" name="Ellipse 495">
                  <a:extLst>
                    <a:ext uri="{FF2B5EF4-FFF2-40B4-BE49-F238E27FC236}">
                      <a16:creationId xmlns:a16="http://schemas.microsoft.com/office/drawing/2014/main" id="{95FE8E3F-8181-4E53-7E23-DB7625EC135F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21052" y="558408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2" name="Ellipse 495">
                  <a:extLst>
                    <a:ext uri="{FF2B5EF4-FFF2-40B4-BE49-F238E27FC236}">
                      <a16:creationId xmlns:a16="http://schemas.microsoft.com/office/drawing/2014/main" id="{38AFF477-9C30-281D-A258-629A316827F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23094" y="550466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3" name="Ellipse 495">
                  <a:extLst>
                    <a:ext uri="{FF2B5EF4-FFF2-40B4-BE49-F238E27FC236}">
                      <a16:creationId xmlns:a16="http://schemas.microsoft.com/office/drawing/2014/main" id="{912E6085-8F6C-F27F-3F4B-3D2EFF7381CD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735851" y="554583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4" name="Ellipse 495">
                  <a:extLst>
                    <a:ext uri="{FF2B5EF4-FFF2-40B4-BE49-F238E27FC236}">
                      <a16:creationId xmlns:a16="http://schemas.microsoft.com/office/drawing/2014/main" id="{486662E0-5C7F-1DE3-B27F-9C900BD6855E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660813" y="550243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5" name="Ellipse 495">
                  <a:extLst>
                    <a:ext uri="{FF2B5EF4-FFF2-40B4-BE49-F238E27FC236}">
                      <a16:creationId xmlns:a16="http://schemas.microsoft.com/office/drawing/2014/main" id="{8CDF45B5-245D-B9AA-37A4-11B049923EAF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93427" y="551690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6" name="Ellipse 495">
                  <a:extLst>
                    <a:ext uri="{FF2B5EF4-FFF2-40B4-BE49-F238E27FC236}">
                      <a16:creationId xmlns:a16="http://schemas.microsoft.com/office/drawing/2014/main" id="{1F998679-9BEA-F638-385D-9C4663265AE5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78437" y="547733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7" name="Ellipse 495">
                  <a:extLst>
                    <a:ext uri="{FF2B5EF4-FFF2-40B4-BE49-F238E27FC236}">
                      <a16:creationId xmlns:a16="http://schemas.microsoft.com/office/drawing/2014/main" id="{D4DB1556-7323-C7C5-4AC3-4E4D57CC9425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38992" y="552864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8" name="Ellipse 495">
                  <a:extLst>
                    <a:ext uri="{FF2B5EF4-FFF2-40B4-BE49-F238E27FC236}">
                      <a16:creationId xmlns:a16="http://schemas.microsoft.com/office/drawing/2014/main" id="{3E070CF4-CCC3-F2C7-188E-496B8473902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99546" y="551874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69" name="Ellipse 495">
                  <a:extLst>
                    <a:ext uri="{FF2B5EF4-FFF2-40B4-BE49-F238E27FC236}">
                      <a16:creationId xmlns:a16="http://schemas.microsoft.com/office/drawing/2014/main" id="{2F16C053-61B5-D969-0BC6-1CB6A23B0D9C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513093" y="546513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1270" name="Ellipse 495">
                  <a:extLst>
                    <a:ext uri="{FF2B5EF4-FFF2-40B4-BE49-F238E27FC236}">
                      <a16:creationId xmlns:a16="http://schemas.microsoft.com/office/drawing/2014/main" id="{066B6575-D100-E484-D7E8-3F08EFF4F07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469439" y="5515878"/>
                  <a:ext cx="62462" cy="59557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60" name="Ellipse 82">
                <a:extLst>
                  <a:ext uri="{FF2B5EF4-FFF2-40B4-BE49-F238E27FC236}">
                    <a16:creationId xmlns:a16="http://schemas.microsoft.com/office/drawing/2014/main" id="{463AFB76-ECC9-161C-75F8-1372D941FB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61956" y="5436395"/>
                <a:ext cx="525441" cy="1016941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1F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B0FAEE2-4A8B-3E04-71A9-0FAAA74AE92A}"/>
                </a:ext>
              </a:extLst>
            </p:cNvPr>
            <p:cNvGrpSpPr/>
            <p:nvPr/>
          </p:nvGrpSpPr>
          <p:grpSpPr>
            <a:xfrm>
              <a:off x="2612625" y="5510385"/>
              <a:ext cx="446091" cy="869719"/>
              <a:chOff x="3199607" y="5518270"/>
              <a:chExt cx="446091" cy="869719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67D9EDD3-218F-98AB-B6A2-E087A8CC68F8}"/>
                  </a:ext>
                </a:extLst>
              </p:cNvPr>
              <p:cNvGrpSpPr/>
              <p:nvPr/>
            </p:nvGrpSpPr>
            <p:grpSpPr>
              <a:xfrm>
                <a:off x="3200957" y="5526778"/>
                <a:ext cx="434939" cy="861211"/>
                <a:chOff x="2912924" y="5526778"/>
                <a:chExt cx="434939" cy="861211"/>
              </a:xfrm>
            </p:grpSpPr>
            <p:sp>
              <p:nvSpPr>
                <p:cNvPr id="89" name="Ellipse 495">
                  <a:extLst>
                    <a:ext uri="{FF2B5EF4-FFF2-40B4-BE49-F238E27FC236}">
                      <a16:creationId xmlns:a16="http://schemas.microsoft.com/office/drawing/2014/main" id="{4794D308-129A-70FC-F8A0-C3D5B81FDCF1}"/>
                    </a:ext>
                  </a:extLst>
                </p:cNvPr>
                <p:cNvSpPr/>
                <p:nvPr/>
              </p:nvSpPr>
              <p:spPr>
                <a:xfrm rot="16200000" flipH="1">
                  <a:off x="3204101" y="627843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0" name="Ellipse 495">
                  <a:extLst>
                    <a:ext uri="{FF2B5EF4-FFF2-40B4-BE49-F238E27FC236}">
                      <a16:creationId xmlns:a16="http://schemas.microsoft.com/office/drawing/2014/main" id="{6F4DD34B-6572-2C30-BED5-1E91691AD54B}"/>
                    </a:ext>
                  </a:extLst>
                </p:cNvPr>
                <p:cNvSpPr/>
                <p:nvPr/>
              </p:nvSpPr>
              <p:spPr>
                <a:xfrm rot="16200000" flipH="1">
                  <a:off x="3195796" y="623882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1" name="Ellipse 495">
                  <a:extLst>
                    <a:ext uri="{FF2B5EF4-FFF2-40B4-BE49-F238E27FC236}">
                      <a16:creationId xmlns:a16="http://schemas.microsoft.com/office/drawing/2014/main" id="{D8DAF452-98A4-D9EA-F1AD-DF738359D03B}"/>
                    </a:ext>
                  </a:extLst>
                </p:cNvPr>
                <p:cNvSpPr/>
                <p:nvPr/>
              </p:nvSpPr>
              <p:spPr>
                <a:xfrm rot="16200000" flipH="1">
                  <a:off x="3240411" y="618427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2" name="Ellipse 495">
                  <a:extLst>
                    <a:ext uri="{FF2B5EF4-FFF2-40B4-BE49-F238E27FC236}">
                      <a16:creationId xmlns:a16="http://schemas.microsoft.com/office/drawing/2014/main" id="{8845ECC4-D66E-9D4E-2DC2-B2A5098C9C71}"/>
                    </a:ext>
                  </a:extLst>
                </p:cNvPr>
                <p:cNvSpPr/>
                <p:nvPr/>
              </p:nvSpPr>
              <p:spPr>
                <a:xfrm rot="16200000" flipH="1">
                  <a:off x="3048796" y="629418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3" name="Ellipse 495">
                  <a:extLst>
                    <a:ext uri="{FF2B5EF4-FFF2-40B4-BE49-F238E27FC236}">
                      <a16:creationId xmlns:a16="http://schemas.microsoft.com/office/drawing/2014/main" id="{8477237C-B60A-8AC0-CF78-6D9F3AC9E97B}"/>
                    </a:ext>
                  </a:extLst>
                </p:cNvPr>
                <p:cNvSpPr/>
                <p:nvPr/>
              </p:nvSpPr>
              <p:spPr>
                <a:xfrm rot="16200000" flipH="1">
                  <a:off x="3264872" y="596051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4" name="Ellipse 495">
                  <a:extLst>
                    <a:ext uri="{FF2B5EF4-FFF2-40B4-BE49-F238E27FC236}">
                      <a16:creationId xmlns:a16="http://schemas.microsoft.com/office/drawing/2014/main" id="{45BF87C4-48B3-4D3C-81D0-117E04D5E681}"/>
                    </a:ext>
                  </a:extLst>
                </p:cNvPr>
                <p:cNvSpPr/>
                <p:nvPr/>
              </p:nvSpPr>
              <p:spPr>
                <a:xfrm rot="16200000" flipH="1">
                  <a:off x="3250104" y="601290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5" name="Ellipse 495">
                  <a:extLst>
                    <a:ext uri="{FF2B5EF4-FFF2-40B4-BE49-F238E27FC236}">
                      <a16:creationId xmlns:a16="http://schemas.microsoft.com/office/drawing/2014/main" id="{DF7261C9-12A7-C5A3-2028-9A55D4470BC7}"/>
                    </a:ext>
                  </a:extLst>
                </p:cNvPr>
                <p:cNvSpPr/>
                <p:nvPr/>
              </p:nvSpPr>
              <p:spPr>
                <a:xfrm rot="16200000" flipH="1">
                  <a:off x="3261174" y="604917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6" name="Ellipse 495">
                  <a:extLst>
                    <a:ext uri="{FF2B5EF4-FFF2-40B4-BE49-F238E27FC236}">
                      <a16:creationId xmlns:a16="http://schemas.microsoft.com/office/drawing/2014/main" id="{27D06BC3-AC2F-CE3B-FD1B-42C9D5A3AE17}"/>
                    </a:ext>
                  </a:extLst>
                </p:cNvPr>
                <p:cNvSpPr/>
                <p:nvPr/>
              </p:nvSpPr>
              <p:spPr>
                <a:xfrm rot="16200000" flipH="1">
                  <a:off x="3257484" y="61176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7" name="Ellipse 495">
                  <a:extLst>
                    <a:ext uri="{FF2B5EF4-FFF2-40B4-BE49-F238E27FC236}">
                      <a16:creationId xmlns:a16="http://schemas.microsoft.com/office/drawing/2014/main" id="{72765EEF-CF38-ECC2-3ECA-CC1A6650B4AD}"/>
                    </a:ext>
                  </a:extLst>
                </p:cNvPr>
                <p:cNvSpPr/>
                <p:nvPr/>
              </p:nvSpPr>
              <p:spPr>
                <a:xfrm rot="16200000" flipH="1">
                  <a:off x="3208184" y="598442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8" name="Ellipse 495">
                  <a:extLst>
                    <a:ext uri="{FF2B5EF4-FFF2-40B4-BE49-F238E27FC236}">
                      <a16:creationId xmlns:a16="http://schemas.microsoft.com/office/drawing/2014/main" id="{3DDF218C-05B9-7431-4A1B-50DD276AFE3D}"/>
                    </a:ext>
                  </a:extLst>
                </p:cNvPr>
                <p:cNvSpPr/>
                <p:nvPr/>
              </p:nvSpPr>
              <p:spPr>
                <a:xfrm rot="16200000" flipH="1">
                  <a:off x="3183446" y="603760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9" name="Ellipse 495">
                  <a:extLst>
                    <a:ext uri="{FF2B5EF4-FFF2-40B4-BE49-F238E27FC236}">
                      <a16:creationId xmlns:a16="http://schemas.microsoft.com/office/drawing/2014/main" id="{53CB4C27-D580-BF33-DE34-282B84859EA4}"/>
                    </a:ext>
                  </a:extLst>
                </p:cNvPr>
                <p:cNvSpPr/>
                <p:nvPr/>
              </p:nvSpPr>
              <p:spPr>
                <a:xfrm rot="16200000" flipH="1">
                  <a:off x="3214930" y="608040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0" name="Ellipse 495">
                  <a:extLst>
                    <a:ext uri="{FF2B5EF4-FFF2-40B4-BE49-F238E27FC236}">
                      <a16:creationId xmlns:a16="http://schemas.microsoft.com/office/drawing/2014/main" id="{D7AD636F-9110-2A9C-3A85-048A7BDEDB83}"/>
                    </a:ext>
                  </a:extLst>
                </p:cNvPr>
                <p:cNvSpPr/>
                <p:nvPr/>
              </p:nvSpPr>
              <p:spPr>
                <a:xfrm rot="16200000" flipH="1">
                  <a:off x="2935671" y="598939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1" name="Ellipse 495">
                  <a:extLst>
                    <a:ext uri="{FF2B5EF4-FFF2-40B4-BE49-F238E27FC236}">
                      <a16:creationId xmlns:a16="http://schemas.microsoft.com/office/drawing/2014/main" id="{FC0577FF-4B3E-D463-3DA2-C308DB51E348}"/>
                    </a:ext>
                  </a:extLst>
                </p:cNvPr>
                <p:cNvSpPr/>
                <p:nvPr/>
              </p:nvSpPr>
              <p:spPr>
                <a:xfrm rot="16200000" flipH="1">
                  <a:off x="3205236" y="615130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2" name="Ellipse 495">
                  <a:extLst>
                    <a:ext uri="{FF2B5EF4-FFF2-40B4-BE49-F238E27FC236}">
                      <a16:creationId xmlns:a16="http://schemas.microsoft.com/office/drawing/2014/main" id="{61D6D926-6070-D98F-F2FA-B950CFDB5AEE}"/>
                    </a:ext>
                  </a:extLst>
                </p:cNvPr>
                <p:cNvSpPr/>
                <p:nvPr/>
              </p:nvSpPr>
              <p:spPr>
                <a:xfrm rot="16200000" flipH="1">
                  <a:off x="3145669" y="59874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3" name="Ellipse 495">
                  <a:extLst>
                    <a:ext uri="{FF2B5EF4-FFF2-40B4-BE49-F238E27FC236}">
                      <a16:creationId xmlns:a16="http://schemas.microsoft.com/office/drawing/2014/main" id="{F7C2FF91-CBEA-4EA7-4FED-C1B21A7E4DB9}"/>
                    </a:ext>
                  </a:extLst>
                </p:cNvPr>
                <p:cNvSpPr/>
                <p:nvPr/>
              </p:nvSpPr>
              <p:spPr>
                <a:xfrm rot="16200000" flipH="1">
                  <a:off x="2932576" y="603847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4" name="Ellipse 495">
                  <a:extLst>
                    <a:ext uri="{FF2B5EF4-FFF2-40B4-BE49-F238E27FC236}">
                      <a16:creationId xmlns:a16="http://schemas.microsoft.com/office/drawing/2014/main" id="{FB12F1F3-4932-D215-0062-A5706D4184B6}"/>
                    </a:ext>
                  </a:extLst>
                </p:cNvPr>
                <p:cNvSpPr/>
                <p:nvPr/>
              </p:nvSpPr>
              <p:spPr>
                <a:xfrm rot="16200000" flipH="1">
                  <a:off x="2966191" y="600434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5" name="Ellipse 495">
                  <a:extLst>
                    <a:ext uri="{FF2B5EF4-FFF2-40B4-BE49-F238E27FC236}">
                      <a16:creationId xmlns:a16="http://schemas.microsoft.com/office/drawing/2014/main" id="{DFB8C7E9-A161-3D33-86EC-1A71C56DC26D}"/>
                    </a:ext>
                  </a:extLst>
                </p:cNvPr>
                <p:cNvSpPr/>
                <p:nvPr/>
              </p:nvSpPr>
              <p:spPr>
                <a:xfrm rot="16200000" flipH="1">
                  <a:off x="3017562" y="62511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6" name="Ellipse 495">
                  <a:extLst>
                    <a:ext uri="{FF2B5EF4-FFF2-40B4-BE49-F238E27FC236}">
                      <a16:creationId xmlns:a16="http://schemas.microsoft.com/office/drawing/2014/main" id="{5A2F80A4-32E2-A1D9-EC23-A6D29AC683DF}"/>
                    </a:ext>
                  </a:extLst>
                </p:cNvPr>
                <p:cNvSpPr/>
                <p:nvPr/>
              </p:nvSpPr>
              <p:spPr>
                <a:xfrm rot="16200000" flipH="1">
                  <a:off x="3093933" y="632527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7" name="Ellipse 495">
                  <a:extLst>
                    <a:ext uri="{FF2B5EF4-FFF2-40B4-BE49-F238E27FC236}">
                      <a16:creationId xmlns:a16="http://schemas.microsoft.com/office/drawing/2014/main" id="{14E598EF-ABBB-5276-C9F9-0474FCECD12A}"/>
                    </a:ext>
                  </a:extLst>
                </p:cNvPr>
                <p:cNvSpPr/>
                <p:nvPr/>
              </p:nvSpPr>
              <p:spPr>
                <a:xfrm rot="16200000" flipH="1">
                  <a:off x="3165865" y="629302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8" name="Ellipse 495">
                  <a:extLst>
                    <a:ext uri="{FF2B5EF4-FFF2-40B4-BE49-F238E27FC236}">
                      <a16:creationId xmlns:a16="http://schemas.microsoft.com/office/drawing/2014/main" id="{3F1D168D-FF87-348F-500F-4FB23FE89720}"/>
                    </a:ext>
                  </a:extLst>
                </p:cNvPr>
                <p:cNvSpPr/>
                <p:nvPr/>
              </p:nvSpPr>
              <p:spPr>
                <a:xfrm rot="16200000" flipH="1">
                  <a:off x="3147314" y="623172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9" name="Ellipse 495">
                  <a:extLst>
                    <a:ext uri="{FF2B5EF4-FFF2-40B4-BE49-F238E27FC236}">
                      <a16:creationId xmlns:a16="http://schemas.microsoft.com/office/drawing/2014/main" id="{7C20FA01-2FCC-36F4-6F51-7AF792793DD7}"/>
                    </a:ext>
                  </a:extLst>
                </p:cNvPr>
                <p:cNvSpPr/>
                <p:nvPr/>
              </p:nvSpPr>
              <p:spPr>
                <a:xfrm rot="16200000" flipH="1">
                  <a:off x="3187131" y="619654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0" name="Ellipse 495">
                  <a:extLst>
                    <a:ext uri="{FF2B5EF4-FFF2-40B4-BE49-F238E27FC236}">
                      <a16:creationId xmlns:a16="http://schemas.microsoft.com/office/drawing/2014/main" id="{41D2B979-3965-0F11-7B66-16B2921330B0}"/>
                    </a:ext>
                  </a:extLst>
                </p:cNvPr>
                <p:cNvSpPr/>
                <p:nvPr/>
              </p:nvSpPr>
              <p:spPr>
                <a:xfrm rot="16200000" flipH="1">
                  <a:off x="3103757" y="62689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1" name="Ellipse 495">
                  <a:extLst>
                    <a:ext uri="{FF2B5EF4-FFF2-40B4-BE49-F238E27FC236}">
                      <a16:creationId xmlns:a16="http://schemas.microsoft.com/office/drawing/2014/main" id="{1F9D7AE2-0CB7-BAC8-AAE8-9041999EE61D}"/>
                    </a:ext>
                  </a:extLst>
                </p:cNvPr>
                <p:cNvSpPr/>
                <p:nvPr/>
              </p:nvSpPr>
              <p:spPr>
                <a:xfrm rot="16200000" flipH="1">
                  <a:off x="2963448" y="60765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2" name="Ellipse 495">
                  <a:extLst>
                    <a:ext uri="{FF2B5EF4-FFF2-40B4-BE49-F238E27FC236}">
                      <a16:creationId xmlns:a16="http://schemas.microsoft.com/office/drawing/2014/main" id="{473CA1A7-6444-FCE9-BB03-49E79126B0A9}"/>
                    </a:ext>
                  </a:extLst>
                </p:cNvPr>
                <p:cNvSpPr/>
                <p:nvPr/>
              </p:nvSpPr>
              <p:spPr>
                <a:xfrm rot="16200000" flipH="1">
                  <a:off x="2939494" y="611929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3" name="Ellipse 495">
                  <a:extLst>
                    <a:ext uri="{FF2B5EF4-FFF2-40B4-BE49-F238E27FC236}">
                      <a16:creationId xmlns:a16="http://schemas.microsoft.com/office/drawing/2014/main" id="{199361D7-DEFD-C97C-B1B7-BA022622EB46}"/>
                    </a:ext>
                  </a:extLst>
                </p:cNvPr>
                <p:cNvSpPr/>
                <p:nvPr/>
              </p:nvSpPr>
              <p:spPr>
                <a:xfrm rot="16200000" flipH="1">
                  <a:off x="2973508" y="615639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4" name="Ellipse 495">
                  <a:extLst>
                    <a:ext uri="{FF2B5EF4-FFF2-40B4-BE49-F238E27FC236}">
                      <a16:creationId xmlns:a16="http://schemas.microsoft.com/office/drawing/2014/main" id="{195A3B74-3479-C1E2-A54A-565109A63DE5}"/>
                    </a:ext>
                  </a:extLst>
                </p:cNvPr>
                <p:cNvSpPr/>
                <p:nvPr/>
              </p:nvSpPr>
              <p:spPr>
                <a:xfrm rot="16200000" flipH="1">
                  <a:off x="2973508" y="621734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5" name="Ellipse 495">
                  <a:extLst>
                    <a:ext uri="{FF2B5EF4-FFF2-40B4-BE49-F238E27FC236}">
                      <a16:creationId xmlns:a16="http://schemas.microsoft.com/office/drawing/2014/main" id="{D24D6A4B-BB73-0918-6DCE-E435FB6AD75D}"/>
                    </a:ext>
                  </a:extLst>
                </p:cNvPr>
                <p:cNvSpPr/>
                <p:nvPr/>
              </p:nvSpPr>
              <p:spPr>
                <a:xfrm rot="16200000" flipH="1">
                  <a:off x="3009691" y="605282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6" name="Ellipse 495">
                  <a:extLst>
                    <a:ext uri="{FF2B5EF4-FFF2-40B4-BE49-F238E27FC236}">
                      <a16:creationId xmlns:a16="http://schemas.microsoft.com/office/drawing/2014/main" id="{C40D2B12-44F5-5C79-5677-4F0AC07323AD}"/>
                    </a:ext>
                  </a:extLst>
                </p:cNvPr>
                <p:cNvSpPr/>
                <p:nvPr/>
              </p:nvSpPr>
              <p:spPr>
                <a:xfrm rot="16200000" flipH="1">
                  <a:off x="3007522" y="612503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Ellipse 495">
                  <a:extLst>
                    <a:ext uri="{FF2B5EF4-FFF2-40B4-BE49-F238E27FC236}">
                      <a16:creationId xmlns:a16="http://schemas.microsoft.com/office/drawing/2014/main" id="{85193FC4-11E8-A757-014C-DF6688E6F530}"/>
                    </a:ext>
                  </a:extLst>
                </p:cNvPr>
                <p:cNvSpPr/>
                <p:nvPr/>
              </p:nvSpPr>
              <p:spPr>
                <a:xfrm rot="16200000" flipH="1">
                  <a:off x="3085594" y="622146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Ellipse 495">
                  <a:extLst>
                    <a:ext uri="{FF2B5EF4-FFF2-40B4-BE49-F238E27FC236}">
                      <a16:creationId xmlns:a16="http://schemas.microsoft.com/office/drawing/2014/main" id="{4702D505-05F3-A627-027C-8437C6C25AEA}"/>
                    </a:ext>
                  </a:extLst>
                </p:cNvPr>
                <p:cNvSpPr/>
                <p:nvPr/>
              </p:nvSpPr>
              <p:spPr>
                <a:xfrm rot="16200000" flipH="1">
                  <a:off x="3030543" y="619314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9" name="Ellipse 495">
                  <a:extLst>
                    <a:ext uri="{FF2B5EF4-FFF2-40B4-BE49-F238E27FC236}">
                      <a16:creationId xmlns:a16="http://schemas.microsoft.com/office/drawing/2014/main" id="{0FB5168F-4177-415E-104F-17979FBB36CE}"/>
                    </a:ext>
                  </a:extLst>
                </p:cNvPr>
                <p:cNvSpPr/>
                <p:nvPr/>
              </p:nvSpPr>
              <p:spPr>
                <a:xfrm rot="16200000" flipH="1">
                  <a:off x="3069879" y="617320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0" name="Ellipse 495">
                  <a:extLst>
                    <a:ext uri="{FF2B5EF4-FFF2-40B4-BE49-F238E27FC236}">
                      <a16:creationId xmlns:a16="http://schemas.microsoft.com/office/drawing/2014/main" id="{0624CA66-F9C6-9D33-495B-22EB2019BDA2}"/>
                    </a:ext>
                  </a:extLst>
                </p:cNvPr>
                <p:cNvSpPr/>
                <p:nvPr/>
              </p:nvSpPr>
              <p:spPr>
                <a:xfrm rot="16200000" flipH="1">
                  <a:off x="3061966" y="61176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1" name="Ellipse 495">
                  <a:extLst>
                    <a:ext uri="{FF2B5EF4-FFF2-40B4-BE49-F238E27FC236}">
                      <a16:creationId xmlns:a16="http://schemas.microsoft.com/office/drawing/2014/main" id="{CE963415-A431-8FA1-6849-69944F317343}"/>
                    </a:ext>
                  </a:extLst>
                </p:cNvPr>
                <p:cNvSpPr/>
                <p:nvPr/>
              </p:nvSpPr>
              <p:spPr>
                <a:xfrm rot="16200000" flipH="1">
                  <a:off x="3057877" y="60688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2" name="Ellipse 495">
                  <a:extLst>
                    <a:ext uri="{FF2B5EF4-FFF2-40B4-BE49-F238E27FC236}">
                      <a16:creationId xmlns:a16="http://schemas.microsoft.com/office/drawing/2014/main" id="{B8B9C514-3371-99FB-815E-DB543ED34734}"/>
                    </a:ext>
                  </a:extLst>
                </p:cNvPr>
                <p:cNvSpPr/>
                <p:nvPr/>
              </p:nvSpPr>
              <p:spPr>
                <a:xfrm rot="16200000" flipH="1">
                  <a:off x="3137472" y="617758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3" name="Ellipse 495">
                  <a:extLst>
                    <a:ext uri="{FF2B5EF4-FFF2-40B4-BE49-F238E27FC236}">
                      <a16:creationId xmlns:a16="http://schemas.microsoft.com/office/drawing/2014/main" id="{933EB2A0-6AB1-5C20-71FD-6D4CCCB7147E}"/>
                    </a:ext>
                  </a:extLst>
                </p:cNvPr>
                <p:cNvSpPr/>
                <p:nvPr/>
              </p:nvSpPr>
              <p:spPr>
                <a:xfrm rot="16200000" flipH="1">
                  <a:off x="3158452" y="611670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4" name="Ellipse 495">
                  <a:extLst>
                    <a:ext uri="{FF2B5EF4-FFF2-40B4-BE49-F238E27FC236}">
                      <a16:creationId xmlns:a16="http://schemas.microsoft.com/office/drawing/2014/main" id="{EBC7C3AE-E876-ACA0-DE5F-B5C38A71E774}"/>
                    </a:ext>
                  </a:extLst>
                </p:cNvPr>
                <p:cNvSpPr/>
                <p:nvPr/>
              </p:nvSpPr>
              <p:spPr>
                <a:xfrm rot="16200000" flipH="1">
                  <a:off x="3110982" y="612771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5" name="Ellipse 495">
                  <a:extLst>
                    <a:ext uri="{FF2B5EF4-FFF2-40B4-BE49-F238E27FC236}">
                      <a16:creationId xmlns:a16="http://schemas.microsoft.com/office/drawing/2014/main" id="{86E71E40-A10B-CCEF-31A1-0F61A8945E39}"/>
                    </a:ext>
                  </a:extLst>
                </p:cNvPr>
                <p:cNvSpPr/>
                <p:nvPr/>
              </p:nvSpPr>
              <p:spPr>
                <a:xfrm rot="16200000" flipH="1">
                  <a:off x="3142972" y="606257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6" name="Ellipse 495">
                  <a:extLst>
                    <a:ext uri="{FF2B5EF4-FFF2-40B4-BE49-F238E27FC236}">
                      <a16:creationId xmlns:a16="http://schemas.microsoft.com/office/drawing/2014/main" id="{E57DE4FA-CF33-3C7A-B0D3-8B7020571861}"/>
                    </a:ext>
                  </a:extLst>
                </p:cNvPr>
                <p:cNvSpPr/>
                <p:nvPr/>
              </p:nvSpPr>
              <p:spPr>
                <a:xfrm rot="16200000" flipH="1">
                  <a:off x="3094880" y="60723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7" name="Ellipse 495">
                  <a:extLst>
                    <a:ext uri="{FF2B5EF4-FFF2-40B4-BE49-F238E27FC236}">
                      <a16:creationId xmlns:a16="http://schemas.microsoft.com/office/drawing/2014/main" id="{8005E507-51F9-0AEB-D1F6-D1A9933AF2B9}"/>
                    </a:ext>
                  </a:extLst>
                </p:cNvPr>
                <p:cNvSpPr/>
                <p:nvPr/>
              </p:nvSpPr>
              <p:spPr>
                <a:xfrm rot="16200000" flipH="1">
                  <a:off x="3032708" y="602266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02" name="Ellipse 495">
                  <a:extLst>
                    <a:ext uri="{FF2B5EF4-FFF2-40B4-BE49-F238E27FC236}">
                      <a16:creationId xmlns:a16="http://schemas.microsoft.com/office/drawing/2014/main" id="{4E0D014B-EAA8-3DB4-B273-1B9C12F1B958}"/>
                    </a:ext>
                  </a:extLst>
                </p:cNvPr>
                <p:cNvSpPr/>
                <p:nvPr/>
              </p:nvSpPr>
              <p:spPr>
                <a:xfrm rot="16200000" flipH="1">
                  <a:off x="3118632" y="602691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03" name="Ellipse 495">
                  <a:extLst>
                    <a:ext uri="{FF2B5EF4-FFF2-40B4-BE49-F238E27FC236}">
                      <a16:creationId xmlns:a16="http://schemas.microsoft.com/office/drawing/2014/main" id="{0F1D9EF4-6F92-9BD4-9B9B-8E41BC1FE047}"/>
                    </a:ext>
                  </a:extLst>
                </p:cNvPr>
                <p:cNvSpPr/>
                <p:nvPr/>
              </p:nvSpPr>
              <p:spPr>
                <a:xfrm rot="16200000" flipH="1">
                  <a:off x="3081534" y="598276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04" name="Ellipse 495">
                  <a:extLst>
                    <a:ext uri="{FF2B5EF4-FFF2-40B4-BE49-F238E27FC236}">
                      <a16:creationId xmlns:a16="http://schemas.microsoft.com/office/drawing/2014/main" id="{79125853-732D-DE8F-2EA0-30F2734AA5E1}"/>
                    </a:ext>
                  </a:extLst>
                </p:cNvPr>
                <p:cNvSpPr/>
                <p:nvPr/>
              </p:nvSpPr>
              <p:spPr>
                <a:xfrm rot="16200000" flipH="1">
                  <a:off x="3022582" y="597444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05" name="Ellipse 495">
                  <a:extLst>
                    <a:ext uri="{FF2B5EF4-FFF2-40B4-BE49-F238E27FC236}">
                      <a16:creationId xmlns:a16="http://schemas.microsoft.com/office/drawing/2014/main" id="{7AFDA21E-CCA3-218E-5564-F20E1A029BDD}"/>
                    </a:ext>
                  </a:extLst>
                </p:cNvPr>
                <p:cNvSpPr/>
                <p:nvPr/>
              </p:nvSpPr>
              <p:spPr>
                <a:xfrm rot="16200000" flipH="1">
                  <a:off x="3229698" y="55908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06" name="Ellipse 495">
                  <a:extLst>
                    <a:ext uri="{FF2B5EF4-FFF2-40B4-BE49-F238E27FC236}">
                      <a16:creationId xmlns:a16="http://schemas.microsoft.com/office/drawing/2014/main" id="{807573CD-4D69-61A3-06F7-1136AEE6A20A}"/>
                    </a:ext>
                  </a:extLst>
                </p:cNvPr>
                <p:cNvSpPr/>
                <p:nvPr/>
              </p:nvSpPr>
              <p:spPr>
                <a:xfrm rot="16200000" flipH="1">
                  <a:off x="3155659" y="554794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07" name="Ellipse 495">
                  <a:extLst>
                    <a:ext uri="{FF2B5EF4-FFF2-40B4-BE49-F238E27FC236}">
                      <a16:creationId xmlns:a16="http://schemas.microsoft.com/office/drawing/2014/main" id="{173037F4-323B-6039-B888-168C34FAE31C}"/>
                    </a:ext>
                  </a:extLst>
                </p:cNvPr>
                <p:cNvSpPr/>
                <p:nvPr/>
              </p:nvSpPr>
              <p:spPr>
                <a:xfrm rot="16200000" flipH="1">
                  <a:off x="3187144" y="555361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08" name="Ellipse 495">
                  <a:extLst>
                    <a:ext uri="{FF2B5EF4-FFF2-40B4-BE49-F238E27FC236}">
                      <a16:creationId xmlns:a16="http://schemas.microsoft.com/office/drawing/2014/main" id="{A8CE85F0-F12B-0685-F9BE-0099932FF8D4}"/>
                    </a:ext>
                  </a:extLst>
                </p:cNvPr>
                <p:cNvSpPr/>
                <p:nvPr/>
              </p:nvSpPr>
              <p:spPr>
                <a:xfrm rot="16200000" flipH="1">
                  <a:off x="2979735" y="559824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09" name="Ellipse 495">
                  <a:extLst>
                    <a:ext uri="{FF2B5EF4-FFF2-40B4-BE49-F238E27FC236}">
                      <a16:creationId xmlns:a16="http://schemas.microsoft.com/office/drawing/2014/main" id="{3AB0E105-018B-52AF-6B18-5647D888DAC6}"/>
                    </a:ext>
                  </a:extLst>
                </p:cNvPr>
                <p:cNvSpPr/>
                <p:nvPr/>
              </p:nvSpPr>
              <p:spPr>
                <a:xfrm rot="16200000" flipH="1">
                  <a:off x="3034180" y="559087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10" name="Ellipse 495">
                  <a:extLst>
                    <a:ext uri="{FF2B5EF4-FFF2-40B4-BE49-F238E27FC236}">
                      <a16:creationId xmlns:a16="http://schemas.microsoft.com/office/drawing/2014/main" id="{3648C67D-C18A-D9BC-4720-8C2972F0B482}"/>
                    </a:ext>
                  </a:extLst>
                </p:cNvPr>
                <p:cNvSpPr/>
                <p:nvPr/>
              </p:nvSpPr>
              <p:spPr>
                <a:xfrm rot="16200000" flipH="1">
                  <a:off x="3030090" y="554204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11" name="Ellipse 495">
                  <a:extLst>
                    <a:ext uri="{FF2B5EF4-FFF2-40B4-BE49-F238E27FC236}">
                      <a16:creationId xmlns:a16="http://schemas.microsoft.com/office/drawing/2014/main" id="{2A54F895-FCD8-9DC0-C2B8-8080257E033E}"/>
                    </a:ext>
                  </a:extLst>
                </p:cNvPr>
                <p:cNvSpPr/>
                <p:nvPr/>
              </p:nvSpPr>
              <p:spPr>
                <a:xfrm rot="16200000" flipH="1">
                  <a:off x="3130666" y="558991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12" name="Ellipse 495">
                  <a:extLst>
                    <a:ext uri="{FF2B5EF4-FFF2-40B4-BE49-F238E27FC236}">
                      <a16:creationId xmlns:a16="http://schemas.microsoft.com/office/drawing/2014/main" id="{67517C74-17EE-9D13-3B3B-FC6609696B92}"/>
                    </a:ext>
                  </a:extLst>
                </p:cNvPr>
                <p:cNvSpPr/>
                <p:nvPr/>
              </p:nvSpPr>
              <p:spPr>
                <a:xfrm rot="16200000" flipH="1">
                  <a:off x="3083196" y="560092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13" name="Ellipse 495">
                  <a:extLst>
                    <a:ext uri="{FF2B5EF4-FFF2-40B4-BE49-F238E27FC236}">
                      <a16:creationId xmlns:a16="http://schemas.microsoft.com/office/drawing/2014/main" id="{DCCD3294-9F58-3BFB-CBE5-CD639AF972A1}"/>
                    </a:ext>
                  </a:extLst>
                </p:cNvPr>
                <p:cNvSpPr/>
                <p:nvPr/>
              </p:nvSpPr>
              <p:spPr>
                <a:xfrm rot="16200000" flipH="1">
                  <a:off x="3115185" y="55357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2516" name="Ellipse 495">
                  <a:extLst>
                    <a:ext uri="{FF2B5EF4-FFF2-40B4-BE49-F238E27FC236}">
                      <a16:creationId xmlns:a16="http://schemas.microsoft.com/office/drawing/2014/main" id="{6D180E8B-0CA7-D1E5-6F35-BC72B66C7CA9}"/>
                    </a:ext>
                  </a:extLst>
                </p:cNvPr>
                <p:cNvSpPr/>
                <p:nvPr/>
              </p:nvSpPr>
              <p:spPr>
                <a:xfrm rot="16200000" flipH="1">
                  <a:off x="3067093" y="55455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6" name="Ellipse 495">
                  <a:extLst>
                    <a:ext uri="{FF2B5EF4-FFF2-40B4-BE49-F238E27FC236}">
                      <a16:creationId xmlns:a16="http://schemas.microsoft.com/office/drawing/2014/main" id="{A0543BBA-44A4-96BF-5FB1-EDC2D7EF0FE8}"/>
                    </a:ext>
                  </a:extLst>
                </p:cNvPr>
                <p:cNvSpPr/>
                <p:nvPr/>
              </p:nvSpPr>
              <p:spPr>
                <a:xfrm rot="16200000" flipH="1">
                  <a:off x="3090846" y="552652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7" name="Ellipse 495">
                  <a:extLst>
                    <a:ext uri="{FF2B5EF4-FFF2-40B4-BE49-F238E27FC236}">
                      <a16:creationId xmlns:a16="http://schemas.microsoft.com/office/drawing/2014/main" id="{23FBCE9F-A017-11FA-9E12-FCA1386B7BB2}"/>
                    </a:ext>
                  </a:extLst>
                </p:cNvPr>
                <p:cNvSpPr/>
                <p:nvPr/>
              </p:nvSpPr>
              <p:spPr>
                <a:xfrm rot="16200000" flipH="1">
                  <a:off x="3196493" y="585511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8" name="Ellipse 495">
                  <a:extLst>
                    <a:ext uri="{FF2B5EF4-FFF2-40B4-BE49-F238E27FC236}">
                      <a16:creationId xmlns:a16="http://schemas.microsoft.com/office/drawing/2014/main" id="{CCC42A95-27ED-4065-1CF6-4DA79E4CB01E}"/>
                    </a:ext>
                  </a:extLst>
                </p:cNvPr>
                <p:cNvSpPr/>
                <p:nvPr/>
              </p:nvSpPr>
              <p:spPr>
                <a:xfrm rot="16200000" flipH="1">
                  <a:off x="3213140" y="59151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9" name="Ellipse 495">
                  <a:extLst>
                    <a:ext uri="{FF2B5EF4-FFF2-40B4-BE49-F238E27FC236}">
                      <a16:creationId xmlns:a16="http://schemas.microsoft.com/office/drawing/2014/main" id="{3A833C27-7ED9-FB13-8235-5773151F9BA7}"/>
                    </a:ext>
                  </a:extLst>
                </p:cNvPr>
                <p:cNvSpPr/>
                <p:nvPr/>
              </p:nvSpPr>
              <p:spPr>
                <a:xfrm rot="16200000" flipH="1">
                  <a:off x="2955610" y="564801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0" name="Ellipse 495">
                  <a:extLst>
                    <a:ext uri="{FF2B5EF4-FFF2-40B4-BE49-F238E27FC236}">
                      <a16:creationId xmlns:a16="http://schemas.microsoft.com/office/drawing/2014/main" id="{D545DEC0-B296-96D8-11A8-8809FD993AE0}"/>
                    </a:ext>
                  </a:extLst>
                </p:cNvPr>
                <p:cNvSpPr/>
                <p:nvPr/>
              </p:nvSpPr>
              <p:spPr>
                <a:xfrm rot="16200000" flipH="1">
                  <a:off x="3022737" y="587086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1" name="Ellipse 495">
                  <a:extLst>
                    <a:ext uri="{FF2B5EF4-FFF2-40B4-BE49-F238E27FC236}">
                      <a16:creationId xmlns:a16="http://schemas.microsoft.com/office/drawing/2014/main" id="{D27AE3F0-1054-6A8A-CAB4-BB91D5E3AFF6}"/>
                    </a:ext>
                  </a:extLst>
                </p:cNvPr>
                <p:cNvSpPr/>
                <p:nvPr/>
              </p:nvSpPr>
              <p:spPr>
                <a:xfrm rot="16200000" flipH="1">
                  <a:off x="3001391" y="59133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2" name="Ellipse 495">
                  <a:extLst>
                    <a:ext uri="{FF2B5EF4-FFF2-40B4-BE49-F238E27FC236}">
                      <a16:creationId xmlns:a16="http://schemas.microsoft.com/office/drawing/2014/main" id="{A0E6527D-B82C-21F7-8CA6-1F96A5987C9D}"/>
                    </a:ext>
                  </a:extLst>
                </p:cNvPr>
                <p:cNvSpPr/>
                <p:nvPr/>
              </p:nvSpPr>
              <p:spPr>
                <a:xfrm rot="16200000" flipH="1">
                  <a:off x="2913178" y="591621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3" name="Ellipse 495">
                  <a:extLst>
                    <a:ext uri="{FF2B5EF4-FFF2-40B4-BE49-F238E27FC236}">
                      <a16:creationId xmlns:a16="http://schemas.microsoft.com/office/drawing/2014/main" id="{F35EEA61-4F18-8461-BFB0-5FFE2631A4C4}"/>
                    </a:ext>
                  </a:extLst>
                </p:cNvPr>
                <p:cNvSpPr/>
                <p:nvPr/>
              </p:nvSpPr>
              <p:spPr>
                <a:xfrm rot="16200000" flipH="1">
                  <a:off x="2957085" y="588498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4" name="Ellipse 495">
                  <a:extLst>
                    <a:ext uri="{FF2B5EF4-FFF2-40B4-BE49-F238E27FC236}">
                      <a16:creationId xmlns:a16="http://schemas.microsoft.com/office/drawing/2014/main" id="{63CFA860-97D0-1239-2ED6-E7D2D8256934}"/>
                    </a:ext>
                  </a:extLst>
                </p:cNvPr>
                <p:cNvSpPr/>
                <p:nvPr/>
              </p:nvSpPr>
              <p:spPr>
                <a:xfrm rot="16200000" flipH="1">
                  <a:off x="3073322" y="594116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5" name="Ellipse 495">
                  <a:extLst>
                    <a:ext uri="{FF2B5EF4-FFF2-40B4-BE49-F238E27FC236}">
                      <a16:creationId xmlns:a16="http://schemas.microsoft.com/office/drawing/2014/main" id="{E9414F9F-90EB-367D-3993-A728C8DF2868}"/>
                    </a:ext>
                  </a:extLst>
                </p:cNvPr>
                <p:cNvSpPr/>
                <p:nvPr/>
              </p:nvSpPr>
              <p:spPr>
                <a:xfrm rot="16200000" flipH="1">
                  <a:off x="3140271" y="592218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6" name="Ellipse 495">
                  <a:extLst>
                    <a:ext uri="{FF2B5EF4-FFF2-40B4-BE49-F238E27FC236}">
                      <a16:creationId xmlns:a16="http://schemas.microsoft.com/office/drawing/2014/main" id="{AC1C7FED-5322-5CD1-7589-6CABB185F27E}"/>
                    </a:ext>
                  </a:extLst>
                </p:cNvPr>
                <p:cNvSpPr/>
                <p:nvPr/>
              </p:nvSpPr>
              <p:spPr>
                <a:xfrm rot="16200000" flipH="1">
                  <a:off x="2991502" y="582785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7" name="Ellipse 495">
                  <a:extLst>
                    <a:ext uri="{FF2B5EF4-FFF2-40B4-BE49-F238E27FC236}">
                      <a16:creationId xmlns:a16="http://schemas.microsoft.com/office/drawing/2014/main" id="{C66A3D20-012E-D231-2166-76460B8A4F05}"/>
                    </a:ext>
                  </a:extLst>
                </p:cNvPr>
                <p:cNvSpPr/>
                <p:nvPr/>
              </p:nvSpPr>
              <p:spPr>
                <a:xfrm rot="16200000" flipH="1">
                  <a:off x="3067873" y="590195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8" name="Ellipse 495">
                  <a:extLst>
                    <a:ext uri="{FF2B5EF4-FFF2-40B4-BE49-F238E27FC236}">
                      <a16:creationId xmlns:a16="http://schemas.microsoft.com/office/drawing/2014/main" id="{9136CD0A-0A9F-08FE-91C2-CC8872D26CF6}"/>
                    </a:ext>
                  </a:extLst>
                </p:cNvPr>
                <p:cNvSpPr/>
                <p:nvPr/>
              </p:nvSpPr>
              <p:spPr>
                <a:xfrm rot="16200000" flipH="1">
                  <a:off x="3139805" y="586970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69" name="Ellipse 495">
                  <a:extLst>
                    <a:ext uri="{FF2B5EF4-FFF2-40B4-BE49-F238E27FC236}">
                      <a16:creationId xmlns:a16="http://schemas.microsoft.com/office/drawing/2014/main" id="{6A81614E-297B-4B75-6D3F-5D7FC9DD4601}"/>
                    </a:ext>
                  </a:extLst>
                </p:cNvPr>
                <p:cNvSpPr/>
                <p:nvPr/>
              </p:nvSpPr>
              <p:spPr>
                <a:xfrm rot="16200000" flipH="1">
                  <a:off x="3077697" y="584560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0" name="Ellipse 495">
                  <a:extLst>
                    <a:ext uri="{FF2B5EF4-FFF2-40B4-BE49-F238E27FC236}">
                      <a16:creationId xmlns:a16="http://schemas.microsoft.com/office/drawing/2014/main" id="{6A3D92E0-4613-9C71-F09E-6AA1CAB9AE3C}"/>
                    </a:ext>
                  </a:extLst>
                </p:cNvPr>
                <p:cNvSpPr/>
                <p:nvPr/>
              </p:nvSpPr>
              <p:spPr>
                <a:xfrm rot="16200000" flipH="1">
                  <a:off x="2923364" y="584288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1" name="Ellipse 495">
                  <a:extLst>
                    <a:ext uri="{FF2B5EF4-FFF2-40B4-BE49-F238E27FC236}">
                      <a16:creationId xmlns:a16="http://schemas.microsoft.com/office/drawing/2014/main" id="{4C9D2BF2-5AEE-1894-3E0C-C468B3291209}"/>
                    </a:ext>
                  </a:extLst>
                </p:cNvPr>
                <p:cNvSpPr/>
                <p:nvPr/>
              </p:nvSpPr>
              <p:spPr>
                <a:xfrm rot="16200000" flipH="1">
                  <a:off x="2957315" y="594981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2" name="Ellipse 495">
                  <a:extLst>
                    <a:ext uri="{FF2B5EF4-FFF2-40B4-BE49-F238E27FC236}">
                      <a16:creationId xmlns:a16="http://schemas.microsoft.com/office/drawing/2014/main" id="{B5C62077-521B-8347-B2A6-BBB40D3F4B7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285148" y="591466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3" name="Ellipse 495">
                  <a:extLst>
                    <a:ext uri="{FF2B5EF4-FFF2-40B4-BE49-F238E27FC236}">
                      <a16:creationId xmlns:a16="http://schemas.microsoft.com/office/drawing/2014/main" id="{95D6C962-7EF0-A791-CDD9-512D317F922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262811" y="568467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4" name="Ellipse 495">
                  <a:extLst>
                    <a:ext uri="{FF2B5EF4-FFF2-40B4-BE49-F238E27FC236}">
                      <a16:creationId xmlns:a16="http://schemas.microsoft.com/office/drawing/2014/main" id="{69EF8241-6A4E-06BA-938D-772D9878DD7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257894" y="585044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5" name="Ellipse 495">
                  <a:extLst>
                    <a:ext uri="{FF2B5EF4-FFF2-40B4-BE49-F238E27FC236}">
                      <a16:creationId xmlns:a16="http://schemas.microsoft.com/office/drawing/2014/main" id="{4DEB22C8-63B5-D01D-AB3B-1493927E1B2F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264603" y="579255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6" name="Ellipse 495">
                  <a:extLst>
                    <a:ext uri="{FF2B5EF4-FFF2-40B4-BE49-F238E27FC236}">
                      <a16:creationId xmlns:a16="http://schemas.microsoft.com/office/drawing/2014/main" id="{D8E026FA-A437-AED9-3C0A-656D7AACB793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260028" y="573537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7" name="Ellipse 495">
                  <a:extLst>
                    <a:ext uri="{FF2B5EF4-FFF2-40B4-BE49-F238E27FC236}">
                      <a16:creationId xmlns:a16="http://schemas.microsoft.com/office/drawing/2014/main" id="{47CB78F7-BE0B-758A-D99A-CE38906F288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228550" y="564929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8" name="Ellipse 495">
                  <a:extLst>
                    <a:ext uri="{FF2B5EF4-FFF2-40B4-BE49-F238E27FC236}">
                      <a16:creationId xmlns:a16="http://schemas.microsoft.com/office/drawing/2014/main" id="{71B8D289-72FE-73D6-1774-63811B86F82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229690" y="570915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1" name="Ellipse 495">
                  <a:extLst>
                    <a:ext uri="{FF2B5EF4-FFF2-40B4-BE49-F238E27FC236}">
                      <a16:creationId xmlns:a16="http://schemas.microsoft.com/office/drawing/2014/main" id="{1E422DD7-D696-DE39-67AB-3B8FFA5CEB1C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213581" y="577549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3" name="Ellipse 495">
                  <a:extLst>
                    <a:ext uri="{FF2B5EF4-FFF2-40B4-BE49-F238E27FC236}">
                      <a16:creationId xmlns:a16="http://schemas.microsoft.com/office/drawing/2014/main" id="{03004C7C-608B-E0B7-E862-3E926C7C3B49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180233" y="566898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4" name="Ellipse 495">
                  <a:extLst>
                    <a:ext uri="{FF2B5EF4-FFF2-40B4-BE49-F238E27FC236}">
                      <a16:creationId xmlns:a16="http://schemas.microsoft.com/office/drawing/2014/main" id="{4631DEA8-94AE-6E0D-4E61-D3406969B65D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178040" y="572376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5" name="Ellipse 495">
                  <a:extLst>
                    <a:ext uri="{FF2B5EF4-FFF2-40B4-BE49-F238E27FC236}">
                      <a16:creationId xmlns:a16="http://schemas.microsoft.com/office/drawing/2014/main" id="{C3873C07-7248-00B5-55AA-38C0948CC5A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164319" y="579893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6" name="Ellipse 495">
                  <a:extLst>
                    <a:ext uri="{FF2B5EF4-FFF2-40B4-BE49-F238E27FC236}">
                      <a16:creationId xmlns:a16="http://schemas.microsoft.com/office/drawing/2014/main" id="{A3F3789B-3588-6F1C-82BD-472AA14FE6C5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132834" y="563644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7" name="Ellipse 495">
                  <a:extLst>
                    <a:ext uri="{FF2B5EF4-FFF2-40B4-BE49-F238E27FC236}">
                      <a16:creationId xmlns:a16="http://schemas.microsoft.com/office/drawing/2014/main" id="{5C892AF5-4B9E-283F-7002-7055045C3B0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118782" y="56888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8" name="Ellipse 495">
                  <a:extLst>
                    <a:ext uri="{FF2B5EF4-FFF2-40B4-BE49-F238E27FC236}">
                      <a16:creationId xmlns:a16="http://schemas.microsoft.com/office/drawing/2014/main" id="{C6E690E6-C174-738A-3A78-74054AC372C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069331" y="565173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89" name="Ellipse 495">
                  <a:extLst>
                    <a:ext uri="{FF2B5EF4-FFF2-40B4-BE49-F238E27FC236}">
                      <a16:creationId xmlns:a16="http://schemas.microsoft.com/office/drawing/2014/main" id="{495B0975-50BD-96A0-4BD9-BC125AA389B5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138868" y="57444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0" name="Ellipse 495">
                  <a:extLst>
                    <a:ext uri="{FF2B5EF4-FFF2-40B4-BE49-F238E27FC236}">
                      <a16:creationId xmlns:a16="http://schemas.microsoft.com/office/drawing/2014/main" id="{C5077814-9704-C7B7-DBF4-37BBA2C5E594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072074" y="572394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1" name="Ellipse 495">
                  <a:extLst>
                    <a:ext uri="{FF2B5EF4-FFF2-40B4-BE49-F238E27FC236}">
                      <a16:creationId xmlns:a16="http://schemas.microsoft.com/office/drawing/2014/main" id="{11B23378-2A53-C487-C032-BA4B512C438C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096028" y="576668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3" name="Ellipse 495">
                  <a:extLst>
                    <a:ext uri="{FF2B5EF4-FFF2-40B4-BE49-F238E27FC236}">
                      <a16:creationId xmlns:a16="http://schemas.microsoft.com/office/drawing/2014/main" id="{EF643390-BFDF-14FB-6DC5-60762121308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119981" y="580942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1" name="Ellipse 495">
                  <a:extLst>
                    <a:ext uri="{FF2B5EF4-FFF2-40B4-BE49-F238E27FC236}">
                      <a16:creationId xmlns:a16="http://schemas.microsoft.com/office/drawing/2014/main" id="{67ABB15C-D776-7C12-AF96-DE2BF084DC1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062014" y="580378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2" name="Ellipse 495">
                  <a:extLst>
                    <a:ext uri="{FF2B5EF4-FFF2-40B4-BE49-F238E27FC236}">
                      <a16:creationId xmlns:a16="http://schemas.microsoft.com/office/drawing/2014/main" id="{4BCBD6A4-C7A4-CFFA-9824-42B3DF71010A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025830" y="570021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3" name="Ellipse 495">
                  <a:extLst>
                    <a:ext uri="{FF2B5EF4-FFF2-40B4-BE49-F238E27FC236}">
                      <a16:creationId xmlns:a16="http://schemas.microsoft.com/office/drawing/2014/main" id="{CE5A84CC-1740-798B-3BD7-008F2DD4B33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028000" y="577242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5" name="Ellipse 495">
                  <a:extLst>
                    <a:ext uri="{FF2B5EF4-FFF2-40B4-BE49-F238E27FC236}">
                      <a16:creationId xmlns:a16="http://schemas.microsoft.com/office/drawing/2014/main" id="{3056B50A-CA3C-0D57-B428-6939D8F044E8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973556" y="576505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6" name="Ellipse 495">
                  <a:extLst>
                    <a:ext uri="{FF2B5EF4-FFF2-40B4-BE49-F238E27FC236}">
                      <a16:creationId xmlns:a16="http://schemas.microsoft.com/office/drawing/2014/main" id="{48C0A8BF-6751-8B98-2B88-7196675E6B57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977645" y="57162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2" name="Ellipse 495">
                  <a:extLst>
                    <a:ext uri="{FF2B5EF4-FFF2-40B4-BE49-F238E27FC236}">
                      <a16:creationId xmlns:a16="http://schemas.microsoft.com/office/drawing/2014/main" id="{C6E7FF5D-854F-269D-4123-D593181F664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924539" y="577510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3" name="Ellipse 495">
                  <a:extLst>
                    <a:ext uri="{FF2B5EF4-FFF2-40B4-BE49-F238E27FC236}">
                      <a16:creationId xmlns:a16="http://schemas.microsoft.com/office/drawing/2014/main" id="{BE64EFEF-D8B3-9901-2042-847E7037D4BB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2940642" y="571975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4" name="Ellipse 495">
                  <a:extLst>
                    <a:ext uri="{FF2B5EF4-FFF2-40B4-BE49-F238E27FC236}">
                      <a16:creationId xmlns:a16="http://schemas.microsoft.com/office/drawing/2014/main" id="{3D3E6DEA-EC83-510A-7A56-21F21A39FF83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002813" y="567005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7" name="Ellipse 495">
                  <a:extLst>
                    <a:ext uri="{FF2B5EF4-FFF2-40B4-BE49-F238E27FC236}">
                      <a16:creationId xmlns:a16="http://schemas.microsoft.com/office/drawing/2014/main" id="{D01A610F-5972-3A31-76C4-E92E44292AE6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3194515" y="562015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88" name="Ellipse 82">
                <a:extLst>
                  <a:ext uri="{FF2B5EF4-FFF2-40B4-BE49-F238E27FC236}">
                    <a16:creationId xmlns:a16="http://schemas.microsoft.com/office/drawing/2014/main" id="{E472FD10-BF78-0B18-771A-99394D6102A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99607" y="5518270"/>
                <a:ext cx="446091" cy="863367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1F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D03AD4D-FE12-AE48-BC36-389B8A99B9AA}"/>
                </a:ext>
              </a:extLst>
            </p:cNvPr>
            <p:cNvGrpSpPr/>
            <p:nvPr/>
          </p:nvGrpSpPr>
          <p:grpSpPr>
            <a:xfrm>
              <a:off x="2985001" y="5712845"/>
              <a:ext cx="236977" cy="452062"/>
              <a:chOff x="3763089" y="5717755"/>
              <a:chExt cx="236977" cy="452062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C0067DE-5ED2-7912-3EEC-0C0A11AAC059}"/>
                  </a:ext>
                </a:extLst>
              </p:cNvPr>
              <p:cNvGrpSpPr/>
              <p:nvPr/>
            </p:nvGrpSpPr>
            <p:grpSpPr>
              <a:xfrm>
                <a:off x="3763089" y="5724772"/>
                <a:ext cx="232847" cy="435693"/>
                <a:chOff x="3504408" y="5724772"/>
                <a:chExt cx="232847" cy="435693"/>
              </a:xfrm>
            </p:grpSpPr>
            <p:sp>
              <p:nvSpPr>
                <p:cNvPr id="49" name="Ellipse 495">
                  <a:extLst>
                    <a:ext uri="{FF2B5EF4-FFF2-40B4-BE49-F238E27FC236}">
                      <a16:creationId xmlns:a16="http://schemas.microsoft.com/office/drawing/2014/main" id="{91C922C0-9F1A-7F07-EE46-C7831ADA3AB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65501" y="58816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0" name="Ellipse 495">
                  <a:extLst>
                    <a:ext uri="{FF2B5EF4-FFF2-40B4-BE49-F238E27FC236}">
                      <a16:creationId xmlns:a16="http://schemas.microsoft.com/office/drawing/2014/main" id="{DDAF3B38-C20F-F43B-EAD5-CC39DB2EDDA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65501" y="58292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1" name="Ellipse 495">
                  <a:extLst>
                    <a:ext uri="{FF2B5EF4-FFF2-40B4-BE49-F238E27FC236}">
                      <a16:creationId xmlns:a16="http://schemas.microsoft.com/office/drawing/2014/main" id="{A7BE3088-24F2-57F4-7301-586BF925D26C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65501" y="579300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2" name="Ellipse 495">
                  <a:extLst>
                    <a:ext uri="{FF2B5EF4-FFF2-40B4-BE49-F238E27FC236}">
                      <a16:creationId xmlns:a16="http://schemas.microsoft.com/office/drawing/2014/main" id="{41CCCB6D-8056-EBAB-7FA9-805AB55DDF9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69584" y="58577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3" name="Ellipse 495">
                  <a:extLst>
                    <a:ext uri="{FF2B5EF4-FFF2-40B4-BE49-F238E27FC236}">
                      <a16:creationId xmlns:a16="http://schemas.microsoft.com/office/drawing/2014/main" id="{C18DA0B0-2EF6-ACFB-DF6E-FD946121C561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44846" y="58045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4" name="Ellipse 495">
                  <a:extLst>
                    <a:ext uri="{FF2B5EF4-FFF2-40B4-BE49-F238E27FC236}">
                      <a16:creationId xmlns:a16="http://schemas.microsoft.com/office/drawing/2014/main" id="{027EC6C7-8D6E-280C-927D-8952A7675DD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42573" y="576177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" name="Ellipse 495">
                  <a:extLst>
                    <a:ext uri="{FF2B5EF4-FFF2-40B4-BE49-F238E27FC236}">
                      <a16:creationId xmlns:a16="http://schemas.microsoft.com/office/drawing/2014/main" id="{97EFFADA-A533-58BB-C785-0AE1959E88E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07069" y="5854765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6" name="Ellipse 495">
                  <a:extLst>
                    <a:ext uri="{FF2B5EF4-FFF2-40B4-BE49-F238E27FC236}">
                      <a16:creationId xmlns:a16="http://schemas.microsoft.com/office/drawing/2014/main" id="{38A69989-5EE7-C19F-09D0-6271BDC2A15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0523" y="578935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7" name="Ellipse 495">
                  <a:extLst>
                    <a:ext uri="{FF2B5EF4-FFF2-40B4-BE49-F238E27FC236}">
                      <a16:creationId xmlns:a16="http://schemas.microsoft.com/office/drawing/2014/main" id="{838E55C6-05EE-AC50-4C84-91A2532538F3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02531" y="572451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9" name="Ellipse 495">
                  <a:extLst>
                    <a:ext uri="{FF2B5EF4-FFF2-40B4-BE49-F238E27FC236}">
                      <a16:creationId xmlns:a16="http://schemas.microsoft.com/office/drawing/2014/main" id="{4997314C-D3CA-7B7F-9047-5619105DBBA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19277" y="57733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0" name="Ellipse 495">
                  <a:extLst>
                    <a:ext uri="{FF2B5EF4-FFF2-40B4-BE49-F238E27FC236}">
                      <a16:creationId xmlns:a16="http://schemas.microsoft.com/office/drawing/2014/main" id="{589B03F8-3C92-F493-5AE0-4C64E293094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19852" y="572547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1" name="Ellipse 495">
                  <a:extLst>
                    <a:ext uri="{FF2B5EF4-FFF2-40B4-BE49-F238E27FC236}">
                      <a16:creationId xmlns:a16="http://schemas.microsoft.com/office/drawing/2014/main" id="{3CF090B4-8A80-FB0B-EFEF-6C2A760E20C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60368" y="573407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2" name="Ellipse 495">
                  <a:extLst>
                    <a:ext uri="{FF2B5EF4-FFF2-40B4-BE49-F238E27FC236}">
                      <a16:creationId xmlns:a16="http://schemas.microsoft.com/office/drawing/2014/main" id="{D2DC8919-C961-759C-C843-8A33988B7F7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04372" y="577960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Ellipse 495">
                  <a:extLst>
                    <a:ext uri="{FF2B5EF4-FFF2-40B4-BE49-F238E27FC236}">
                      <a16:creationId xmlns:a16="http://schemas.microsoft.com/office/drawing/2014/main" id="{DA461074-0129-72EE-3D98-BD46854DFE29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2409" y="578621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4" name="Ellipse 495">
                  <a:extLst>
                    <a:ext uri="{FF2B5EF4-FFF2-40B4-BE49-F238E27FC236}">
                      <a16:creationId xmlns:a16="http://schemas.microsoft.com/office/drawing/2014/main" id="{D0B68B10-15FC-D95B-73AC-A1F82CB5F52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0523" y="581951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5" name="Ellipse 495">
                  <a:extLst>
                    <a:ext uri="{FF2B5EF4-FFF2-40B4-BE49-F238E27FC236}">
                      <a16:creationId xmlns:a16="http://schemas.microsoft.com/office/drawing/2014/main" id="{DAEFEC21-6979-DEC1-B148-850EB99BF5BF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80032" y="5815263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6" name="Ellipse 495">
                  <a:extLst>
                    <a:ext uri="{FF2B5EF4-FFF2-40B4-BE49-F238E27FC236}">
                      <a16:creationId xmlns:a16="http://schemas.microsoft.com/office/drawing/2014/main" id="{09DB775C-9858-63CA-7D51-63984D431AA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42934" y="585941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Ellipse 495">
                  <a:extLst>
                    <a:ext uri="{FF2B5EF4-FFF2-40B4-BE49-F238E27FC236}">
                      <a16:creationId xmlns:a16="http://schemas.microsoft.com/office/drawing/2014/main" id="{92663527-9CE5-140A-863F-F0207132B9AA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04662" y="585954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8" name="Ellipse 495">
                  <a:extLst>
                    <a:ext uri="{FF2B5EF4-FFF2-40B4-BE49-F238E27FC236}">
                      <a16:creationId xmlns:a16="http://schemas.microsoft.com/office/drawing/2014/main" id="{BFB12682-D578-6866-0CA3-AA91EBB1A1A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57893" y="5987066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9" name="Ellipse 495">
                  <a:extLst>
                    <a:ext uri="{FF2B5EF4-FFF2-40B4-BE49-F238E27FC236}">
                      <a16:creationId xmlns:a16="http://schemas.microsoft.com/office/drawing/2014/main" id="{AD52FF49-681A-8A2E-9D15-53031F1B7DBB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74540" y="59270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0" name="Ellipse 495">
                  <a:extLst>
                    <a:ext uri="{FF2B5EF4-FFF2-40B4-BE49-F238E27FC236}">
                      <a16:creationId xmlns:a16="http://schemas.microsoft.com/office/drawing/2014/main" id="{B0D968A4-3E0C-A70C-AAE3-89C1955E0F7D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0523" y="59713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1" name="Ellipse 495">
                  <a:extLst>
                    <a:ext uri="{FF2B5EF4-FFF2-40B4-BE49-F238E27FC236}">
                      <a16:creationId xmlns:a16="http://schemas.microsoft.com/office/drawing/2014/main" id="{5D7DEB61-E67D-6B37-5078-E8C8B3F3C320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0523" y="59288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2" name="Ellipse 495">
                  <a:extLst>
                    <a:ext uri="{FF2B5EF4-FFF2-40B4-BE49-F238E27FC236}">
                      <a16:creationId xmlns:a16="http://schemas.microsoft.com/office/drawing/2014/main" id="{5577BD27-AF6B-3C69-9C96-F3BDC4D9F03E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4722" y="590102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3" name="Ellipse 495">
                  <a:extLst>
                    <a:ext uri="{FF2B5EF4-FFF2-40B4-BE49-F238E27FC236}">
                      <a16:creationId xmlns:a16="http://schemas.microsoft.com/office/drawing/2014/main" id="{4155803D-1D11-BE32-9413-E4097B1DC29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01671" y="59199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4" name="Ellipse 495">
                  <a:extLst>
                    <a:ext uri="{FF2B5EF4-FFF2-40B4-BE49-F238E27FC236}">
                      <a16:creationId xmlns:a16="http://schemas.microsoft.com/office/drawing/2014/main" id="{89424F12-E3CE-E510-01C8-7B9841FBAFF4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15667" y="594022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5" name="Ellipse 495">
                  <a:extLst>
                    <a:ext uri="{FF2B5EF4-FFF2-40B4-BE49-F238E27FC236}">
                      <a16:creationId xmlns:a16="http://schemas.microsoft.com/office/drawing/2014/main" id="{D8440E63-2EDC-6379-8F1F-2A4F4B81724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601205" y="5972474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6" name="Ellipse 495">
                  <a:extLst>
                    <a:ext uri="{FF2B5EF4-FFF2-40B4-BE49-F238E27FC236}">
                      <a16:creationId xmlns:a16="http://schemas.microsoft.com/office/drawing/2014/main" id="{098C8B7B-27CA-2624-43A9-D7AD4FBD558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3539097" y="599658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7" name="Ellipse 495">
                  <a:extLst>
                    <a:ext uri="{FF2B5EF4-FFF2-40B4-BE49-F238E27FC236}">
                      <a16:creationId xmlns:a16="http://schemas.microsoft.com/office/drawing/2014/main" id="{47F52C18-7A6D-3462-C8EC-AF5056421641}"/>
                    </a:ext>
                  </a:extLst>
                </p:cNvPr>
                <p:cNvSpPr/>
                <p:nvPr/>
              </p:nvSpPr>
              <p:spPr>
                <a:xfrm rot="5400000" flipH="1">
                  <a:off x="3665501" y="5927521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8" name="Ellipse 495">
                  <a:extLst>
                    <a:ext uri="{FF2B5EF4-FFF2-40B4-BE49-F238E27FC236}">
                      <a16:creationId xmlns:a16="http://schemas.microsoft.com/office/drawing/2014/main" id="{84023423-68E4-88AB-CA18-B38E944AA304}"/>
                    </a:ext>
                  </a:extLst>
                </p:cNvPr>
                <p:cNvSpPr/>
                <p:nvPr/>
              </p:nvSpPr>
              <p:spPr>
                <a:xfrm rot="5400000" flipH="1">
                  <a:off x="3665501" y="5991740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9" name="Ellipse 495">
                  <a:extLst>
                    <a:ext uri="{FF2B5EF4-FFF2-40B4-BE49-F238E27FC236}">
                      <a16:creationId xmlns:a16="http://schemas.microsoft.com/office/drawing/2014/main" id="{7E3F01A6-0AC8-65C2-4A8F-DA69022B7C09}"/>
                    </a:ext>
                  </a:extLst>
                </p:cNvPr>
                <p:cNvSpPr/>
                <p:nvPr/>
              </p:nvSpPr>
              <p:spPr>
                <a:xfrm rot="5400000" flipH="1">
                  <a:off x="3642573" y="606668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0" name="Ellipse 495">
                  <a:extLst>
                    <a:ext uri="{FF2B5EF4-FFF2-40B4-BE49-F238E27FC236}">
                      <a16:creationId xmlns:a16="http://schemas.microsoft.com/office/drawing/2014/main" id="{29EE33B0-8BF9-7FC2-9BF2-E9AB620C2B23}"/>
                    </a:ext>
                  </a:extLst>
                </p:cNvPr>
                <p:cNvSpPr/>
                <p:nvPr/>
              </p:nvSpPr>
              <p:spPr>
                <a:xfrm rot="5400000" flipH="1">
                  <a:off x="3593493" y="604324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1" name="Ellipse 495">
                  <a:extLst>
                    <a:ext uri="{FF2B5EF4-FFF2-40B4-BE49-F238E27FC236}">
                      <a16:creationId xmlns:a16="http://schemas.microsoft.com/office/drawing/2014/main" id="{3CBE9CFF-B43B-86A0-A3EB-822A7155BA3E}"/>
                    </a:ext>
                  </a:extLst>
                </p:cNvPr>
                <p:cNvSpPr/>
                <p:nvPr/>
              </p:nvSpPr>
              <p:spPr>
                <a:xfrm rot="5400000" flipH="1">
                  <a:off x="3600268" y="6097749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2" name="Ellipse 495">
                  <a:extLst>
                    <a:ext uri="{FF2B5EF4-FFF2-40B4-BE49-F238E27FC236}">
                      <a16:creationId xmlns:a16="http://schemas.microsoft.com/office/drawing/2014/main" id="{604692C5-3563-81FE-3F9E-AD02724FFA34}"/>
                    </a:ext>
                  </a:extLst>
                </p:cNvPr>
                <p:cNvSpPr/>
                <p:nvPr/>
              </p:nvSpPr>
              <p:spPr>
                <a:xfrm rot="5400000" flipH="1">
                  <a:off x="3557428" y="607549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4" name="Ellipse 495">
                  <a:extLst>
                    <a:ext uri="{FF2B5EF4-FFF2-40B4-BE49-F238E27FC236}">
                      <a16:creationId xmlns:a16="http://schemas.microsoft.com/office/drawing/2014/main" id="{E3CF588A-7D87-C77A-EEBA-B78A83147FD4}"/>
                    </a:ext>
                  </a:extLst>
                </p:cNvPr>
                <p:cNvSpPr/>
                <p:nvPr/>
              </p:nvSpPr>
              <p:spPr>
                <a:xfrm rot="5400000" flipH="1">
                  <a:off x="3602531" y="6032758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5" name="Ellipse 495">
                  <a:extLst>
                    <a:ext uri="{FF2B5EF4-FFF2-40B4-BE49-F238E27FC236}">
                      <a16:creationId xmlns:a16="http://schemas.microsoft.com/office/drawing/2014/main" id="{0A74E92D-E159-E040-5EE1-E9A967B7789F}"/>
                    </a:ext>
                  </a:extLst>
                </p:cNvPr>
                <p:cNvSpPr/>
                <p:nvPr/>
              </p:nvSpPr>
              <p:spPr>
                <a:xfrm rot="5400000" flipH="1">
                  <a:off x="3523414" y="6038397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6" name="Ellipse 495">
                  <a:extLst>
                    <a:ext uri="{FF2B5EF4-FFF2-40B4-BE49-F238E27FC236}">
                      <a16:creationId xmlns:a16="http://schemas.microsoft.com/office/drawing/2014/main" id="{2A1270F3-7AC9-A1D7-47CD-8A5215B77FE3}"/>
                    </a:ext>
                  </a:extLst>
                </p:cNvPr>
                <p:cNvSpPr/>
                <p:nvPr/>
              </p:nvSpPr>
              <p:spPr>
                <a:xfrm rot="5400000" flipH="1">
                  <a:off x="3530523" y="6006332"/>
                  <a:ext cx="62462" cy="62969"/>
                </a:xfrm>
                <a:prstGeom prst="ellipse">
                  <a:avLst/>
                </a:prstGeom>
                <a:solidFill>
                  <a:srgbClr val="00B0F0"/>
                </a:solidFill>
                <a:ln w="127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6" name="Ellipse 82">
                <a:extLst>
                  <a:ext uri="{FF2B5EF4-FFF2-40B4-BE49-F238E27FC236}">
                    <a16:creationId xmlns:a16="http://schemas.microsoft.com/office/drawing/2014/main" id="{EEF3D353-29A6-C8D9-BE41-2E6A2BB4C82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66491" y="5717755"/>
                <a:ext cx="233575" cy="452062"/>
              </a:xfrm>
              <a:prstGeom prst="ellipse">
                <a:avLst/>
              </a:prstGeom>
              <a:noFill/>
              <a:ln w="28575" cap="flat" cmpd="sng" algn="ctr">
                <a:solidFill>
                  <a:srgbClr val="001F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561677" name="Group 561676">
            <a:extLst>
              <a:ext uri="{FF2B5EF4-FFF2-40B4-BE49-F238E27FC236}">
                <a16:creationId xmlns:a16="http://schemas.microsoft.com/office/drawing/2014/main" id="{71A7326D-8837-1840-FE3C-91F0EA7E72A0}"/>
              </a:ext>
            </a:extLst>
          </p:cNvPr>
          <p:cNvGrpSpPr/>
          <p:nvPr/>
        </p:nvGrpSpPr>
        <p:grpSpPr>
          <a:xfrm>
            <a:off x="8710192" y="3267983"/>
            <a:ext cx="847626" cy="510277"/>
            <a:chOff x="3203848" y="1885513"/>
            <a:chExt cx="847626" cy="510277"/>
          </a:xfrm>
        </p:grpSpPr>
        <p:cxnSp>
          <p:nvCxnSpPr>
            <p:cNvPr id="561657" name="Connecteur droit avec flèche 561155">
              <a:extLst>
                <a:ext uri="{FF2B5EF4-FFF2-40B4-BE49-F238E27FC236}">
                  <a16:creationId xmlns:a16="http://schemas.microsoft.com/office/drawing/2014/main" id="{AD5DAE42-EE84-04D2-717E-99407E593C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03848" y="1885513"/>
              <a:ext cx="720080" cy="0"/>
            </a:xfrm>
            <a:prstGeom prst="straightConnector1">
              <a:avLst/>
            </a:prstGeom>
            <a:solidFill>
              <a:srgbClr val="BAB500"/>
            </a:solidFill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>
              <a:outerShdw blurRad="38100" dist="25400" dir="2700000" algn="ctr" rotWithShape="0">
                <a:schemeClr val="tx1"/>
              </a:outerShdw>
            </a:effectLst>
          </p:spPr>
        </p:cxnSp>
        <p:sp>
          <p:nvSpPr>
            <p:cNvPr id="561658" name="Rectangle 561657">
              <a:extLst>
                <a:ext uri="{FF2B5EF4-FFF2-40B4-BE49-F238E27FC236}">
                  <a16:creationId xmlns:a16="http://schemas.microsoft.com/office/drawing/2014/main" id="{77746DB2-C1FA-1301-1C30-5E5434A5D31E}"/>
                </a:ext>
              </a:extLst>
            </p:cNvPr>
            <p:cNvSpPr/>
            <p:nvPr/>
          </p:nvSpPr>
          <p:spPr>
            <a:xfrm>
              <a:off x="3220797" y="1934125"/>
              <a:ext cx="83067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1">
                  <a:solidFill>
                    <a:schemeClr val="bg1"/>
                  </a:solidFill>
                  <a:latin typeface="Helvetica" charset="0"/>
                  <a:sym typeface="Symbol" charset="0"/>
                </a:rPr>
                <a:t>v ≈ c</a:t>
              </a:r>
              <a:endParaRPr lang="fr-FR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DBD2E1-D793-4D9E-05B1-E1A03EEC24F6}"/>
              </a:ext>
            </a:extLst>
          </p:cNvPr>
          <p:cNvGrpSpPr/>
          <p:nvPr/>
        </p:nvGrpSpPr>
        <p:grpSpPr>
          <a:xfrm>
            <a:off x="7168728" y="2337321"/>
            <a:ext cx="4399880" cy="1830926"/>
            <a:chOff x="6934974" y="1573489"/>
            <a:chExt cx="4399880" cy="1830926"/>
          </a:xfrm>
        </p:grpSpPr>
        <p:grpSp>
          <p:nvGrpSpPr>
            <p:cNvPr id="562315" name="Group 562314">
              <a:extLst>
                <a:ext uri="{FF2B5EF4-FFF2-40B4-BE49-F238E27FC236}">
                  <a16:creationId xmlns:a16="http://schemas.microsoft.com/office/drawing/2014/main" id="{A20787F5-C28C-8476-2444-77B33B87F840}"/>
                </a:ext>
              </a:extLst>
            </p:cNvPr>
            <p:cNvGrpSpPr/>
            <p:nvPr/>
          </p:nvGrpSpPr>
          <p:grpSpPr>
            <a:xfrm>
              <a:off x="6934974" y="1577222"/>
              <a:ext cx="4164678" cy="1827193"/>
              <a:chOff x="5273045" y="1558999"/>
              <a:chExt cx="4164678" cy="1827193"/>
            </a:xfrm>
          </p:grpSpPr>
          <p:grpSp>
            <p:nvGrpSpPr>
              <p:cNvPr id="561171" name="Grouper 561170"/>
              <p:cNvGrpSpPr/>
              <p:nvPr/>
            </p:nvGrpSpPr>
            <p:grpSpPr>
              <a:xfrm>
                <a:off x="5273045" y="1558999"/>
                <a:ext cx="4140000" cy="1827193"/>
                <a:chOff x="722266" y="2139870"/>
                <a:chExt cx="5755898" cy="2334462"/>
              </a:xfrm>
            </p:grpSpPr>
            <p:cxnSp>
              <p:nvCxnSpPr>
                <p:cNvPr id="332" name="Connecteur droit avec flèche 331"/>
                <p:cNvCxnSpPr/>
                <p:nvPr/>
              </p:nvCxnSpPr>
              <p:spPr bwMode="auto">
                <a:xfrm>
                  <a:off x="722266" y="2139870"/>
                  <a:ext cx="5755898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1"/>
                  </a:solidFill>
                  <a:prstDash val="lgDash"/>
                  <a:round/>
                  <a:headEnd type="none" w="med" len="med"/>
                  <a:tailEnd type="none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34" name="Connecteur droit avec flèche 333"/>
                <p:cNvCxnSpPr/>
                <p:nvPr/>
              </p:nvCxnSpPr>
              <p:spPr bwMode="auto">
                <a:xfrm>
                  <a:off x="772315" y="4460534"/>
                  <a:ext cx="5655795" cy="13798"/>
                </a:xfrm>
                <a:prstGeom prst="straightConnector1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1"/>
                  </a:solidFill>
                  <a:prstDash val="lgDash"/>
                  <a:round/>
                  <a:headEnd type="none" w="med" len="med"/>
                  <a:tailEnd type="none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BC043B52-C534-1EB3-B2BD-BC139CFA7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18411" y="2131516"/>
                <a:ext cx="519312" cy="8240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20000"/>
                  </a:spcBef>
                </a:pPr>
                <a:r>
                  <a:rPr lang="en-US" sz="4000" i="1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glow rad="63500">
                        <a:schemeClr val="accent4">
                          <a:satMod val="175000"/>
                        </a:schemeClr>
                      </a:glow>
                    </a:effectLst>
                    <a:latin typeface="Helvetica" charset="0"/>
                    <a:sym typeface="Symbol" charset="0"/>
                  </a:rPr>
                  <a:t>A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0ACC2CC-D3DB-382D-CC95-0DA9B4FA78B1}"/>
                </a:ext>
              </a:extLst>
            </p:cNvPr>
            <p:cNvGrpSpPr/>
            <p:nvPr/>
          </p:nvGrpSpPr>
          <p:grpSpPr>
            <a:xfrm>
              <a:off x="10391887" y="1573489"/>
              <a:ext cx="942967" cy="1825283"/>
              <a:chOff x="10937733" y="1601450"/>
              <a:chExt cx="942967" cy="1825283"/>
            </a:xfrm>
          </p:grpSpPr>
          <p:sp>
            <p:nvSpPr>
              <p:cNvPr id="8" name="Arc 7">
                <a:extLst>
                  <a:ext uri="{FF2B5EF4-FFF2-40B4-BE49-F238E27FC236}">
                    <a16:creationId xmlns:a16="http://schemas.microsoft.com/office/drawing/2014/main" id="{71FF7ED1-7D78-F848-90A6-422B578124AF}"/>
                  </a:ext>
                </a:extLst>
              </p:cNvPr>
              <p:cNvSpPr/>
              <p:nvPr/>
            </p:nvSpPr>
            <p:spPr bwMode="auto">
              <a:xfrm>
                <a:off x="10937733" y="1602550"/>
                <a:ext cx="941250" cy="1824183"/>
              </a:xfrm>
              <a:prstGeom prst="arc">
                <a:avLst>
                  <a:gd name="adj1" fmla="val 16200000"/>
                  <a:gd name="adj2" fmla="val 5371722"/>
                </a:avLst>
              </a:prstGeom>
              <a:noFill/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D230BE61-92F3-C9FC-DA70-CF73DDA0D3E2}"/>
                  </a:ext>
                </a:extLst>
              </p:cNvPr>
              <p:cNvSpPr/>
              <p:nvPr/>
            </p:nvSpPr>
            <p:spPr bwMode="auto">
              <a:xfrm flipH="1">
                <a:off x="10939450" y="1601450"/>
                <a:ext cx="941250" cy="1824183"/>
              </a:xfrm>
              <a:prstGeom prst="arc">
                <a:avLst>
                  <a:gd name="adj1" fmla="val 16200000"/>
                  <a:gd name="adj2" fmla="val 5371722"/>
                </a:avLst>
              </a:prstGeom>
              <a:noFill/>
              <a:ln w="381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165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56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61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61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56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56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1154" grpId="0" autoUpdateAnimBg="0"/>
      <p:bldP spid="344" grpId="0"/>
      <p:bldP spid="4" grpId="0"/>
      <p:bldP spid="561656" grpId="0"/>
      <p:bldP spid="562520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528" name="Group 661527">
            <a:extLst>
              <a:ext uri="{FF2B5EF4-FFF2-40B4-BE49-F238E27FC236}">
                <a16:creationId xmlns:a16="http://schemas.microsoft.com/office/drawing/2014/main" id="{CB06CB77-F89D-88E6-63BF-F489465ECAF8}"/>
              </a:ext>
            </a:extLst>
          </p:cNvPr>
          <p:cNvGrpSpPr/>
          <p:nvPr/>
        </p:nvGrpSpPr>
        <p:grpSpPr>
          <a:xfrm>
            <a:off x="6023992" y="5519056"/>
            <a:ext cx="3600400" cy="723830"/>
            <a:chOff x="4305702" y="5591065"/>
            <a:chExt cx="3600400" cy="723830"/>
          </a:xfrm>
        </p:grpSpPr>
        <p:sp>
          <p:nvSpPr>
            <p:cNvPr id="3" name="Parallélogramme 204">
              <a:extLst>
                <a:ext uri="{FF2B5EF4-FFF2-40B4-BE49-F238E27FC236}">
                  <a16:creationId xmlns:a16="http://schemas.microsoft.com/office/drawing/2014/main" id="{C75D618B-18D6-86E0-688F-2563CA07BF99}"/>
                </a:ext>
              </a:extLst>
            </p:cNvPr>
            <p:cNvSpPr/>
            <p:nvPr/>
          </p:nvSpPr>
          <p:spPr bwMode="auto">
            <a:xfrm flipH="1">
              <a:off x="7006002" y="5772909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7BBAEC-36D1-7CE5-A475-57A083727CBA}"/>
                </a:ext>
              </a:extLst>
            </p:cNvPr>
            <p:cNvSpPr/>
            <p:nvPr/>
          </p:nvSpPr>
          <p:spPr bwMode="auto">
            <a:xfrm>
              <a:off x="7366042" y="6132950"/>
              <a:ext cx="540060" cy="180020"/>
            </a:xfrm>
            <a:prstGeom prst="rect">
              <a:avLst/>
            </a:prstGeom>
            <a:solidFill>
              <a:srgbClr val="470E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8" name="Forme libre 206">
              <a:extLst>
                <a:ext uri="{FF2B5EF4-FFF2-40B4-BE49-F238E27FC236}">
                  <a16:creationId xmlns:a16="http://schemas.microsoft.com/office/drawing/2014/main" id="{3E8015F8-976A-0F0C-D0BB-AD4A26691FE1}"/>
                </a:ext>
              </a:extLst>
            </p:cNvPr>
            <p:cNvSpPr/>
            <p:nvPr/>
          </p:nvSpPr>
          <p:spPr>
            <a:xfrm>
              <a:off x="7006002" y="5592889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515226-8F82-1A42-440C-5A29A637CCB5}"/>
                </a:ext>
              </a:extLst>
            </p:cNvPr>
            <p:cNvSpPr/>
            <p:nvPr/>
          </p:nvSpPr>
          <p:spPr bwMode="auto">
            <a:xfrm>
              <a:off x="7096012" y="5682899"/>
              <a:ext cx="540060" cy="180020"/>
            </a:xfrm>
            <a:prstGeom prst="rect">
              <a:avLst/>
            </a:prstGeom>
            <a:solidFill>
              <a:srgbClr val="48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4" name="Parallélogramme 212">
              <a:extLst>
                <a:ext uri="{FF2B5EF4-FFF2-40B4-BE49-F238E27FC236}">
                  <a16:creationId xmlns:a16="http://schemas.microsoft.com/office/drawing/2014/main" id="{0FB45EE2-5CF0-8C21-482F-6FD8E97EEE0A}"/>
                </a:ext>
              </a:extLst>
            </p:cNvPr>
            <p:cNvSpPr/>
            <p:nvPr/>
          </p:nvSpPr>
          <p:spPr bwMode="auto">
            <a:xfrm flipH="1">
              <a:off x="6465942" y="5771085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749F59-435D-F7F7-B0A7-3DD8D560199E}"/>
                </a:ext>
              </a:extLst>
            </p:cNvPr>
            <p:cNvSpPr/>
            <p:nvPr/>
          </p:nvSpPr>
          <p:spPr bwMode="auto">
            <a:xfrm>
              <a:off x="6825982" y="6131126"/>
              <a:ext cx="540060" cy="180020"/>
            </a:xfrm>
            <a:prstGeom prst="rect">
              <a:avLst/>
            </a:prstGeom>
            <a:solidFill>
              <a:srgbClr val="464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6" name="Forme libre 214">
              <a:extLst>
                <a:ext uri="{FF2B5EF4-FFF2-40B4-BE49-F238E27FC236}">
                  <a16:creationId xmlns:a16="http://schemas.microsoft.com/office/drawing/2014/main" id="{127D8879-1332-8818-FBDB-5656BE00782C}"/>
                </a:ext>
              </a:extLst>
            </p:cNvPr>
            <p:cNvSpPr/>
            <p:nvPr/>
          </p:nvSpPr>
          <p:spPr>
            <a:xfrm>
              <a:off x="6465942" y="5591065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757BEA-ADC5-4073-8FE8-0117AAB5BBFE}"/>
                </a:ext>
              </a:extLst>
            </p:cNvPr>
            <p:cNvSpPr/>
            <p:nvPr/>
          </p:nvSpPr>
          <p:spPr bwMode="auto">
            <a:xfrm>
              <a:off x="6555952" y="5681075"/>
              <a:ext cx="540060" cy="180020"/>
            </a:xfrm>
            <a:prstGeom prst="rect">
              <a:avLst/>
            </a:prstGeom>
            <a:solidFill>
              <a:srgbClr val="464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2" name="Parallélogramme 220">
              <a:extLst>
                <a:ext uri="{FF2B5EF4-FFF2-40B4-BE49-F238E27FC236}">
                  <a16:creationId xmlns:a16="http://schemas.microsoft.com/office/drawing/2014/main" id="{A6EB9698-FF0C-D519-C8E3-D06CD0EA33E6}"/>
                </a:ext>
              </a:extLst>
            </p:cNvPr>
            <p:cNvSpPr/>
            <p:nvPr/>
          </p:nvSpPr>
          <p:spPr bwMode="auto">
            <a:xfrm flipH="1">
              <a:off x="5925882" y="5774733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7F9E96-AC8B-23B4-D95B-1266998D9CD7}"/>
                </a:ext>
              </a:extLst>
            </p:cNvPr>
            <p:cNvSpPr/>
            <p:nvPr/>
          </p:nvSpPr>
          <p:spPr bwMode="auto">
            <a:xfrm>
              <a:off x="6285922" y="6134774"/>
              <a:ext cx="540060" cy="180020"/>
            </a:xfrm>
            <a:prstGeom prst="rect">
              <a:avLst/>
            </a:prstGeom>
            <a:solidFill>
              <a:srgbClr val="470E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4" name="Forme libre 222">
              <a:extLst>
                <a:ext uri="{FF2B5EF4-FFF2-40B4-BE49-F238E27FC236}">
                  <a16:creationId xmlns:a16="http://schemas.microsoft.com/office/drawing/2014/main" id="{8466B39E-FB14-D509-1FF2-B30BEA080BCA}"/>
                </a:ext>
              </a:extLst>
            </p:cNvPr>
            <p:cNvSpPr/>
            <p:nvPr/>
          </p:nvSpPr>
          <p:spPr>
            <a:xfrm>
              <a:off x="5925882" y="5594713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8F136FD-576B-5737-A5FF-88F63A19C1D9}"/>
                </a:ext>
              </a:extLst>
            </p:cNvPr>
            <p:cNvSpPr/>
            <p:nvPr/>
          </p:nvSpPr>
          <p:spPr bwMode="auto">
            <a:xfrm>
              <a:off x="6015892" y="5684723"/>
              <a:ext cx="540060" cy="180020"/>
            </a:xfrm>
            <a:prstGeom prst="rect">
              <a:avLst/>
            </a:prstGeom>
            <a:solidFill>
              <a:srgbClr val="48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0" name="Parallélogramme 228">
              <a:extLst>
                <a:ext uri="{FF2B5EF4-FFF2-40B4-BE49-F238E27FC236}">
                  <a16:creationId xmlns:a16="http://schemas.microsoft.com/office/drawing/2014/main" id="{7755F9A1-B895-FD95-E333-35D6499DA5DF}"/>
                </a:ext>
              </a:extLst>
            </p:cNvPr>
            <p:cNvSpPr/>
            <p:nvPr/>
          </p:nvSpPr>
          <p:spPr bwMode="auto">
            <a:xfrm flipH="1">
              <a:off x="5385822" y="5772909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22768C-8BFE-3BEF-9B1C-CF694536BCA0}"/>
                </a:ext>
              </a:extLst>
            </p:cNvPr>
            <p:cNvSpPr/>
            <p:nvPr/>
          </p:nvSpPr>
          <p:spPr bwMode="auto">
            <a:xfrm>
              <a:off x="5745862" y="6132950"/>
              <a:ext cx="540060" cy="180020"/>
            </a:xfrm>
            <a:prstGeom prst="rect">
              <a:avLst/>
            </a:prstGeom>
            <a:solidFill>
              <a:srgbClr val="464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2" name="Forme libre 230">
              <a:extLst>
                <a:ext uri="{FF2B5EF4-FFF2-40B4-BE49-F238E27FC236}">
                  <a16:creationId xmlns:a16="http://schemas.microsoft.com/office/drawing/2014/main" id="{0FCAFEE7-4945-0B73-325E-FC839C6B5372}"/>
                </a:ext>
              </a:extLst>
            </p:cNvPr>
            <p:cNvSpPr/>
            <p:nvPr/>
          </p:nvSpPr>
          <p:spPr>
            <a:xfrm>
              <a:off x="5385822" y="5592889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461F51-0922-82D5-C723-9BD0091AEA9B}"/>
                </a:ext>
              </a:extLst>
            </p:cNvPr>
            <p:cNvSpPr/>
            <p:nvPr/>
          </p:nvSpPr>
          <p:spPr bwMode="auto">
            <a:xfrm>
              <a:off x="5475832" y="5682899"/>
              <a:ext cx="540060" cy="180020"/>
            </a:xfrm>
            <a:prstGeom prst="rect">
              <a:avLst/>
            </a:prstGeom>
            <a:solidFill>
              <a:srgbClr val="464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1" name="Parallélogramme 236">
              <a:extLst>
                <a:ext uri="{FF2B5EF4-FFF2-40B4-BE49-F238E27FC236}">
                  <a16:creationId xmlns:a16="http://schemas.microsoft.com/office/drawing/2014/main" id="{B682C456-98F6-BD10-A065-9DFF4D7FC1DA}"/>
                </a:ext>
              </a:extLst>
            </p:cNvPr>
            <p:cNvSpPr/>
            <p:nvPr/>
          </p:nvSpPr>
          <p:spPr bwMode="auto">
            <a:xfrm flipH="1">
              <a:off x="4845762" y="5774733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ABC1838-85B2-8C2D-F2D4-93FED653290A}"/>
                </a:ext>
              </a:extLst>
            </p:cNvPr>
            <p:cNvSpPr/>
            <p:nvPr/>
          </p:nvSpPr>
          <p:spPr bwMode="auto">
            <a:xfrm>
              <a:off x="5205802" y="6134774"/>
              <a:ext cx="540060" cy="180020"/>
            </a:xfrm>
            <a:prstGeom prst="rect">
              <a:avLst/>
            </a:prstGeom>
            <a:solidFill>
              <a:srgbClr val="470E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3" name="Forme libre 238">
              <a:extLst>
                <a:ext uri="{FF2B5EF4-FFF2-40B4-BE49-F238E27FC236}">
                  <a16:creationId xmlns:a16="http://schemas.microsoft.com/office/drawing/2014/main" id="{68D0D72D-CD57-5261-7185-56E7135FD772}"/>
                </a:ext>
              </a:extLst>
            </p:cNvPr>
            <p:cNvSpPr/>
            <p:nvPr/>
          </p:nvSpPr>
          <p:spPr>
            <a:xfrm>
              <a:off x="4845762" y="5594713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309A861-8CE8-9D60-487F-99165C1FBBE0}"/>
                </a:ext>
              </a:extLst>
            </p:cNvPr>
            <p:cNvSpPr/>
            <p:nvPr/>
          </p:nvSpPr>
          <p:spPr bwMode="auto">
            <a:xfrm>
              <a:off x="4935772" y="5684723"/>
              <a:ext cx="540060" cy="180020"/>
            </a:xfrm>
            <a:prstGeom prst="rect">
              <a:avLst/>
            </a:prstGeom>
            <a:solidFill>
              <a:srgbClr val="48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7" name="Parallélogramme 242">
              <a:extLst>
                <a:ext uri="{FF2B5EF4-FFF2-40B4-BE49-F238E27FC236}">
                  <a16:creationId xmlns:a16="http://schemas.microsoft.com/office/drawing/2014/main" id="{61948DD3-CAA9-D803-BCB7-8FBC3D81BAC1}"/>
                </a:ext>
              </a:extLst>
            </p:cNvPr>
            <p:cNvSpPr/>
            <p:nvPr/>
          </p:nvSpPr>
          <p:spPr bwMode="auto">
            <a:xfrm flipH="1">
              <a:off x="4305702" y="5772909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0CF4E0E-775B-EA48-C47A-9D9393D571CD}"/>
                </a:ext>
              </a:extLst>
            </p:cNvPr>
            <p:cNvSpPr/>
            <p:nvPr/>
          </p:nvSpPr>
          <p:spPr bwMode="auto">
            <a:xfrm>
              <a:off x="4665742" y="6132950"/>
              <a:ext cx="540060" cy="180020"/>
            </a:xfrm>
            <a:prstGeom prst="rect">
              <a:avLst/>
            </a:prstGeom>
            <a:solidFill>
              <a:srgbClr val="464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9" name="Forme libre 244">
              <a:extLst>
                <a:ext uri="{FF2B5EF4-FFF2-40B4-BE49-F238E27FC236}">
                  <a16:creationId xmlns:a16="http://schemas.microsoft.com/office/drawing/2014/main" id="{4394BB7D-BCE4-25F3-CE2F-41208C1D081D}"/>
                </a:ext>
              </a:extLst>
            </p:cNvPr>
            <p:cNvSpPr/>
            <p:nvPr/>
          </p:nvSpPr>
          <p:spPr>
            <a:xfrm>
              <a:off x="4305702" y="5592889"/>
              <a:ext cx="358964" cy="720182"/>
            </a:xfrm>
            <a:custGeom>
              <a:avLst/>
              <a:gdLst>
                <a:gd name="connsiteX0" fmla="*/ 3567 w 574343"/>
                <a:gd name="connsiteY0" fmla="*/ 0 h 1152290"/>
                <a:gd name="connsiteX1" fmla="*/ 0 w 574343"/>
                <a:gd name="connsiteY1" fmla="*/ 577929 h 1152290"/>
                <a:gd name="connsiteX2" fmla="*/ 574343 w 574343"/>
                <a:gd name="connsiteY2" fmla="*/ 1152290 h 1152290"/>
                <a:gd name="connsiteX3" fmla="*/ 574343 w 574343"/>
                <a:gd name="connsiteY3" fmla="*/ 863326 h 1152290"/>
                <a:gd name="connsiteX4" fmla="*/ 142694 w 574343"/>
                <a:gd name="connsiteY4" fmla="*/ 431663 h 1152290"/>
                <a:gd name="connsiteX5" fmla="*/ 142694 w 574343"/>
                <a:gd name="connsiteY5" fmla="*/ 142699 h 1152290"/>
                <a:gd name="connsiteX6" fmla="*/ 3567 w 574343"/>
                <a:gd name="connsiteY6" fmla="*/ 0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1152290">
                  <a:moveTo>
                    <a:pt x="3567" y="0"/>
                  </a:moveTo>
                  <a:lnTo>
                    <a:pt x="0" y="577929"/>
                  </a:lnTo>
                  <a:lnTo>
                    <a:pt x="574343" y="1152290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142699"/>
                  </a:lnTo>
                  <a:lnTo>
                    <a:pt x="3567" y="0"/>
                  </a:lnTo>
                  <a:close/>
                </a:path>
              </a:pathLst>
            </a:custGeom>
            <a:solidFill>
              <a:srgbClr val="7A7B14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C305860-61FC-6835-2E82-57AD7C9A0F1E}"/>
                </a:ext>
              </a:extLst>
            </p:cNvPr>
            <p:cNvSpPr/>
            <p:nvPr/>
          </p:nvSpPr>
          <p:spPr bwMode="auto">
            <a:xfrm>
              <a:off x="4395712" y="5682899"/>
              <a:ext cx="540060" cy="180020"/>
            </a:xfrm>
            <a:prstGeom prst="rect">
              <a:avLst/>
            </a:prstGeom>
            <a:solidFill>
              <a:srgbClr val="464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Group 43"/>
          <p:cNvGrpSpPr>
            <a:grpSpLocks/>
          </p:cNvGrpSpPr>
          <p:nvPr/>
        </p:nvGrpSpPr>
        <p:grpSpPr bwMode="auto">
          <a:xfrm>
            <a:off x="4367808" y="2449536"/>
            <a:ext cx="7017241" cy="1570071"/>
            <a:chOff x="-526" y="2774"/>
            <a:chExt cx="3560" cy="1754"/>
          </a:xfrm>
        </p:grpSpPr>
        <p:sp>
          <p:nvSpPr>
            <p:cNvPr id="37" name="AutoShape 44"/>
            <p:cNvSpPr>
              <a:spLocks noChangeArrowheads="1"/>
            </p:cNvSpPr>
            <p:nvPr/>
          </p:nvSpPr>
          <p:spPr bwMode="auto">
            <a:xfrm>
              <a:off x="-526" y="2774"/>
              <a:ext cx="3434" cy="1731"/>
            </a:xfrm>
            <a:custGeom>
              <a:avLst/>
              <a:gdLst>
                <a:gd name="connsiteX0" fmla="*/ 0 w 4117701"/>
                <a:gd name="connsiteY0" fmla="*/ 0 h 1266619"/>
                <a:gd name="connsiteX1" fmla="*/ 686284 w 4117701"/>
                <a:gd name="connsiteY1" fmla="*/ 0 h 1266619"/>
                <a:gd name="connsiteX2" fmla="*/ 686284 w 4117701"/>
                <a:gd name="connsiteY2" fmla="*/ 0 h 1266619"/>
                <a:gd name="connsiteX3" fmla="*/ 1715709 w 4117701"/>
                <a:gd name="connsiteY3" fmla="*/ 0 h 1266619"/>
                <a:gd name="connsiteX4" fmla="*/ 4117701 w 4117701"/>
                <a:gd name="connsiteY4" fmla="*/ 0 h 1266619"/>
                <a:gd name="connsiteX5" fmla="*/ 4117701 w 4117701"/>
                <a:gd name="connsiteY5" fmla="*/ 211103 h 1266619"/>
                <a:gd name="connsiteX6" fmla="*/ 4117701 w 4117701"/>
                <a:gd name="connsiteY6" fmla="*/ 211103 h 1266619"/>
                <a:gd name="connsiteX7" fmla="*/ 4117701 w 4117701"/>
                <a:gd name="connsiteY7" fmla="*/ 527758 h 1266619"/>
                <a:gd name="connsiteX8" fmla="*/ 4117701 w 4117701"/>
                <a:gd name="connsiteY8" fmla="*/ 1266619 h 1266619"/>
                <a:gd name="connsiteX9" fmla="*/ 1715709 w 4117701"/>
                <a:gd name="connsiteY9" fmla="*/ 1266619 h 1266619"/>
                <a:gd name="connsiteX10" fmla="*/ 686284 w 4117701"/>
                <a:gd name="connsiteY10" fmla="*/ 1266619 h 1266619"/>
                <a:gd name="connsiteX11" fmla="*/ 686284 w 4117701"/>
                <a:gd name="connsiteY11" fmla="*/ 1266619 h 1266619"/>
                <a:gd name="connsiteX12" fmla="*/ 0 w 4117701"/>
                <a:gd name="connsiteY12" fmla="*/ 1266619 h 1266619"/>
                <a:gd name="connsiteX13" fmla="*/ 0 w 4117701"/>
                <a:gd name="connsiteY13" fmla="*/ 527758 h 1266619"/>
                <a:gd name="connsiteX14" fmla="*/ -1418136 w 4117701"/>
                <a:gd name="connsiteY14" fmla="*/ 602455 h 1266619"/>
                <a:gd name="connsiteX15" fmla="*/ 0 w 4117701"/>
                <a:gd name="connsiteY15" fmla="*/ 211103 h 1266619"/>
                <a:gd name="connsiteX16" fmla="*/ 0 w 4117701"/>
                <a:gd name="connsiteY16" fmla="*/ 0 h 1266619"/>
                <a:gd name="connsiteX0" fmla="*/ 1418136 w 5535837"/>
                <a:gd name="connsiteY0" fmla="*/ 0 h 1266619"/>
                <a:gd name="connsiteX1" fmla="*/ 2104420 w 5535837"/>
                <a:gd name="connsiteY1" fmla="*/ 0 h 1266619"/>
                <a:gd name="connsiteX2" fmla="*/ 2104420 w 5535837"/>
                <a:gd name="connsiteY2" fmla="*/ 0 h 1266619"/>
                <a:gd name="connsiteX3" fmla="*/ 3133845 w 5535837"/>
                <a:gd name="connsiteY3" fmla="*/ 0 h 1266619"/>
                <a:gd name="connsiteX4" fmla="*/ 5535837 w 5535837"/>
                <a:gd name="connsiteY4" fmla="*/ 0 h 1266619"/>
                <a:gd name="connsiteX5" fmla="*/ 5535837 w 5535837"/>
                <a:gd name="connsiteY5" fmla="*/ 211103 h 1266619"/>
                <a:gd name="connsiteX6" fmla="*/ 5535837 w 5535837"/>
                <a:gd name="connsiteY6" fmla="*/ 211103 h 1266619"/>
                <a:gd name="connsiteX7" fmla="*/ 5535837 w 5535837"/>
                <a:gd name="connsiteY7" fmla="*/ 527758 h 1266619"/>
                <a:gd name="connsiteX8" fmla="*/ 5535837 w 5535837"/>
                <a:gd name="connsiteY8" fmla="*/ 1266619 h 1266619"/>
                <a:gd name="connsiteX9" fmla="*/ 3133845 w 5535837"/>
                <a:gd name="connsiteY9" fmla="*/ 1266619 h 1266619"/>
                <a:gd name="connsiteX10" fmla="*/ 2104420 w 5535837"/>
                <a:gd name="connsiteY10" fmla="*/ 1266619 h 1266619"/>
                <a:gd name="connsiteX11" fmla="*/ 2104420 w 5535837"/>
                <a:gd name="connsiteY11" fmla="*/ 1266619 h 1266619"/>
                <a:gd name="connsiteX12" fmla="*/ 1418136 w 5535837"/>
                <a:gd name="connsiteY12" fmla="*/ 1266619 h 1266619"/>
                <a:gd name="connsiteX13" fmla="*/ 1418136 w 5535837"/>
                <a:gd name="connsiteY13" fmla="*/ 780800 h 1266619"/>
                <a:gd name="connsiteX14" fmla="*/ 0 w 5535837"/>
                <a:gd name="connsiteY14" fmla="*/ 602455 h 1266619"/>
                <a:gd name="connsiteX15" fmla="*/ 1418136 w 5535837"/>
                <a:gd name="connsiteY15" fmla="*/ 211103 h 1266619"/>
                <a:gd name="connsiteX16" fmla="*/ 1418136 w 5535837"/>
                <a:gd name="connsiteY16" fmla="*/ 0 h 1266619"/>
                <a:gd name="connsiteX0" fmla="*/ 1418136 w 5535837"/>
                <a:gd name="connsiteY0" fmla="*/ 0 h 1266619"/>
                <a:gd name="connsiteX1" fmla="*/ 2104420 w 5535837"/>
                <a:gd name="connsiteY1" fmla="*/ 0 h 1266619"/>
                <a:gd name="connsiteX2" fmla="*/ 2104420 w 5535837"/>
                <a:gd name="connsiteY2" fmla="*/ 0 h 1266619"/>
                <a:gd name="connsiteX3" fmla="*/ 3133845 w 5535837"/>
                <a:gd name="connsiteY3" fmla="*/ 0 h 1266619"/>
                <a:gd name="connsiteX4" fmla="*/ 5535837 w 5535837"/>
                <a:gd name="connsiteY4" fmla="*/ 0 h 1266619"/>
                <a:gd name="connsiteX5" fmla="*/ 5535837 w 5535837"/>
                <a:gd name="connsiteY5" fmla="*/ 211103 h 1266619"/>
                <a:gd name="connsiteX6" fmla="*/ 5535837 w 5535837"/>
                <a:gd name="connsiteY6" fmla="*/ 211103 h 1266619"/>
                <a:gd name="connsiteX7" fmla="*/ 5535837 w 5535837"/>
                <a:gd name="connsiteY7" fmla="*/ 527758 h 1266619"/>
                <a:gd name="connsiteX8" fmla="*/ 5535837 w 5535837"/>
                <a:gd name="connsiteY8" fmla="*/ 1266619 h 1266619"/>
                <a:gd name="connsiteX9" fmla="*/ 3133845 w 5535837"/>
                <a:gd name="connsiteY9" fmla="*/ 1266619 h 1266619"/>
                <a:gd name="connsiteX10" fmla="*/ 2104420 w 5535837"/>
                <a:gd name="connsiteY10" fmla="*/ 1266619 h 1266619"/>
                <a:gd name="connsiteX11" fmla="*/ 2104420 w 5535837"/>
                <a:gd name="connsiteY11" fmla="*/ 1266619 h 1266619"/>
                <a:gd name="connsiteX12" fmla="*/ 1418136 w 5535837"/>
                <a:gd name="connsiteY12" fmla="*/ 1266619 h 1266619"/>
                <a:gd name="connsiteX13" fmla="*/ 1418136 w 5535837"/>
                <a:gd name="connsiteY13" fmla="*/ 780800 h 1266619"/>
                <a:gd name="connsiteX14" fmla="*/ 0 w 5535837"/>
                <a:gd name="connsiteY14" fmla="*/ 602455 h 1266619"/>
                <a:gd name="connsiteX15" fmla="*/ 1412384 w 5535837"/>
                <a:gd name="connsiteY15" fmla="*/ 372129 h 1266619"/>
                <a:gd name="connsiteX16" fmla="*/ 1418136 w 5535837"/>
                <a:gd name="connsiteY16" fmla="*/ 0 h 126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535837" h="1266619">
                  <a:moveTo>
                    <a:pt x="1418136" y="0"/>
                  </a:moveTo>
                  <a:lnTo>
                    <a:pt x="2104420" y="0"/>
                  </a:lnTo>
                  <a:lnTo>
                    <a:pt x="2104420" y="0"/>
                  </a:lnTo>
                  <a:lnTo>
                    <a:pt x="3133845" y="0"/>
                  </a:lnTo>
                  <a:lnTo>
                    <a:pt x="5535837" y="0"/>
                  </a:lnTo>
                  <a:lnTo>
                    <a:pt x="5535837" y="211103"/>
                  </a:lnTo>
                  <a:lnTo>
                    <a:pt x="5535837" y="211103"/>
                  </a:lnTo>
                  <a:lnTo>
                    <a:pt x="5535837" y="527758"/>
                  </a:lnTo>
                  <a:lnTo>
                    <a:pt x="5535837" y="1266619"/>
                  </a:lnTo>
                  <a:lnTo>
                    <a:pt x="3133845" y="1266619"/>
                  </a:lnTo>
                  <a:lnTo>
                    <a:pt x="2104420" y="1266619"/>
                  </a:lnTo>
                  <a:lnTo>
                    <a:pt x="2104420" y="1266619"/>
                  </a:lnTo>
                  <a:lnTo>
                    <a:pt x="1418136" y="1266619"/>
                  </a:lnTo>
                  <a:lnTo>
                    <a:pt x="1418136" y="780800"/>
                  </a:lnTo>
                  <a:lnTo>
                    <a:pt x="0" y="602455"/>
                  </a:lnTo>
                  <a:lnTo>
                    <a:pt x="1412384" y="372129"/>
                  </a:lnTo>
                  <a:cubicBezTo>
                    <a:pt x="1414301" y="248086"/>
                    <a:pt x="1416219" y="124043"/>
                    <a:pt x="1418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38" name="Rectangle 45"/>
            <p:cNvSpPr>
              <a:spLocks noChangeArrowheads="1"/>
            </p:cNvSpPr>
            <p:nvPr/>
          </p:nvSpPr>
          <p:spPr bwMode="auto">
            <a:xfrm>
              <a:off x="342" y="2774"/>
              <a:ext cx="2692" cy="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b="0">
                  <a:latin typeface="Helvetica" charset="0"/>
                </a:rPr>
                <a:t>Thus, the time structure is different for different photon pulses: this broadens the wavelength bandwidth </a:t>
              </a:r>
              <a:r>
                <a:rPr lang="en-US" b="0">
                  <a:latin typeface="Symbol" pitchFamily="2" charset="2"/>
                </a:rPr>
                <a:t>D</a:t>
              </a:r>
              <a:r>
                <a:rPr lang="en-US" b="0" i="1">
                  <a:latin typeface="Symbol" pitchFamily="2" charset="2"/>
                </a:rPr>
                <a:t>l</a:t>
              </a:r>
              <a:r>
                <a:rPr lang="en-US" b="0">
                  <a:latin typeface="Helvetica" charset="0"/>
                </a:rPr>
                <a:t> and limits the time coherence</a:t>
              </a:r>
              <a:endParaRPr lang="fr-FR" b="0">
                <a:latin typeface="Helvetica" charset="0"/>
              </a:endParaRPr>
            </a:p>
          </p:txBody>
        </p:sp>
      </p:grpSp>
      <p:sp>
        <p:nvSpPr>
          <p:cNvPr id="641" name="Rectangle 6"/>
          <p:cNvSpPr>
            <a:spLocks noChangeArrowheads="1"/>
          </p:cNvSpPr>
          <p:nvPr/>
        </p:nvSpPr>
        <p:spPr bwMode="auto">
          <a:xfrm>
            <a:off x="285624" y="1400577"/>
            <a:ext cx="11787040" cy="145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 indent="-12700"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latin typeface="Helvetica" charset="0"/>
              </a:rPr>
              <a:t>Why problematic? Because the waves that are amplified are emitted </a:t>
            </a:r>
            <a:r>
              <a:rPr lang="en-US" sz="2800" b="0" u="sng">
                <a:solidFill>
                  <a:srgbClr val="FFFF00"/>
                </a:solidFill>
                <a:latin typeface="Helvetica" charset="0"/>
              </a:rPr>
              <a:t>at random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 when the electron bunch enters the undulator (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SASE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 = 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S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elf-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A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mplified 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S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pontaneous 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E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mission)</a:t>
            </a:r>
            <a:endParaRPr lang="en-US" sz="2800" b="0">
              <a:solidFill>
                <a:srgbClr val="FFFF00"/>
              </a:solidFill>
              <a:latin typeface="Symbol" charset="0"/>
            </a:endParaRPr>
          </a:p>
        </p:txBody>
      </p:sp>
      <p:grpSp>
        <p:nvGrpSpPr>
          <p:cNvPr id="674" name="Group 673"/>
          <p:cNvGrpSpPr/>
          <p:nvPr/>
        </p:nvGrpSpPr>
        <p:grpSpPr>
          <a:xfrm>
            <a:off x="1055440" y="2737568"/>
            <a:ext cx="4667686" cy="1411512"/>
            <a:chOff x="4355976" y="2204864"/>
            <a:chExt cx="4667686" cy="1411512"/>
          </a:xfrm>
        </p:grpSpPr>
        <p:grpSp>
          <p:nvGrpSpPr>
            <p:cNvPr id="659" name="Group 658"/>
            <p:cNvGrpSpPr/>
            <p:nvPr/>
          </p:nvGrpSpPr>
          <p:grpSpPr>
            <a:xfrm>
              <a:off x="4499992" y="2204864"/>
              <a:ext cx="3456384" cy="1044774"/>
              <a:chOff x="4788024" y="1988840"/>
              <a:chExt cx="3456384" cy="147682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788024" y="1988840"/>
                <a:ext cx="864096" cy="1476822"/>
                <a:chOff x="4499992" y="2608634"/>
                <a:chExt cx="864096" cy="1476822"/>
              </a:xfrm>
            </p:grpSpPr>
            <p:sp>
              <p:nvSpPr>
                <p:cNvPr id="657" name="Freeform 67"/>
                <p:cNvSpPr>
                  <a:spLocks/>
                </p:cNvSpPr>
                <p:nvPr/>
              </p:nvSpPr>
              <p:spPr bwMode="auto">
                <a:xfrm>
                  <a:off x="4671786" y="2608634"/>
                  <a:ext cx="116238" cy="1468438"/>
                </a:xfrm>
                <a:custGeom>
                  <a:avLst/>
                  <a:gdLst>
                    <a:gd name="T0" fmla="*/ 0 w 768"/>
                    <a:gd name="T1" fmla="*/ 528 h 528"/>
                    <a:gd name="T2" fmla="*/ 144 w 768"/>
                    <a:gd name="T3" fmla="*/ 432 h 528"/>
                    <a:gd name="T4" fmla="*/ 384 w 768"/>
                    <a:gd name="T5" fmla="*/ 0 h 528"/>
                    <a:gd name="T6" fmla="*/ 624 w 768"/>
                    <a:gd name="T7" fmla="*/ 432 h 528"/>
                    <a:gd name="T8" fmla="*/ 768 w 768"/>
                    <a:gd name="T9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8" h="528">
                      <a:moveTo>
                        <a:pt x="0" y="528"/>
                      </a:moveTo>
                      <a:cubicBezTo>
                        <a:pt x="40" y="523"/>
                        <a:pt x="80" y="519"/>
                        <a:pt x="144" y="432"/>
                      </a:cubicBezTo>
                      <a:cubicBezTo>
                        <a:pt x="207" y="344"/>
                        <a:pt x="304" y="0"/>
                        <a:pt x="384" y="0"/>
                      </a:cubicBezTo>
                      <a:cubicBezTo>
                        <a:pt x="464" y="0"/>
                        <a:pt x="560" y="344"/>
                        <a:pt x="624" y="432"/>
                      </a:cubicBezTo>
                      <a:cubicBezTo>
                        <a:pt x="687" y="519"/>
                        <a:pt x="727" y="523"/>
                        <a:pt x="768" y="528"/>
                      </a:cubicBezTo>
                    </a:path>
                  </a:pathLst>
                </a:cu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cxnSp>
              <p:nvCxnSpPr>
                <p:cNvPr id="4" name="Straight Connector 3"/>
                <p:cNvCxnSpPr/>
                <p:nvPr/>
              </p:nvCxnSpPr>
              <p:spPr bwMode="auto">
                <a:xfrm>
                  <a:off x="4499992" y="4077072"/>
                  <a:ext cx="864096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60" name="Freeform 67"/>
                <p:cNvSpPr>
                  <a:spLocks/>
                </p:cNvSpPr>
                <p:nvPr/>
              </p:nvSpPr>
              <p:spPr bwMode="auto">
                <a:xfrm>
                  <a:off x="4824186" y="3212976"/>
                  <a:ext cx="116238" cy="872480"/>
                </a:xfrm>
                <a:custGeom>
                  <a:avLst/>
                  <a:gdLst>
                    <a:gd name="T0" fmla="*/ 0 w 768"/>
                    <a:gd name="T1" fmla="*/ 528 h 528"/>
                    <a:gd name="T2" fmla="*/ 144 w 768"/>
                    <a:gd name="T3" fmla="*/ 432 h 528"/>
                    <a:gd name="T4" fmla="*/ 384 w 768"/>
                    <a:gd name="T5" fmla="*/ 0 h 528"/>
                    <a:gd name="T6" fmla="*/ 624 w 768"/>
                    <a:gd name="T7" fmla="*/ 432 h 528"/>
                    <a:gd name="T8" fmla="*/ 768 w 768"/>
                    <a:gd name="T9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8" h="528">
                      <a:moveTo>
                        <a:pt x="0" y="528"/>
                      </a:moveTo>
                      <a:cubicBezTo>
                        <a:pt x="40" y="523"/>
                        <a:pt x="80" y="519"/>
                        <a:pt x="144" y="432"/>
                      </a:cubicBezTo>
                      <a:cubicBezTo>
                        <a:pt x="207" y="344"/>
                        <a:pt x="304" y="0"/>
                        <a:pt x="384" y="0"/>
                      </a:cubicBezTo>
                      <a:cubicBezTo>
                        <a:pt x="464" y="0"/>
                        <a:pt x="560" y="344"/>
                        <a:pt x="624" y="432"/>
                      </a:cubicBezTo>
                      <a:cubicBezTo>
                        <a:pt x="687" y="519"/>
                        <a:pt x="727" y="523"/>
                        <a:pt x="768" y="528"/>
                      </a:cubicBezTo>
                    </a:path>
                  </a:pathLst>
                </a:cu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" name="Freeform 67"/>
                <p:cNvSpPr>
                  <a:spLocks/>
                </p:cNvSpPr>
                <p:nvPr/>
              </p:nvSpPr>
              <p:spPr bwMode="auto">
                <a:xfrm>
                  <a:off x="5103834" y="3068960"/>
                  <a:ext cx="116238" cy="1016496"/>
                </a:xfrm>
                <a:custGeom>
                  <a:avLst/>
                  <a:gdLst>
                    <a:gd name="T0" fmla="*/ 0 w 768"/>
                    <a:gd name="T1" fmla="*/ 528 h 528"/>
                    <a:gd name="T2" fmla="*/ 144 w 768"/>
                    <a:gd name="T3" fmla="*/ 432 h 528"/>
                    <a:gd name="T4" fmla="*/ 384 w 768"/>
                    <a:gd name="T5" fmla="*/ 0 h 528"/>
                    <a:gd name="T6" fmla="*/ 624 w 768"/>
                    <a:gd name="T7" fmla="*/ 432 h 528"/>
                    <a:gd name="T8" fmla="*/ 768 w 768"/>
                    <a:gd name="T9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8" h="528">
                      <a:moveTo>
                        <a:pt x="0" y="528"/>
                      </a:moveTo>
                      <a:cubicBezTo>
                        <a:pt x="40" y="523"/>
                        <a:pt x="80" y="519"/>
                        <a:pt x="144" y="432"/>
                      </a:cubicBezTo>
                      <a:cubicBezTo>
                        <a:pt x="207" y="344"/>
                        <a:pt x="304" y="0"/>
                        <a:pt x="384" y="0"/>
                      </a:cubicBezTo>
                      <a:cubicBezTo>
                        <a:pt x="464" y="0"/>
                        <a:pt x="560" y="344"/>
                        <a:pt x="624" y="432"/>
                      </a:cubicBezTo>
                      <a:cubicBezTo>
                        <a:pt x="687" y="519"/>
                        <a:pt x="727" y="523"/>
                        <a:pt x="768" y="528"/>
                      </a:cubicBezTo>
                    </a:path>
                  </a:pathLst>
                </a:cu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663" name="Group 662"/>
              <p:cNvGrpSpPr/>
              <p:nvPr/>
            </p:nvGrpSpPr>
            <p:grpSpPr>
              <a:xfrm>
                <a:off x="6084168" y="2348880"/>
                <a:ext cx="864096" cy="1116782"/>
                <a:chOff x="4499992" y="2968674"/>
                <a:chExt cx="864096" cy="1116782"/>
              </a:xfrm>
            </p:grpSpPr>
            <p:sp>
              <p:nvSpPr>
                <p:cNvPr id="664" name="Freeform 67"/>
                <p:cNvSpPr>
                  <a:spLocks/>
                </p:cNvSpPr>
                <p:nvPr/>
              </p:nvSpPr>
              <p:spPr bwMode="auto">
                <a:xfrm>
                  <a:off x="4671786" y="3688754"/>
                  <a:ext cx="116238" cy="388318"/>
                </a:xfrm>
                <a:custGeom>
                  <a:avLst/>
                  <a:gdLst>
                    <a:gd name="T0" fmla="*/ 0 w 768"/>
                    <a:gd name="T1" fmla="*/ 528 h 528"/>
                    <a:gd name="T2" fmla="*/ 144 w 768"/>
                    <a:gd name="T3" fmla="*/ 432 h 528"/>
                    <a:gd name="T4" fmla="*/ 384 w 768"/>
                    <a:gd name="T5" fmla="*/ 0 h 528"/>
                    <a:gd name="T6" fmla="*/ 624 w 768"/>
                    <a:gd name="T7" fmla="*/ 432 h 528"/>
                    <a:gd name="T8" fmla="*/ 768 w 768"/>
                    <a:gd name="T9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8" h="528">
                      <a:moveTo>
                        <a:pt x="0" y="528"/>
                      </a:moveTo>
                      <a:cubicBezTo>
                        <a:pt x="40" y="523"/>
                        <a:pt x="80" y="519"/>
                        <a:pt x="144" y="432"/>
                      </a:cubicBezTo>
                      <a:cubicBezTo>
                        <a:pt x="207" y="344"/>
                        <a:pt x="304" y="0"/>
                        <a:pt x="384" y="0"/>
                      </a:cubicBezTo>
                      <a:cubicBezTo>
                        <a:pt x="464" y="0"/>
                        <a:pt x="560" y="344"/>
                        <a:pt x="624" y="432"/>
                      </a:cubicBezTo>
                      <a:cubicBezTo>
                        <a:pt x="687" y="519"/>
                        <a:pt x="727" y="523"/>
                        <a:pt x="768" y="528"/>
                      </a:cubicBezTo>
                    </a:path>
                  </a:pathLst>
                </a:cu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cxnSp>
              <p:nvCxnSpPr>
                <p:cNvPr id="665" name="Straight Connector 664"/>
                <p:cNvCxnSpPr/>
                <p:nvPr/>
              </p:nvCxnSpPr>
              <p:spPr bwMode="auto">
                <a:xfrm>
                  <a:off x="4499992" y="4077072"/>
                  <a:ext cx="864096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66" name="Freeform 67"/>
                <p:cNvSpPr>
                  <a:spLocks/>
                </p:cNvSpPr>
                <p:nvPr/>
              </p:nvSpPr>
              <p:spPr bwMode="auto">
                <a:xfrm>
                  <a:off x="4788024" y="2968674"/>
                  <a:ext cx="116238" cy="1116782"/>
                </a:xfrm>
                <a:custGeom>
                  <a:avLst/>
                  <a:gdLst>
                    <a:gd name="T0" fmla="*/ 0 w 768"/>
                    <a:gd name="T1" fmla="*/ 528 h 528"/>
                    <a:gd name="T2" fmla="*/ 144 w 768"/>
                    <a:gd name="T3" fmla="*/ 432 h 528"/>
                    <a:gd name="T4" fmla="*/ 384 w 768"/>
                    <a:gd name="T5" fmla="*/ 0 h 528"/>
                    <a:gd name="T6" fmla="*/ 624 w 768"/>
                    <a:gd name="T7" fmla="*/ 432 h 528"/>
                    <a:gd name="T8" fmla="*/ 768 w 768"/>
                    <a:gd name="T9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8" h="528">
                      <a:moveTo>
                        <a:pt x="0" y="528"/>
                      </a:moveTo>
                      <a:cubicBezTo>
                        <a:pt x="40" y="523"/>
                        <a:pt x="80" y="519"/>
                        <a:pt x="144" y="432"/>
                      </a:cubicBezTo>
                      <a:cubicBezTo>
                        <a:pt x="207" y="344"/>
                        <a:pt x="304" y="0"/>
                        <a:pt x="384" y="0"/>
                      </a:cubicBezTo>
                      <a:cubicBezTo>
                        <a:pt x="464" y="0"/>
                        <a:pt x="560" y="344"/>
                        <a:pt x="624" y="432"/>
                      </a:cubicBezTo>
                      <a:cubicBezTo>
                        <a:pt x="687" y="519"/>
                        <a:pt x="727" y="523"/>
                        <a:pt x="768" y="528"/>
                      </a:cubicBezTo>
                    </a:path>
                  </a:pathLst>
                </a:cu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7" name="Freeform 67"/>
                <p:cNvSpPr>
                  <a:spLocks/>
                </p:cNvSpPr>
                <p:nvPr/>
              </p:nvSpPr>
              <p:spPr bwMode="auto">
                <a:xfrm>
                  <a:off x="5103834" y="3068960"/>
                  <a:ext cx="116238" cy="1016496"/>
                </a:xfrm>
                <a:custGeom>
                  <a:avLst/>
                  <a:gdLst>
                    <a:gd name="T0" fmla="*/ 0 w 768"/>
                    <a:gd name="T1" fmla="*/ 528 h 528"/>
                    <a:gd name="T2" fmla="*/ 144 w 768"/>
                    <a:gd name="T3" fmla="*/ 432 h 528"/>
                    <a:gd name="T4" fmla="*/ 384 w 768"/>
                    <a:gd name="T5" fmla="*/ 0 h 528"/>
                    <a:gd name="T6" fmla="*/ 624 w 768"/>
                    <a:gd name="T7" fmla="*/ 432 h 528"/>
                    <a:gd name="T8" fmla="*/ 768 w 768"/>
                    <a:gd name="T9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8" h="528">
                      <a:moveTo>
                        <a:pt x="0" y="528"/>
                      </a:moveTo>
                      <a:cubicBezTo>
                        <a:pt x="40" y="523"/>
                        <a:pt x="80" y="519"/>
                        <a:pt x="144" y="432"/>
                      </a:cubicBezTo>
                      <a:cubicBezTo>
                        <a:pt x="207" y="344"/>
                        <a:pt x="304" y="0"/>
                        <a:pt x="384" y="0"/>
                      </a:cubicBezTo>
                      <a:cubicBezTo>
                        <a:pt x="464" y="0"/>
                        <a:pt x="560" y="344"/>
                        <a:pt x="624" y="432"/>
                      </a:cubicBezTo>
                      <a:cubicBezTo>
                        <a:pt x="687" y="519"/>
                        <a:pt x="727" y="523"/>
                        <a:pt x="768" y="528"/>
                      </a:cubicBezTo>
                    </a:path>
                  </a:pathLst>
                </a:cu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73" name="Freeform 67"/>
                <p:cNvSpPr>
                  <a:spLocks/>
                </p:cNvSpPr>
                <p:nvPr/>
              </p:nvSpPr>
              <p:spPr bwMode="auto">
                <a:xfrm>
                  <a:off x="5004048" y="3328714"/>
                  <a:ext cx="116238" cy="756742"/>
                </a:xfrm>
                <a:custGeom>
                  <a:avLst/>
                  <a:gdLst>
                    <a:gd name="T0" fmla="*/ 0 w 768"/>
                    <a:gd name="T1" fmla="*/ 528 h 528"/>
                    <a:gd name="T2" fmla="*/ 144 w 768"/>
                    <a:gd name="T3" fmla="*/ 432 h 528"/>
                    <a:gd name="T4" fmla="*/ 384 w 768"/>
                    <a:gd name="T5" fmla="*/ 0 h 528"/>
                    <a:gd name="T6" fmla="*/ 624 w 768"/>
                    <a:gd name="T7" fmla="*/ 432 h 528"/>
                    <a:gd name="T8" fmla="*/ 768 w 768"/>
                    <a:gd name="T9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8" h="528">
                      <a:moveTo>
                        <a:pt x="0" y="528"/>
                      </a:moveTo>
                      <a:cubicBezTo>
                        <a:pt x="40" y="523"/>
                        <a:pt x="80" y="519"/>
                        <a:pt x="144" y="432"/>
                      </a:cubicBezTo>
                      <a:cubicBezTo>
                        <a:pt x="207" y="344"/>
                        <a:pt x="304" y="0"/>
                        <a:pt x="384" y="0"/>
                      </a:cubicBezTo>
                      <a:cubicBezTo>
                        <a:pt x="464" y="0"/>
                        <a:pt x="560" y="344"/>
                        <a:pt x="624" y="432"/>
                      </a:cubicBezTo>
                      <a:cubicBezTo>
                        <a:pt x="687" y="519"/>
                        <a:pt x="727" y="523"/>
                        <a:pt x="768" y="528"/>
                      </a:cubicBezTo>
                    </a:path>
                  </a:pathLst>
                </a:cu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668" name="Group 667"/>
              <p:cNvGrpSpPr/>
              <p:nvPr/>
            </p:nvGrpSpPr>
            <p:grpSpPr>
              <a:xfrm>
                <a:off x="7380312" y="1988840"/>
                <a:ext cx="864096" cy="1476822"/>
                <a:chOff x="4499992" y="2608634"/>
                <a:chExt cx="864096" cy="1476822"/>
              </a:xfrm>
            </p:grpSpPr>
            <p:sp>
              <p:nvSpPr>
                <p:cNvPr id="669" name="Freeform 67"/>
                <p:cNvSpPr>
                  <a:spLocks/>
                </p:cNvSpPr>
                <p:nvPr/>
              </p:nvSpPr>
              <p:spPr bwMode="auto">
                <a:xfrm>
                  <a:off x="4743794" y="2608634"/>
                  <a:ext cx="116238" cy="1468438"/>
                </a:xfrm>
                <a:custGeom>
                  <a:avLst/>
                  <a:gdLst>
                    <a:gd name="T0" fmla="*/ 0 w 768"/>
                    <a:gd name="T1" fmla="*/ 528 h 528"/>
                    <a:gd name="T2" fmla="*/ 144 w 768"/>
                    <a:gd name="T3" fmla="*/ 432 h 528"/>
                    <a:gd name="T4" fmla="*/ 384 w 768"/>
                    <a:gd name="T5" fmla="*/ 0 h 528"/>
                    <a:gd name="T6" fmla="*/ 624 w 768"/>
                    <a:gd name="T7" fmla="*/ 432 h 528"/>
                    <a:gd name="T8" fmla="*/ 768 w 768"/>
                    <a:gd name="T9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8" h="528">
                      <a:moveTo>
                        <a:pt x="0" y="528"/>
                      </a:moveTo>
                      <a:cubicBezTo>
                        <a:pt x="40" y="523"/>
                        <a:pt x="80" y="519"/>
                        <a:pt x="144" y="432"/>
                      </a:cubicBezTo>
                      <a:cubicBezTo>
                        <a:pt x="207" y="344"/>
                        <a:pt x="304" y="0"/>
                        <a:pt x="384" y="0"/>
                      </a:cubicBezTo>
                      <a:cubicBezTo>
                        <a:pt x="464" y="0"/>
                        <a:pt x="560" y="344"/>
                        <a:pt x="624" y="432"/>
                      </a:cubicBezTo>
                      <a:cubicBezTo>
                        <a:pt x="687" y="519"/>
                        <a:pt x="727" y="523"/>
                        <a:pt x="768" y="528"/>
                      </a:cubicBezTo>
                    </a:path>
                  </a:pathLst>
                </a:cu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cxnSp>
              <p:nvCxnSpPr>
                <p:cNvPr id="670" name="Straight Connector 669"/>
                <p:cNvCxnSpPr/>
                <p:nvPr/>
              </p:nvCxnSpPr>
              <p:spPr bwMode="auto">
                <a:xfrm>
                  <a:off x="4499992" y="4077072"/>
                  <a:ext cx="864096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71" name="Freeform 67"/>
                <p:cNvSpPr>
                  <a:spLocks/>
                </p:cNvSpPr>
                <p:nvPr/>
              </p:nvSpPr>
              <p:spPr bwMode="auto">
                <a:xfrm>
                  <a:off x="5031826" y="3544738"/>
                  <a:ext cx="116238" cy="540718"/>
                </a:xfrm>
                <a:custGeom>
                  <a:avLst/>
                  <a:gdLst>
                    <a:gd name="T0" fmla="*/ 0 w 768"/>
                    <a:gd name="T1" fmla="*/ 528 h 528"/>
                    <a:gd name="T2" fmla="*/ 144 w 768"/>
                    <a:gd name="T3" fmla="*/ 432 h 528"/>
                    <a:gd name="T4" fmla="*/ 384 w 768"/>
                    <a:gd name="T5" fmla="*/ 0 h 528"/>
                    <a:gd name="T6" fmla="*/ 624 w 768"/>
                    <a:gd name="T7" fmla="*/ 432 h 528"/>
                    <a:gd name="T8" fmla="*/ 768 w 768"/>
                    <a:gd name="T9" fmla="*/ 52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8" h="528">
                      <a:moveTo>
                        <a:pt x="0" y="528"/>
                      </a:moveTo>
                      <a:cubicBezTo>
                        <a:pt x="40" y="523"/>
                        <a:pt x="80" y="519"/>
                        <a:pt x="144" y="432"/>
                      </a:cubicBezTo>
                      <a:cubicBezTo>
                        <a:pt x="207" y="344"/>
                        <a:pt x="304" y="0"/>
                        <a:pt x="384" y="0"/>
                      </a:cubicBezTo>
                      <a:cubicBezTo>
                        <a:pt x="464" y="0"/>
                        <a:pt x="560" y="344"/>
                        <a:pt x="624" y="432"/>
                      </a:cubicBezTo>
                      <a:cubicBezTo>
                        <a:pt x="687" y="519"/>
                        <a:pt x="727" y="523"/>
                        <a:pt x="768" y="528"/>
                      </a:cubicBezTo>
                    </a:path>
                  </a:pathLst>
                </a:custGeom>
                <a:noFill/>
                <a:ln w="19050" cmpd="sng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</p:grpSp>
        <p:cxnSp>
          <p:nvCxnSpPr>
            <p:cNvPr id="7" name="Straight Arrow Connector 6"/>
            <p:cNvCxnSpPr/>
            <p:nvPr/>
          </p:nvCxnSpPr>
          <p:spPr bwMode="auto">
            <a:xfrm>
              <a:off x="4355976" y="3356992"/>
              <a:ext cx="396044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62" name="Rectangle 661"/>
            <p:cNvSpPr/>
            <p:nvPr/>
          </p:nvSpPr>
          <p:spPr>
            <a:xfrm>
              <a:off x="8257557" y="3154711"/>
              <a:ext cx="7661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Helvetica" charset="0"/>
                </a:rPr>
                <a:t>time</a:t>
              </a:r>
              <a:endParaRPr lang="en-US" b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680" name="Rectangle 6"/>
          <p:cNvSpPr>
            <a:spLocks noChangeArrowheads="1"/>
          </p:cNvSpPr>
          <p:nvPr/>
        </p:nvSpPr>
        <p:spPr bwMode="auto">
          <a:xfrm>
            <a:off x="263352" y="4171206"/>
            <a:ext cx="11477050" cy="98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 indent="-12700">
              <a:spcBef>
                <a:spcPct val="20000"/>
              </a:spcBef>
            </a:pPr>
            <a:r>
              <a:rPr lang="en-US" sz="2800" b="0">
                <a:solidFill>
                  <a:srgbClr val="FFFFFF"/>
                </a:solidFill>
                <a:latin typeface="Helvetica" charset="0"/>
              </a:rPr>
              <a:t>Solution: 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“seeding” </a:t>
            </a:r>
            <a:r>
              <a:rPr lang="en-US" sz="2800" b="0">
                <a:solidFill>
                  <a:srgbClr val="FFFFFF"/>
                </a:solidFill>
                <a:latin typeface="Helvetica" charset="0"/>
              </a:rPr>
              <a:t>-- i.e., using the x-FEL undulator to amplify waves with high time coherence produced by an external source</a:t>
            </a:r>
            <a:endParaRPr lang="en-US" sz="2800" b="0">
              <a:solidFill>
                <a:srgbClr val="FFFFFF"/>
              </a:solidFill>
              <a:latin typeface="Symbol" charset="0"/>
            </a:endParaRPr>
          </a:p>
        </p:txBody>
      </p:sp>
      <p:sp>
        <p:nvSpPr>
          <p:cNvPr id="681" name="Rectangle 6"/>
          <p:cNvSpPr>
            <a:spLocks noChangeArrowheads="1"/>
          </p:cNvSpPr>
          <p:nvPr/>
        </p:nvSpPr>
        <p:spPr bwMode="auto">
          <a:xfrm>
            <a:off x="1919536" y="6237312"/>
            <a:ext cx="835292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 indent="-12700" algn="ctr">
              <a:spcBef>
                <a:spcPct val="20000"/>
              </a:spcBef>
            </a:pPr>
            <a:r>
              <a:rPr lang="en-US" sz="3200" b="0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Chalkboard"/>
                <a:cs typeface="Chalkboard"/>
              </a:rPr>
              <a:t>A complicated technology, recently realized</a:t>
            </a:r>
          </a:p>
        </p:txBody>
      </p:sp>
      <p:sp>
        <p:nvSpPr>
          <p:cNvPr id="661510" name="Rectangle 6"/>
          <p:cNvSpPr>
            <a:spLocks noChangeArrowheads="1"/>
          </p:cNvSpPr>
          <p:nvPr/>
        </p:nvSpPr>
        <p:spPr bwMode="auto">
          <a:xfrm>
            <a:off x="285624" y="373934"/>
            <a:ext cx="11261026" cy="1038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 indent="-12700">
              <a:spcBef>
                <a:spcPts val="0"/>
              </a:spcBef>
            </a:pPr>
            <a:r>
              <a:rPr lang="en-US" sz="3200" b="0">
                <a:solidFill>
                  <a:srgbClr val="47FFD1"/>
                </a:solidFill>
                <a:latin typeface="Chalkboard"/>
                <a:cs typeface="Chalkboard"/>
              </a:rPr>
              <a:t>Space Coherence of x-FELs: excellent... </a:t>
            </a:r>
          </a:p>
          <a:p>
            <a:pPr marL="12700" indent="-12700">
              <a:spcBef>
                <a:spcPts val="0"/>
              </a:spcBef>
            </a:pPr>
            <a:r>
              <a:rPr lang="en-US" sz="3200" b="0">
                <a:solidFill>
                  <a:schemeClr val="bg1"/>
                </a:solidFill>
                <a:latin typeface="Chalkboard"/>
                <a:cs typeface="Chalkboard"/>
              </a:rPr>
              <a:t>                       but the time coherence is problematic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89C3966C-83D4-D388-B4DB-09DBFB92A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713" y="5167624"/>
            <a:ext cx="2338682" cy="52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2700" indent="-12700">
              <a:spcBef>
                <a:spcPct val="20000"/>
              </a:spcBef>
            </a:pPr>
            <a:r>
              <a:rPr lang="en-US" b="0">
                <a:solidFill>
                  <a:srgbClr val="FFFF00"/>
                </a:solidFill>
                <a:latin typeface="Helvetica" charset="0"/>
              </a:rPr>
              <a:t>External source</a:t>
            </a:r>
            <a:endParaRPr lang="en-US" b="0">
              <a:solidFill>
                <a:srgbClr val="FFFF00"/>
              </a:solidFill>
              <a:latin typeface="Symbol" charset="0"/>
            </a:endParaRPr>
          </a:p>
        </p:txBody>
      </p: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61589BE1-10DD-3256-56F6-987C60E8A15F}"/>
              </a:ext>
            </a:extLst>
          </p:cNvPr>
          <p:cNvGrpSpPr/>
          <p:nvPr/>
        </p:nvGrpSpPr>
        <p:grpSpPr>
          <a:xfrm>
            <a:off x="2114038" y="5750390"/>
            <a:ext cx="1122031" cy="32400"/>
            <a:chOff x="1642579" y="5108689"/>
            <a:chExt cx="1122031" cy="168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4662A59-9644-5C60-82AC-B2B548E6DE2E}"/>
                </a:ext>
              </a:extLst>
            </p:cNvPr>
            <p:cNvGrpSpPr/>
            <p:nvPr/>
          </p:nvGrpSpPr>
          <p:grpSpPr>
            <a:xfrm>
              <a:off x="1655337" y="5108689"/>
              <a:ext cx="1109273" cy="162159"/>
              <a:chOff x="1933402" y="2127817"/>
              <a:chExt cx="997750" cy="194574"/>
            </a:xfrm>
          </p:grpSpPr>
          <p:grpSp>
            <p:nvGrpSpPr>
              <p:cNvPr id="58" name="Grouper 124">
                <a:extLst>
                  <a:ext uri="{FF2B5EF4-FFF2-40B4-BE49-F238E27FC236}">
                    <a16:creationId xmlns:a16="http://schemas.microsoft.com/office/drawing/2014/main" id="{E4C63130-ED91-C932-8CA2-6222F49EA3DF}"/>
                  </a:ext>
                </a:extLst>
              </p:cNvPr>
              <p:cNvGrpSpPr/>
              <p:nvPr/>
            </p:nvGrpSpPr>
            <p:grpSpPr>
              <a:xfrm>
                <a:off x="1933402" y="2127817"/>
                <a:ext cx="461153" cy="194574"/>
                <a:chOff x="4723327" y="1484784"/>
                <a:chExt cx="1421747" cy="660648"/>
              </a:xfrm>
              <a:noFill/>
            </p:grpSpPr>
            <p:sp>
              <p:nvSpPr>
                <p:cNvPr id="650" name="Freeform 446">
                  <a:extLst>
                    <a:ext uri="{FF2B5EF4-FFF2-40B4-BE49-F238E27FC236}">
                      <a16:creationId xmlns:a16="http://schemas.microsoft.com/office/drawing/2014/main" id="{E07F2847-ACAE-FCD5-358F-386DBED62C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51" name="Freeform 447">
                  <a:extLst>
                    <a:ext uri="{FF2B5EF4-FFF2-40B4-BE49-F238E27FC236}">
                      <a16:creationId xmlns:a16="http://schemas.microsoft.com/office/drawing/2014/main" id="{8E72B55A-FA0A-C260-8293-57164EBF2D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52" name="Freeform 449">
                  <a:extLst>
                    <a:ext uri="{FF2B5EF4-FFF2-40B4-BE49-F238E27FC236}">
                      <a16:creationId xmlns:a16="http://schemas.microsoft.com/office/drawing/2014/main" id="{3DD45A32-4BED-D2AB-80CC-5644240C36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53" name="Freeform 450">
                  <a:extLst>
                    <a:ext uri="{FF2B5EF4-FFF2-40B4-BE49-F238E27FC236}">
                      <a16:creationId xmlns:a16="http://schemas.microsoft.com/office/drawing/2014/main" id="{100003E3-81EF-BE3E-11D1-B02AC5B484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54" name="Freeform 453">
                  <a:extLst>
                    <a:ext uri="{FF2B5EF4-FFF2-40B4-BE49-F238E27FC236}">
                      <a16:creationId xmlns:a16="http://schemas.microsoft.com/office/drawing/2014/main" id="{9D01E5F3-C8EB-3744-8FB9-FFACDEE79D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55" name="Freeform 454">
                  <a:extLst>
                    <a:ext uri="{FF2B5EF4-FFF2-40B4-BE49-F238E27FC236}">
                      <a16:creationId xmlns:a16="http://schemas.microsoft.com/office/drawing/2014/main" id="{01BB391E-173C-978B-E898-CD4F369219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59" name="Grouper 124">
                <a:extLst>
                  <a:ext uri="{FF2B5EF4-FFF2-40B4-BE49-F238E27FC236}">
                    <a16:creationId xmlns:a16="http://schemas.microsoft.com/office/drawing/2014/main" id="{ED7E8C78-11FA-DD74-F79E-819614E7B7F1}"/>
                  </a:ext>
                </a:extLst>
              </p:cNvPr>
              <p:cNvGrpSpPr/>
              <p:nvPr/>
            </p:nvGrpSpPr>
            <p:grpSpPr>
              <a:xfrm>
                <a:off x="2394277" y="2127817"/>
                <a:ext cx="461153" cy="194574"/>
                <a:chOff x="4723327" y="1484784"/>
                <a:chExt cx="1421747" cy="660648"/>
              </a:xfrm>
              <a:noFill/>
            </p:grpSpPr>
            <p:sp>
              <p:nvSpPr>
                <p:cNvPr id="644" name="Freeform 446">
                  <a:extLst>
                    <a:ext uri="{FF2B5EF4-FFF2-40B4-BE49-F238E27FC236}">
                      <a16:creationId xmlns:a16="http://schemas.microsoft.com/office/drawing/2014/main" id="{535C13E6-013D-536E-999C-BD8333A553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45" name="Freeform 447">
                  <a:extLst>
                    <a:ext uri="{FF2B5EF4-FFF2-40B4-BE49-F238E27FC236}">
                      <a16:creationId xmlns:a16="http://schemas.microsoft.com/office/drawing/2014/main" id="{5D6DA934-5141-F4BE-05CC-D81BE21074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46" name="Freeform 449">
                  <a:extLst>
                    <a:ext uri="{FF2B5EF4-FFF2-40B4-BE49-F238E27FC236}">
                      <a16:creationId xmlns:a16="http://schemas.microsoft.com/office/drawing/2014/main" id="{CF6F2780-9B82-42BF-83C3-28FC31928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47" name="Freeform 450">
                  <a:extLst>
                    <a:ext uri="{FF2B5EF4-FFF2-40B4-BE49-F238E27FC236}">
                      <a16:creationId xmlns:a16="http://schemas.microsoft.com/office/drawing/2014/main" id="{17E027B6-8D75-5F5E-57CE-7053060FB7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48" name="Freeform 453">
                  <a:extLst>
                    <a:ext uri="{FF2B5EF4-FFF2-40B4-BE49-F238E27FC236}">
                      <a16:creationId xmlns:a16="http://schemas.microsoft.com/office/drawing/2014/main" id="{C4FDDDC9-8E13-8CAB-5EB6-AC65E149B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49" name="Freeform 454">
                  <a:extLst>
                    <a:ext uri="{FF2B5EF4-FFF2-40B4-BE49-F238E27FC236}">
                      <a16:creationId xmlns:a16="http://schemas.microsoft.com/office/drawing/2014/main" id="{4DA295CB-734A-5D5F-9018-75921BE79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sp>
            <p:nvSpPr>
              <p:cNvPr id="61" name="Freeform 446">
                <a:extLst>
                  <a:ext uri="{FF2B5EF4-FFF2-40B4-BE49-F238E27FC236}">
                    <a16:creationId xmlns:a16="http://schemas.microsoft.com/office/drawing/2014/main" id="{736650DC-BAF7-7E48-6491-7E45D660E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478" y="2127817"/>
                <a:ext cx="76674" cy="97288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656" name="Group 655">
              <a:extLst>
                <a:ext uri="{FF2B5EF4-FFF2-40B4-BE49-F238E27FC236}">
                  <a16:creationId xmlns:a16="http://schemas.microsoft.com/office/drawing/2014/main" id="{098AA36C-1D46-A161-A36D-1BA9D4588766}"/>
                </a:ext>
              </a:extLst>
            </p:cNvPr>
            <p:cNvGrpSpPr/>
            <p:nvPr/>
          </p:nvGrpSpPr>
          <p:grpSpPr>
            <a:xfrm>
              <a:off x="1642579" y="5115354"/>
              <a:ext cx="1109271" cy="162159"/>
              <a:chOff x="1933402" y="2127817"/>
              <a:chExt cx="997748" cy="194574"/>
            </a:xfrm>
          </p:grpSpPr>
          <p:grpSp>
            <p:nvGrpSpPr>
              <p:cNvPr id="658" name="Grouper 124">
                <a:extLst>
                  <a:ext uri="{FF2B5EF4-FFF2-40B4-BE49-F238E27FC236}">
                    <a16:creationId xmlns:a16="http://schemas.microsoft.com/office/drawing/2014/main" id="{CEF4AC0C-A308-3A58-7B15-5E858FE8AC7A}"/>
                  </a:ext>
                </a:extLst>
              </p:cNvPr>
              <p:cNvGrpSpPr/>
              <p:nvPr/>
            </p:nvGrpSpPr>
            <p:grpSpPr>
              <a:xfrm>
                <a:off x="1933402" y="2127817"/>
                <a:ext cx="461153" cy="194574"/>
                <a:chOff x="4723327" y="1484784"/>
                <a:chExt cx="1421747" cy="660648"/>
              </a:xfrm>
              <a:noFill/>
            </p:grpSpPr>
            <p:sp>
              <p:nvSpPr>
                <p:cNvPr id="692" name="Freeform 446">
                  <a:extLst>
                    <a:ext uri="{FF2B5EF4-FFF2-40B4-BE49-F238E27FC236}">
                      <a16:creationId xmlns:a16="http://schemas.microsoft.com/office/drawing/2014/main" id="{B03E7862-C1D3-AAFD-AF0A-3AFCEBDE64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93" name="Freeform 447">
                  <a:extLst>
                    <a:ext uri="{FF2B5EF4-FFF2-40B4-BE49-F238E27FC236}">
                      <a16:creationId xmlns:a16="http://schemas.microsoft.com/office/drawing/2014/main" id="{6DFA5081-0956-ADA0-0DF9-1ACACE674C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94" name="Freeform 449">
                  <a:extLst>
                    <a:ext uri="{FF2B5EF4-FFF2-40B4-BE49-F238E27FC236}">
                      <a16:creationId xmlns:a16="http://schemas.microsoft.com/office/drawing/2014/main" id="{44EC18B6-7334-1957-B795-F031DF5258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95" name="Freeform 450">
                  <a:extLst>
                    <a:ext uri="{FF2B5EF4-FFF2-40B4-BE49-F238E27FC236}">
                      <a16:creationId xmlns:a16="http://schemas.microsoft.com/office/drawing/2014/main" id="{4484FE23-6FB6-7407-7935-777B0AEBA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96" name="Freeform 453">
                  <a:extLst>
                    <a:ext uri="{FF2B5EF4-FFF2-40B4-BE49-F238E27FC236}">
                      <a16:creationId xmlns:a16="http://schemas.microsoft.com/office/drawing/2014/main" id="{FE84356F-897E-4521-45DE-8D6D739B5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97" name="Freeform 454">
                  <a:extLst>
                    <a:ext uri="{FF2B5EF4-FFF2-40B4-BE49-F238E27FC236}">
                      <a16:creationId xmlns:a16="http://schemas.microsoft.com/office/drawing/2014/main" id="{F7E3DB36-BD8C-C0CB-EE1B-A1E6738AF2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672" name="Grouper 124">
                <a:extLst>
                  <a:ext uri="{FF2B5EF4-FFF2-40B4-BE49-F238E27FC236}">
                    <a16:creationId xmlns:a16="http://schemas.microsoft.com/office/drawing/2014/main" id="{54D5FD48-8643-E592-F5FC-886090BB30E0}"/>
                  </a:ext>
                </a:extLst>
              </p:cNvPr>
              <p:cNvGrpSpPr/>
              <p:nvPr/>
            </p:nvGrpSpPr>
            <p:grpSpPr>
              <a:xfrm>
                <a:off x="2394277" y="2127817"/>
                <a:ext cx="461153" cy="194574"/>
                <a:chOff x="4723327" y="1484784"/>
                <a:chExt cx="1421747" cy="660648"/>
              </a:xfrm>
              <a:noFill/>
            </p:grpSpPr>
            <p:sp>
              <p:nvSpPr>
                <p:cNvPr id="684" name="Freeform 446">
                  <a:extLst>
                    <a:ext uri="{FF2B5EF4-FFF2-40B4-BE49-F238E27FC236}">
                      <a16:creationId xmlns:a16="http://schemas.microsoft.com/office/drawing/2014/main" id="{7B94C22B-E5D5-35A3-116C-79B8C8D74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87" name="Freeform 447">
                  <a:extLst>
                    <a:ext uri="{FF2B5EF4-FFF2-40B4-BE49-F238E27FC236}">
                      <a16:creationId xmlns:a16="http://schemas.microsoft.com/office/drawing/2014/main" id="{F06354D1-B828-BFEA-769C-55F363C76B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88" name="Freeform 449">
                  <a:extLst>
                    <a:ext uri="{FF2B5EF4-FFF2-40B4-BE49-F238E27FC236}">
                      <a16:creationId xmlns:a16="http://schemas.microsoft.com/office/drawing/2014/main" id="{E91DBAD3-C689-4AAB-EB81-11ECE1A485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89" name="Freeform 450">
                  <a:extLst>
                    <a:ext uri="{FF2B5EF4-FFF2-40B4-BE49-F238E27FC236}">
                      <a16:creationId xmlns:a16="http://schemas.microsoft.com/office/drawing/2014/main" id="{5AFE3CCB-77A6-C98C-43B2-4A9CB4C1E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90" name="Freeform 453">
                  <a:extLst>
                    <a:ext uri="{FF2B5EF4-FFF2-40B4-BE49-F238E27FC236}">
                      <a16:creationId xmlns:a16="http://schemas.microsoft.com/office/drawing/2014/main" id="{82738BCA-343D-A3A5-CB85-BC1B1F73E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91" name="Freeform 454">
                  <a:extLst>
                    <a:ext uri="{FF2B5EF4-FFF2-40B4-BE49-F238E27FC236}">
                      <a16:creationId xmlns:a16="http://schemas.microsoft.com/office/drawing/2014/main" id="{7C55B86E-B07C-2606-C8B3-AF5D0DBA93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sp>
            <p:nvSpPr>
              <p:cNvPr id="676" name="Freeform 446">
                <a:extLst>
                  <a:ext uri="{FF2B5EF4-FFF2-40B4-BE49-F238E27FC236}">
                    <a16:creationId xmlns:a16="http://schemas.microsoft.com/office/drawing/2014/main" id="{82E45265-51D7-2585-D0D6-A1F7E1AD3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477" y="2127817"/>
                <a:ext cx="76673" cy="97288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sp>
        <p:nvSpPr>
          <p:cNvPr id="661521" name="Cylindre 7">
            <a:extLst>
              <a:ext uri="{FF2B5EF4-FFF2-40B4-BE49-F238E27FC236}">
                <a16:creationId xmlns:a16="http://schemas.microsoft.com/office/drawing/2014/main" id="{0DD6E36A-01C0-29D2-D383-E632A36630B5}"/>
              </a:ext>
            </a:extLst>
          </p:cNvPr>
          <p:cNvSpPr/>
          <p:nvPr/>
        </p:nvSpPr>
        <p:spPr bwMode="auto">
          <a:xfrm rot="16200000">
            <a:off x="2363430" y="4943046"/>
            <a:ext cx="368904" cy="1656184"/>
          </a:xfrm>
          <a:prstGeom prst="can">
            <a:avLst>
              <a:gd name="adj" fmla="val 60456"/>
            </a:avLst>
          </a:prstGeom>
          <a:gradFill flip="none" rotWithShape="1">
            <a:gsLst>
              <a:gs pos="0">
                <a:srgbClr val="811A15"/>
              </a:gs>
              <a:gs pos="50000">
                <a:srgbClr val="FFFFFF"/>
              </a:gs>
              <a:gs pos="100000">
                <a:srgbClr val="811A15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grpSp>
        <p:nvGrpSpPr>
          <p:cNvPr id="699" name="Group 698">
            <a:extLst>
              <a:ext uri="{FF2B5EF4-FFF2-40B4-BE49-F238E27FC236}">
                <a16:creationId xmlns:a16="http://schemas.microsoft.com/office/drawing/2014/main" id="{E3FDBB99-517A-7652-0DA5-C4CAA132D08B}"/>
              </a:ext>
            </a:extLst>
          </p:cNvPr>
          <p:cNvGrpSpPr/>
          <p:nvPr/>
        </p:nvGrpSpPr>
        <p:grpSpPr>
          <a:xfrm>
            <a:off x="6052759" y="5463664"/>
            <a:ext cx="1122031" cy="568571"/>
            <a:chOff x="1642579" y="5108689"/>
            <a:chExt cx="1122031" cy="168824"/>
          </a:xfrm>
        </p:grpSpPr>
        <p:grpSp>
          <p:nvGrpSpPr>
            <p:cNvPr id="700" name="Group 699">
              <a:extLst>
                <a:ext uri="{FF2B5EF4-FFF2-40B4-BE49-F238E27FC236}">
                  <a16:creationId xmlns:a16="http://schemas.microsoft.com/office/drawing/2014/main" id="{AB883783-7110-B2C2-4422-A4A2544FE46D}"/>
                </a:ext>
              </a:extLst>
            </p:cNvPr>
            <p:cNvGrpSpPr/>
            <p:nvPr/>
          </p:nvGrpSpPr>
          <p:grpSpPr>
            <a:xfrm>
              <a:off x="1655337" y="5108689"/>
              <a:ext cx="1109273" cy="162159"/>
              <a:chOff x="1933402" y="2127817"/>
              <a:chExt cx="997750" cy="194574"/>
            </a:xfrm>
          </p:grpSpPr>
          <p:grpSp>
            <p:nvGrpSpPr>
              <p:cNvPr id="661518" name="Grouper 124">
                <a:extLst>
                  <a:ext uri="{FF2B5EF4-FFF2-40B4-BE49-F238E27FC236}">
                    <a16:creationId xmlns:a16="http://schemas.microsoft.com/office/drawing/2014/main" id="{028E81E9-08B1-CA1A-D4F9-42F6F6EFE838}"/>
                  </a:ext>
                </a:extLst>
              </p:cNvPr>
              <p:cNvGrpSpPr/>
              <p:nvPr/>
            </p:nvGrpSpPr>
            <p:grpSpPr>
              <a:xfrm>
                <a:off x="1933402" y="2127817"/>
                <a:ext cx="461153" cy="194574"/>
                <a:chOff x="4723327" y="1484784"/>
                <a:chExt cx="1421747" cy="660648"/>
              </a:xfrm>
              <a:noFill/>
            </p:grpSpPr>
            <p:sp>
              <p:nvSpPr>
                <p:cNvPr id="661536" name="Freeform 446">
                  <a:extLst>
                    <a:ext uri="{FF2B5EF4-FFF2-40B4-BE49-F238E27FC236}">
                      <a16:creationId xmlns:a16="http://schemas.microsoft.com/office/drawing/2014/main" id="{E97C949B-0CE2-F1D5-AF7A-9A1038C48F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37" name="Freeform 447">
                  <a:extLst>
                    <a:ext uri="{FF2B5EF4-FFF2-40B4-BE49-F238E27FC236}">
                      <a16:creationId xmlns:a16="http://schemas.microsoft.com/office/drawing/2014/main" id="{FD3D7DB3-DB2B-7091-CCFB-43777F05FD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38" name="Freeform 449">
                  <a:extLst>
                    <a:ext uri="{FF2B5EF4-FFF2-40B4-BE49-F238E27FC236}">
                      <a16:creationId xmlns:a16="http://schemas.microsoft.com/office/drawing/2014/main" id="{3F0A8E02-7A21-9123-86F6-0E99AB79E8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39" name="Freeform 450">
                  <a:extLst>
                    <a:ext uri="{FF2B5EF4-FFF2-40B4-BE49-F238E27FC236}">
                      <a16:creationId xmlns:a16="http://schemas.microsoft.com/office/drawing/2014/main" id="{BE2B20B4-CC36-CC71-8584-1AB641CFB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40" name="Freeform 453">
                  <a:extLst>
                    <a:ext uri="{FF2B5EF4-FFF2-40B4-BE49-F238E27FC236}">
                      <a16:creationId xmlns:a16="http://schemas.microsoft.com/office/drawing/2014/main" id="{A47DD4CA-B8F9-90D1-99F2-107CB6DC7C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41" name="Freeform 454">
                  <a:extLst>
                    <a:ext uri="{FF2B5EF4-FFF2-40B4-BE49-F238E27FC236}">
                      <a16:creationId xmlns:a16="http://schemas.microsoft.com/office/drawing/2014/main" id="{5DD4D8CC-0726-60D1-9369-92F88F883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661519" name="Grouper 124">
                <a:extLst>
                  <a:ext uri="{FF2B5EF4-FFF2-40B4-BE49-F238E27FC236}">
                    <a16:creationId xmlns:a16="http://schemas.microsoft.com/office/drawing/2014/main" id="{ADAF4222-12E6-5082-0A44-1300E455F035}"/>
                  </a:ext>
                </a:extLst>
              </p:cNvPr>
              <p:cNvGrpSpPr/>
              <p:nvPr/>
            </p:nvGrpSpPr>
            <p:grpSpPr>
              <a:xfrm>
                <a:off x="2394277" y="2127817"/>
                <a:ext cx="461153" cy="194574"/>
                <a:chOff x="4723327" y="1484784"/>
                <a:chExt cx="1421747" cy="660648"/>
              </a:xfrm>
              <a:noFill/>
            </p:grpSpPr>
            <p:sp>
              <p:nvSpPr>
                <p:cNvPr id="661530" name="Freeform 446">
                  <a:extLst>
                    <a:ext uri="{FF2B5EF4-FFF2-40B4-BE49-F238E27FC236}">
                      <a16:creationId xmlns:a16="http://schemas.microsoft.com/office/drawing/2014/main" id="{A81F7EE6-271D-79EA-6BC8-7D3550C39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31" name="Freeform 447">
                  <a:extLst>
                    <a:ext uri="{FF2B5EF4-FFF2-40B4-BE49-F238E27FC236}">
                      <a16:creationId xmlns:a16="http://schemas.microsoft.com/office/drawing/2014/main" id="{B6EA169A-0C3E-4780-5F59-181783527E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32" name="Freeform 449">
                  <a:extLst>
                    <a:ext uri="{FF2B5EF4-FFF2-40B4-BE49-F238E27FC236}">
                      <a16:creationId xmlns:a16="http://schemas.microsoft.com/office/drawing/2014/main" id="{214E07E9-A7CB-01B8-2DA5-74B05825C6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33" name="Freeform 450">
                  <a:extLst>
                    <a:ext uri="{FF2B5EF4-FFF2-40B4-BE49-F238E27FC236}">
                      <a16:creationId xmlns:a16="http://schemas.microsoft.com/office/drawing/2014/main" id="{796DCC0C-F5A3-798C-E015-159B1E9FE8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34" name="Freeform 453">
                  <a:extLst>
                    <a:ext uri="{FF2B5EF4-FFF2-40B4-BE49-F238E27FC236}">
                      <a16:creationId xmlns:a16="http://schemas.microsoft.com/office/drawing/2014/main" id="{7FD61B46-3BAE-8968-6F4B-7BC01936E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35" name="Freeform 454">
                  <a:extLst>
                    <a:ext uri="{FF2B5EF4-FFF2-40B4-BE49-F238E27FC236}">
                      <a16:creationId xmlns:a16="http://schemas.microsoft.com/office/drawing/2014/main" id="{B7B7DC8A-79DE-DF20-DA62-6DBC9A873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sp>
            <p:nvSpPr>
              <p:cNvPr id="661522" name="Freeform 446">
                <a:extLst>
                  <a:ext uri="{FF2B5EF4-FFF2-40B4-BE49-F238E27FC236}">
                    <a16:creationId xmlns:a16="http://schemas.microsoft.com/office/drawing/2014/main" id="{6A664EF1-867C-323C-B1CE-7BB24F704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478" y="2127817"/>
                <a:ext cx="76674" cy="9728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grpSp>
          <p:nvGrpSpPr>
            <p:cNvPr id="701" name="Group 700">
              <a:extLst>
                <a:ext uri="{FF2B5EF4-FFF2-40B4-BE49-F238E27FC236}">
                  <a16:creationId xmlns:a16="http://schemas.microsoft.com/office/drawing/2014/main" id="{F2B6A50D-444C-0847-59A0-6343A5F57A3B}"/>
                </a:ext>
              </a:extLst>
            </p:cNvPr>
            <p:cNvGrpSpPr/>
            <p:nvPr/>
          </p:nvGrpSpPr>
          <p:grpSpPr>
            <a:xfrm>
              <a:off x="1642579" y="5115354"/>
              <a:ext cx="1109271" cy="162159"/>
              <a:chOff x="1933402" y="2127817"/>
              <a:chExt cx="997748" cy="194574"/>
            </a:xfrm>
          </p:grpSpPr>
          <p:grpSp>
            <p:nvGrpSpPr>
              <p:cNvPr id="702" name="Grouper 124">
                <a:extLst>
                  <a:ext uri="{FF2B5EF4-FFF2-40B4-BE49-F238E27FC236}">
                    <a16:creationId xmlns:a16="http://schemas.microsoft.com/office/drawing/2014/main" id="{C4296DC5-5F6F-9859-9DA8-7EDCBBB42EAC}"/>
                  </a:ext>
                </a:extLst>
              </p:cNvPr>
              <p:cNvGrpSpPr/>
              <p:nvPr/>
            </p:nvGrpSpPr>
            <p:grpSpPr>
              <a:xfrm>
                <a:off x="1933402" y="2127817"/>
                <a:ext cx="461153" cy="194574"/>
                <a:chOff x="4723327" y="1484784"/>
                <a:chExt cx="1421747" cy="660648"/>
              </a:xfrm>
              <a:noFill/>
            </p:grpSpPr>
            <p:sp>
              <p:nvSpPr>
                <p:cNvPr id="661512" name="Freeform 446">
                  <a:extLst>
                    <a:ext uri="{FF2B5EF4-FFF2-40B4-BE49-F238E27FC236}">
                      <a16:creationId xmlns:a16="http://schemas.microsoft.com/office/drawing/2014/main" id="{EE6B680C-0B81-BD1B-CAB8-533CFA3BB3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13" name="Freeform 447">
                  <a:extLst>
                    <a:ext uri="{FF2B5EF4-FFF2-40B4-BE49-F238E27FC236}">
                      <a16:creationId xmlns:a16="http://schemas.microsoft.com/office/drawing/2014/main" id="{B102C805-9A5E-FFE5-527D-7AB39ADB4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14" name="Freeform 449">
                  <a:extLst>
                    <a:ext uri="{FF2B5EF4-FFF2-40B4-BE49-F238E27FC236}">
                      <a16:creationId xmlns:a16="http://schemas.microsoft.com/office/drawing/2014/main" id="{DDDEFC67-D0EC-4324-4137-AB4DFB423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15" name="Freeform 450">
                  <a:extLst>
                    <a:ext uri="{FF2B5EF4-FFF2-40B4-BE49-F238E27FC236}">
                      <a16:creationId xmlns:a16="http://schemas.microsoft.com/office/drawing/2014/main" id="{99BACC28-2D35-4435-7F83-4305813C87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16" name="Freeform 453">
                  <a:extLst>
                    <a:ext uri="{FF2B5EF4-FFF2-40B4-BE49-F238E27FC236}">
                      <a16:creationId xmlns:a16="http://schemas.microsoft.com/office/drawing/2014/main" id="{412DFA43-64FE-3150-91CE-93275FCAA3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17" name="Freeform 454">
                  <a:extLst>
                    <a:ext uri="{FF2B5EF4-FFF2-40B4-BE49-F238E27FC236}">
                      <a16:creationId xmlns:a16="http://schemas.microsoft.com/office/drawing/2014/main" id="{488122DF-833D-F6F7-8AD5-50A3F0D5E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grpSp>
            <p:nvGrpSpPr>
              <p:cNvPr id="703" name="Grouper 124">
                <a:extLst>
                  <a:ext uri="{FF2B5EF4-FFF2-40B4-BE49-F238E27FC236}">
                    <a16:creationId xmlns:a16="http://schemas.microsoft.com/office/drawing/2014/main" id="{3AD81D1F-B494-EC7C-70F3-4EC457A37449}"/>
                  </a:ext>
                </a:extLst>
              </p:cNvPr>
              <p:cNvGrpSpPr/>
              <p:nvPr/>
            </p:nvGrpSpPr>
            <p:grpSpPr>
              <a:xfrm>
                <a:off x="2394277" y="2127817"/>
                <a:ext cx="461153" cy="194574"/>
                <a:chOff x="4723327" y="1484784"/>
                <a:chExt cx="1421747" cy="660648"/>
              </a:xfrm>
              <a:noFill/>
            </p:grpSpPr>
            <p:sp>
              <p:nvSpPr>
                <p:cNvPr id="661505" name="Freeform 446">
                  <a:extLst>
                    <a:ext uri="{FF2B5EF4-FFF2-40B4-BE49-F238E27FC236}">
                      <a16:creationId xmlns:a16="http://schemas.microsoft.com/office/drawing/2014/main" id="{B0F3E5C3-5AE0-F036-0F5D-2CE8EF3DA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23327" y="1484784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06" name="Freeform 447">
                  <a:extLst>
                    <a:ext uri="{FF2B5EF4-FFF2-40B4-BE49-F238E27FC236}">
                      <a16:creationId xmlns:a16="http://schemas.microsoft.com/office/drawing/2014/main" id="{02AEE1D6-B638-4723-902E-3190E4DD5B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959713" y="1815108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07" name="Freeform 449">
                  <a:extLst>
                    <a:ext uri="{FF2B5EF4-FFF2-40B4-BE49-F238E27FC236}">
                      <a16:creationId xmlns:a16="http://schemas.microsoft.com/office/drawing/2014/main" id="{D0891E4A-A55E-365B-8578-28972ACD76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2474" y="1484784"/>
                  <a:ext cx="230010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08" name="Freeform 450">
                  <a:extLst>
                    <a:ext uri="{FF2B5EF4-FFF2-40B4-BE49-F238E27FC236}">
                      <a16:creationId xmlns:a16="http://schemas.microsoft.com/office/drawing/2014/main" id="{48A5C72A-6332-B583-1827-386A3D1E89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432485" y="1815108"/>
                  <a:ext cx="232953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09" name="Freeform 453">
                  <a:extLst>
                    <a:ext uri="{FF2B5EF4-FFF2-40B4-BE49-F238E27FC236}">
                      <a16:creationId xmlns:a16="http://schemas.microsoft.com/office/drawing/2014/main" id="{B1E2B7DD-F590-9951-456C-7A4D870FFD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5927" y="1484784"/>
                  <a:ext cx="242761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  <p:sp>
              <p:nvSpPr>
                <p:cNvPr id="661511" name="Freeform 454">
                  <a:extLst>
                    <a:ext uri="{FF2B5EF4-FFF2-40B4-BE49-F238E27FC236}">
                      <a16:creationId xmlns:a16="http://schemas.microsoft.com/office/drawing/2014/main" id="{7A3B7B51-956A-69D1-1A4D-6610138AFE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908688" y="1815108"/>
                  <a:ext cx="236386" cy="330324"/>
                </a:xfrm>
                <a:custGeom>
                  <a:avLst/>
                  <a:gdLst>
                    <a:gd name="T0" fmla="*/ 0 w 480"/>
                    <a:gd name="T1" fmla="*/ 384 h 384"/>
                    <a:gd name="T2" fmla="*/ 240 w 480"/>
                    <a:gd name="T3" fmla="*/ 0 h 384"/>
                    <a:gd name="T4" fmla="*/ 480 w 480"/>
                    <a:gd name="T5" fmla="*/ 384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80" h="384">
                      <a:moveTo>
                        <a:pt x="0" y="384"/>
                      </a:moveTo>
                      <a:cubicBezTo>
                        <a:pt x="80" y="192"/>
                        <a:pt x="160" y="0"/>
                        <a:pt x="240" y="0"/>
                      </a:cubicBezTo>
                      <a:cubicBezTo>
                        <a:pt x="320" y="0"/>
                        <a:pt x="400" y="192"/>
                        <a:pt x="480" y="384"/>
                      </a:cubicBezTo>
                    </a:path>
                  </a:pathLst>
                </a:custGeom>
                <a:grpFill/>
                <a:ln w="19050" cmpd="sng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b="0">
                    <a:cs typeface="+mn-cs"/>
                  </a:endParaRPr>
                </a:p>
              </p:txBody>
            </p:sp>
          </p:grpSp>
          <p:sp>
            <p:nvSpPr>
              <p:cNvPr id="661504" name="Freeform 446">
                <a:extLst>
                  <a:ext uri="{FF2B5EF4-FFF2-40B4-BE49-F238E27FC236}">
                    <a16:creationId xmlns:a16="http://schemas.microsoft.com/office/drawing/2014/main" id="{348F311F-28F4-EFCD-B169-FB5900716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477" y="2127817"/>
                <a:ext cx="76673" cy="97288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noFill/>
              <a:ln w="19050" cmpd="sng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grpSp>
        <p:nvGrpSpPr>
          <p:cNvPr id="661527" name="Group 661526">
            <a:extLst>
              <a:ext uri="{FF2B5EF4-FFF2-40B4-BE49-F238E27FC236}">
                <a16:creationId xmlns:a16="http://schemas.microsoft.com/office/drawing/2014/main" id="{46896F61-E216-5029-B312-BC464DB80A1A}"/>
              </a:ext>
            </a:extLst>
          </p:cNvPr>
          <p:cNvGrpSpPr/>
          <p:nvPr/>
        </p:nvGrpSpPr>
        <p:grpSpPr>
          <a:xfrm>
            <a:off x="6023992" y="5157192"/>
            <a:ext cx="3600400" cy="545533"/>
            <a:chOff x="4305702" y="5229200"/>
            <a:chExt cx="3600400" cy="54553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4A3560-020F-8D2F-2241-3CE4299E80B7}"/>
                </a:ext>
              </a:extLst>
            </p:cNvPr>
            <p:cNvSpPr/>
            <p:nvPr/>
          </p:nvSpPr>
          <p:spPr bwMode="auto">
            <a:xfrm>
              <a:off x="7096012" y="5502879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1" name="Parallélogramme 209">
              <a:extLst>
                <a:ext uri="{FF2B5EF4-FFF2-40B4-BE49-F238E27FC236}">
                  <a16:creationId xmlns:a16="http://schemas.microsoft.com/office/drawing/2014/main" id="{1FEA123B-8213-EDB4-1971-96755F0F5CAF}"/>
                </a:ext>
              </a:extLst>
            </p:cNvPr>
            <p:cNvSpPr/>
            <p:nvPr/>
          </p:nvSpPr>
          <p:spPr bwMode="auto">
            <a:xfrm flipH="1">
              <a:off x="7006002" y="5232848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2" name="Forme libre 210">
              <a:extLst>
                <a:ext uri="{FF2B5EF4-FFF2-40B4-BE49-F238E27FC236}">
                  <a16:creationId xmlns:a16="http://schemas.microsoft.com/office/drawing/2014/main" id="{7663A88B-2F82-E0D2-5D9B-2BE59FDE14A4}"/>
                </a:ext>
              </a:extLst>
            </p:cNvPr>
            <p:cNvSpPr/>
            <p:nvPr/>
          </p:nvSpPr>
          <p:spPr>
            <a:xfrm>
              <a:off x="7006002" y="5231024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434A51-D8A1-E0B5-6107-53D1C04B5D07}"/>
                </a:ext>
              </a:extLst>
            </p:cNvPr>
            <p:cNvSpPr/>
            <p:nvPr/>
          </p:nvSpPr>
          <p:spPr bwMode="auto">
            <a:xfrm>
              <a:off x="7366042" y="5592889"/>
              <a:ext cx="540060" cy="180020"/>
            </a:xfrm>
            <a:prstGeom prst="rect">
              <a:avLst/>
            </a:prstGeom>
            <a:solidFill>
              <a:srgbClr val="464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6969A1-E93D-A09A-BEEF-7A7D81669B6D}"/>
                </a:ext>
              </a:extLst>
            </p:cNvPr>
            <p:cNvSpPr/>
            <p:nvPr/>
          </p:nvSpPr>
          <p:spPr bwMode="auto">
            <a:xfrm>
              <a:off x="6555952" y="5501055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19" name="Parallélogramme 217">
              <a:extLst>
                <a:ext uri="{FF2B5EF4-FFF2-40B4-BE49-F238E27FC236}">
                  <a16:creationId xmlns:a16="http://schemas.microsoft.com/office/drawing/2014/main" id="{7BB5A3FD-5DE0-A645-3B14-DAFFE741451C}"/>
                </a:ext>
              </a:extLst>
            </p:cNvPr>
            <p:cNvSpPr/>
            <p:nvPr/>
          </p:nvSpPr>
          <p:spPr bwMode="auto">
            <a:xfrm flipH="1">
              <a:off x="6465942" y="5231024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0" name="Forme libre 218">
              <a:extLst>
                <a:ext uri="{FF2B5EF4-FFF2-40B4-BE49-F238E27FC236}">
                  <a16:creationId xmlns:a16="http://schemas.microsoft.com/office/drawing/2014/main" id="{9B03B37C-1B1E-400B-C9CF-177CDD0482BD}"/>
                </a:ext>
              </a:extLst>
            </p:cNvPr>
            <p:cNvSpPr/>
            <p:nvPr/>
          </p:nvSpPr>
          <p:spPr>
            <a:xfrm>
              <a:off x="6465942" y="5229200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27F7547-DE61-F44E-2A38-A1F59F25C4C6}"/>
                </a:ext>
              </a:extLst>
            </p:cNvPr>
            <p:cNvSpPr/>
            <p:nvPr/>
          </p:nvSpPr>
          <p:spPr bwMode="auto">
            <a:xfrm>
              <a:off x="6825982" y="5591065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A8EBE9D-B923-3DC5-0578-8A8F5AE571FE}"/>
                </a:ext>
              </a:extLst>
            </p:cNvPr>
            <p:cNvSpPr/>
            <p:nvPr/>
          </p:nvSpPr>
          <p:spPr bwMode="auto">
            <a:xfrm>
              <a:off x="6015892" y="5504703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7" name="Parallélogramme 225">
              <a:extLst>
                <a:ext uri="{FF2B5EF4-FFF2-40B4-BE49-F238E27FC236}">
                  <a16:creationId xmlns:a16="http://schemas.microsoft.com/office/drawing/2014/main" id="{4C1C1E6D-9110-5D38-953C-8AD52152E3B0}"/>
                </a:ext>
              </a:extLst>
            </p:cNvPr>
            <p:cNvSpPr/>
            <p:nvPr/>
          </p:nvSpPr>
          <p:spPr bwMode="auto">
            <a:xfrm flipH="1">
              <a:off x="5925882" y="5234672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8" name="Forme libre 226">
              <a:extLst>
                <a:ext uri="{FF2B5EF4-FFF2-40B4-BE49-F238E27FC236}">
                  <a16:creationId xmlns:a16="http://schemas.microsoft.com/office/drawing/2014/main" id="{AAA2164A-FDC8-00D5-F747-B0F381006DD3}"/>
                </a:ext>
              </a:extLst>
            </p:cNvPr>
            <p:cNvSpPr/>
            <p:nvPr/>
          </p:nvSpPr>
          <p:spPr>
            <a:xfrm>
              <a:off x="5925882" y="5232848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A28B203-F5E5-F8EA-3BAF-788253B40B33}"/>
                </a:ext>
              </a:extLst>
            </p:cNvPr>
            <p:cNvSpPr/>
            <p:nvPr/>
          </p:nvSpPr>
          <p:spPr bwMode="auto">
            <a:xfrm>
              <a:off x="6285922" y="5594713"/>
              <a:ext cx="540060" cy="180020"/>
            </a:xfrm>
            <a:prstGeom prst="rect">
              <a:avLst/>
            </a:prstGeom>
            <a:solidFill>
              <a:srgbClr val="464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664203-F346-A07B-5297-5CC21CE153B6}"/>
                </a:ext>
              </a:extLst>
            </p:cNvPr>
            <p:cNvSpPr/>
            <p:nvPr/>
          </p:nvSpPr>
          <p:spPr bwMode="auto">
            <a:xfrm>
              <a:off x="5475832" y="5502879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5" name="Parallélogramme 233">
              <a:extLst>
                <a:ext uri="{FF2B5EF4-FFF2-40B4-BE49-F238E27FC236}">
                  <a16:creationId xmlns:a16="http://schemas.microsoft.com/office/drawing/2014/main" id="{6470214D-EF80-AD48-8535-46D793D55594}"/>
                </a:ext>
              </a:extLst>
            </p:cNvPr>
            <p:cNvSpPr/>
            <p:nvPr/>
          </p:nvSpPr>
          <p:spPr bwMode="auto">
            <a:xfrm flipH="1">
              <a:off x="5385822" y="5232848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39" name="Forme libre 234">
              <a:extLst>
                <a:ext uri="{FF2B5EF4-FFF2-40B4-BE49-F238E27FC236}">
                  <a16:creationId xmlns:a16="http://schemas.microsoft.com/office/drawing/2014/main" id="{8A874A63-CE82-D17D-045D-D48EDB62072F}"/>
                </a:ext>
              </a:extLst>
            </p:cNvPr>
            <p:cNvSpPr/>
            <p:nvPr/>
          </p:nvSpPr>
          <p:spPr>
            <a:xfrm>
              <a:off x="5385822" y="5231024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2A1EDA4-0D17-50ED-F2B7-29E79BC42760}"/>
                </a:ext>
              </a:extLst>
            </p:cNvPr>
            <p:cNvSpPr/>
            <p:nvPr/>
          </p:nvSpPr>
          <p:spPr bwMode="auto">
            <a:xfrm>
              <a:off x="5745862" y="5592889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4EC9B9E-3435-4501-9C2C-FB04EB94BB44}"/>
                </a:ext>
              </a:extLst>
            </p:cNvPr>
            <p:cNvSpPr/>
            <p:nvPr/>
          </p:nvSpPr>
          <p:spPr bwMode="auto">
            <a:xfrm>
              <a:off x="4935772" y="5504703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46" name="Forme libre 241">
              <a:extLst>
                <a:ext uri="{FF2B5EF4-FFF2-40B4-BE49-F238E27FC236}">
                  <a16:creationId xmlns:a16="http://schemas.microsoft.com/office/drawing/2014/main" id="{69C2B627-4FF7-3DCF-4CFB-226A3C8015A7}"/>
                </a:ext>
              </a:extLst>
            </p:cNvPr>
            <p:cNvSpPr/>
            <p:nvPr/>
          </p:nvSpPr>
          <p:spPr>
            <a:xfrm>
              <a:off x="4845762" y="5232848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15C22D7-689C-5022-DE98-1E6CDFABBF40}"/>
                </a:ext>
              </a:extLst>
            </p:cNvPr>
            <p:cNvSpPr/>
            <p:nvPr/>
          </p:nvSpPr>
          <p:spPr bwMode="auto">
            <a:xfrm>
              <a:off x="4395712" y="5502879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3" name="Parallélogramme 248">
              <a:extLst>
                <a:ext uri="{FF2B5EF4-FFF2-40B4-BE49-F238E27FC236}">
                  <a16:creationId xmlns:a16="http://schemas.microsoft.com/office/drawing/2014/main" id="{9D5E32A3-8765-C49A-A0B1-EA1489EDA7CD}"/>
                </a:ext>
              </a:extLst>
            </p:cNvPr>
            <p:cNvSpPr/>
            <p:nvPr/>
          </p:nvSpPr>
          <p:spPr bwMode="auto">
            <a:xfrm flipH="1">
              <a:off x="4845762" y="5234672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D4966F6-BBC1-5ECB-8747-9C68F1071B5D}"/>
                </a:ext>
              </a:extLst>
            </p:cNvPr>
            <p:cNvSpPr/>
            <p:nvPr/>
          </p:nvSpPr>
          <p:spPr bwMode="auto">
            <a:xfrm>
              <a:off x="5205802" y="5594713"/>
              <a:ext cx="540060" cy="180020"/>
            </a:xfrm>
            <a:prstGeom prst="rect">
              <a:avLst/>
            </a:prstGeom>
            <a:solidFill>
              <a:srgbClr val="464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5" name="Parallélogramme 250">
              <a:extLst>
                <a:ext uri="{FF2B5EF4-FFF2-40B4-BE49-F238E27FC236}">
                  <a16:creationId xmlns:a16="http://schemas.microsoft.com/office/drawing/2014/main" id="{BDA1F309-EC36-DEEB-9A46-CE793A0E81B7}"/>
                </a:ext>
              </a:extLst>
            </p:cNvPr>
            <p:cNvSpPr/>
            <p:nvPr/>
          </p:nvSpPr>
          <p:spPr bwMode="auto">
            <a:xfrm flipH="1">
              <a:off x="4305702" y="5232848"/>
              <a:ext cx="900100" cy="360040"/>
            </a:xfrm>
            <a:prstGeom prst="parallelogram">
              <a:avLst>
                <a:gd name="adj" fmla="val 10032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6" name="Forme libre 251">
              <a:extLst>
                <a:ext uri="{FF2B5EF4-FFF2-40B4-BE49-F238E27FC236}">
                  <a16:creationId xmlns:a16="http://schemas.microsoft.com/office/drawing/2014/main" id="{4A6B1891-763E-9C89-825C-5ABA0AD525A0}"/>
                </a:ext>
              </a:extLst>
            </p:cNvPr>
            <p:cNvSpPr/>
            <p:nvPr/>
          </p:nvSpPr>
          <p:spPr>
            <a:xfrm>
              <a:off x="4305702" y="5231024"/>
              <a:ext cx="358964" cy="539579"/>
            </a:xfrm>
            <a:custGeom>
              <a:avLst/>
              <a:gdLst>
                <a:gd name="connsiteX0" fmla="*/ 0 w 574343"/>
                <a:gd name="connsiteY0" fmla="*/ 0 h 863326"/>
                <a:gd name="connsiteX1" fmla="*/ 574343 w 574343"/>
                <a:gd name="connsiteY1" fmla="*/ 574362 h 863326"/>
                <a:gd name="connsiteX2" fmla="*/ 574343 w 574343"/>
                <a:gd name="connsiteY2" fmla="*/ 863326 h 863326"/>
                <a:gd name="connsiteX3" fmla="*/ 142694 w 574343"/>
                <a:gd name="connsiteY3" fmla="*/ 431663 h 863326"/>
                <a:gd name="connsiteX4" fmla="*/ 142694 w 574343"/>
                <a:gd name="connsiteY4" fmla="*/ 720628 h 863326"/>
                <a:gd name="connsiteX5" fmla="*/ 3567 w 574343"/>
                <a:gd name="connsiteY5" fmla="*/ 581496 h 863326"/>
                <a:gd name="connsiteX6" fmla="*/ 0 w 574343"/>
                <a:gd name="connsiteY6" fmla="*/ 0 h 863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4343" h="863326">
                  <a:moveTo>
                    <a:pt x="0" y="0"/>
                  </a:moveTo>
                  <a:lnTo>
                    <a:pt x="574343" y="574362"/>
                  </a:lnTo>
                  <a:lnTo>
                    <a:pt x="574343" y="863326"/>
                  </a:lnTo>
                  <a:lnTo>
                    <a:pt x="142694" y="431663"/>
                  </a:lnTo>
                  <a:lnTo>
                    <a:pt x="142694" y="720628"/>
                  </a:lnTo>
                  <a:lnTo>
                    <a:pt x="3567" y="58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00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1FE55C1-21E9-5906-05DF-CB9501058007}"/>
                </a:ext>
              </a:extLst>
            </p:cNvPr>
            <p:cNvSpPr/>
            <p:nvPr/>
          </p:nvSpPr>
          <p:spPr bwMode="auto">
            <a:xfrm>
              <a:off x="4665742" y="5592889"/>
              <a:ext cx="540060" cy="180020"/>
            </a:xfrm>
            <a:prstGeom prst="rect">
              <a:avLst/>
            </a:prstGeom>
            <a:solidFill>
              <a:srgbClr val="500F0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fr-FR" sz="26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63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800"/>
                                        <p:tgtEl>
                                          <p:spTgt spid="66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66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66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6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0.32305 -0.0027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29466 0.00047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0"/>
      <p:bldP spid="680" grpId="0"/>
      <p:bldP spid="681" grpId="0"/>
      <p:bldP spid="661510" grpId="0"/>
      <p:bldP spid="2" grpId="0"/>
      <p:bldP spid="6615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228301-4757-2046-947F-680270912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3000"/>
                    </a14:imgEffect>
                    <a14:imgEffect>
                      <a14:brightnessContrast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95536"/>
            <a:ext cx="12192000" cy="9144001"/>
          </a:xfrm>
          <a:prstGeom prst="rect">
            <a:avLst/>
          </a:prstGeom>
        </p:spPr>
      </p:pic>
      <p:sp>
        <p:nvSpPr>
          <p:cNvPr id="61" name="Rectangle 2">
            <a:extLst>
              <a:ext uri="{FF2B5EF4-FFF2-40B4-BE49-F238E27FC236}">
                <a16:creationId xmlns:a16="http://schemas.microsoft.com/office/drawing/2014/main" id="{123168CF-9C24-CF49-8482-EA2FEDB7A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84547"/>
            <a:ext cx="12192000" cy="1700837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This building houses </a:t>
            </a:r>
          </a:p>
          <a:p>
            <a:pPr algn="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the seeded X-FEL</a:t>
            </a:r>
            <a:r>
              <a:rPr lang="en-US" sz="3600">
                <a:solidFill>
                  <a:schemeClr val="bg1"/>
                </a:solidFill>
                <a:latin typeface="+mn-lt"/>
              </a:rPr>
              <a:t>“FERMI” </a:t>
            </a:r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(</a:t>
            </a:r>
            <a:r>
              <a:rPr lang="en-US" sz="3600">
                <a:solidFill>
                  <a:schemeClr val="bg1"/>
                </a:solidFill>
                <a:latin typeface="+mn-lt"/>
              </a:rPr>
              <a:t>F</a:t>
            </a:r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ree </a:t>
            </a:r>
          </a:p>
          <a:p>
            <a:pPr algn="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chemeClr val="bg1"/>
                </a:solidFill>
                <a:latin typeface="+mn-lt"/>
              </a:rPr>
              <a:t>E</a:t>
            </a:r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lectron </a:t>
            </a:r>
            <a:r>
              <a:rPr lang="en-US" sz="3600">
                <a:solidFill>
                  <a:schemeClr val="bg1"/>
                </a:solidFill>
                <a:latin typeface="+mn-lt"/>
              </a:rPr>
              <a:t>R</a:t>
            </a:r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adiation for </a:t>
            </a:r>
            <a:r>
              <a:rPr lang="en-US" sz="3600">
                <a:solidFill>
                  <a:schemeClr val="bg1"/>
                </a:solidFill>
                <a:latin typeface="+mn-lt"/>
              </a:rPr>
              <a:t>M</a:t>
            </a:r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ultidisciplinary </a:t>
            </a:r>
            <a:r>
              <a:rPr lang="en-US" sz="3600">
                <a:solidFill>
                  <a:schemeClr val="bg1"/>
                </a:solidFill>
                <a:latin typeface="+mn-lt"/>
              </a:rPr>
              <a:t>I</a:t>
            </a:r>
            <a:r>
              <a:rPr lang="en-US" sz="36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nvestigations)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4C0076E-766F-BE4D-B369-9CF50D29D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795184"/>
            <a:ext cx="4752528" cy="234578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rgbClr val="FFFF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Chalkboard" charset="0"/>
              </a:rPr>
              <a:t>X-ray Free Electron Lasers are now a fantastic reality, notably at ELETTRA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8A7CD5-020E-404B-9EDE-2F7D4FBEAB38}"/>
              </a:ext>
            </a:extLst>
          </p:cNvPr>
          <p:cNvSpPr/>
          <p:nvPr/>
        </p:nvSpPr>
        <p:spPr bwMode="auto">
          <a:xfrm rot="20529976">
            <a:off x="3181857" y="3662148"/>
            <a:ext cx="8265630" cy="1147345"/>
          </a:xfrm>
          <a:prstGeom prst="roundRect">
            <a:avLst>
              <a:gd name="adj" fmla="val 40866"/>
            </a:avLst>
          </a:prstGeom>
          <a:noFill/>
          <a:ln w="1270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2700000" algn="tl" rotWithShape="0">
              <a:prstClr val="black"/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6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 bwMode="auto">
          <a:xfrm>
            <a:off x="7392144" y="3120256"/>
            <a:ext cx="2448272" cy="2448272"/>
          </a:xfrm>
          <a:prstGeom prst="ellipse">
            <a:avLst/>
          </a:prstGeom>
          <a:gradFill flip="none" rotWithShape="1">
            <a:gsLst>
              <a:gs pos="70000">
                <a:srgbClr val="001F60"/>
              </a:gs>
              <a:gs pos="53000">
                <a:srgbClr val="FFFFFF">
                  <a:alpha val="38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7" name="Ellipse 6"/>
          <p:cNvSpPr/>
          <p:nvPr/>
        </p:nvSpPr>
        <p:spPr bwMode="auto">
          <a:xfrm>
            <a:off x="8400256" y="4344392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8472264" y="4272384"/>
            <a:ext cx="432048" cy="288032"/>
          </a:xfrm>
          <a:prstGeom prst="ellipse">
            <a:avLst/>
          </a:prstGeom>
          <a:gradFill flip="none" rotWithShape="1">
            <a:gsLst>
              <a:gs pos="29000">
                <a:schemeClr val="bg1"/>
              </a:gs>
              <a:gs pos="100000">
                <a:srgbClr val="00664D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663555" name="Rectangle 3"/>
          <p:cNvSpPr>
            <a:spLocks noChangeArrowheads="1"/>
          </p:cNvSpPr>
          <p:nvPr/>
        </p:nvSpPr>
        <p:spPr bwMode="auto">
          <a:xfrm>
            <a:off x="119336" y="3284984"/>
            <a:ext cx="6444716" cy="98318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r">
              <a:lnSpc>
                <a:spcPts val="344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Chalkboard"/>
              </a:rPr>
              <a:t>…sent into a molecule or a nanoparticle, causes its explosion:</a:t>
            </a:r>
            <a:endParaRPr lang="en-US" sz="3200" b="0" u="sng">
              <a:solidFill>
                <a:schemeClr val="accent1">
                  <a:lumMod val="20000"/>
                  <a:lumOff val="80000"/>
                </a:schemeClr>
              </a:solidFill>
              <a:latin typeface="+mn-lt"/>
              <a:cs typeface="Chalkboard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8472264" y="4128368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8616280" y="4272384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16" name="Ellipse 15"/>
          <p:cNvSpPr/>
          <p:nvPr/>
        </p:nvSpPr>
        <p:spPr bwMode="auto">
          <a:xfrm>
            <a:off x="8688288" y="4416400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18" name="Ellipse 17"/>
          <p:cNvSpPr/>
          <p:nvPr/>
        </p:nvSpPr>
        <p:spPr bwMode="auto">
          <a:xfrm>
            <a:off x="8688288" y="4128368"/>
            <a:ext cx="288032" cy="28803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600">
              <a:solidFill>
                <a:srgbClr val="FFFFFF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7328" y="4741600"/>
            <a:ext cx="12192000" cy="1983312"/>
          </a:xfrm>
          <a:prstGeom prst="rect">
            <a:avLst/>
          </a:prstGeom>
          <a:noFill/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en-US" sz="3200" b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…but, with ultrafast x-FEL pulses 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3200" b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we can monitor the structure in real </a:t>
            </a:r>
          </a:p>
          <a:p>
            <a:pPr marL="0" indent="0">
              <a:spcBef>
                <a:spcPts val="0"/>
              </a:spcBef>
              <a:defRPr/>
            </a:pPr>
            <a:r>
              <a:rPr lang="en-US" sz="3200" b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time </a:t>
            </a:r>
            <a:r>
              <a:rPr lang="en-US" sz="3200" b="0" u="sng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durin</a:t>
            </a:r>
            <a:r>
              <a:rPr lang="en-US" sz="3200" b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g</a:t>
            </a:r>
            <a:r>
              <a:rPr lang="en-US" sz="3200" b="0" u="sng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 the ex</a:t>
            </a:r>
            <a:r>
              <a:rPr lang="en-US" sz="3200" b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p</a:t>
            </a:r>
            <a:r>
              <a:rPr lang="en-US" sz="3200" b="0" u="sng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losion</a:t>
            </a:r>
            <a:r>
              <a:rPr lang="en-US" sz="3200" b="0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 and try to retrieve by computer processing the initial structure, eliminating the need to use crystals</a:t>
            </a:r>
            <a:endParaRPr lang="en-US" sz="3200" b="0" u="sng">
              <a:solidFill>
                <a:schemeClr val="bg1"/>
              </a:solidFill>
              <a:effectLst>
                <a:outerShdw dist="38100" dir="2700000" algn="tl" rotWithShape="0">
                  <a:prstClr val="black"/>
                </a:outerShd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9192344" y="4488408"/>
            <a:ext cx="2304256" cy="864096"/>
          </a:xfrm>
          <a:prstGeom prst="rect">
            <a:avLst/>
          </a:prstGeom>
          <a:noFill/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184150" indent="0" algn="ctr">
              <a:defRPr/>
            </a:pPr>
            <a:r>
              <a:rPr lang="en-US" b="0">
                <a:solidFill>
                  <a:srgbClr val="FFFF00"/>
                </a:solidFill>
                <a:latin typeface="Helvetica" charset="0"/>
              </a:rPr>
              <a:t>boom!</a:t>
            </a:r>
            <a:endParaRPr lang="en-US" b="0" u="sng">
              <a:solidFill>
                <a:srgbClr val="FFFF0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76672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rgbClr val="FFFF00"/>
                </a:solidFill>
                <a:latin typeface="Chalkboard"/>
                <a:cs typeface="Chalkboard"/>
              </a:rPr>
              <a:t>X-FELs have higher average brightness than storage rings. And their emission is concentrated in ultrashort pulses, boosting the p</a:t>
            </a:r>
            <a:r>
              <a:rPr lang="en-US" sz="3600" b="0" u="sng">
                <a:solidFill>
                  <a:srgbClr val="FFFF00"/>
                </a:solidFill>
                <a:latin typeface="Chalkboard"/>
                <a:cs typeface="Chalkboard"/>
              </a:rPr>
              <a:t>eak</a:t>
            </a:r>
            <a:r>
              <a:rPr lang="en-US" sz="3600" b="0">
                <a:solidFill>
                  <a:srgbClr val="FFFF00"/>
                </a:solidFill>
                <a:latin typeface="Chalkboard"/>
                <a:cs typeface="Chalkboard"/>
              </a:rPr>
              <a:t> brightness. </a:t>
            </a:r>
            <a:endParaRPr lang="en-US" sz="3600" b="0" u="sng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pic>
        <p:nvPicPr>
          <p:cNvPr id="36" name="ZZZ-Explosion+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3832" y="4776440"/>
            <a:ext cx="812800" cy="812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FD85B08-66D8-2E78-6195-C37969CBB015}"/>
              </a:ext>
            </a:extLst>
          </p:cNvPr>
          <p:cNvGrpSpPr/>
          <p:nvPr/>
        </p:nvGrpSpPr>
        <p:grpSpPr>
          <a:xfrm>
            <a:off x="7499838" y="3751760"/>
            <a:ext cx="2705279" cy="1549151"/>
            <a:chOff x="4823710" y="3031679"/>
            <a:chExt cx="2705279" cy="1549151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A923B5E-D07D-5494-1CE8-A1D28ADDCBD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46454" y="3031679"/>
              <a:ext cx="504056" cy="52878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352190-AC5B-2784-A38F-A5FFA99CDED0}"/>
                </a:ext>
              </a:extLst>
            </p:cNvPr>
            <p:cNvGrpSpPr/>
            <p:nvPr/>
          </p:nvGrpSpPr>
          <p:grpSpPr>
            <a:xfrm>
              <a:off x="4823710" y="3116035"/>
              <a:ext cx="2705279" cy="1464795"/>
              <a:chOff x="4823710" y="3116035"/>
              <a:chExt cx="2705279" cy="1464795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553E872D-E516-6667-320E-9E417CBDDE1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03443" y="3142812"/>
                <a:ext cx="432048" cy="41455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55618B5B-4E90-C040-84B5-FEEF0D57D9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088829" y="3116035"/>
                <a:ext cx="1440160" cy="57354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054BB50-EF6E-2889-3293-CD99F49BD9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6146454" y="3829572"/>
                <a:ext cx="576064" cy="75125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AD3F2A8-2D00-4CAE-FD7B-9C77B3F00E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823710" y="3772974"/>
                <a:ext cx="1044116" cy="65330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27C04C4-3389-CB66-563A-A4CEC2B9EA8B}"/>
              </a:ext>
            </a:extLst>
          </p:cNvPr>
          <p:cNvSpPr/>
          <p:nvPr/>
        </p:nvSpPr>
        <p:spPr>
          <a:xfrm>
            <a:off x="24680" y="1484784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spcBef>
                <a:spcPts val="0"/>
              </a:spcBef>
              <a:defRPr/>
            </a:pPr>
            <a:r>
              <a:rPr lang="en-US" sz="3600" b="0">
                <a:solidFill>
                  <a:schemeClr val="bg1"/>
                </a:solidFill>
                <a:latin typeface="Chalkboard"/>
                <a:cs typeface="Chalkboard"/>
              </a:rPr>
              <a:t>                                             </a:t>
            </a:r>
            <a:r>
              <a:rPr lang="en-US" sz="3600" b="0" u="sng">
                <a:solidFill>
                  <a:schemeClr val="bg1"/>
                </a:solidFill>
                <a:latin typeface="Chalkboard"/>
                <a:cs typeface="Chalkboard"/>
              </a:rPr>
              <a:t>Problem:</a:t>
            </a:r>
            <a:r>
              <a:rPr lang="en-US" sz="3600" b="0">
                <a:solidFill>
                  <a:schemeClr val="bg1"/>
                </a:solidFill>
                <a:latin typeface="Chalkboard"/>
                <a:cs typeface="Chalkboard"/>
              </a:rPr>
              <a:t> X-FEL pulses pack tens of gigawatts in femtoseconds -- can we manage this tremendous concentrated power and use it?</a:t>
            </a:r>
            <a:endParaRPr lang="en-US" sz="3600" b="0" u="sng">
              <a:solidFill>
                <a:schemeClr val="bg1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2046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800"/>
                                        <p:tgtEl>
                                          <p:spTgt spid="66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"/>
                            </p:stCondLst>
                            <p:childTnLst>
                              <p:par>
                                <p:cTn id="3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6302 -0.08403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421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0.06302 -0.09445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-472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14193 -0.1048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-525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07083 0.1261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62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0.1181 0.12616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62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02 -0.09445 L 1.04167E-6 0.00023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472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93 -0.10486 L 0.00013 -1.48148E-6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523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0.12616 L 1.04167E-6 -4.81481E-6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63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81 0.12616 L -1.25E-6 0.00023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-629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-0.08403 L -6.25E-7 0.00023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421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06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7" grpId="2" animBg="1"/>
      <p:bldP spid="19" grpId="0" animBg="1"/>
      <p:bldP spid="19" grpId="1" animBg="1"/>
      <p:bldP spid="663555" grpId="0" autoUpdateAnimBg="0"/>
      <p:bldP spid="6" grpId="0" animBg="1"/>
      <p:bldP spid="6" grpId="1" animBg="1"/>
      <p:bldP spid="6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20" grpId="0"/>
      <p:bldP spid="21" grpId="0"/>
      <p:bldP spid="21" grpId="1"/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inst">
            <a:hlinkClick r:id="" action="ppaction://media"/>
            <a:extLst>
              <a:ext uri="{FF2B5EF4-FFF2-40B4-BE49-F238E27FC236}">
                <a16:creationId xmlns:a16="http://schemas.microsoft.com/office/drawing/2014/main" id="{90996D29-12E0-44AE-54C6-3399FE4E7D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20336" y="4719870"/>
            <a:ext cx="3593775" cy="202149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71465B-E7CC-4F07-74C1-92C6E3551CD0}"/>
              </a:ext>
            </a:extLst>
          </p:cNvPr>
          <p:cNvGrpSpPr/>
          <p:nvPr/>
        </p:nvGrpSpPr>
        <p:grpSpPr>
          <a:xfrm>
            <a:off x="9120337" y="4521863"/>
            <a:ext cx="3672407" cy="2336137"/>
            <a:chOff x="-728360" y="4449854"/>
            <a:chExt cx="3672407" cy="23361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9F5DD6-B31F-9C77-862C-E9A5574C4CE2}"/>
                </a:ext>
              </a:extLst>
            </p:cNvPr>
            <p:cNvSpPr/>
            <p:nvPr/>
          </p:nvSpPr>
          <p:spPr bwMode="auto">
            <a:xfrm>
              <a:off x="119336" y="6453335"/>
              <a:ext cx="2032623" cy="332656"/>
            </a:xfrm>
            <a:prstGeom prst="rect">
              <a:avLst/>
            </a:prstGeom>
            <a:solidFill>
              <a:srgbClr val="A1041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4F14EF-D9A5-4C1B-7063-4D6AD8EBFADE}"/>
                </a:ext>
              </a:extLst>
            </p:cNvPr>
            <p:cNvSpPr/>
            <p:nvPr/>
          </p:nvSpPr>
          <p:spPr bwMode="auto">
            <a:xfrm>
              <a:off x="-728360" y="4651893"/>
              <a:ext cx="865554" cy="2134097"/>
            </a:xfrm>
            <a:prstGeom prst="rect">
              <a:avLst/>
            </a:prstGeom>
            <a:gradFill>
              <a:gsLst>
                <a:gs pos="34000">
                  <a:srgbClr val="002060"/>
                </a:gs>
                <a:gs pos="83000">
                  <a:srgbClr val="A10410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C7C8A8E-3CCA-D984-A7BF-B93A090229F5}"/>
                </a:ext>
              </a:extLst>
            </p:cNvPr>
            <p:cNvSpPr/>
            <p:nvPr/>
          </p:nvSpPr>
          <p:spPr bwMode="auto">
            <a:xfrm>
              <a:off x="2131050" y="4449854"/>
              <a:ext cx="812997" cy="2336137"/>
            </a:xfrm>
            <a:prstGeom prst="rect">
              <a:avLst/>
            </a:prstGeom>
            <a:gradFill>
              <a:gsLst>
                <a:gs pos="50000">
                  <a:srgbClr val="002060"/>
                </a:gs>
                <a:gs pos="91000">
                  <a:srgbClr val="A10410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7F92A0C1-8E16-1142-BD37-E7362C525D87}"/>
              </a:ext>
            </a:extLst>
          </p:cNvPr>
          <p:cNvSpPr/>
          <p:nvPr/>
        </p:nvSpPr>
        <p:spPr bwMode="auto">
          <a:xfrm>
            <a:off x="906069" y="2132856"/>
            <a:ext cx="1827024" cy="1655624"/>
          </a:xfrm>
          <a:prstGeom prst="ellipse">
            <a:avLst/>
          </a:prstGeom>
          <a:gradFill flip="none" rotWithShape="1">
            <a:gsLst>
              <a:gs pos="80000">
                <a:srgbClr val="001F60">
                  <a:alpha val="2892"/>
                </a:srgbClr>
              </a:gs>
              <a:gs pos="18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5" name="Can 4">
            <a:extLst>
              <a:ext uri="{FF2B5EF4-FFF2-40B4-BE49-F238E27FC236}">
                <a16:creationId xmlns:a16="http://schemas.microsoft.com/office/drawing/2014/main" id="{AF384D05-969A-0E44-B4B1-7BC941BC400B}"/>
              </a:ext>
            </a:extLst>
          </p:cNvPr>
          <p:cNvSpPr/>
          <p:nvPr/>
        </p:nvSpPr>
        <p:spPr bwMode="auto">
          <a:xfrm rot="5400000" flipH="1">
            <a:off x="1544960" y="2148548"/>
            <a:ext cx="360040" cy="2016223"/>
          </a:xfrm>
          <a:prstGeom prst="can">
            <a:avLst>
              <a:gd name="adj" fmla="val 66126"/>
            </a:avLst>
          </a:prstGeom>
          <a:solidFill>
            <a:srgbClr val="00B0F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423325-DFBA-5E4C-8F3B-4F896EED55F3}"/>
              </a:ext>
            </a:extLst>
          </p:cNvPr>
          <p:cNvSpPr/>
          <p:nvPr/>
        </p:nvSpPr>
        <p:spPr>
          <a:xfrm>
            <a:off x="1923800" y="4375752"/>
            <a:ext cx="4487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-12436" y="1465620"/>
            <a:ext cx="124451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pitchFamily="2" charset="0"/>
                <a:cs typeface="Chalkboard"/>
              </a:rPr>
              <a:t>Could we, perhaps, use oscillating electrons in antennas as for radio waves? </a:t>
            </a:r>
            <a:endParaRPr lang="en-US" sz="2800" b="0" u="sng">
              <a:solidFill>
                <a:schemeClr val="accent1">
                  <a:lumMod val="60000"/>
                  <a:lumOff val="40000"/>
                </a:schemeClr>
              </a:solidFill>
              <a:latin typeface="Helvetica" pitchFamily="2" charset="0"/>
              <a:cs typeface="Chalkboard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32EC29-87CE-3A4B-B2B5-695D4901B3B9}"/>
              </a:ext>
            </a:extLst>
          </p:cNvPr>
          <p:cNvSpPr/>
          <p:nvPr/>
        </p:nvSpPr>
        <p:spPr bwMode="auto">
          <a:xfrm>
            <a:off x="2052325" y="3164215"/>
            <a:ext cx="144016" cy="144016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5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1215AAB-BE17-5F43-A9D4-231B590D6238}"/>
              </a:ext>
            </a:extLst>
          </p:cNvPr>
          <p:cNvSpPr/>
          <p:nvPr/>
        </p:nvSpPr>
        <p:spPr bwMode="auto">
          <a:xfrm>
            <a:off x="1539993" y="3083649"/>
            <a:ext cx="144016" cy="144016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5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9C0B55E-F175-A54D-8558-3B9F3A9E7656}"/>
              </a:ext>
            </a:extLst>
          </p:cNvPr>
          <p:cNvSpPr/>
          <p:nvPr/>
        </p:nvSpPr>
        <p:spPr bwMode="auto">
          <a:xfrm>
            <a:off x="1110249" y="3023640"/>
            <a:ext cx="144016" cy="144016"/>
          </a:xfrm>
          <a:prstGeom prst="ellipse">
            <a:avLst/>
          </a:prstGeom>
          <a:gradFill flip="none" rotWithShape="1">
            <a:gsLst>
              <a:gs pos="33000">
                <a:schemeClr val="accent1">
                  <a:lumMod val="60000"/>
                  <a:lumOff val="40000"/>
                </a:schemeClr>
              </a:gs>
              <a:gs pos="75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7427ABFE-B74C-534A-ABE0-049927E3DA07}"/>
              </a:ext>
            </a:extLst>
          </p:cNvPr>
          <p:cNvSpPr/>
          <p:nvPr/>
        </p:nvSpPr>
        <p:spPr>
          <a:xfrm>
            <a:off x="2927648" y="3052117"/>
            <a:ext cx="9243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>
                <a:solidFill>
                  <a:schemeClr val="bg1"/>
                </a:solidFill>
                <a:latin typeface="Helvetica" charset="0"/>
              </a:rPr>
              <a:t>  Why not? Because the electronic devices inducing the</a:t>
            </a:r>
          </a:p>
          <a:p>
            <a:r>
              <a:rPr lang="en-US" sz="2800" b="0">
                <a:solidFill>
                  <a:schemeClr val="bg1"/>
                </a:solidFill>
                <a:latin typeface="Helvetica" charset="0"/>
              </a:rPr>
              <a:t>   oscillations cannot reach the required high frequencies </a:t>
            </a:r>
          </a:p>
          <a:p>
            <a:r>
              <a:rPr lang="en-US" sz="2800" b="0">
                <a:solidFill>
                  <a:schemeClr val="bg1"/>
                </a:solidFill>
                <a:latin typeface="Helvetica" charset="0"/>
              </a:rPr>
              <a:t>(say, 10</a:t>
            </a:r>
            <a:r>
              <a:rPr lang="en-US" sz="2800" b="0" baseline="30000">
                <a:solidFill>
                  <a:schemeClr val="bg1"/>
                </a:solidFill>
                <a:latin typeface="Helvetica" charset="0"/>
              </a:rPr>
              <a:t>18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 hertz: electronic oscillators stop at 10</a:t>
            </a:r>
            <a:r>
              <a:rPr lang="en-US" sz="2800" b="0" baseline="30000">
                <a:solidFill>
                  <a:schemeClr val="bg1"/>
                </a:solidFill>
                <a:latin typeface="Helvetica" charset="0"/>
              </a:rPr>
              <a:t>10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 hertz)    </a:t>
            </a:r>
            <a:endParaRPr lang="en-US" sz="2800" i="1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B4F7402-1C09-CF45-AC5A-5822D0446337}"/>
              </a:ext>
            </a:extLst>
          </p:cNvPr>
          <p:cNvSpPr/>
          <p:nvPr/>
        </p:nvSpPr>
        <p:spPr>
          <a:xfrm>
            <a:off x="2639616" y="2042845"/>
            <a:ext cx="953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latin typeface="Helvetica" pitchFamily="2" charset="0"/>
                <a:cs typeface="Chalkboard"/>
              </a:rPr>
              <a:t>NO! Antennas can produce the </a:t>
            </a:r>
            <a:r>
              <a:rPr lang="en-US" sz="2800" b="0" u="sng">
                <a:solidFill>
                  <a:srgbClr val="FFFF00"/>
                </a:solidFill>
                <a:latin typeface="Helvetica" pitchFamily="2" charset="0"/>
                <a:cs typeface="Chalkboard"/>
              </a:rPr>
              <a:t>lon</a:t>
            </a:r>
            <a:r>
              <a:rPr lang="en-US" sz="2800" b="0">
                <a:solidFill>
                  <a:srgbClr val="FFFF00"/>
                </a:solidFill>
                <a:latin typeface="Helvetica" pitchFamily="2" charset="0"/>
                <a:cs typeface="Chalkboard"/>
              </a:rPr>
              <a:t>g</a:t>
            </a:r>
            <a:r>
              <a:rPr lang="en-US" sz="2800" b="0" u="sng">
                <a:solidFill>
                  <a:srgbClr val="FFFF00"/>
                </a:solidFill>
                <a:latin typeface="Helvetica" pitchFamily="2" charset="0"/>
                <a:cs typeface="Chalkboard"/>
              </a:rPr>
              <a:t> wavelen</a:t>
            </a:r>
            <a:r>
              <a:rPr lang="en-US" sz="2800" b="0">
                <a:solidFill>
                  <a:srgbClr val="FFFF00"/>
                </a:solidFill>
                <a:latin typeface="Helvetica" pitchFamily="2" charset="0"/>
                <a:cs typeface="Chalkboard"/>
              </a:rPr>
              <a:t>g</a:t>
            </a:r>
            <a:r>
              <a:rPr lang="en-US" sz="2800" b="0" u="sng">
                <a:solidFill>
                  <a:srgbClr val="FFFF00"/>
                </a:solidFill>
                <a:latin typeface="Helvetica" pitchFamily="2" charset="0"/>
                <a:cs typeface="Chalkboard"/>
              </a:rPr>
              <a:t>ths</a:t>
            </a:r>
            <a:r>
              <a:rPr lang="en-US" sz="2800" b="0">
                <a:solidFill>
                  <a:srgbClr val="FFFF00"/>
                </a:solidFill>
                <a:latin typeface="Helvetica" pitchFamily="2" charset="0"/>
                <a:cs typeface="Chalkboard"/>
              </a:rPr>
              <a:t> of radio</a:t>
            </a:r>
          </a:p>
          <a:p>
            <a:pPr>
              <a:spcBef>
                <a:spcPts val="0"/>
              </a:spcBef>
              <a:defRPr/>
            </a:pPr>
            <a:r>
              <a:rPr lang="en-US" sz="2800" b="0">
                <a:solidFill>
                  <a:srgbClr val="FFFF00"/>
                </a:solidFill>
                <a:latin typeface="Helvetica" pitchFamily="2" charset="0"/>
                <a:cs typeface="Chalkboard"/>
              </a:rPr>
              <a:t>   waves, but not the </a:t>
            </a:r>
            <a:r>
              <a:rPr lang="en-US" sz="2800" b="0" u="sng">
                <a:solidFill>
                  <a:srgbClr val="FFFF00"/>
                </a:solidFill>
                <a:latin typeface="Helvetica" pitchFamily="2" charset="0"/>
                <a:cs typeface="Chalkboard"/>
              </a:rPr>
              <a:t>ver</a:t>
            </a:r>
            <a:r>
              <a:rPr lang="en-US" sz="2800" b="0">
                <a:solidFill>
                  <a:srgbClr val="FFFF00"/>
                </a:solidFill>
                <a:latin typeface="Helvetica" pitchFamily="2" charset="0"/>
                <a:cs typeface="Chalkboard"/>
              </a:rPr>
              <a:t>y</a:t>
            </a:r>
            <a:r>
              <a:rPr lang="en-US" sz="2800" b="0" u="sng">
                <a:solidFill>
                  <a:srgbClr val="FFFF00"/>
                </a:solidFill>
                <a:latin typeface="Helvetica" pitchFamily="2" charset="0"/>
                <a:cs typeface="Chalkboard"/>
              </a:rPr>
              <a:t> short wavelen</a:t>
            </a:r>
            <a:r>
              <a:rPr lang="en-US" sz="2800" b="0">
                <a:solidFill>
                  <a:srgbClr val="FFFF00"/>
                </a:solidFill>
                <a:latin typeface="Helvetica" pitchFamily="2" charset="0"/>
                <a:cs typeface="Chalkboard"/>
              </a:rPr>
              <a:t>g</a:t>
            </a:r>
            <a:r>
              <a:rPr lang="en-US" sz="2800" b="0" u="sng">
                <a:solidFill>
                  <a:srgbClr val="FFFF00"/>
                </a:solidFill>
                <a:latin typeface="Helvetica" pitchFamily="2" charset="0"/>
                <a:cs typeface="Chalkboard"/>
              </a:rPr>
              <a:t>ths</a:t>
            </a:r>
            <a:r>
              <a:rPr lang="en-US" sz="2800" b="0">
                <a:solidFill>
                  <a:srgbClr val="FFFF00"/>
                </a:solidFill>
                <a:latin typeface="Helvetica" pitchFamily="2" charset="0"/>
                <a:cs typeface="Chalkboard"/>
              </a:rPr>
              <a:t> of x-rays!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56B6A8-4796-46E4-4474-C76B216DA20D}"/>
              </a:ext>
            </a:extLst>
          </p:cNvPr>
          <p:cNvSpPr/>
          <p:nvPr/>
        </p:nvSpPr>
        <p:spPr>
          <a:xfrm>
            <a:off x="47328" y="4440014"/>
            <a:ext cx="99420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2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pitchFamily="2" charset="0"/>
                <a:cs typeface="Chalkboard"/>
              </a:rPr>
              <a:t>To get x-rays, we need a different strategy, combining </a:t>
            </a:r>
            <a:r>
              <a:rPr lang="en-US" sz="32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pitchFamily="2" charset="0"/>
                <a:cs typeface="Chalkboard"/>
              </a:rPr>
              <a:t>oscillations</a:t>
            </a:r>
            <a:r>
              <a:rPr lang="en-US" sz="32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pitchFamily="2" charset="0"/>
                <a:cs typeface="Chalkboard"/>
              </a:rPr>
              <a:t> and a </a:t>
            </a:r>
            <a:r>
              <a:rPr lang="en-US" sz="32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pitchFamily="2" charset="0"/>
                <a:cs typeface="Chalkboard"/>
              </a:rPr>
              <a:t>wavelen</a:t>
            </a:r>
            <a:r>
              <a:rPr lang="en-US" sz="32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pitchFamily="2" charset="0"/>
                <a:cs typeface="Chalkboard"/>
              </a:rPr>
              <a:t>g</a:t>
            </a:r>
            <a:r>
              <a:rPr lang="en-US" sz="32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pitchFamily="2" charset="0"/>
                <a:cs typeface="Chalkboard"/>
              </a:rPr>
              <a:t>th-shortenin</a:t>
            </a:r>
            <a:r>
              <a:rPr lang="en-US" sz="32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pitchFamily="2" charset="0"/>
                <a:cs typeface="Chalkboard"/>
              </a:rPr>
              <a:t>g</a:t>
            </a:r>
            <a:r>
              <a:rPr lang="en-US" sz="32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pitchFamily="2" charset="0"/>
                <a:cs typeface="Chalkboard"/>
              </a:rPr>
              <a:t> mechanism!</a:t>
            </a:r>
          </a:p>
        </p:txBody>
      </p:sp>
      <p:sp>
        <p:nvSpPr>
          <p:cNvPr id="563202" name="Text Box 2"/>
          <p:cNvSpPr txBox="1">
            <a:spLocks noChangeArrowheads="1"/>
          </p:cNvSpPr>
          <p:nvPr/>
        </p:nvSpPr>
        <p:spPr bwMode="auto">
          <a:xfrm>
            <a:off x="165057" y="404664"/>
            <a:ext cx="12005616" cy="11054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3920"/>
              </a:lnSpc>
              <a:defRPr/>
            </a:pPr>
            <a:r>
              <a:rPr lang="en-US" sz="4000" b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  <a:latin typeface="Chalkboard"/>
                <a:cs typeface="Chalkboard"/>
              </a:rPr>
              <a:t>But conventional x-ray sources are very bad: </a:t>
            </a:r>
          </a:p>
          <a:p>
            <a:pPr algn="ctr">
              <a:lnSpc>
                <a:spcPts val="3920"/>
              </a:lnSpc>
              <a:defRPr/>
            </a:pPr>
            <a:r>
              <a:rPr lang="en-US" sz="4000" b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  <a:latin typeface="Chalkboard"/>
                <a:cs typeface="Chalkboard"/>
              </a:rPr>
              <a:t>how can we get better ones?</a:t>
            </a:r>
            <a:endParaRPr lang="en-US" sz="4000" b="0">
              <a:solidFill>
                <a:srgbClr val="88FFDC"/>
              </a:solidFill>
              <a:effectLst>
                <a:outerShdw blurRad="50800" dist="63500" dir="2700000" algn="tl" rotWithShape="0">
                  <a:prstClr val="black"/>
                </a:outerShdw>
              </a:effectLst>
              <a:latin typeface="Chalkboard"/>
              <a:cs typeface="Chalkboard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FD92D6C-9A80-3B40-AE88-B662EE83974C}"/>
              </a:ext>
            </a:extLst>
          </p:cNvPr>
          <p:cNvSpPr/>
          <p:nvPr/>
        </p:nvSpPr>
        <p:spPr bwMode="auto">
          <a:xfrm>
            <a:off x="546030" y="2852376"/>
            <a:ext cx="1827025" cy="1425038"/>
          </a:xfrm>
          <a:prstGeom prst="ellipse">
            <a:avLst/>
          </a:prstGeom>
          <a:gradFill flip="none" rotWithShape="1">
            <a:gsLst>
              <a:gs pos="80000">
                <a:srgbClr val="001F60">
                  <a:alpha val="2976"/>
                  <a:lumMod val="99633"/>
                  <a:lumOff val="367"/>
                </a:srgbClr>
              </a:gs>
              <a:gs pos="18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97D8C9-EFE1-FB47-83D8-B4F833D5260A}"/>
              </a:ext>
            </a:extLst>
          </p:cNvPr>
          <p:cNvSpPr/>
          <p:nvPr/>
        </p:nvSpPr>
        <p:spPr>
          <a:xfrm>
            <a:off x="47328" y="3491738"/>
            <a:ext cx="1461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defRPr/>
            </a:pPr>
            <a:r>
              <a:rPr lang="en-US"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pitchFamily="2" charset="0"/>
                <a:cs typeface="Chalkboard"/>
              </a:rPr>
              <a:t>waves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C713C8-DFF9-D7B3-E4CA-507593D895D1}"/>
              </a:ext>
            </a:extLst>
          </p:cNvPr>
          <p:cNvSpPr/>
          <p:nvPr/>
        </p:nvSpPr>
        <p:spPr>
          <a:xfrm>
            <a:off x="104583" y="5589240"/>
            <a:ext cx="10243264" cy="1091073"/>
          </a:xfrm>
          <a:custGeom>
            <a:avLst/>
            <a:gdLst>
              <a:gd name="connsiteX0" fmla="*/ 0 w 10281125"/>
              <a:gd name="connsiteY0" fmla="*/ 0 h 1077218"/>
              <a:gd name="connsiteX1" fmla="*/ 10281125 w 10281125"/>
              <a:gd name="connsiteY1" fmla="*/ 0 h 1077218"/>
              <a:gd name="connsiteX2" fmla="*/ 10281125 w 10281125"/>
              <a:gd name="connsiteY2" fmla="*/ 1077218 h 1077218"/>
              <a:gd name="connsiteX3" fmla="*/ 0 w 10281125"/>
              <a:gd name="connsiteY3" fmla="*/ 1077218 h 1077218"/>
              <a:gd name="connsiteX4" fmla="*/ 0 w 10281125"/>
              <a:gd name="connsiteY4" fmla="*/ 0 h 1077218"/>
              <a:gd name="connsiteX0" fmla="*/ 52380 w 10333505"/>
              <a:gd name="connsiteY0" fmla="*/ 0 h 1077218"/>
              <a:gd name="connsiteX1" fmla="*/ 10333505 w 10333505"/>
              <a:gd name="connsiteY1" fmla="*/ 0 h 1077218"/>
              <a:gd name="connsiteX2" fmla="*/ 10333505 w 10333505"/>
              <a:gd name="connsiteY2" fmla="*/ 1077218 h 1077218"/>
              <a:gd name="connsiteX3" fmla="*/ 52380 w 10333505"/>
              <a:gd name="connsiteY3" fmla="*/ 1077218 h 1077218"/>
              <a:gd name="connsiteX4" fmla="*/ 52380 w 10333505"/>
              <a:gd name="connsiteY4" fmla="*/ 0 h 1077218"/>
              <a:gd name="connsiteX0" fmla="*/ 94586 w 10375711"/>
              <a:gd name="connsiteY0" fmla="*/ 0 h 1077218"/>
              <a:gd name="connsiteX1" fmla="*/ 10375711 w 10375711"/>
              <a:gd name="connsiteY1" fmla="*/ 0 h 1077218"/>
              <a:gd name="connsiteX2" fmla="*/ 10375711 w 10375711"/>
              <a:gd name="connsiteY2" fmla="*/ 1077218 h 1077218"/>
              <a:gd name="connsiteX3" fmla="*/ 94586 w 10375711"/>
              <a:gd name="connsiteY3" fmla="*/ 1077218 h 1077218"/>
              <a:gd name="connsiteX4" fmla="*/ 94586 w 10375711"/>
              <a:gd name="connsiteY4" fmla="*/ 0 h 1077218"/>
              <a:gd name="connsiteX0" fmla="*/ 65404 w 10346529"/>
              <a:gd name="connsiteY0" fmla="*/ 0 h 1077218"/>
              <a:gd name="connsiteX1" fmla="*/ 10346529 w 10346529"/>
              <a:gd name="connsiteY1" fmla="*/ 0 h 1077218"/>
              <a:gd name="connsiteX2" fmla="*/ 10346529 w 10346529"/>
              <a:gd name="connsiteY2" fmla="*/ 1077218 h 1077218"/>
              <a:gd name="connsiteX3" fmla="*/ 65404 w 10346529"/>
              <a:gd name="connsiteY3" fmla="*/ 1077218 h 1077218"/>
              <a:gd name="connsiteX4" fmla="*/ 65404 w 10346529"/>
              <a:gd name="connsiteY4" fmla="*/ 0 h 1077218"/>
              <a:gd name="connsiteX0" fmla="*/ 65404 w 10347484"/>
              <a:gd name="connsiteY0" fmla="*/ 0 h 1077218"/>
              <a:gd name="connsiteX1" fmla="*/ 10346529 w 10347484"/>
              <a:gd name="connsiteY1" fmla="*/ 0 h 1077218"/>
              <a:gd name="connsiteX2" fmla="*/ 10347484 w 10347484"/>
              <a:gd name="connsiteY2" fmla="*/ 291865 h 1077218"/>
              <a:gd name="connsiteX3" fmla="*/ 10346529 w 10347484"/>
              <a:gd name="connsiteY3" fmla="*/ 1077218 h 1077218"/>
              <a:gd name="connsiteX4" fmla="*/ 65404 w 10347484"/>
              <a:gd name="connsiteY4" fmla="*/ 1077218 h 1077218"/>
              <a:gd name="connsiteX5" fmla="*/ 65404 w 10347484"/>
              <a:gd name="connsiteY5" fmla="*/ 0 h 1077218"/>
              <a:gd name="connsiteX0" fmla="*/ 65404 w 11108376"/>
              <a:gd name="connsiteY0" fmla="*/ 0 h 1077218"/>
              <a:gd name="connsiteX1" fmla="*/ 10346529 w 11108376"/>
              <a:gd name="connsiteY1" fmla="*/ 0 h 1077218"/>
              <a:gd name="connsiteX2" fmla="*/ 10347484 w 11108376"/>
              <a:gd name="connsiteY2" fmla="*/ 291865 h 1077218"/>
              <a:gd name="connsiteX3" fmla="*/ 10347483 w 11108376"/>
              <a:gd name="connsiteY3" fmla="*/ 449747 h 1077218"/>
              <a:gd name="connsiteX4" fmla="*/ 10346529 w 11108376"/>
              <a:gd name="connsiteY4" fmla="*/ 1077218 h 1077218"/>
              <a:gd name="connsiteX5" fmla="*/ 65404 w 11108376"/>
              <a:gd name="connsiteY5" fmla="*/ 1077218 h 1077218"/>
              <a:gd name="connsiteX6" fmla="*/ 65404 w 11108376"/>
              <a:gd name="connsiteY6" fmla="*/ 0 h 1077218"/>
              <a:gd name="connsiteX0" fmla="*/ 65404 w 11206312"/>
              <a:gd name="connsiteY0" fmla="*/ 0 h 1077218"/>
              <a:gd name="connsiteX1" fmla="*/ 10346529 w 11206312"/>
              <a:gd name="connsiteY1" fmla="*/ 0 h 1077218"/>
              <a:gd name="connsiteX2" fmla="*/ 10347484 w 11206312"/>
              <a:gd name="connsiteY2" fmla="*/ 291865 h 1077218"/>
              <a:gd name="connsiteX3" fmla="*/ 10347483 w 11206312"/>
              <a:gd name="connsiteY3" fmla="*/ 449747 h 1077218"/>
              <a:gd name="connsiteX4" fmla="*/ 10620549 w 11206312"/>
              <a:gd name="connsiteY4" fmla="*/ 607629 h 1077218"/>
              <a:gd name="connsiteX5" fmla="*/ 10346529 w 11206312"/>
              <a:gd name="connsiteY5" fmla="*/ 1077218 h 1077218"/>
              <a:gd name="connsiteX6" fmla="*/ 65404 w 11206312"/>
              <a:gd name="connsiteY6" fmla="*/ 1077218 h 1077218"/>
              <a:gd name="connsiteX7" fmla="*/ 65404 w 11206312"/>
              <a:gd name="connsiteY7" fmla="*/ 0 h 1077218"/>
              <a:gd name="connsiteX0" fmla="*/ 65404 w 11206312"/>
              <a:gd name="connsiteY0" fmla="*/ 0 h 1077218"/>
              <a:gd name="connsiteX1" fmla="*/ 10346529 w 11206312"/>
              <a:gd name="connsiteY1" fmla="*/ 0 h 1077218"/>
              <a:gd name="connsiteX2" fmla="*/ 10347484 w 11206312"/>
              <a:gd name="connsiteY2" fmla="*/ 291865 h 1077218"/>
              <a:gd name="connsiteX3" fmla="*/ 10886611 w 11206312"/>
              <a:gd name="connsiteY3" fmla="*/ 548424 h 1077218"/>
              <a:gd name="connsiteX4" fmla="*/ 10620549 w 11206312"/>
              <a:gd name="connsiteY4" fmla="*/ 607629 h 1077218"/>
              <a:gd name="connsiteX5" fmla="*/ 10346529 w 11206312"/>
              <a:gd name="connsiteY5" fmla="*/ 1077218 h 1077218"/>
              <a:gd name="connsiteX6" fmla="*/ 65404 w 11206312"/>
              <a:gd name="connsiteY6" fmla="*/ 1077218 h 1077218"/>
              <a:gd name="connsiteX7" fmla="*/ 65404 w 11206312"/>
              <a:gd name="connsiteY7" fmla="*/ 0 h 1077218"/>
              <a:gd name="connsiteX0" fmla="*/ 65404 w 11126792"/>
              <a:gd name="connsiteY0" fmla="*/ 0 h 1077218"/>
              <a:gd name="connsiteX1" fmla="*/ 10346529 w 11126792"/>
              <a:gd name="connsiteY1" fmla="*/ 0 h 1077218"/>
              <a:gd name="connsiteX2" fmla="*/ 10347484 w 11126792"/>
              <a:gd name="connsiteY2" fmla="*/ 291865 h 1077218"/>
              <a:gd name="connsiteX3" fmla="*/ 10886611 w 11126792"/>
              <a:gd name="connsiteY3" fmla="*/ 548424 h 1077218"/>
              <a:gd name="connsiteX4" fmla="*/ 10340483 w 11126792"/>
              <a:gd name="connsiteY4" fmla="*/ 758933 h 1077218"/>
              <a:gd name="connsiteX5" fmla="*/ 10346529 w 11126792"/>
              <a:gd name="connsiteY5" fmla="*/ 1077218 h 1077218"/>
              <a:gd name="connsiteX6" fmla="*/ 65404 w 11126792"/>
              <a:gd name="connsiteY6" fmla="*/ 1077218 h 1077218"/>
              <a:gd name="connsiteX7" fmla="*/ 65404 w 11126792"/>
              <a:gd name="connsiteY7" fmla="*/ 0 h 1077218"/>
              <a:gd name="connsiteX0" fmla="*/ 65404 w 11116420"/>
              <a:gd name="connsiteY0" fmla="*/ 0 h 1090375"/>
              <a:gd name="connsiteX1" fmla="*/ 10346529 w 11116420"/>
              <a:gd name="connsiteY1" fmla="*/ 0 h 1090375"/>
              <a:gd name="connsiteX2" fmla="*/ 10347484 w 11116420"/>
              <a:gd name="connsiteY2" fmla="*/ 291865 h 1090375"/>
              <a:gd name="connsiteX3" fmla="*/ 10886611 w 11116420"/>
              <a:gd name="connsiteY3" fmla="*/ 548424 h 1090375"/>
              <a:gd name="connsiteX4" fmla="*/ 10340483 w 11116420"/>
              <a:gd name="connsiteY4" fmla="*/ 758933 h 1090375"/>
              <a:gd name="connsiteX5" fmla="*/ 10332525 w 11116420"/>
              <a:gd name="connsiteY5" fmla="*/ 1090375 h 1090375"/>
              <a:gd name="connsiteX6" fmla="*/ 65404 w 11116420"/>
              <a:gd name="connsiteY6" fmla="*/ 1077218 h 1090375"/>
              <a:gd name="connsiteX7" fmla="*/ 65404 w 11116420"/>
              <a:gd name="connsiteY7" fmla="*/ 0 h 1090375"/>
              <a:gd name="connsiteX0" fmla="*/ 65404 w 11111753"/>
              <a:gd name="connsiteY0" fmla="*/ 0 h 1090375"/>
              <a:gd name="connsiteX1" fmla="*/ 10346529 w 11111753"/>
              <a:gd name="connsiteY1" fmla="*/ 0 h 1090375"/>
              <a:gd name="connsiteX2" fmla="*/ 10347484 w 11111753"/>
              <a:gd name="connsiteY2" fmla="*/ 291865 h 1090375"/>
              <a:gd name="connsiteX3" fmla="*/ 10886611 w 11111753"/>
              <a:gd name="connsiteY3" fmla="*/ 548424 h 1090375"/>
              <a:gd name="connsiteX4" fmla="*/ 10340483 w 11111753"/>
              <a:gd name="connsiteY4" fmla="*/ 758933 h 1090375"/>
              <a:gd name="connsiteX5" fmla="*/ 10332525 w 11111753"/>
              <a:gd name="connsiteY5" fmla="*/ 1090375 h 1090375"/>
              <a:gd name="connsiteX6" fmla="*/ 65404 w 11111753"/>
              <a:gd name="connsiteY6" fmla="*/ 1077218 h 1090375"/>
              <a:gd name="connsiteX7" fmla="*/ 65404 w 11111753"/>
              <a:gd name="connsiteY7" fmla="*/ 0 h 1090375"/>
              <a:gd name="connsiteX0" fmla="*/ 65404 w 11113304"/>
              <a:gd name="connsiteY0" fmla="*/ 0 h 1090375"/>
              <a:gd name="connsiteX1" fmla="*/ 10346529 w 11113304"/>
              <a:gd name="connsiteY1" fmla="*/ 0 h 1090375"/>
              <a:gd name="connsiteX2" fmla="*/ 10347484 w 11113304"/>
              <a:gd name="connsiteY2" fmla="*/ 291865 h 1090375"/>
              <a:gd name="connsiteX3" fmla="*/ 10886611 w 11113304"/>
              <a:gd name="connsiteY3" fmla="*/ 548424 h 1090375"/>
              <a:gd name="connsiteX4" fmla="*/ 10340483 w 11113304"/>
              <a:gd name="connsiteY4" fmla="*/ 758933 h 1090375"/>
              <a:gd name="connsiteX5" fmla="*/ 10332525 w 11113304"/>
              <a:gd name="connsiteY5" fmla="*/ 1090375 h 1090375"/>
              <a:gd name="connsiteX6" fmla="*/ 65404 w 11113304"/>
              <a:gd name="connsiteY6" fmla="*/ 1077218 h 1090375"/>
              <a:gd name="connsiteX7" fmla="*/ 65404 w 11113304"/>
              <a:gd name="connsiteY7" fmla="*/ 0 h 1090375"/>
              <a:gd name="connsiteX0" fmla="*/ 65404 w 10889108"/>
              <a:gd name="connsiteY0" fmla="*/ 0 h 1091051"/>
              <a:gd name="connsiteX1" fmla="*/ 10346529 w 10889108"/>
              <a:gd name="connsiteY1" fmla="*/ 0 h 1091051"/>
              <a:gd name="connsiteX2" fmla="*/ 10347484 w 10889108"/>
              <a:gd name="connsiteY2" fmla="*/ 291865 h 1091051"/>
              <a:gd name="connsiteX3" fmla="*/ 10886611 w 10889108"/>
              <a:gd name="connsiteY3" fmla="*/ 548424 h 1091051"/>
              <a:gd name="connsiteX4" fmla="*/ 10340483 w 10889108"/>
              <a:gd name="connsiteY4" fmla="*/ 758933 h 1091051"/>
              <a:gd name="connsiteX5" fmla="*/ 10332525 w 10889108"/>
              <a:gd name="connsiteY5" fmla="*/ 1090375 h 1091051"/>
              <a:gd name="connsiteX6" fmla="*/ 65404 w 10889108"/>
              <a:gd name="connsiteY6" fmla="*/ 1077218 h 1091051"/>
              <a:gd name="connsiteX7" fmla="*/ 65404 w 10889108"/>
              <a:gd name="connsiteY7" fmla="*/ 0 h 1091051"/>
              <a:gd name="connsiteX0" fmla="*/ 65404 w 10886611"/>
              <a:gd name="connsiteY0" fmla="*/ 0 h 1091051"/>
              <a:gd name="connsiteX1" fmla="*/ 10346529 w 10886611"/>
              <a:gd name="connsiteY1" fmla="*/ 0 h 1091051"/>
              <a:gd name="connsiteX2" fmla="*/ 10347484 w 10886611"/>
              <a:gd name="connsiteY2" fmla="*/ 291865 h 1091051"/>
              <a:gd name="connsiteX3" fmla="*/ 10886611 w 10886611"/>
              <a:gd name="connsiteY3" fmla="*/ 548424 h 1091051"/>
              <a:gd name="connsiteX4" fmla="*/ 10340483 w 10886611"/>
              <a:gd name="connsiteY4" fmla="*/ 758933 h 1091051"/>
              <a:gd name="connsiteX5" fmla="*/ 10332525 w 10886611"/>
              <a:gd name="connsiteY5" fmla="*/ 1090375 h 1091051"/>
              <a:gd name="connsiteX6" fmla="*/ 65404 w 10886611"/>
              <a:gd name="connsiteY6" fmla="*/ 1077218 h 1091051"/>
              <a:gd name="connsiteX7" fmla="*/ 65404 w 10886611"/>
              <a:gd name="connsiteY7" fmla="*/ 0 h 1091051"/>
              <a:gd name="connsiteX0" fmla="*/ 65404 w 10886611"/>
              <a:gd name="connsiteY0" fmla="*/ 0 h 1091051"/>
              <a:gd name="connsiteX1" fmla="*/ 10346529 w 10886611"/>
              <a:gd name="connsiteY1" fmla="*/ 0 h 1091051"/>
              <a:gd name="connsiteX2" fmla="*/ 10347484 w 10886611"/>
              <a:gd name="connsiteY2" fmla="*/ 291865 h 1091051"/>
              <a:gd name="connsiteX3" fmla="*/ 10886611 w 10886611"/>
              <a:gd name="connsiteY3" fmla="*/ 548424 h 1091051"/>
              <a:gd name="connsiteX4" fmla="*/ 10340483 w 10886611"/>
              <a:gd name="connsiteY4" fmla="*/ 758933 h 1091051"/>
              <a:gd name="connsiteX5" fmla="*/ 10332525 w 10886611"/>
              <a:gd name="connsiteY5" fmla="*/ 1090375 h 1091051"/>
              <a:gd name="connsiteX6" fmla="*/ 65404 w 10886611"/>
              <a:gd name="connsiteY6" fmla="*/ 1077218 h 1091051"/>
              <a:gd name="connsiteX7" fmla="*/ 65404 w 10886611"/>
              <a:gd name="connsiteY7" fmla="*/ 0 h 1091051"/>
              <a:gd name="connsiteX0" fmla="*/ 65404 w 10886611"/>
              <a:gd name="connsiteY0" fmla="*/ 0 h 1091051"/>
              <a:gd name="connsiteX1" fmla="*/ 10346529 w 10886611"/>
              <a:gd name="connsiteY1" fmla="*/ 0 h 1091051"/>
              <a:gd name="connsiteX2" fmla="*/ 10347484 w 10886611"/>
              <a:gd name="connsiteY2" fmla="*/ 291865 h 1091051"/>
              <a:gd name="connsiteX3" fmla="*/ 10886611 w 10886611"/>
              <a:gd name="connsiteY3" fmla="*/ 548424 h 1091051"/>
              <a:gd name="connsiteX4" fmla="*/ 10340483 w 10886611"/>
              <a:gd name="connsiteY4" fmla="*/ 758933 h 1091051"/>
              <a:gd name="connsiteX5" fmla="*/ 10332525 w 10886611"/>
              <a:gd name="connsiteY5" fmla="*/ 1090375 h 1091051"/>
              <a:gd name="connsiteX6" fmla="*/ 65404 w 10886611"/>
              <a:gd name="connsiteY6" fmla="*/ 1077218 h 1091051"/>
              <a:gd name="connsiteX7" fmla="*/ 65404 w 10886611"/>
              <a:gd name="connsiteY7" fmla="*/ 0 h 1091051"/>
              <a:gd name="connsiteX0" fmla="*/ 65404 w 10886611"/>
              <a:gd name="connsiteY0" fmla="*/ 0 h 1091051"/>
              <a:gd name="connsiteX1" fmla="*/ 10346529 w 10886611"/>
              <a:gd name="connsiteY1" fmla="*/ 0 h 1091051"/>
              <a:gd name="connsiteX2" fmla="*/ 10347484 w 10886611"/>
              <a:gd name="connsiteY2" fmla="*/ 291865 h 1091051"/>
              <a:gd name="connsiteX3" fmla="*/ 10886611 w 10886611"/>
              <a:gd name="connsiteY3" fmla="*/ 548424 h 1091051"/>
              <a:gd name="connsiteX4" fmla="*/ 10340483 w 10886611"/>
              <a:gd name="connsiteY4" fmla="*/ 758933 h 1091051"/>
              <a:gd name="connsiteX5" fmla="*/ 10332525 w 10886611"/>
              <a:gd name="connsiteY5" fmla="*/ 1090375 h 1091051"/>
              <a:gd name="connsiteX6" fmla="*/ 65404 w 10886611"/>
              <a:gd name="connsiteY6" fmla="*/ 1077218 h 1091051"/>
              <a:gd name="connsiteX7" fmla="*/ 65404 w 10886611"/>
              <a:gd name="connsiteY7" fmla="*/ 0 h 1091051"/>
              <a:gd name="connsiteX0" fmla="*/ 65404 w 10886611"/>
              <a:gd name="connsiteY0" fmla="*/ 0 h 1091051"/>
              <a:gd name="connsiteX1" fmla="*/ 10346529 w 10886611"/>
              <a:gd name="connsiteY1" fmla="*/ 0 h 1091051"/>
              <a:gd name="connsiteX2" fmla="*/ 10347484 w 10886611"/>
              <a:gd name="connsiteY2" fmla="*/ 291865 h 1091051"/>
              <a:gd name="connsiteX3" fmla="*/ 10886611 w 10886611"/>
              <a:gd name="connsiteY3" fmla="*/ 548424 h 1091051"/>
              <a:gd name="connsiteX4" fmla="*/ 10340483 w 10886611"/>
              <a:gd name="connsiteY4" fmla="*/ 758933 h 1091051"/>
              <a:gd name="connsiteX5" fmla="*/ 10332525 w 10886611"/>
              <a:gd name="connsiteY5" fmla="*/ 1090375 h 1091051"/>
              <a:gd name="connsiteX6" fmla="*/ 65404 w 10886611"/>
              <a:gd name="connsiteY6" fmla="*/ 1077218 h 1091051"/>
              <a:gd name="connsiteX7" fmla="*/ 65404 w 10886611"/>
              <a:gd name="connsiteY7" fmla="*/ 0 h 1091051"/>
              <a:gd name="connsiteX0" fmla="*/ 65404 w 10886611"/>
              <a:gd name="connsiteY0" fmla="*/ 0 h 1091051"/>
              <a:gd name="connsiteX1" fmla="*/ 10346529 w 10886611"/>
              <a:gd name="connsiteY1" fmla="*/ 0 h 1091051"/>
              <a:gd name="connsiteX2" fmla="*/ 10347484 w 10886611"/>
              <a:gd name="connsiteY2" fmla="*/ 291865 h 1091051"/>
              <a:gd name="connsiteX3" fmla="*/ 10886611 w 10886611"/>
              <a:gd name="connsiteY3" fmla="*/ 548424 h 1091051"/>
              <a:gd name="connsiteX4" fmla="*/ 10340483 w 10886611"/>
              <a:gd name="connsiteY4" fmla="*/ 758933 h 1091051"/>
              <a:gd name="connsiteX5" fmla="*/ 10332525 w 10886611"/>
              <a:gd name="connsiteY5" fmla="*/ 1090375 h 1091051"/>
              <a:gd name="connsiteX6" fmla="*/ 65404 w 10886611"/>
              <a:gd name="connsiteY6" fmla="*/ 1077218 h 1091051"/>
              <a:gd name="connsiteX7" fmla="*/ 65404 w 10886611"/>
              <a:gd name="connsiteY7" fmla="*/ 0 h 1091051"/>
              <a:gd name="connsiteX0" fmla="*/ 65404 w 10886611"/>
              <a:gd name="connsiteY0" fmla="*/ 0 h 1091073"/>
              <a:gd name="connsiteX1" fmla="*/ 10346529 w 10886611"/>
              <a:gd name="connsiteY1" fmla="*/ 0 h 1091073"/>
              <a:gd name="connsiteX2" fmla="*/ 10347484 w 10886611"/>
              <a:gd name="connsiteY2" fmla="*/ 291865 h 1091073"/>
              <a:gd name="connsiteX3" fmla="*/ 10886611 w 10886611"/>
              <a:gd name="connsiteY3" fmla="*/ 548424 h 1091073"/>
              <a:gd name="connsiteX4" fmla="*/ 10354487 w 10886611"/>
              <a:gd name="connsiteY4" fmla="*/ 765511 h 1091073"/>
              <a:gd name="connsiteX5" fmla="*/ 10332525 w 10886611"/>
              <a:gd name="connsiteY5" fmla="*/ 1090375 h 1091073"/>
              <a:gd name="connsiteX6" fmla="*/ 65404 w 10886611"/>
              <a:gd name="connsiteY6" fmla="*/ 1077218 h 1091073"/>
              <a:gd name="connsiteX7" fmla="*/ 65404 w 10886611"/>
              <a:gd name="connsiteY7" fmla="*/ 0 h 1091073"/>
              <a:gd name="connsiteX0" fmla="*/ 32401 w 10907677"/>
              <a:gd name="connsiteY0" fmla="*/ 12700 h 1091073"/>
              <a:gd name="connsiteX1" fmla="*/ 10367595 w 10907677"/>
              <a:gd name="connsiteY1" fmla="*/ 0 h 1091073"/>
              <a:gd name="connsiteX2" fmla="*/ 10368550 w 10907677"/>
              <a:gd name="connsiteY2" fmla="*/ 291865 h 1091073"/>
              <a:gd name="connsiteX3" fmla="*/ 10907677 w 10907677"/>
              <a:gd name="connsiteY3" fmla="*/ 548424 h 1091073"/>
              <a:gd name="connsiteX4" fmla="*/ 10375553 w 10907677"/>
              <a:gd name="connsiteY4" fmla="*/ 765511 h 1091073"/>
              <a:gd name="connsiteX5" fmla="*/ 10353591 w 10907677"/>
              <a:gd name="connsiteY5" fmla="*/ 1090375 h 1091073"/>
              <a:gd name="connsiteX6" fmla="*/ 86470 w 10907677"/>
              <a:gd name="connsiteY6" fmla="*/ 1077218 h 1091073"/>
              <a:gd name="connsiteX7" fmla="*/ 32401 w 10907677"/>
              <a:gd name="connsiteY7" fmla="*/ 12700 h 1091073"/>
              <a:gd name="connsiteX0" fmla="*/ 85127 w 10960403"/>
              <a:gd name="connsiteY0" fmla="*/ 12700 h 1091073"/>
              <a:gd name="connsiteX1" fmla="*/ 10420321 w 10960403"/>
              <a:gd name="connsiteY1" fmla="*/ 0 h 1091073"/>
              <a:gd name="connsiteX2" fmla="*/ 10421276 w 10960403"/>
              <a:gd name="connsiteY2" fmla="*/ 291865 h 1091073"/>
              <a:gd name="connsiteX3" fmla="*/ 10960403 w 10960403"/>
              <a:gd name="connsiteY3" fmla="*/ 548424 h 1091073"/>
              <a:gd name="connsiteX4" fmla="*/ 10428279 w 10960403"/>
              <a:gd name="connsiteY4" fmla="*/ 765511 h 1091073"/>
              <a:gd name="connsiteX5" fmla="*/ 10406317 w 10960403"/>
              <a:gd name="connsiteY5" fmla="*/ 1090375 h 1091073"/>
              <a:gd name="connsiteX6" fmla="*/ 58093 w 10960403"/>
              <a:gd name="connsiteY6" fmla="*/ 1089918 h 1091073"/>
              <a:gd name="connsiteX7" fmla="*/ 85127 w 10960403"/>
              <a:gd name="connsiteY7" fmla="*/ 12700 h 1091073"/>
              <a:gd name="connsiteX0" fmla="*/ 139160 w 11014436"/>
              <a:gd name="connsiteY0" fmla="*/ 12700 h 1091073"/>
              <a:gd name="connsiteX1" fmla="*/ 10474354 w 11014436"/>
              <a:gd name="connsiteY1" fmla="*/ 0 h 1091073"/>
              <a:gd name="connsiteX2" fmla="*/ 10475309 w 11014436"/>
              <a:gd name="connsiteY2" fmla="*/ 291865 h 1091073"/>
              <a:gd name="connsiteX3" fmla="*/ 11014436 w 11014436"/>
              <a:gd name="connsiteY3" fmla="*/ 548424 h 1091073"/>
              <a:gd name="connsiteX4" fmla="*/ 10482312 w 11014436"/>
              <a:gd name="connsiteY4" fmla="*/ 765511 h 1091073"/>
              <a:gd name="connsiteX5" fmla="*/ 10460350 w 11014436"/>
              <a:gd name="connsiteY5" fmla="*/ 1090375 h 1091073"/>
              <a:gd name="connsiteX6" fmla="*/ 112126 w 11014436"/>
              <a:gd name="connsiteY6" fmla="*/ 1089918 h 1091073"/>
              <a:gd name="connsiteX7" fmla="*/ 139160 w 11014436"/>
              <a:gd name="connsiteY7" fmla="*/ 12700 h 1091073"/>
              <a:gd name="connsiteX0" fmla="*/ 27034 w 10902310"/>
              <a:gd name="connsiteY0" fmla="*/ 12700 h 1091073"/>
              <a:gd name="connsiteX1" fmla="*/ 10362228 w 10902310"/>
              <a:gd name="connsiteY1" fmla="*/ 0 h 1091073"/>
              <a:gd name="connsiteX2" fmla="*/ 10363183 w 10902310"/>
              <a:gd name="connsiteY2" fmla="*/ 291865 h 1091073"/>
              <a:gd name="connsiteX3" fmla="*/ 10902310 w 10902310"/>
              <a:gd name="connsiteY3" fmla="*/ 548424 h 1091073"/>
              <a:gd name="connsiteX4" fmla="*/ 10370186 w 10902310"/>
              <a:gd name="connsiteY4" fmla="*/ 765511 h 1091073"/>
              <a:gd name="connsiteX5" fmla="*/ 10348224 w 10902310"/>
              <a:gd name="connsiteY5" fmla="*/ 1090375 h 1091073"/>
              <a:gd name="connsiteX6" fmla="*/ 0 w 10902310"/>
              <a:gd name="connsiteY6" fmla="*/ 1089918 h 1091073"/>
              <a:gd name="connsiteX7" fmla="*/ 27034 w 10902310"/>
              <a:gd name="connsiteY7" fmla="*/ 12700 h 1091073"/>
              <a:gd name="connsiteX0" fmla="*/ 27034 w 10902310"/>
              <a:gd name="connsiteY0" fmla="*/ 12700 h 1091073"/>
              <a:gd name="connsiteX1" fmla="*/ 10362228 w 10902310"/>
              <a:gd name="connsiteY1" fmla="*/ 0 h 1091073"/>
              <a:gd name="connsiteX2" fmla="*/ 10363183 w 10902310"/>
              <a:gd name="connsiteY2" fmla="*/ 291865 h 1091073"/>
              <a:gd name="connsiteX3" fmla="*/ 10902310 w 10902310"/>
              <a:gd name="connsiteY3" fmla="*/ 548424 h 1091073"/>
              <a:gd name="connsiteX4" fmla="*/ 10370186 w 10902310"/>
              <a:gd name="connsiteY4" fmla="*/ 765511 h 1091073"/>
              <a:gd name="connsiteX5" fmla="*/ 10348224 w 10902310"/>
              <a:gd name="connsiteY5" fmla="*/ 1090375 h 1091073"/>
              <a:gd name="connsiteX6" fmla="*/ 0 w 10902310"/>
              <a:gd name="connsiteY6" fmla="*/ 1089918 h 1091073"/>
              <a:gd name="connsiteX7" fmla="*/ 27034 w 10902310"/>
              <a:gd name="connsiteY7" fmla="*/ 12700 h 1091073"/>
              <a:gd name="connsiteX0" fmla="*/ 27034 w 10902310"/>
              <a:gd name="connsiteY0" fmla="*/ 12700 h 1091073"/>
              <a:gd name="connsiteX1" fmla="*/ 10362228 w 10902310"/>
              <a:gd name="connsiteY1" fmla="*/ 0 h 1091073"/>
              <a:gd name="connsiteX2" fmla="*/ 10363183 w 10902310"/>
              <a:gd name="connsiteY2" fmla="*/ 291865 h 1091073"/>
              <a:gd name="connsiteX3" fmla="*/ 10902310 w 10902310"/>
              <a:gd name="connsiteY3" fmla="*/ 548424 h 1091073"/>
              <a:gd name="connsiteX4" fmla="*/ 10370186 w 10902310"/>
              <a:gd name="connsiteY4" fmla="*/ 765511 h 1091073"/>
              <a:gd name="connsiteX5" fmla="*/ 10348224 w 10902310"/>
              <a:gd name="connsiteY5" fmla="*/ 1090375 h 1091073"/>
              <a:gd name="connsiteX6" fmla="*/ 0 w 10902310"/>
              <a:gd name="connsiteY6" fmla="*/ 1089918 h 1091073"/>
              <a:gd name="connsiteX7" fmla="*/ 27034 w 10902310"/>
              <a:gd name="connsiteY7" fmla="*/ 12700 h 1091073"/>
              <a:gd name="connsiteX0" fmla="*/ 27034 w 10902310"/>
              <a:gd name="connsiteY0" fmla="*/ 12700 h 1091073"/>
              <a:gd name="connsiteX1" fmla="*/ 10362228 w 10902310"/>
              <a:gd name="connsiteY1" fmla="*/ 0 h 1091073"/>
              <a:gd name="connsiteX2" fmla="*/ 10363183 w 10902310"/>
              <a:gd name="connsiteY2" fmla="*/ 291865 h 1091073"/>
              <a:gd name="connsiteX3" fmla="*/ 10902310 w 10902310"/>
              <a:gd name="connsiteY3" fmla="*/ 548424 h 1091073"/>
              <a:gd name="connsiteX4" fmla="*/ 10370186 w 10902310"/>
              <a:gd name="connsiteY4" fmla="*/ 765511 h 1091073"/>
              <a:gd name="connsiteX5" fmla="*/ 10348224 w 10902310"/>
              <a:gd name="connsiteY5" fmla="*/ 1090375 h 1091073"/>
              <a:gd name="connsiteX6" fmla="*/ 0 w 10902310"/>
              <a:gd name="connsiteY6" fmla="*/ 1089918 h 1091073"/>
              <a:gd name="connsiteX7" fmla="*/ 27034 w 10902310"/>
              <a:gd name="connsiteY7" fmla="*/ 12700 h 1091073"/>
              <a:gd name="connsiteX0" fmla="*/ 13078 w 10904308"/>
              <a:gd name="connsiteY0" fmla="*/ 27690 h 1091073"/>
              <a:gd name="connsiteX1" fmla="*/ 10364226 w 10904308"/>
              <a:gd name="connsiteY1" fmla="*/ 0 h 1091073"/>
              <a:gd name="connsiteX2" fmla="*/ 10365181 w 10904308"/>
              <a:gd name="connsiteY2" fmla="*/ 291865 h 1091073"/>
              <a:gd name="connsiteX3" fmla="*/ 10904308 w 10904308"/>
              <a:gd name="connsiteY3" fmla="*/ 548424 h 1091073"/>
              <a:gd name="connsiteX4" fmla="*/ 10372184 w 10904308"/>
              <a:gd name="connsiteY4" fmla="*/ 765511 h 1091073"/>
              <a:gd name="connsiteX5" fmla="*/ 10350222 w 10904308"/>
              <a:gd name="connsiteY5" fmla="*/ 1090375 h 1091073"/>
              <a:gd name="connsiteX6" fmla="*/ 1998 w 10904308"/>
              <a:gd name="connsiteY6" fmla="*/ 1089918 h 1091073"/>
              <a:gd name="connsiteX7" fmla="*/ 13078 w 10904308"/>
              <a:gd name="connsiteY7" fmla="*/ 27690 h 1091073"/>
              <a:gd name="connsiteX0" fmla="*/ 11080 w 10902310"/>
              <a:gd name="connsiteY0" fmla="*/ 27690 h 1091073"/>
              <a:gd name="connsiteX1" fmla="*/ 10362228 w 10902310"/>
              <a:gd name="connsiteY1" fmla="*/ 0 h 1091073"/>
              <a:gd name="connsiteX2" fmla="*/ 10363183 w 10902310"/>
              <a:gd name="connsiteY2" fmla="*/ 291865 h 1091073"/>
              <a:gd name="connsiteX3" fmla="*/ 10902310 w 10902310"/>
              <a:gd name="connsiteY3" fmla="*/ 548424 h 1091073"/>
              <a:gd name="connsiteX4" fmla="*/ 10370186 w 10902310"/>
              <a:gd name="connsiteY4" fmla="*/ 765511 h 1091073"/>
              <a:gd name="connsiteX5" fmla="*/ 10348224 w 10902310"/>
              <a:gd name="connsiteY5" fmla="*/ 1090375 h 1091073"/>
              <a:gd name="connsiteX6" fmla="*/ 0 w 10902310"/>
              <a:gd name="connsiteY6" fmla="*/ 1089918 h 1091073"/>
              <a:gd name="connsiteX7" fmla="*/ 11080 w 10902310"/>
              <a:gd name="connsiteY7" fmla="*/ 27690 h 10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02310" h="1091073">
                <a:moveTo>
                  <a:pt x="11080" y="27690"/>
                </a:moveTo>
                <a:lnTo>
                  <a:pt x="10362228" y="0"/>
                </a:lnTo>
                <a:cubicBezTo>
                  <a:pt x="10362546" y="97288"/>
                  <a:pt x="10362865" y="194577"/>
                  <a:pt x="10363183" y="291865"/>
                </a:cubicBezTo>
                <a:cubicBezTo>
                  <a:pt x="10461365" y="366823"/>
                  <a:pt x="10741431" y="476738"/>
                  <a:pt x="10902310" y="548424"/>
                </a:cubicBezTo>
                <a:lnTo>
                  <a:pt x="10370186" y="765511"/>
                </a:lnTo>
                <a:cubicBezTo>
                  <a:pt x="10356023" y="909559"/>
                  <a:pt x="10363999" y="1104208"/>
                  <a:pt x="10348224" y="1090375"/>
                </a:cubicBezTo>
                <a:lnTo>
                  <a:pt x="0" y="1089918"/>
                </a:lnTo>
                <a:cubicBezTo>
                  <a:pt x="4826" y="742912"/>
                  <a:pt x="26582" y="414378"/>
                  <a:pt x="11080" y="2769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 panose="03050602040202020205" pitchFamily="66" charset="77"/>
                <a:cs typeface="Chalkboard"/>
              </a:rPr>
              <a:t>Cheer up! </a:t>
            </a:r>
            <a:r>
              <a:rPr lang="en-US" sz="32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 panose="03050602040202020205" pitchFamily="66" charset="77"/>
                <a:cs typeface="Chalkboard"/>
              </a:rPr>
              <a:t>My </a:t>
            </a:r>
            <a:r>
              <a:rPr lang="en-US" sz="3200" b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 panose="03050602040202020205" pitchFamily="66" charset="77"/>
                <a:cs typeface="Chalkboard"/>
              </a:rPr>
              <a:t>relativity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 panose="03050602040202020205" pitchFamily="66" charset="77"/>
                <a:cs typeface="Chalkboard"/>
              </a:rPr>
              <a:t> has two such phenomena at least: </a:t>
            </a:r>
            <a:r>
              <a:rPr lang="en-US" sz="3200" b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 panose="03050602040202020205" pitchFamily="66" charset="77"/>
                <a:cs typeface="Chalkboard"/>
              </a:rPr>
              <a:t>Doppler effect </a:t>
            </a:r>
            <a:r>
              <a:rPr lang="en-US" sz="32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 panose="03050602040202020205" pitchFamily="66" charset="77"/>
                <a:cs typeface="Chalkboard"/>
              </a:rPr>
              <a:t>and the </a:t>
            </a:r>
            <a:r>
              <a:rPr lang="en-US" sz="32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halkboard" panose="03050602040202020205" pitchFamily="66" charset="77"/>
                <a:cs typeface="Chalkboard"/>
              </a:rPr>
              <a:t>Lorentz contraction </a:t>
            </a:r>
          </a:p>
        </p:txBody>
      </p:sp>
    </p:spTree>
    <p:extLst>
      <p:ext uri="{BB962C8B-B14F-4D97-AF65-F5344CB8AC3E}">
        <p14:creationId xmlns:p14="http://schemas.microsoft.com/office/powerpoint/2010/main" val="337764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6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0.05764 0.00047 L -0.04514 0.00047 L 3.61111E-6 -2.59259E-6 Z " pathEditMode="relative" rAng="0" ptsTypes="AAAA">
                                      <p:cBhvr>
                                        <p:cTn id="24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85185E-6 L -0.10659 -0.00093 L -2.77778E-6 1.85185E-6 Z " pathEditMode="relative" rAng="0" ptsTypes="AAA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0.10486 0.00046 L 2.22222E-6 3.7037E-6 Z " pathEditMode="relative" rAng="0" ptsTypes="AAA">
                                      <p:cBhvr>
                                        <p:cTn id="28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92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72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1" grpId="0" animBg="1"/>
      <p:bldP spid="5" grpId="0" animBg="1"/>
      <p:bldP spid="191" grpId="0"/>
      <p:bldP spid="6" grpId="0" animBg="1"/>
      <p:bldP spid="6" grpId="1" animBg="1"/>
      <p:bldP spid="107" grpId="0" animBg="1"/>
      <p:bldP spid="107" grpId="1" animBg="1"/>
      <p:bldP spid="108" grpId="0" animBg="1"/>
      <p:bldP spid="108" grpId="1" animBg="1"/>
      <p:bldP spid="197" grpId="0"/>
      <p:bldP spid="25" grpId="0"/>
      <p:bldP spid="3" grpId="0"/>
      <p:bldP spid="563202" grpId="0" autoUpdateAnimBg="0"/>
      <p:bldP spid="22" grpId="0" animBg="1"/>
      <p:bldP spid="24" grpId="0"/>
      <p:bldP spid="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5" name="Rectangle 3"/>
          <p:cNvSpPr>
            <a:spLocks noChangeArrowheads="1"/>
          </p:cNvSpPr>
          <p:nvPr/>
        </p:nvSpPr>
        <p:spPr bwMode="auto">
          <a:xfrm>
            <a:off x="551384" y="212643"/>
            <a:ext cx="11089232" cy="134414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en-US" sz="4000" b="0">
                <a:solidFill>
                  <a:srgbClr val="88FFDC"/>
                </a:solidFill>
                <a:latin typeface="Chalkboard"/>
                <a:cs typeface="Chalkboard"/>
              </a:rPr>
              <a:t>Some examples of what can be investigated at the femtosecond time scale of an x-FEL pulse:</a:t>
            </a:r>
            <a:endParaRPr lang="en-US" sz="4000" b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951984" y="1556792"/>
            <a:ext cx="4032448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b="0">
                <a:solidFill>
                  <a:srgbClr val="002060"/>
                </a:solidFill>
                <a:latin typeface="Helvetica" charset="0"/>
              </a:rPr>
              <a:t>Fast chemical reactions</a:t>
            </a:r>
            <a:endParaRPr lang="en-US" sz="2800" b="0">
              <a:solidFill>
                <a:srgbClr val="002060"/>
              </a:solidFill>
              <a:latin typeface="Helvetica" charset="0"/>
              <a:cs typeface="Times" charset="0"/>
            </a:endParaRP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839416" y="2204864"/>
            <a:ext cx="7128792" cy="93610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b="0">
                <a:solidFill>
                  <a:srgbClr val="FFFF00"/>
                </a:solidFill>
                <a:latin typeface="Helvetica" charset="0"/>
              </a:rPr>
              <a:t>In 100 femtoseconds shock and sound  waves travel in solids over atomic distances</a:t>
            </a:r>
            <a:endParaRPr lang="en-US" sz="2800" b="0">
              <a:solidFill>
                <a:srgbClr val="FFFF00"/>
              </a:solidFill>
              <a:latin typeface="Helvetica" charset="0"/>
              <a:cs typeface="Times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4E36F30-A11D-4645-9873-5D3F312FE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9898" y="3212976"/>
            <a:ext cx="7970718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b="0">
                <a:solidFill>
                  <a:srgbClr val="002060"/>
                </a:solidFill>
                <a:latin typeface="Helvetica" charset="0"/>
              </a:rPr>
              <a:t>A water molecule dissociates in 10 femtoseconds</a:t>
            </a:r>
            <a:endParaRPr lang="en-US" sz="2800" b="0">
              <a:solidFill>
                <a:srgbClr val="002060"/>
              </a:solidFill>
              <a:latin typeface="Helvetica" charset="0"/>
              <a:cs typeface="Times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127EDDC-B21C-054C-891F-1F45A426C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3861048"/>
            <a:ext cx="8172908" cy="5760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b="0">
                <a:solidFill>
                  <a:srgbClr val="FFFF00"/>
                </a:solidFill>
                <a:latin typeface="Helvetica" charset="0"/>
              </a:rPr>
              <a:t>Photons propagate over hundreds of  nanometers</a:t>
            </a:r>
            <a:endParaRPr lang="en-US" sz="2800" b="0">
              <a:solidFill>
                <a:srgbClr val="FFFF00"/>
              </a:solidFill>
              <a:latin typeface="Helvetica" charset="0"/>
              <a:cs typeface="Times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579869B-DB37-A74B-8482-94CE2063A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4509120"/>
            <a:ext cx="9937104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b="0">
                <a:solidFill>
                  <a:srgbClr val="002060"/>
                </a:solidFill>
                <a:latin typeface="Helvetica" charset="0"/>
              </a:rPr>
              <a:t>Typical periods of molecular vibrations: 10-100 femtoseconds</a:t>
            </a:r>
            <a:endParaRPr lang="en-US" sz="2800" b="0">
              <a:solidFill>
                <a:srgbClr val="002060"/>
              </a:solidFill>
              <a:latin typeface="Helvetica" charset="0"/>
              <a:cs typeface="Times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40C9D84-F4B3-CD4C-B17F-3DAF74F09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047" y="5157192"/>
            <a:ext cx="6601210" cy="5760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b="0">
                <a:solidFill>
                  <a:srgbClr val="FFFF00"/>
                </a:solidFill>
                <a:latin typeface="Helvetica" charset="0"/>
              </a:rPr>
              <a:t>Laser surgery without collateral damage</a:t>
            </a:r>
            <a:endParaRPr lang="en-US" sz="2800" b="0">
              <a:solidFill>
                <a:srgbClr val="FFFF00"/>
              </a:solidFill>
              <a:latin typeface="Helvetica" charset="0"/>
              <a:cs typeface="Times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D3FA34A-ED4E-7940-BC5E-81CF72C01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9894" y="5805264"/>
            <a:ext cx="6601210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800" b="0">
                <a:solidFill>
                  <a:srgbClr val="002060"/>
                </a:solidFill>
                <a:latin typeface="Helvetica" charset="0"/>
              </a:rPr>
              <a:t>Novel micromachining techniques, </a:t>
            </a:r>
            <a:r>
              <a:rPr lang="en-US" sz="2800" b="0" err="1">
                <a:solidFill>
                  <a:srgbClr val="002060"/>
                </a:solidFill>
                <a:latin typeface="Helvetica" charset="0"/>
              </a:rPr>
              <a:t>etc</a:t>
            </a:r>
            <a:r>
              <a:rPr lang="en-US" sz="2800" b="0">
                <a:solidFill>
                  <a:srgbClr val="002060"/>
                </a:solidFill>
                <a:latin typeface="Helvetica" charset="0"/>
              </a:rPr>
              <a:t>…</a:t>
            </a:r>
            <a:endParaRPr lang="en-US" sz="2800" b="0">
              <a:solidFill>
                <a:srgbClr val="002060"/>
              </a:solidFill>
              <a:latin typeface="Helvetica" charset="0"/>
              <a:cs typeface="Times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1C385C5-52B2-54A4-C801-92AE3EABA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2427771"/>
            <a:ext cx="6601210" cy="3017453"/>
          </a:xfrm>
          <a:prstGeom prst="rect">
            <a:avLst/>
          </a:prstGeom>
          <a:solidFill>
            <a:srgbClr val="017156"/>
          </a:solidFill>
          <a:ln w="28575">
            <a:solidFill>
              <a:schemeClr val="bg1"/>
            </a:solidFill>
          </a:ln>
          <a:effectLst>
            <a:outerShdw blurRad="63500" dist="45847" dir="2700000"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pPr marL="61913" algn="ctr">
              <a:lnSpc>
                <a:spcPct val="90000"/>
              </a:lnSpc>
              <a:spcBef>
                <a:spcPct val="20000"/>
              </a:spcBef>
              <a:defRPr/>
            </a:pPr>
            <a:endParaRPr lang="en-US" sz="120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  <a:p>
            <a:pPr marL="61913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60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39700">
                    <a:schemeClr val="accent4">
                      <a:satMod val="175000"/>
                    </a:schemeClr>
                  </a:glow>
                </a:effectLst>
                <a:latin typeface="+mn-lt"/>
              </a:rPr>
              <a:t>X-FEL experiments on these and many other ultrafast phenomena open very exciting new opportunities in science and technology!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77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271">
        <p:fade/>
      </p:transition>
    </mc:Choice>
    <mc:Fallback xmlns="">
      <p:transition spd="med" advTm="27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6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555" grpId="0" autoUpdateAnimBg="0"/>
      <p:bldP spid="25" grpId="0" animBg="1"/>
      <p:bldP spid="20" grpId="0" animBg="1"/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56008" y="404664"/>
            <a:ext cx="11412313" cy="1297678"/>
          </a:xfrm>
          <a:noFill/>
          <a:ln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>
              <a:lnSpc>
                <a:spcPts val="3920"/>
              </a:lnSpc>
              <a:spcBef>
                <a:spcPts val="0"/>
              </a:spcBef>
            </a:pPr>
            <a:r>
              <a:rPr lang="en-US" sz="4000" b="0">
                <a:solidFill>
                  <a:schemeClr val="accent1">
                    <a:lumMod val="60000"/>
                    <a:lumOff val="40000"/>
                  </a:schemeClr>
                </a:solidFill>
                <a:latin typeface="Chalkboard"/>
                <a:cs typeface="Chalkboard"/>
              </a:rPr>
              <a:t>A fascinating final aspect: X-ray FELs and the foundations of quantum physics</a:t>
            </a:r>
          </a:p>
        </p:txBody>
      </p:sp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2137410" y="2860391"/>
            <a:ext cx="10054590" cy="56075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First-order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Quantum Electrodynamics (QED):</a:t>
            </a: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32355A47-2D29-3E4B-892C-9A3D8C8B8C6A}"/>
              </a:ext>
            </a:extLst>
          </p:cNvPr>
          <p:cNvGrpSpPr/>
          <p:nvPr/>
        </p:nvGrpSpPr>
        <p:grpSpPr>
          <a:xfrm>
            <a:off x="8025426" y="1078763"/>
            <a:ext cx="3327158" cy="1990197"/>
            <a:chOff x="1363742" y="1412776"/>
            <a:chExt cx="3327158" cy="1990197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56CBEC38-8D14-4A43-B7F5-D5AD63DFE3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211699" y="1923773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33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7">
              <a:extLst>
                <a:ext uri="{FF2B5EF4-FFF2-40B4-BE49-F238E27FC236}">
                  <a16:creationId xmlns:a16="http://schemas.microsoft.com/office/drawing/2014/main" id="{D81C56C6-DEFD-EB43-B185-F5AC2FAB66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300711" y="1923773"/>
              <a:ext cx="1990197" cy="968204"/>
            </a:xfrm>
            <a:custGeom>
              <a:avLst/>
              <a:gdLst>
                <a:gd name="G0" fmla="+- 3320 0 0"/>
                <a:gd name="G1" fmla="+- 21600 0 3320"/>
                <a:gd name="G2" fmla="*/ 3320 1 2"/>
                <a:gd name="G3" fmla="+- 21600 0 G2"/>
                <a:gd name="G4" fmla="+/ 3320 21600 2"/>
                <a:gd name="G5" fmla="+/ G1 0 2"/>
                <a:gd name="G6" fmla="*/ 21600 21600 3320"/>
                <a:gd name="G7" fmla="*/ G6 1 2"/>
                <a:gd name="G8" fmla="+- 21600 0 G7"/>
                <a:gd name="G9" fmla="*/ 21600 1 2"/>
                <a:gd name="G10" fmla="+- 3320 0 G9"/>
                <a:gd name="G11" fmla="?: G10 G8 0"/>
                <a:gd name="G12" fmla="?: G10 G7 21600"/>
                <a:gd name="T0" fmla="*/ 19940 w 21600"/>
                <a:gd name="T1" fmla="*/ 10800 h 21600"/>
                <a:gd name="T2" fmla="*/ 10800 w 21600"/>
                <a:gd name="T3" fmla="*/ 21600 h 21600"/>
                <a:gd name="T4" fmla="*/ 1660 w 21600"/>
                <a:gd name="T5" fmla="*/ 10800 h 21600"/>
                <a:gd name="T6" fmla="*/ 10800 w 21600"/>
                <a:gd name="T7" fmla="*/ 0 h 21600"/>
                <a:gd name="T8" fmla="*/ 3460 w 21600"/>
                <a:gd name="T9" fmla="*/ 3460 h 21600"/>
                <a:gd name="T10" fmla="*/ 18140 w 21600"/>
                <a:gd name="T11" fmla="*/ 181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320" y="21600"/>
                  </a:lnTo>
                  <a:lnTo>
                    <a:pt x="1828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358CCDE3-A3C6-FB43-8D63-D868285526B3}"/>
                </a:ext>
              </a:extLst>
            </p:cNvPr>
            <p:cNvSpPr/>
            <p:nvPr/>
          </p:nvSpPr>
          <p:spPr bwMode="auto">
            <a:xfrm>
              <a:off x="3285262" y="1557404"/>
              <a:ext cx="45719" cy="1680664"/>
            </a:xfrm>
            <a:prstGeom prst="rect">
              <a:avLst/>
            </a:prstGeom>
            <a:gradFill>
              <a:gsLst>
                <a:gs pos="100000">
                  <a:srgbClr val="16155E"/>
                </a:gs>
                <a:gs pos="0">
                  <a:srgbClr val="16155D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F17F35C1-1FDC-BE42-B6AC-7502A485ADA4}"/>
                </a:ext>
              </a:extLst>
            </p:cNvPr>
            <p:cNvSpPr/>
            <p:nvPr/>
          </p:nvSpPr>
          <p:spPr bwMode="auto">
            <a:xfrm>
              <a:off x="3178732" y="1584562"/>
              <a:ext cx="45719" cy="1625899"/>
            </a:xfrm>
            <a:prstGeom prst="rect">
              <a:avLst/>
            </a:prstGeom>
            <a:gradFill>
              <a:gsLst>
                <a:gs pos="100000">
                  <a:srgbClr val="16155E"/>
                </a:gs>
                <a:gs pos="0">
                  <a:srgbClr val="16155D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5" name="Cilindro 4">
              <a:extLst>
                <a:ext uri="{FF2B5EF4-FFF2-40B4-BE49-F238E27FC236}">
                  <a16:creationId xmlns:a16="http://schemas.microsoft.com/office/drawing/2014/main" id="{7E0C2105-6E04-A440-B645-4C1D3B4FEE2F}"/>
                </a:ext>
              </a:extLst>
            </p:cNvPr>
            <p:cNvSpPr/>
            <p:nvPr/>
          </p:nvSpPr>
          <p:spPr bwMode="auto">
            <a:xfrm rot="5400000" flipV="1">
              <a:off x="1815744" y="1312957"/>
              <a:ext cx="1296142" cy="2200145"/>
            </a:xfrm>
            <a:prstGeom prst="can">
              <a:avLst>
                <a:gd name="adj" fmla="val 45275"/>
              </a:avLst>
            </a:prstGeom>
            <a:solidFill>
              <a:schemeClr val="accent6">
                <a:lumMod val="20000"/>
                <a:lumOff val="80000"/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083333BF-1DE8-1945-BCF0-DFF75C64940E}"/>
                </a:ext>
              </a:extLst>
            </p:cNvPr>
            <p:cNvSpPr/>
            <p:nvPr/>
          </p:nvSpPr>
          <p:spPr bwMode="auto">
            <a:xfrm>
              <a:off x="2980958" y="1764958"/>
              <a:ext cx="582930" cy="1296143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40380591-4152-C54F-8566-E336438EBF15}"/>
                </a:ext>
              </a:extLst>
            </p:cNvPr>
            <p:cNvSpPr/>
            <p:nvPr/>
          </p:nvSpPr>
          <p:spPr bwMode="auto">
            <a:xfrm>
              <a:off x="4122518" y="1639700"/>
              <a:ext cx="70419" cy="1536963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FFFF00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3B72510B-EFC2-504C-82EA-8763822EA468}"/>
                </a:ext>
              </a:extLst>
            </p:cNvPr>
            <p:cNvSpPr/>
            <p:nvPr/>
          </p:nvSpPr>
          <p:spPr bwMode="auto">
            <a:xfrm>
              <a:off x="3968724" y="1676458"/>
              <a:ext cx="86704" cy="1463447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B6BC22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D274C16C-0B5E-E04B-9467-2EE41944DC2F}"/>
                </a:ext>
              </a:extLst>
            </p:cNvPr>
            <p:cNvSpPr/>
            <p:nvPr/>
          </p:nvSpPr>
          <p:spPr bwMode="auto">
            <a:xfrm>
              <a:off x="4260027" y="1605901"/>
              <a:ext cx="68983" cy="1604560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C0BE18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FD826D46-FEE7-5347-90C5-E8F971FA7B3F}"/>
                </a:ext>
              </a:extLst>
            </p:cNvPr>
            <p:cNvSpPr/>
            <p:nvPr/>
          </p:nvSpPr>
          <p:spPr bwMode="auto">
            <a:xfrm>
              <a:off x="3824864" y="1754728"/>
              <a:ext cx="76770" cy="1306906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7D801E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7F81675C-4111-BC44-9B66-28CBFB547FCF}"/>
                </a:ext>
              </a:extLst>
            </p:cNvPr>
            <p:cNvSpPr/>
            <p:nvPr/>
          </p:nvSpPr>
          <p:spPr bwMode="auto">
            <a:xfrm>
              <a:off x="4396100" y="1578294"/>
              <a:ext cx="68983" cy="1659774"/>
            </a:xfrm>
            <a:prstGeom prst="rect">
              <a:avLst/>
            </a:prstGeom>
            <a:gradFill flip="none" rotWithShape="1">
              <a:gsLst>
                <a:gs pos="100000">
                  <a:srgbClr val="333300"/>
                </a:gs>
                <a:gs pos="50000">
                  <a:srgbClr val="7D801E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37FDCAD8-29B7-0445-8609-720A5EC24FDE}"/>
                </a:ext>
              </a:extLst>
            </p:cNvPr>
            <p:cNvSpPr/>
            <p:nvPr/>
          </p:nvSpPr>
          <p:spPr bwMode="auto">
            <a:xfrm>
              <a:off x="4532174" y="1501422"/>
              <a:ext cx="60325" cy="1813519"/>
            </a:xfrm>
            <a:prstGeom prst="rect">
              <a:avLst/>
            </a:prstGeom>
            <a:gradFill flip="none" rotWithShape="1">
              <a:gsLst>
                <a:gs pos="57000">
                  <a:srgbClr val="4F4F00"/>
                </a:gs>
                <a:gs pos="100000">
                  <a:srgbClr val="3B3E11"/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E447E729-6E4C-554B-9FD0-384DA0C96E98}"/>
                </a:ext>
              </a:extLst>
            </p:cNvPr>
            <p:cNvSpPr/>
            <p:nvPr/>
          </p:nvSpPr>
          <p:spPr bwMode="auto">
            <a:xfrm>
              <a:off x="1363742" y="1765492"/>
              <a:ext cx="582930" cy="1296143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it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38" name="Rectangle 34">
            <a:extLst>
              <a:ext uri="{FF2B5EF4-FFF2-40B4-BE49-F238E27FC236}">
                <a16:creationId xmlns:a16="http://schemas.microsoft.com/office/drawing/2014/main" id="{6C77A7A3-4F16-E940-BAEC-AC7308956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3751" y="1708666"/>
            <a:ext cx="6274457" cy="121627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r">
              <a:lnSpc>
                <a:spcPts val="3500"/>
              </a:lnSpc>
              <a:spcBef>
                <a:spcPts val="0"/>
              </a:spcBef>
            </a:pPr>
            <a:r>
              <a:rPr lang="en-US" sz="3600" b="0">
                <a:solidFill>
                  <a:srgbClr val="FFFF00"/>
                </a:solidFill>
                <a:latin typeface="Helvetica" charset="0"/>
              </a:rPr>
              <a:t>What causes the </a:t>
            </a:r>
            <a:r>
              <a:rPr lang="en-US" sz="3600" b="0" u="sng">
                <a:solidFill>
                  <a:srgbClr val="FFFF00"/>
                </a:solidFill>
                <a:latin typeface="Helvetica" charset="0"/>
              </a:rPr>
              <a:t>interference</a:t>
            </a:r>
            <a:r>
              <a:rPr lang="en-US" sz="3600" b="0">
                <a:solidFill>
                  <a:srgbClr val="FFFF00"/>
                </a:solidFill>
                <a:latin typeface="Helvetica" charset="0"/>
              </a:rPr>
              <a:t> and </a:t>
            </a:r>
            <a:r>
              <a:rPr lang="en-US" sz="3600" b="0" u="sng">
                <a:solidFill>
                  <a:srgbClr val="FFFF00"/>
                </a:solidFill>
                <a:latin typeface="Helvetica" charset="0"/>
              </a:rPr>
              <a:t>diffraction</a:t>
            </a:r>
            <a:r>
              <a:rPr lang="en-US" sz="3600" b="0">
                <a:solidFill>
                  <a:srgbClr val="FFFF00"/>
                </a:solidFill>
                <a:latin typeface="Helvetica" charset="0"/>
              </a:rPr>
              <a:t> of photons?</a:t>
            </a:r>
          </a:p>
        </p:txBody>
      </p:sp>
      <p:sp>
        <p:nvSpPr>
          <p:cNvPr id="39" name="Rectangle 34">
            <a:extLst>
              <a:ext uri="{FF2B5EF4-FFF2-40B4-BE49-F238E27FC236}">
                <a16:creationId xmlns:a16="http://schemas.microsoft.com/office/drawing/2014/main" id="{D05C8740-45AA-FD41-98F4-D5F2382EF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8" y="5452393"/>
            <a:ext cx="12025336" cy="143299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BUT: with the concentrated electromagnetic energy of ultrabright “seeded” X-FEL plulses, multi-photon 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hi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g</a:t>
            </a:r>
            <a:r>
              <a:rPr lang="en-US" sz="2800" b="0" u="sng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her-order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 QED effects are detected, leading to new types of experiment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s!  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[J. </a:t>
            </a:r>
            <a:r>
              <a:rPr lang="en-US" sz="2800" b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Stöhr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, Synchr. Rad. News </a:t>
            </a:r>
            <a:r>
              <a:rPr lang="en-US" sz="2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32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 , 48 (2019)]</a:t>
            </a:r>
            <a:endParaRPr lang="en-US" sz="2800" b="0" u="sng">
              <a:solidFill>
                <a:schemeClr val="bg1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+mn-lt"/>
              <a:cs typeface="Chalkboard"/>
            </a:endParaRPr>
          </a:p>
          <a:p>
            <a:pPr>
              <a:spcBef>
                <a:spcPts val="0"/>
              </a:spcBef>
            </a:pPr>
            <a:endParaRPr lang="en-US" sz="2800" b="0" u="sng">
              <a:solidFill>
                <a:srgbClr val="FFFF00"/>
              </a:solidFill>
              <a:latin typeface="Helvetic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2910CB-7BAF-7A51-725C-A27876E22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60101" y="2885454"/>
            <a:ext cx="1741235" cy="222352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4" name="Rectangle 34">
            <a:extLst>
              <a:ext uri="{FF2B5EF4-FFF2-40B4-BE49-F238E27FC236}">
                <a16:creationId xmlns:a16="http://schemas.microsoft.com/office/drawing/2014/main" id="{B422F6DD-5164-2B27-547E-6D247CF8C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410" y="3284984"/>
            <a:ext cx="10054590" cy="229580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As initially argued by Paul Dirac, wave effects like interference or diffraction are caused by interactions of each photon 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</a:rPr>
              <a:t>onl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y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</a:rPr>
              <a:t> with itself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. Indeed, they happen even when, on the average, there is only one photon in the apparatus:  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multiple-photon effects </a:t>
            </a:r>
            <a:r>
              <a:rPr lang="en-US" sz="28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are ne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g</a:t>
            </a:r>
            <a:r>
              <a:rPr lang="en-US" sz="28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li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g</a:t>
            </a:r>
            <a:r>
              <a:rPr lang="en-US" sz="2800" b="0" u="sng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ible</a:t>
            </a:r>
          </a:p>
        </p:txBody>
      </p:sp>
    </p:spTree>
    <p:extLst>
      <p:ext uri="{BB962C8B-B14F-4D97-AF65-F5344CB8AC3E}">
        <p14:creationId xmlns:p14="http://schemas.microsoft.com/office/powerpoint/2010/main" val="39131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550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0" grpId="0" autoUpdateAnimBg="0"/>
      <p:bldP spid="7" grpId="0"/>
      <p:bldP spid="38" grpId="0"/>
      <p:bldP spid="39" grpId="0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029A8-460B-B4F9-B154-D0D991773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30" y="-2448894"/>
            <a:ext cx="12199530" cy="12430193"/>
          </a:xfrm>
          <a:prstGeom prst="rect">
            <a:avLst/>
          </a:prstGeom>
        </p:spPr>
      </p:pic>
      <p:sp>
        <p:nvSpPr>
          <p:cNvPr id="663555" name="Rectangle 3"/>
          <p:cNvSpPr>
            <a:spLocks noChangeArrowheads="1"/>
          </p:cNvSpPr>
          <p:nvPr/>
        </p:nvSpPr>
        <p:spPr bwMode="auto">
          <a:xfrm>
            <a:off x="-65860" y="508247"/>
            <a:ext cx="12192000" cy="904529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>
              <a:lnSpc>
                <a:spcPts val="4980"/>
              </a:lnSpc>
              <a:spcBef>
                <a:spcPts val="0"/>
              </a:spcBef>
              <a:defRPr/>
            </a:pPr>
            <a:r>
              <a:rPr lang="en-US" sz="4000">
                <a:ln w="12700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Chalkboard"/>
                <a:cs typeface="Chalkboard"/>
              </a:rPr>
              <a:t>Thanks to the school organizers!</a:t>
            </a:r>
            <a:endParaRPr lang="en-US" sz="4000" u="sng">
              <a:ln w="12700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dist="63500" dir="2700000" algn="tl" rotWithShape="0">
                  <a:prstClr val="black"/>
                </a:outerShdw>
              </a:effectLst>
              <a:latin typeface="Chalkboard"/>
              <a:cs typeface="Chalkboard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63352" y="1268760"/>
            <a:ext cx="11314745" cy="1584176"/>
          </a:xfrm>
          <a:prstGeom prst="rect">
            <a:avLst/>
          </a:prstGeom>
          <a:noFill/>
          <a:ln w="28575" cmpd="sng">
            <a:noFill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defRPr/>
            </a:pPr>
            <a:r>
              <a:rPr lang="en-US">
                <a:ln>
                  <a:solidFill>
                    <a:schemeClr val="tx1"/>
                  </a:solidFill>
                </a:ln>
                <a:gradFill flip="none" rotWithShape="1">
                  <a:gsLst>
                    <a:gs pos="30000">
                      <a:schemeClr val="tx1"/>
                    </a:gs>
                    <a:gs pos="40000">
                      <a:schemeClr val="accent1">
                        <a:lumMod val="60000"/>
                        <a:lumOff val="40000"/>
                      </a:schemeClr>
                    </a:gs>
                    <a:gs pos="50000">
                      <a:schemeClr val="tx1"/>
                    </a:gs>
                  </a:gsLst>
                  <a:lin ang="16200000" scaled="0"/>
                  <a:tileRect/>
                </a:gradFill>
                <a:effectLst>
                  <a:glow rad="203200">
                    <a:schemeClr val="bg1"/>
                  </a:glow>
                </a:effectLst>
                <a:latin typeface="Helvetica" charset="0"/>
                <a:ea typeface="ＭＳ Ｐゴシック" charset="0"/>
                <a:cs typeface="ＭＳ Ｐゴシック" charset="0"/>
              </a:rPr>
              <a:t>…and thank you, folks, for your attention: your future looks brighter than ever!</a:t>
            </a:r>
            <a:endParaRPr lang="en-US">
              <a:gradFill flip="none" rotWithShape="1">
                <a:gsLst>
                  <a:gs pos="30000">
                    <a:schemeClr val="tx1"/>
                  </a:gs>
                  <a:gs pos="4000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tx1"/>
                  </a:gs>
                </a:gsLst>
                <a:lin ang="16200000" scaled="0"/>
                <a:tileRect/>
              </a:gradFill>
              <a:effectLst>
                <a:glow rad="203200">
                  <a:schemeClr val="bg1"/>
                </a:glow>
              </a:effectLst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16702D-E903-DBB1-179C-4757B2EA42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96952"/>
            <a:ext cx="12192000" cy="904528"/>
          </a:xfrm>
          <a:prstGeom prst="rect">
            <a:avLst/>
          </a:prstGeom>
          <a:solidFill>
            <a:srgbClr val="002B7E"/>
          </a:solidFill>
          <a:ln>
            <a:noFill/>
          </a:ln>
          <a:effectLst/>
        </p:spPr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en-US" sz="2800" b="0">
                <a:ln w="12700">
                  <a:noFill/>
                </a:ln>
                <a:solidFill>
                  <a:schemeClr val="bg1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+mn-lt"/>
                <a:cs typeface="Chalkboard"/>
              </a:rPr>
              <a:t>For further reading:</a:t>
            </a:r>
            <a:endParaRPr lang="en-US" sz="2800" b="0" u="sng">
              <a:ln w="12700">
                <a:noFill/>
              </a:ln>
              <a:solidFill>
                <a:schemeClr val="bg1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+mn-lt"/>
              <a:cs typeface="Chalkboard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57B9E9C-F482-1B13-A159-B628A499D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55967"/>
            <a:ext cx="12192000" cy="3429417"/>
          </a:xfrm>
          <a:prstGeom prst="rect">
            <a:avLst/>
          </a:prstGeom>
          <a:solidFill>
            <a:srgbClr val="002B7E"/>
          </a:solidFill>
          <a:ln w="28575" cmpd="sng">
            <a:noFill/>
          </a:ln>
          <a:effectLst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spcBef>
                <a:spcPts val="0"/>
              </a:spcBef>
            </a:pPr>
            <a:r>
              <a:rPr lang="en-US" sz="1800" b="0">
                <a:solidFill>
                  <a:srgbClr val="FFFF00"/>
                </a:solidFill>
              </a:rPr>
              <a:t>G. </a:t>
            </a:r>
            <a:r>
              <a:rPr lang="en-US" sz="1800" b="0" err="1">
                <a:solidFill>
                  <a:srgbClr val="FFFF00"/>
                </a:solidFill>
              </a:rPr>
              <a:t>Margaritondo</a:t>
            </a:r>
            <a:r>
              <a:rPr lang="en-US" sz="1800" b="0">
                <a:solidFill>
                  <a:srgbClr val="FFFF00"/>
                </a:solidFill>
              </a:rPr>
              <a:t>: “</a:t>
            </a:r>
            <a:r>
              <a:rPr lang="en-US" sz="1800" b="0" i="1">
                <a:solidFill>
                  <a:srgbClr val="FFFF00"/>
                </a:solidFill>
              </a:rPr>
              <a:t>Teaching about the Birth of Synchrotron Light: the Role of Frascati and a Missed Opportunity</a:t>
            </a:r>
            <a:r>
              <a:rPr lang="en-US" sz="1800" b="0">
                <a:solidFill>
                  <a:srgbClr val="FFFF00"/>
                </a:solidFill>
              </a:rPr>
              <a:t>”, J. Synchrotron Radiation </a:t>
            </a:r>
            <a:r>
              <a:rPr lang="en-US" sz="1800">
                <a:solidFill>
                  <a:srgbClr val="FFFF00"/>
                </a:solidFill>
              </a:rPr>
              <a:t>31</a:t>
            </a:r>
            <a:r>
              <a:rPr lang="en-US" sz="1800" b="0">
                <a:solidFill>
                  <a:srgbClr val="FFFF00"/>
                </a:solidFill>
              </a:rPr>
              <a:t>, 987 (2024)</a:t>
            </a:r>
            <a:endParaRPr lang="en-CH" sz="1800" b="0" u="sng">
              <a:solidFill>
                <a:srgbClr val="FFFF00"/>
              </a:solidFill>
            </a:endParaRPr>
          </a:p>
          <a:p>
            <a:pPr marL="0" indent="0" algn="just">
              <a:spcBef>
                <a:spcPts val="0"/>
              </a:spcBef>
            </a:pPr>
            <a:r>
              <a:rPr lang="en-US" sz="1800" b="0"/>
              <a:t>G. </a:t>
            </a:r>
            <a:r>
              <a:rPr lang="en-US" sz="1800" b="0" err="1"/>
              <a:t>Margaritondo</a:t>
            </a:r>
            <a:r>
              <a:rPr lang="en-US" sz="1800" b="0"/>
              <a:t>: “</a:t>
            </a:r>
            <a:r>
              <a:rPr lang="en-US" sz="1800" b="0" i="1"/>
              <a:t>Who Were the Founders of Synchrotron Radiation? Historical Facts and Misconceptions</a:t>
            </a:r>
            <a:r>
              <a:rPr lang="en-US" sz="1800" b="0"/>
              <a:t>”, J. Vacuum Sci. Technol. </a:t>
            </a:r>
            <a:r>
              <a:rPr lang="en-US" sz="1800"/>
              <a:t>A40</a:t>
            </a:r>
            <a:r>
              <a:rPr lang="en-US" sz="1800" b="0"/>
              <a:t>, 033204 (2022)</a:t>
            </a:r>
          </a:p>
          <a:p>
            <a:pPr marL="0" indent="0" algn="just">
              <a:spcBef>
                <a:spcPts val="0"/>
              </a:spcBef>
            </a:pPr>
            <a:r>
              <a:rPr lang="en-US" sz="1800" b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9263" dist="38100" dir="2700000" sx="101000" sy="101000" algn="tl" rotWithShape="0">
                    <a:prstClr val="black"/>
                  </a:outerShdw>
                </a:effectLst>
              </a:rPr>
              <a:t>Y. </a:t>
            </a:r>
            <a:r>
              <a:rPr lang="en-US" sz="1800" b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9263" dist="38100" dir="2700000" sx="101000" sy="101000" algn="tl" rotWithShape="0">
                    <a:prstClr val="black"/>
                  </a:outerShdw>
                </a:effectLst>
              </a:rPr>
              <a:t>Hwu</a:t>
            </a:r>
            <a:r>
              <a:rPr lang="en-US" sz="1800" b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9263" dist="38100" dir="2700000" sx="101000" sy="101000" algn="tl" rotWithShape="0">
                    <a:prstClr val="black"/>
                  </a:outerShdw>
                </a:effectLst>
              </a:rPr>
              <a:t> and G. </a:t>
            </a:r>
            <a:r>
              <a:rPr lang="en-US" sz="1800" b="0" err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9263" dist="38100" dir="2700000" sx="101000" sy="101000" algn="tl" rotWithShape="0">
                    <a:prstClr val="black"/>
                  </a:outerShdw>
                </a:effectLst>
              </a:rPr>
              <a:t>Margaritondo</a:t>
            </a:r>
            <a:r>
              <a:rPr lang="en-US" sz="1800" b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9263" dist="38100" dir="2700000" sx="101000" sy="101000" algn="tl" rotWithShape="0">
                    <a:prstClr val="black"/>
                  </a:outerShdw>
                </a:effectLst>
              </a:rPr>
              <a:t>: “</a:t>
            </a:r>
            <a:r>
              <a:rPr lang="en-US" sz="1800" b="0" i="1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9263" dist="38100" dir="2700000" sx="101000" sy="101000" algn="tl" rotWithShape="0">
                    <a:prstClr val="black"/>
                  </a:outerShdw>
                </a:effectLst>
              </a:rPr>
              <a:t>Synchrotron Radiation and X-ray Free Electron Lasers (X-FELs) Explained to all Users, Active and Potential </a:t>
            </a:r>
            <a:r>
              <a:rPr lang="en-US" sz="1800" b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9263" dist="38100" dir="2700000" sx="101000" sy="101000" algn="tl" rotWithShape="0">
                    <a:prstClr val="black"/>
                  </a:outerShdw>
                </a:effectLst>
              </a:rPr>
              <a:t>”, J. Synchrotron Radiation </a:t>
            </a:r>
            <a:r>
              <a:rPr lang="en-US" sz="180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9263" dist="38100" dir="2700000" sx="101000" sy="101000" algn="tl" rotWithShape="0">
                    <a:prstClr val="black"/>
                  </a:outerShdw>
                </a:effectLst>
              </a:rPr>
              <a:t>28</a:t>
            </a:r>
            <a:r>
              <a:rPr lang="en-US" sz="1800" b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129263" dist="38100" dir="2700000" sx="101000" sy="101000" algn="tl" rotWithShape="0">
                    <a:prstClr val="black"/>
                  </a:outerShdw>
                </a:effectLst>
              </a:rPr>
              <a:t>, 1014 (2021)</a:t>
            </a:r>
          </a:p>
          <a:p>
            <a:pPr marL="0" indent="0" algn="just">
              <a:spcBef>
                <a:spcPts val="0"/>
              </a:spcBef>
            </a:pPr>
            <a:r>
              <a:rPr lang="en-US" sz="1800" b="0"/>
              <a:t>G. </a:t>
            </a:r>
            <a:r>
              <a:rPr lang="en-US" sz="1800" b="0" err="1"/>
              <a:t>Margaritondo</a:t>
            </a:r>
            <a:r>
              <a:rPr lang="en-US" sz="1800" b="0"/>
              <a:t>: “</a:t>
            </a:r>
            <a:r>
              <a:rPr lang="en-US" sz="1800" b="0" i="1"/>
              <a:t>An Enlightening Procedure to Explain the Extreme Power of Synchrotron Radiation</a:t>
            </a:r>
            <a:r>
              <a:rPr lang="en-US" sz="1800" b="0"/>
              <a:t>”, J. Synchrotron Radiation </a:t>
            </a:r>
            <a:r>
              <a:rPr lang="en-US" sz="1800"/>
              <a:t>26</a:t>
            </a:r>
            <a:r>
              <a:rPr lang="en-US" sz="1800" b="0"/>
              <a:t>, 2094 (2019)</a:t>
            </a:r>
            <a:endParaRPr lang="en-CH" sz="1800" b="0"/>
          </a:p>
          <a:p>
            <a:pPr marL="0" indent="0" algn="just">
              <a:spcBef>
                <a:spcPts val="0"/>
              </a:spcBef>
            </a:pPr>
            <a:r>
              <a:rPr lang="en-US" sz="1800" b="0">
                <a:solidFill>
                  <a:srgbClr val="FFFF00"/>
                </a:solidFill>
              </a:rPr>
              <a:t>G. </a:t>
            </a:r>
            <a:r>
              <a:rPr lang="en-US" sz="1800" b="0" err="1">
                <a:solidFill>
                  <a:srgbClr val="FFFF00"/>
                </a:solidFill>
              </a:rPr>
              <a:t>Margaritondo</a:t>
            </a:r>
            <a:r>
              <a:rPr lang="en-US" sz="1800" b="0">
                <a:solidFill>
                  <a:srgbClr val="FFFF00"/>
                </a:solidFill>
              </a:rPr>
              <a:t>: “</a:t>
            </a:r>
            <a:r>
              <a:rPr lang="en-US" sz="1800" b="0" i="1">
                <a:solidFill>
                  <a:srgbClr val="FFFF00"/>
                </a:solidFill>
              </a:rPr>
              <a:t>The Simple Physics of the Bending Magnet Spectrum</a:t>
            </a:r>
            <a:r>
              <a:rPr lang="en-US" sz="1800" b="0">
                <a:solidFill>
                  <a:srgbClr val="FFFF00"/>
                </a:solidFill>
              </a:rPr>
              <a:t>”, J. Synchrotron Radiation </a:t>
            </a:r>
            <a:r>
              <a:rPr lang="en-US" sz="1800">
                <a:solidFill>
                  <a:srgbClr val="FFFF00"/>
                </a:solidFill>
              </a:rPr>
              <a:t>25</a:t>
            </a:r>
            <a:r>
              <a:rPr lang="en-US" sz="1800" b="0">
                <a:solidFill>
                  <a:srgbClr val="FFFF00"/>
                </a:solidFill>
              </a:rPr>
              <a:t>, 1271 (2018)</a:t>
            </a:r>
            <a:endParaRPr lang="en-CH" sz="1800" b="0">
              <a:solidFill>
                <a:srgbClr val="FFFF00"/>
              </a:solidFill>
            </a:endParaRPr>
          </a:p>
          <a:p>
            <a:pPr marL="0" indent="0" algn="just">
              <a:spcBef>
                <a:spcPts val="0"/>
              </a:spcBef>
            </a:pPr>
            <a:r>
              <a:rPr lang="en-US" sz="1800" b="0"/>
              <a:t>G. </a:t>
            </a:r>
            <a:r>
              <a:rPr lang="en-US" sz="1800" b="0" err="1"/>
              <a:t>Margaritondo</a:t>
            </a:r>
            <a:r>
              <a:rPr lang="en-US" sz="1800" b="0"/>
              <a:t>: “</a:t>
            </a:r>
            <a:r>
              <a:rPr lang="en-US" sz="1800" b="0" i="1"/>
              <a:t>Synchrotron Light: a Success Story over Six Decades</a:t>
            </a:r>
            <a:r>
              <a:rPr lang="en-US" sz="1800" b="0"/>
              <a:t>”, </a:t>
            </a:r>
            <a:r>
              <a:rPr lang="en-US" sz="1800" b="0" err="1"/>
              <a:t>Rivista</a:t>
            </a:r>
            <a:r>
              <a:rPr lang="en-US" sz="1800" b="0"/>
              <a:t> Nuovo </a:t>
            </a:r>
            <a:r>
              <a:rPr lang="en-US" sz="1800" b="0" err="1"/>
              <a:t>Cimento</a:t>
            </a:r>
            <a:r>
              <a:rPr lang="en-US" sz="1800" b="0"/>
              <a:t> </a:t>
            </a:r>
            <a:r>
              <a:rPr lang="en-US" sz="1800"/>
              <a:t>40</a:t>
            </a:r>
            <a:r>
              <a:rPr lang="en-US" sz="1800" b="0"/>
              <a:t>, 411 (2017)</a:t>
            </a:r>
            <a:endParaRPr lang="en-CH" sz="1800" b="0"/>
          </a:p>
          <a:p>
            <a:pPr marL="0" indent="0" algn="just">
              <a:spcBef>
                <a:spcPts val="0"/>
              </a:spcBef>
            </a:pPr>
            <a:r>
              <a:rPr lang="en-US" sz="1800" b="0">
                <a:solidFill>
                  <a:srgbClr val="FFFF00"/>
                </a:solidFill>
              </a:rPr>
              <a:t>G. </a:t>
            </a:r>
            <a:r>
              <a:rPr lang="en-US" sz="1800" b="0" err="1">
                <a:solidFill>
                  <a:srgbClr val="FFFF00"/>
                </a:solidFill>
              </a:rPr>
              <a:t>Margaritondo</a:t>
            </a:r>
            <a:r>
              <a:rPr lang="en-US" sz="1800" b="0">
                <a:solidFill>
                  <a:srgbClr val="FFFF00"/>
                </a:solidFill>
              </a:rPr>
              <a:t> and J. </a:t>
            </a:r>
            <a:r>
              <a:rPr lang="en-US" sz="1800" b="0" err="1">
                <a:solidFill>
                  <a:srgbClr val="FFFF00"/>
                </a:solidFill>
              </a:rPr>
              <a:t>Rafelski</a:t>
            </a:r>
            <a:r>
              <a:rPr lang="en-US" sz="1800" b="0">
                <a:solidFill>
                  <a:srgbClr val="FFFF00"/>
                </a:solidFill>
              </a:rPr>
              <a:t>: “</a:t>
            </a:r>
            <a:r>
              <a:rPr lang="en-US" sz="1800" b="0" i="1">
                <a:solidFill>
                  <a:srgbClr val="FFFF00"/>
                </a:solidFill>
              </a:rPr>
              <a:t>The Relativistic </a:t>
            </a:r>
            <a:r>
              <a:rPr lang="en-US" sz="1800" b="0" i="1" err="1">
                <a:solidFill>
                  <a:srgbClr val="FFFF00"/>
                </a:solidFill>
              </a:rPr>
              <a:t>Fundations</a:t>
            </a:r>
            <a:r>
              <a:rPr lang="en-US" sz="1800" b="0" i="1">
                <a:solidFill>
                  <a:srgbClr val="FFFF00"/>
                </a:solidFill>
              </a:rPr>
              <a:t> of Synchrotron Radiation</a:t>
            </a:r>
            <a:r>
              <a:rPr lang="en-US" sz="1800" b="0">
                <a:solidFill>
                  <a:srgbClr val="FFFF00"/>
                </a:solidFill>
              </a:rPr>
              <a:t>”, J. Synchrotron Radiation </a:t>
            </a:r>
            <a:r>
              <a:rPr lang="en-US" sz="1800">
                <a:solidFill>
                  <a:srgbClr val="FFFF00"/>
                </a:solidFill>
              </a:rPr>
              <a:t>24</a:t>
            </a:r>
            <a:r>
              <a:rPr lang="en-US" sz="1800" b="0">
                <a:solidFill>
                  <a:srgbClr val="FFFF00"/>
                </a:solidFill>
              </a:rPr>
              <a:t>, 898 (2017)</a:t>
            </a:r>
            <a:endParaRPr lang="en-CH" sz="1800" b="0">
              <a:solidFill>
                <a:srgbClr val="FFFF00"/>
              </a:solidFill>
            </a:endParaRPr>
          </a:p>
          <a:p>
            <a:pPr marL="0" indent="0" algn="just">
              <a:spcBef>
                <a:spcPts val="0"/>
              </a:spcBef>
            </a:pPr>
            <a:endParaRPr lang="en-CH" sz="1800" b="0"/>
          </a:p>
          <a:p>
            <a:pPr marL="0" indent="0" algn="just"/>
            <a:endParaRPr lang="en-CH" sz="2400" b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129263" dist="38100" dir="2700000" sx="101000" sy="101000" algn="tl" rotWithShape="0">
                  <a:prstClr val="black"/>
                </a:outerShdw>
              </a:effectLst>
            </a:endParaRPr>
          </a:p>
        </p:txBody>
      </p:sp>
      <p:pic>
        <p:nvPicPr>
          <p:cNvPr id="6" name="schubertimpro1 copy">
            <a:hlinkClick r:id="" action="ppaction://media"/>
            <a:extLst>
              <a:ext uri="{FF2B5EF4-FFF2-40B4-BE49-F238E27FC236}">
                <a16:creationId xmlns:a16="http://schemas.microsoft.com/office/drawing/2014/main" id="{350B3E43-5B28-3998-37C9-CC3BF81EA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45730" y="40072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5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66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2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63555" grpId="0" autoUpdateAnimBg="0"/>
      <p:bldP spid="7" grpId="0"/>
      <p:bldP spid="4" grpId="0" animBg="1" autoUpdateAnimBg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an 116">
            <a:extLst>
              <a:ext uri="{FF2B5EF4-FFF2-40B4-BE49-F238E27FC236}">
                <a16:creationId xmlns:a16="http://schemas.microsoft.com/office/drawing/2014/main" id="{1B44CD05-3433-82BD-E3CF-03EC18E803AE}"/>
              </a:ext>
            </a:extLst>
          </p:cNvPr>
          <p:cNvSpPr/>
          <p:nvPr/>
        </p:nvSpPr>
        <p:spPr bwMode="auto">
          <a:xfrm rot="5400000" flipH="1">
            <a:off x="1932337" y="4028879"/>
            <a:ext cx="999536" cy="2865443"/>
          </a:xfrm>
          <a:prstGeom prst="can">
            <a:avLst>
              <a:gd name="adj" fmla="val 52812"/>
            </a:avLst>
          </a:prstGeom>
          <a:solidFill>
            <a:schemeClr val="bg1">
              <a:lumMod val="50000"/>
            </a:schemeClr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18" name="Can 117">
            <a:extLst>
              <a:ext uri="{FF2B5EF4-FFF2-40B4-BE49-F238E27FC236}">
                <a16:creationId xmlns:a16="http://schemas.microsoft.com/office/drawing/2014/main" id="{C234EA4D-A6AE-DC45-8CD2-6343C3343A2E}"/>
              </a:ext>
            </a:extLst>
          </p:cNvPr>
          <p:cNvSpPr/>
          <p:nvPr/>
        </p:nvSpPr>
        <p:spPr bwMode="auto">
          <a:xfrm rot="5400000" flipH="1">
            <a:off x="1936170" y="4956225"/>
            <a:ext cx="1038225" cy="1008112"/>
          </a:xfrm>
          <a:prstGeom prst="can">
            <a:avLst>
              <a:gd name="adj" fmla="val 52812"/>
            </a:avLst>
          </a:prstGeom>
          <a:solidFill>
            <a:srgbClr val="FF0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2C61D021-4E3B-0C08-7FAD-ACEB6B06EE4F}"/>
              </a:ext>
            </a:extLst>
          </p:cNvPr>
          <p:cNvSpPr/>
          <p:nvPr/>
        </p:nvSpPr>
        <p:spPr>
          <a:xfrm>
            <a:off x="2167250" y="6181200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0" i="1">
                <a:solidFill>
                  <a:srgbClr val="FFFFFF"/>
                </a:solidFill>
                <a:latin typeface="+mn-lt"/>
                <a:cs typeface="Chalkboard"/>
              </a:rPr>
              <a:t>L</a:t>
            </a:r>
            <a:endParaRPr lang="it-CH" sz="3200" i="1">
              <a:latin typeface="+mn-lt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0E2F8E4-6278-7EC6-5592-698E359758DA}"/>
              </a:ext>
            </a:extLst>
          </p:cNvPr>
          <p:cNvSpPr/>
          <p:nvPr/>
        </p:nvSpPr>
        <p:spPr>
          <a:xfrm>
            <a:off x="1825395" y="6173784"/>
            <a:ext cx="1205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1">
                <a:solidFill>
                  <a:srgbClr val="FFFFFF"/>
                </a:solidFill>
                <a:latin typeface="+mn-lt"/>
                <a:cs typeface="Chalkboard"/>
              </a:rPr>
              <a:t>≈ L </a:t>
            </a:r>
            <a:r>
              <a:rPr lang="en-US" sz="3200" b="0">
                <a:solidFill>
                  <a:srgbClr val="FFFFFF"/>
                </a:solidFill>
                <a:latin typeface="+mn-lt"/>
                <a:cs typeface="Chalkboard"/>
              </a:rPr>
              <a:t>/</a:t>
            </a:r>
            <a:r>
              <a:rPr lang="en-US" sz="3200" b="0" i="1">
                <a:solidFill>
                  <a:srgbClr val="FFFFFF"/>
                </a:solidFill>
                <a:latin typeface="Symbol" pitchFamily="2" charset="2"/>
                <a:cs typeface="Chalkboard"/>
              </a:rPr>
              <a:t>g</a:t>
            </a:r>
            <a:endParaRPr lang="it-CH" sz="3200" i="1">
              <a:latin typeface="Symbol" pitchFamily="2" charset="2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A591C8E-579E-2341-CC23-64527CF1EF8F}"/>
              </a:ext>
            </a:extLst>
          </p:cNvPr>
          <p:cNvGrpSpPr/>
          <p:nvPr/>
        </p:nvGrpSpPr>
        <p:grpSpPr>
          <a:xfrm>
            <a:off x="6312024" y="4615899"/>
            <a:ext cx="5554327" cy="1981453"/>
            <a:chOff x="6312024" y="4562455"/>
            <a:chExt cx="5554327" cy="19814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3046570-65C6-411E-3225-5CAE68296CF7}"/>
                </a:ext>
              </a:extLst>
            </p:cNvPr>
            <p:cNvSpPr/>
            <p:nvPr/>
          </p:nvSpPr>
          <p:spPr bwMode="auto">
            <a:xfrm>
              <a:off x="6744072" y="4562455"/>
              <a:ext cx="5122279" cy="1960889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43" name="Rettangolo 339">
              <a:extLst>
                <a:ext uri="{FF2B5EF4-FFF2-40B4-BE49-F238E27FC236}">
                  <a16:creationId xmlns:a16="http://schemas.microsoft.com/office/drawing/2014/main" id="{30DC8BDE-3C01-D541-BA57-10CFDE89146B}"/>
                </a:ext>
              </a:extLst>
            </p:cNvPr>
            <p:cNvSpPr/>
            <p:nvPr/>
          </p:nvSpPr>
          <p:spPr>
            <a:xfrm>
              <a:off x="6312024" y="4604916"/>
              <a:ext cx="544428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4000" b="0">
                  <a:solidFill>
                    <a:schemeClr val="bg1"/>
                  </a:solidFill>
                  <a:latin typeface="+mn-lt"/>
                  <a:cs typeface="Chalkboard"/>
                </a:rPr>
                <a:t>NOTE: </a:t>
              </a:r>
              <a:r>
                <a:rPr lang="en-US" sz="4000" b="0" i="1" err="1">
                  <a:solidFill>
                    <a:schemeClr val="bg1"/>
                  </a:solidFill>
                  <a:latin typeface="+mn-lt"/>
                  <a:cs typeface="Chalkboard"/>
                </a:rPr>
                <a:t>m</a:t>
              </a:r>
              <a:r>
                <a:rPr lang="en-US" sz="4000" b="0">
                  <a:solidFill>
                    <a:schemeClr val="bg1"/>
                  </a:solidFill>
                  <a:latin typeface="+mn-lt"/>
                  <a:cs typeface="Chalkboard"/>
                </a:rPr>
                <a:t> = </a:t>
              </a:r>
              <a:r>
                <a:rPr lang="en-US" sz="4000" b="0" i="1">
                  <a:solidFill>
                    <a:schemeClr val="bg1"/>
                  </a:solidFill>
                  <a:latin typeface="Symbol" pitchFamily="2" charset="2"/>
                  <a:cs typeface="Chalkboard"/>
                </a:rPr>
                <a:t>g </a:t>
              </a:r>
              <a:r>
                <a:rPr lang="en-US" sz="4000" b="0" i="1">
                  <a:solidFill>
                    <a:schemeClr val="bg1"/>
                  </a:solidFill>
                  <a:latin typeface="+mn-lt"/>
                  <a:cs typeface="Chalkboard"/>
                </a:rPr>
                <a:t>m</a:t>
              </a:r>
              <a:r>
                <a:rPr lang="en-US" sz="4000" b="0" baseline="-25000">
                  <a:solidFill>
                    <a:schemeClr val="bg1"/>
                  </a:solidFill>
                  <a:latin typeface="+mn-lt"/>
                  <a:cs typeface="Chalkboard"/>
                </a:rPr>
                <a:t>e</a:t>
              </a:r>
              <a:r>
                <a:rPr lang="en-US" sz="4000" b="0">
                  <a:solidFill>
                    <a:schemeClr val="bg1"/>
                  </a:solidFill>
                  <a:latin typeface="+mn-lt"/>
                  <a:cs typeface="Chalkboard"/>
                </a:rPr>
                <a:t> , </a:t>
              </a:r>
            </a:p>
            <a:p>
              <a:pPr algn="r"/>
              <a:r>
                <a:rPr lang="en-US" sz="4000" b="0" i="1">
                  <a:solidFill>
                    <a:schemeClr val="bg1"/>
                  </a:solidFill>
                  <a:latin typeface="Symbol" pitchFamily="2" charset="2"/>
                  <a:cs typeface="Chalkboard"/>
                </a:rPr>
                <a:t>g</a:t>
              </a:r>
              <a:r>
                <a:rPr lang="en-US" sz="4000" b="0">
                  <a:solidFill>
                    <a:schemeClr val="bg1"/>
                  </a:solidFill>
                  <a:latin typeface="Chalkboard"/>
                  <a:cs typeface="Chalkboard"/>
                </a:rPr>
                <a:t> = </a:t>
              </a:r>
              <a:r>
                <a:rPr lang="en-US" sz="4000" b="0" i="1" err="1">
                  <a:solidFill>
                    <a:srgbClr val="FFFF00"/>
                  </a:solidFill>
                  <a:latin typeface="+mn-lt"/>
                  <a:cs typeface="Chalkboard"/>
                </a:rPr>
                <a:t>mc</a:t>
              </a:r>
              <a:r>
                <a:rPr lang="en-US" sz="4000" b="0" baseline="30000">
                  <a:solidFill>
                    <a:srgbClr val="FFFF00"/>
                  </a:solidFill>
                  <a:latin typeface="+mn-lt"/>
                  <a:cs typeface="Chalkboard"/>
                </a:rPr>
                <a:t> 2</a:t>
              </a:r>
              <a:r>
                <a:rPr lang="en-US" sz="4000" b="0">
                  <a:solidFill>
                    <a:schemeClr val="bg1"/>
                  </a:solidFill>
                  <a:latin typeface="+mn-lt"/>
                  <a:cs typeface="Chalkboard"/>
                </a:rPr>
                <a:t>/</a:t>
              </a:r>
              <a:r>
                <a:rPr lang="en-US" sz="4000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Chalkboard"/>
                </a:rPr>
                <a:t>(</a:t>
              </a:r>
              <a:r>
                <a:rPr lang="en-US" sz="4000" b="0" i="1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Chalkboard"/>
                </a:rPr>
                <a:t>m</a:t>
              </a:r>
              <a:r>
                <a:rPr lang="en-US" sz="4000" b="0" baseline="-25000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Chalkboard"/>
                </a:rPr>
                <a:t>e</a:t>
              </a:r>
              <a:r>
                <a:rPr lang="en-US" sz="4000" b="0" i="1" err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Chalkboard"/>
                </a:rPr>
                <a:t>c</a:t>
              </a:r>
              <a:r>
                <a:rPr lang="en-US" sz="4000" b="0" baseline="3000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Chalkboard"/>
                </a:rPr>
                <a:t> 2</a:t>
              </a:r>
              <a:r>
                <a:rPr lang="en-US" sz="4000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Chalkboard"/>
                </a:rPr>
                <a:t>) </a:t>
              </a:r>
            </a:p>
            <a:p>
              <a:pPr algn="r"/>
              <a:r>
                <a:rPr lang="en-US" sz="4000" b="0">
                  <a:solidFill>
                    <a:schemeClr val="bg1"/>
                  </a:solidFill>
                  <a:latin typeface="+mn-lt"/>
                  <a:cs typeface="Chalkboard"/>
                </a:rPr>
                <a:t>=</a:t>
              </a:r>
              <a:r>
                <a:rPr lang="en-US" sz="4000" b="0">
                  <a:solidFill>
                    <a:srgbClr val="FFFF00"/>
                  </a:solidFill>
                  <a:latin typeface="+mn-lt"/>
                  <a:cs typeface="Chalkboard"/>
                </a:rPr>
                <a:t> </a:t>
              </a:r>
              <a:r>
                <a:rPr lang="en-US" sz="4000">
                  <a:solidFill>
                    <a:srgbClr val="FFFF00"/>
                  </a:solidFill>
                  <a:latin typeface="+mn-lt"/>
                  <a:cs typeface="Chalkboard"/>
                </a:rPr>
                <a:t>energy</a:t>
              </a:r>
              <a:r>
                <a:rPr lang="en-US" sz="4000" b="0">
                  <a:solidFill>
                    <a:schemeClr val="bg1"/>
                  </a:solidFill>
                  <a:latin typeface="+mn-lt"/>
                  <a:cs typeface="Chalkboard"/>
                </a:rPr>
                <a:t>/</a:t>
              </a:r>
              <a:r>
                <a:rPr lang="en-US" sz="4000" b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n-lt"/>
                  <a:cs typeface="Chalkboard"/>
                </a:rPr>
                <a:t>rest energy</a:t>
              </a:r>
              <a:endParaRPr lang="en-US" sz="400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3853D-BD96-7F5D-6AF9-9DB6A9B1E5A0}"/>
              </a:ext>
            </a:extLst>
          </p:cNvPr>
          <p:cNvGrpSpPr/>
          <p:nvPr/>
        </p:nvGrpSpPr>
        <p:grpSpPr>
          <a:xfrm rot="187837" flipH="1">
            <a:off x="10009206" y="698571"/>
            <a:ext cx="2119129" cy="3087059"/>
            <a:chOff x="1092331" y="730268"/>
            <a:chExt cx="3538227" cy="52277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FCCC3B-05D2-3519-A1F1-F89272D73A36}"/>
                </a:ext>
              </a:extLst>
            </p:cNvPr>
            <p:cNvGrpSpPr/>
            <p:nvPr/>
          </p:nvGrpSpPr>
          <p:grpSpPr>
            <a:xfrm rot="160364">
              <a:off x="1092331" y="730268"/>
              <a:ext cx="3538227" cy="5227752"/>
              <a:chOff x="1092331" y="730268"/>
              <a:chExt cx="3538227" cy="522775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31533EE-666D-BFC5-864B-9D2CBE8BFE91}"/>
                  </a:ext>
                </a:extLst>
              </p:cNvPr>
              <p:cNvGrpSpPr/>
              <p:nvPr/>
            </p:nvGrpSpPr>
            <p:grpSpPr>
              <a:xfrm rot="1844066" flipH="1">
                <a:off x="4230000" y="2700000"/>
                <a:ext cx="400558" cy="787366"/>
                <a:chOff x="4736094" y="420333"/>
                <a:chExt cx="1403684" cy="2288481"/>
              </a:xfrm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F7BF3C1-8689-17D8-13F0-EE3F27D83729}"/>
                    </a:ext>
                  </a:extLst>
                </p:cNvPr>
                <p:cNvSpPr/>
                <p:nvPr/>
              </p:nvSpPr>
              <p:spPr bwMode="auto">
                <a:xfrm>
                  <a:off x="4751668" y="420333"/>
                  <a:ext cx="1304029" cy="2288481"/>
                </a:xfrm>
                <a:custGeom>
                  <a:avLst/>
                  <a:gdLst>
                    <a:gd name="connsiteX0" fmla="*/ 1430328 w 2054504"/>
                    <a:gd name="connsiteY0" fmla="*/ 2256415 h 2388599"/>
                    <a:gd name="connsiteX1" fmla="*/ 1684328 w 2054504"/>
                    <a:gd name="connsiteY1" fmla="*/ 1932565 h 2388599"/>
                    <a:gd name="connsiteX2" fmla="*/ 1785928 w 2054504"/>
                    <a:gd name="connsiteY2" fmla="*/ 1691265 h 2388599"/>
                    <a:gd name="connsiteX3" fmla="*/ 1951028 w 2054504"/>
                    <a:gd name="connsiteY3" fmla="*/ 1449965 h 2388599"/>
                    <a:gd name="connsiteX4" fmla="*/ 2052628 w 2054504"/>
                    <a:gd name="connsiteY4" fmla="*/ 1176915 h 2388599"/>
                    <a:gd name="connsiteX5" fmla="*/ 2008178 w 2054504"/>
                    <a:gd name="connsiteY5" fmla="*/ 1094365 h 2388599"/>
                    <a:gd name="connsiteX6" fmla="*/ 1900228 w 2054504"/>
                    <a:gd name="connsiteY6" fmla="*/ 1113415 h 2388599"/>
                    <a:gd name="connsiteX7" fmla="*/ 1677978 w 2054504"/>
                    <a:gd name="connsiteY7" fmla="*/ 1310265 h 2388599"/>
                    <a:gd name="connsiteX8" fmla="*/ 1493828 w 2054504"/>
                    <a:gd name="connsiteY8" fmla="*/ 1526165 h 2388599"/>
                    <a:gd name="connsiteX9" fmla="*/ 1430328 w 2054504"/>
                    <a:gd name="connsiteY9" fmla="*/ 1469015 h 2388599"/>
                    <a:gd name="connsiteX10" fmla="*/ 1436678 w 2054504"/>
                    <a:gd name="connsiteY10" fmla="*/ 249815 h 2388599"/>
                    <a:gd name="connsiteX11" fmla="*/ 1328728 w 2054504"/>
                    <a:gd name="connsiteY11" fmla="*/ 103765 h 2388599"/>
                    <a:gd name="connsiteX12" fmla="*/ 1208078 w 2054504"/>
                    <a:gd name="connsiteY12" fmla="*/ 224415 h 2388599"/>
                    <a:gd name="connsiteX13" fmla="*/ 1131878 w 2054504"/>
                    <a:gd name="connsiteY13" fmla="*/ 1043565 h 2388599"/>
                    <a:gd name="connsiteX14" fmla="*/ 1081078 w 2054504"/>
                    <a:gd name="connsiteY14" fmla="*/ 1081665 h 2388599"/>
                    <a:gd name="connsiteX15" fmla="*/ 1036628 w 2054504"/>
                    <a:gd name="connsiteY15" fmla="*/ 1030865 h 2388599"/>
                    <a:gd name="connsiteX16" fmla="*/ 1023928 w 2054504"/>
                    <a:gd name="connsiteY16" fmla="*/ 122815 h 2388599"/>
                    <a:gd name="connsiteX17" fmla="*/ 903278 w 2054504"/>
                    <a:gd name="connsiteY17" fmla="*/ 14865 h 2388599"/>
                    <a:gd name="connsiteX18" fmla="*/ 795328 w 2054504"/>
                    <a:gd name="connsiteY18" fmla="*/ 116465 h 2388599"/>
                    <a:gd name="connsiteX19" fmla="*/ 763578 w 2054504"/>
                    <a:gd name="connsiteY19" fmla="*/ 1049915 h 2388599"/>
                    <a:gd name="connsiteX20" fmla="*/ 731828 w 2054504"/>
                    <a:gd name="connsiteY20" fmla="*/ 1088015 h 2388599"/>
                    <a:gd name="connsiteX21" fmla="*/ 693728 w 2054504"/>
                    <a:gd name="connsiteY21" fmla="*/ 1024515 h 2388599"/>
                    <a:gd name="connsiteX22" fmla="*/ 554028 w 2054504"/>
                    <a:gd name="connsiteY22" fmla="*/ 237115 h 2388599"/>
                    <a:gd name="connsiteX23" fmla="*/ 452428 w 2054504"/>
                    <a:gd name="connsiteY23" fmla="*/ 135515 h 2388599"/>
                    <a:gd name="connsiteX24" fmla="*/ 344478 w 2054504"/>
                    <a:gd name="connsiteY24" fmla="*/ 275215 h 2388599"/>
                    <a:gd name="connsiteX25" fmla="*/ 458778 w 2054504"/>
                    <a:gd name="connsiteY25" fmla="*/ 1100715 h 2388599"/>
                    <a:gd name="connsiteX26" fmla="*/ 414328 w 2054504"/>
                    <a:gd name="connsiteY26" fmla="*/ 1183265 h 2388599"/>
                    <a:gd name="connsiteX27" fmla="*/ 363528 w 2054504"/>
                    <a:gd name="connsiteY27" fmla="*/ 1145165 h 2388599"/>
                    <a:gd name="connsiteX28" fmla="*/ 179378 w 2054504"/>
                    <a:gd name="connsiteY28" fmla="*/ 592715 h 2388599"/>
                    <a:gd name="connsiteX29" fmla="*/ 52378 w 2054504"/>
                    <a:gd name="connsiteY29" fmla="*/ 522865 h 2388599"/>
                    <a:gd name="connsiteX30" fmla="*/ 7928 w 2054504"/>
                    <a:gd name="connsiteY30" fmla="*/ 624465 h 2388599"/>
                    <a:gd name="connsiteX31" fmla="*/ 204778 w 2054504"/>
                    <a:gd name="connsiteY31" fmla="*/ 1367415 h 2388599"/>
                    <a:gd name="connsiteX32" fmla="*/ 344478 w 2054504"/>
                    <a:gd name="connsiteY32" fmla="*/ 2192915 h 2388599"/>
                    <a:gd name="connsiteX33" fmla="*/ 560378 w 2054504"/>
                    <a:gd name="connsiteY33" fmla="*/ 2364365 h 2388599"/>
                    <a:gd name="connsiteX34" fmla="*/ 712778 w 2054504"/>
                    <a:gd name="connsiteY34" fmla="*/ 2383415 h 2388599"/>
                    <a:gd name="connsiteX0" fmla="*/ 1430328 w 2054504"/>
                    <a:gd name="connsiteY0" fmla="*/ 2256415 h 2388599"/>
                    <a:gd name="connsiteX1" fmla="*/ 1568944 w 2054504"/>
                    <a:gd name="connsiteY1" fmla="*/ 2090695 h 2388599"/>
                    <a:gd name="connsiteX2" fmla="*/ 1684328 w 2054504"/>
                    <a:gd name="connsiteY2" fmla="*/ 1932565 h 2388599"/>
                    <a:gd name="connsiteX3" fmla="*/ 1785928 w 2054504"/>
                    <a:gd name="connsiteY3" fmla="*/ 1691265 h 2388599"/>
                    <a:gd name="connsiteX4" fmla="*/ 1951028 w 2054504"/>
                    <a:gd name="connsiteY4" fmla="*/ 1449965 h 2388599"/>
                    <a:gd name="connsiteX5" fmla="*/ 2052628 w 2054504"/>
                    <a:gd name="connsiteY5" fmla="*/ 1176915 h 2388599"/>
                    <a:gd name="connsiteX6" fmla="*/ 2008178 w 2054504"/>
                    <a:gd name="connsiteY6" fmla="*/ 1094365 h 2388599"/>
                    <a:gd name="connsiteX7" fmla="*/ 1900228 w 2054504"/>
                    <a:gd name="connsiteY7" fmla="*/ 1113415 h 2388599"/>
                    <a:gd name="connsiteX8" fmla="*/ 1677978 w 2054504"/>
                    <a:gd name="connsiteY8" fmla="*/ 1310265 h 2388599"/>
                    <a:gd name="connsiteX9" fmla="*/ 1493828 w 2054504"/>
                    <a:gd name="connsiteY9" fmla="*/ 1526165 h 2388599"/>
                    <a:gd name="connsiteX10" fmla="*/ 1430328 w 2054504"/>
                    <a:gd name="connsiteY10" fmla="*/ 1469015 h 2388599"/>
                    <a:gd name="connsiteX11" fmla="*/ 1436678 w 2054504"/>
                    <a:gd name="connsiteY11" fmla="*/ 249815 h 2388599"/>
                    <a:gd name="connsiteX12" fmla="*/ 1328728 w 2054504"/>
                    <a:gd name="connsiteY12" fmla="*/ 103765 h 2388599"/>
                    <a:gd name="connsiteX13" fmla="*/ 1208078 w 2054504"/>
                    <a:gd name="connsiteY13" fmla="*/ 224415 h 2388599"/>
                    <a:gd name="connsiteX14" fmla="*/ 1131878 w 2054504"/>
                    <a:gd name="connsiteY14" fmla="*/ 1043565 h 2388599"/>
                    <a:gd name="connsiteX15" fmla="*/ 1081078 w 2054504"/>
                    <a:gd name="connsiteY15" fmla="*/ 1081665 h 2388599"/>
                    <a:gd name="connsiteX16" fmla="*/ 1036628 w 2054504"/>
                    <a:gd name="connsiteY16" fmla="*/ 1030865 h 2388599"/>
                    <a:gd name="connsiteX17" fmla="*/ 1023928 w 2054504"/>
                    <a:gd name="connsiteY17" fmla="*/ 122815 h 2388599"/>
                    <a:gd name="connsiteX18" fmla="*/ 903278 w 2054504"/>
                    <a:gd name="connsiteY18" fmla="*/ 14865 h 2388599"/>
                    <a:gd name="connsiteX19" fmla="*/ 795328 w 2054504"/>
                    <a:gd name="connsiteY19" fmla="*/ 116465 h 2388599"/>
                    <a:gd name="connsiteX20" fmla="*/ 763578 w 2054504"/>
                    <a:gd name="connsiteY20" fmla="*/ 1049915 h 2388599"/>
                    <a:gd name="connsiteX21" fmla="*/ 731828 w 2054504"/>
                    <a:gd name="connsiteY21" fmla="*/ 1088015 h 2388599"/>
                    <a:gd name="connsiteX22" fmla="*/ 693728 w 2054504"/>
                    <a:gd name="connsiteY22" fmla="*/ 1024515 h 2388599"/>
                    <a:gd name="connsiteX23" fmla="*/ 554028 w 2054504"/>
                    <a:gd name="connsiteY23" fmla="*/ 237115 h 2388599"/>
                    <a:gd name="connsiteX24" fmla="*/ 452428 w 2054504"/>
                    <a:gd name="connsiteY24" fmla="*/ 135515 h 2388599"/>
                    <a:gd name="connsiteX25" fmla="*/ 344478 w 2054504"/>
                    <a:gd name="connsiteY25" fmla="*/ 275215 h 2388599"/>
                    <a:gd name="connsiteX26" fmla="*/ 458778 w 2054504"/>
                    <a:gd name="connsiteY26" fmla="*/ 1100715 h 2388599"/>
                    <a:gd name="connsiteX27" fmla="*/ 414328 w 2054504"/>
                    <a:gd name="connsiteY27" fmla="*/ 1183265 h 2388599"/>
                    <a:gd name="connsiteX28" fmla="*/ 363528 w 2054504"/>
                    <a:gd name="connsiteY28" fmla="*/ 1145165 h 2388599"/>
                    <a:gd name="connsiteX29" fmla="*/ 179378 w 2054504"/>
                    <a:gd name="connsiteY29" fmla="*/ 592715 h 2388599"/>
                    <a:gd name="connsiteX30" fmla="*/ 52378 w 2054504"/>
                    <a:gd name="connsiteY30" fmla="*/ 522865 h 2388599"/>
                    <a:gd name="connsiteX31" fmla="*/ 7928 w 2054504"/>
                    <a:gd name="connsiteY31" fmla="*/ 624465 h 2388599"/>
                    <a:gd name="connsiteX32" fmla="*/ 204778 w 2054504"/>
                    <a:gd name="connsiteY32" fmla="*/ 1367415 h 2388599"/>
                    <a:gd name="connsiteX33" fmla="*/ 344478 w 2054504"/>
                    <a:gd name="connsiteY33" fmla="*/ 2192915 h 2388599"/>
                    <a:gd name="connsiteX34" fmla="*/ 560378 w 2054504"/>
                    <a:gd name="connsiteY34" fmla="*/ 2364365 h 2388599"/>
                    <a:gd name="connsiteX35" fmla="*/ 712778 w 2054504"/>
                    <a:gd name="connsiteY35" fmla="*/ 2383415 h 2388599"/>
                    <a:gd name="connsiteX0" fmla="*/ 984279 w 2054504"/>
                    <a:gd name="connsiteY0" fmla="*/ 2345624 h 2388599"/>
                    <a:gd name="connsiteX1" fmla="*/ 1568944 w 2054504"/>
                    <a:gd name="connsiteY1" fmla="*/ 2090695 h 2388599"/>
                    <a:gd name="connsiteX2" fmla="*/ 1684328 w 2054504"/>
                    <a:gd name="connsiteY2" fmla="*/ 1932565 h 2388599"/>
                    <a:gd name="connsiteX3" fmla="*/ 1785928 w 2054504"/>
                    <a:gd name="connsiteY3" fmla="*/ 1691265 h 2388599"/>
                    <a:gd name="connsiteX4" fmla="*/ 1951028 w 2054504"/>
                    <a:gd name="connsiteY4" fmla="*/ 1449965 h 2388599"/>
                    <a:gd name="connsiteX5" fmla="*/ 2052628 w 2054504"/>
                    <a:gd name="connsiteY5" fmla="*/ 1176915 h 2388599"/>
                    <a:gd name="connsiteX6" fmla="*/ 2008178 w 2054504"/>
                    <a:gd name="connsiteY6" fmla="*/ 1094365 h 2388599"/>
                    <a:gd name="connsiteX7" fmla="*/ 1900228 w 2054504"/>
                    <a:gd name="connsiteY7" fmla="*/ 1113415 h 2388599"/>
                    <a:gd name="connsiteX8" fmla="*/ 1677978 w 2054504"/>
                    <a:gd name="connsiteY8" fmla="*/ 1310265 h 2388599"/>
                    <a:gd name="connsiteX9" fmla="*/ 1493828 w 2054504"/>
                    <a:gd name="connsiteY9" fmla="*/ 1526165 h 2388599"/>
                    <a:gd name="connsiteX10" fmla="*/ 1430328 w 2054504"/>
                    <a:gd name="connsiteY10" fmla="*/ 1469015 h 2388599"/>
                    <a:gd name="connsiteX11" fmla="*/ 1436678 w 2054504"/>
                    <a:gd name="connsiteY11" fmla="*/ 249815 h 2388599"/>
                    <a:gd name="connsiteX12" fmla="*/ 1328728 w 2054504"/>
                    <a:gd name="connsiteY12" fmla="*/ 103765 h 2388599"/>
                    <a:gd name="connsiteX13" fmla="*/ 1208078 w 2054504"/>
                    <a:gd name="connsiteY13" fmla="*/ 224415 h 2388599"/>
                    <a:gd name="connsiteX14" fmla="*/ 1131878 w 2054504"/>
                    <a:gd name="connsiteY14" fmla="*/ 1043565 h 2388599"/>
                    <a:gd name="connsiteX15" fmla="*/ 1081078 w 2054504"/>
                    <a:gd name="connsiteY15" fmla="*/ 1081665 h 2388599"/>
                    <a:gd name="connsiteX16" fmla="*/ 1036628 w 2054504"/>
                    <a:gd name="connsiteY16" fmla="*/ 1030865 h 2388599"/>
                    <a:gd name="connsiteX17" fmla="*/ 1023928 w 2054504"/>
                    <a:gd name="connsiteY17" fmla="*/ 122815 h 2388599"/>
                    <a:gd name="connsiteX18" fmla="*/ 903278 w 2054504"/>
                    <a:gd name="connsiteY18" fmla="*/ 14865 h 2388599"/>
                    <a:gd name="connsiteX19" fmla="*/ 795328 w 2054504"/>
                    <a:gd name="connsiteY19" fmla="*/ 116465 h 2388599"/>
                    <a:gd name="connsiteX20" fmla="*/ 763578 w 2054504"/>
                    <a:gd name="connsiteY20" fmla="*/ 1049915 h 2388599"/>
                    <a:gd name="connsiteX21" fmla="*/ 731828 w 2054504"/>
                    <a:gd name="connsiteY21" fmla="*/ 1088015 h 2388599"/>
                    <a:gd name="connsiteX22" fmla="*/ 693728 w 2054504"/>
                    <a:gd name="connsiteY22" fmla="*/ 1024515 h 2388599"/>
                    <a:gd name="connsiteX23" fmla="*/ 554028 w 2054504"/>
                    <a:gd name="connsiteY23" fmla="*/ 237115 h 2388599"/>
                    <a:gd name="connsiteX24" fmla="*/ 452428 w 2054504"/>
                    <a:gd name="connsiteY24" fmla="*/ 135515 h 2388599"/>
                    <a:gd name="connsiteX25" fmla="*/ 344478 w 2054504"/>
                    <a:gd name="connsiteY25" fmla="*/ 275215 h 2388599"/>
                    <a:gd name="connsiteX26" fmla="*/ 458778 w 2054504"/>
                    <a:gd name="connsiteY26" fmla="*/ 1100715 h 2388599"/>
                    <a:gd name="connsiteX27" fmla="*/ 414328 w 2054504"/>
                    <a:gd name="connsiteY27" fmla="*/ 1183265 h 2388599"/>
                    <a:gd name="connsiteX28" fmla="*/ 363528 w 2054504"/>
                    <a:gd name="connsiteY28" fmla="*/ 1145165 h 2388599"/>
                    <a:gd name="connsiteX29" fmla="*/ 179378 w 2054504"/>
                    <a:gd name="connsiteY29" fmla="*/ 592715 h 2388599"/>
                    <a:gd name="connsiteX30" fmla="*/ 52378 w 2054504"/>
                    <a:gd name="connsiteY30" fmla="*/ 522865 h 2388599"/>
                    <a:gd name="connsiteX31" fmla="*/ 7928 w 2054504"/>
                    <a:gd name="connsiteY31" fmla="*/ 624465 h 2388599"/>
                    <a:gd name="connsiteX32" fmla="*/ 204778 w 2054504"/>
                    <a:gd name="connsiteY32" fmla="*/ 1367415 h 2388599"/>
                    <a:gd name="connsiteX33" fmla="*/ 344478 w 2054504"/>
                    <a:gd name="connsiteY33" fmla="*/ 2192915 h 2388599"/>
                    <a:gd name="connsiteX34" fmla="*/ 560378 w 2054504"/>
                    <a:gd name="connsiteY34" fmla="*/ 2364365 h 2388599"/>
                    <a:gd name="connsiteX35" fmla="*/ 712778 w 2054504"/>
                    <a:gd name="connsiteY35" fmla="*/ 2383415 h 2388599"/>
                    <a:gd name="connsiteX0" fmla="*/ 984279 w 2054504"/>
                    <a:gd name="connsiteY0" fmla="*/ 2345624 h 2388599"/>
                    <a:gd name="connsiteX1" fmla="*/ 1420261 w 2054504"/>
                    <a:gd name="connsiteY1" fmla="*/ 2254246 h 2388599"/>
                    <a:gd name="connsiteX2" fmla="*/ 1684328 w 2054504"/>
                    <a:gd name="connsiteY2" fmla="*/ 1932565 h 2388599"/>
                    <a:gd name="connsiteX3" fmla="*/ 1785928 w 2054504"/>
                    <a:gd name="connsiteY3" fmla="*/ 1691265 h 2388599"/>
                    <a:gd name="connsiteX4" fmla="*/ 1951028 w 2054504"/>
                    <a:gd name="connsiteY4" fmla="*/ 1449965 h 2388599"/>
                    <a:gd name="connsiteX5" fmla="*/ 2052628 w 2054504"/>
                    <a:gd name="connsiteY5" fmla="*/ 1176915 h 2388599"/>
                    <a:gd name="connsiteX6" fmla="*/ 2008178 w 2054504"/>
                    <a:gd name="connsiteY6" fmla="*/ 1094365 h 2388599"/>
                    <a:gd name="connsiteX7" fmla="*/ 1900228 w 2054504"/>
                    <a:gd name="connsiteY7" fmla="*/ 1113415 h 2388599"/>
                    <a:gd name="connsiteX8" fmla="*/ 1677978 w 2054504"/>
                    <a:gd name="connsiteY8" fmla="*/ 1310265 h 2388599"/>
                    <a:gd name="connsiteX9" fmla="*/ 1493828 w 2054504"/>
                    <a:gd name="connsiteY9" fmla="*/ 1526165 h 2388599"/>
                    <a:gd name="connsiteX10" fmla="*/ 1430328 w 2054504"/>
                    <a:gd name="connsiteY10" fmla="*/ 1469015 h 2388599"/>
                    <a:gd name="connsiteX11" fmla="*/ 1436678 w 2054504"/>
                    <a:gd name="connsiteY11" fmla="*/ 249815 h 2388599"/>
                    <a:gd name="connsiteX12" fmla="*/ 1328728 w 2054504"/>
                    <a:gd name="connsiteY12" fmla="*/ 103765 h 2388599"/>
                    <a:gd name="connsiteX13" fmla="*/ 1208078 w 2054504"/>
                    <a:gd name="connsiteY13" fmla="*/ 224415 h 2388599"/>
                    <a:gd name="connsiteX14" fmla="*/ 1131878 w 2054504"/>
                    <a:gd name="connsiteY14" fmla="*/ 1043565 h 2388599"/>
                    <a:gd name="connsiteX15" fmla="*/ 1081078 w 2054504"/>
                    <a:gd name="connsiteY15" fmla="*/ 1081665 h 2388599"/>
                    <a:gd name="connsiteX16" fmla="*/ 1036628 w 2054504"/>
                    <a:gd name="connsiteY16" fmla="*/ 1030865 h 2388599"/>
                    <a:gd name="connsiteX17" fmla="*/ 1023928 w 2054504"/>
                    <a:gd name="connsiteY17" fmla="*/ 122815 h 2388599"/>
                    <a:gd name="connsiteX18" fmla="*/ 903278 w 2054504"/>
                    <a:gd name="connsiteY18" fmla="*/ 14865 h 2388599"/>
                    <a:gd name="connsiteX19" fmla="*/ 795328 w 2054504"/>
                    <a:gd name="connsiteY19" fmla="*/ 116465 h 2388599"/>
                    <a:gd name="connsiteX20" fmla="*/ 763578 w 2054504"/>
                    <a:gd name="connsiteY20" fmla="*/ 1049915 h 2388599"/>
                    <a:gd name="connsiteX21" fmla="*/ 731828 w 2054504"/>
                    <a:gd name="connsiteY21" fmla="*/ 1088015 h 2388599"/>
                    <a:gd name="connsiteX22" fmla="*/ 693728 w 2054504"/>
                    <a:gd name="connsiteY22" fmla="*/ 1024515 h 2388599"/>
                    <a:gd name="connsiteX23" fmla="*/ 554028 w 2054504"/>
                    <a:gd name="connsiteY23" fmla="*/ 237115 h 2388599"/>
                    <a:gd name="connsiteX24" fmla="*/ 452428 w 2054504"/>
                    <a:gd name="connsiteY24" fmla="*/ 135515 h 2388599"/>
                    <a:gd name="connsiteX25" fmla="*/ 344478 w 2054504"/>
                    <a:gd name="connsiteY25" fmla="*/ 275215 h 2388599"/>
                    <a:gd name="connsiteX26" fmla="*/ 458778 w 2054504"/>
                    <a:gd name="connsiteY26" fmla="*/ 1100715 h 2388599"/>
                    <a:gd name="connsiteX27" fmla="*/ 414328 w 2054504"/>
                    <a:gd name="connsiteY27" fmla="*/ 1183265 h 2388599"/>
                    <a:gd name="connsiteX28" fmla="*/ 363528 w 2054504"/>
                    <a:gd name="connsiteY28" fmla="*/ 1145165 h 2388599"/>
                    <a:gd name="connsiteX29" fmla="*/ 179378 w 2054504"/>
                    <a:gd name="connsiteY29" fmla="*/ 592715 h 2388599"/>
                    <a:gd name="connsiteX30" fmla="*/ 52378 w 2054504"/>
                    <a:gd name="connsiteY30" fmla="*/ 522865 h 2388599"/>
                    <a:gd name="connsiteX31" fmla="*/ 7928 w 2054504"/>
                    <a:gd name="connsiteY31" fmla="*/ 624465 h 2388599"/>
                    <a:gd name="connsiteX32" fmla="*/ 204778 w 2054504"/>
                    <a:gd name="connsiteY32" fmla="*/ 1367415 h 2388599"/>
                    <a:gd name="connsiteX33" fmla="*/ 344478 w 2054504"/>
                    <a:gd name="connsiteY33" fmla="*/ 2192915 h 2388599"/>
                    <a:gd name="connsiteX34" fmla="*/ 560378 w 2054504"/>
                    <a:gd name="connsiteY34" fmla="*/ 2364365 h 2388599"/>
                    <a:gd name="connsiteX35" fmla="*/ 712778 w 2054504"/>
                    <a:gd name="connsiteY35" fmla="*/ 2383415 h 2388599"/>
                    <a:gd name="connsiteX0" fmla="*/ 709216 w 2054504"/>
                    <a:gd name="connsiteY0" fmla="*/ 2386512 h 2388599"/>
                    <a:gd name="connsiteX1" fmla="*/ 1420261 w 2054504"/>
                    <a:gd name="connsiteY1" fmla="*/ 2254246 h 2388599"/>
                    <a:gd name="connsiteX2" fmla="*/ 1684328 w 2054504"/>
                    <a:gd name="connsiteY2" fmla="*/ 1932565 h 2388599"/>
                    <a:gd name="connsiteX3" fmla="*/ 1785928 w 2054504"/>
                    <a:gd name="connsiteY3" fmla="*/ 1691265 h 2388599"/>
                    <a:gd name="connsiteX4" fmla="*/ 1951028 w 2054504"/>
                    <a:gd name="connsiteY4" fmla="*/ 1449965 h 2388599"/>
                    <a:gd name="connsiteX5" fmla="*/ 2052628 w 2054504"/>
                    <a:gd name="connsiteY5" fmla="*/ 1176915 h 2388599"/>
                    <a:gd name="connsiteX6" fmla="*/ 2008178 w 2054504"/>
                    <a:gd name="connsiteY6" fmla="*/ 1094365 h 2388599"/>
                    <a:gd name="connsiteX7" fmla="*/ 1900228 w 2054504"/>
                    <a:gd name="connsiteY7" fmla="*/ 1113415 h 2388599"/>
                    <a:gd name="connsiteX8" fmla="*/ 1677978 w 2054504"/>
                    <a:gd name="connsiteY8" fmla="*/ 1310265 h 2388599"/>
                    <a:gd name="connsiteX9" fmla="*/ 1493828 w 2054504"/>
                    <a:gd name="connsiteY9" fmla="*/ 1526165 h 2388599"/>
                    <a:gd name="connsiteX10" fmla="*/ 1430328 w 2054504"/>
                    <a:gd name="connsiteY10" fmla="*/ 1469015 h 2388599"/>
                    <a:gd name="connsiteX11" fmla="*/ 1436678 w 2054504"/>
                    <a:gd name="connsiteY11" fmla="*/ 249815 h 2388599"/>
                    <a:gd name="connsiteX12" fmla="*/ 1328728 w 2054504"/>
                    <a:gd name="connsiteY12" fmla="*/ 103765 h 2388599"/>
                    <a:gd name="connsiteX13" fmla="*/ 1208078 w 2054504"/>
                    <a:gd name="connsiteY13" fmla="*/ 224415 h 2388599"/>
                    <a:gd name="connsiteX14" fmla="*/ 1131878 w 2054504"/>
                    <a:gd name="connsiteY14" fmla="*/ 1043565 h 2388599"/>
                    <a:gd name="connsiteX15" fmla="*/ 1081078 w 2054504"/>
                    <a:gd name="connsiteY15" fmla="*/ 1081665 h 2388599"/>
                    <a:gd name="connsiteX16" fmla="*/ 1036628 w 2054504"/>
                    <a:gd name="connsiteY16" fmla="*/ 1030865 h 2388599"/>
                    <a:gd name="connsiteX17" fmla="*/ 1023928 w 2054504"/>
                    <a:gd name="connsiteY17" fmla="*/ 122815 h 2388599"/>
                    <a:gd name="connsiteX18" fmla="*/ 903278 w 2054504"/>
                    <a:gd name="connsiteY18" fmla="*/ 14865 h 2388599"/>
                    <a:gd name="connsiteX19" fmla="*/ 795328 w 2054504"/>
                    <a:gd name="connsiteY19" fmla="*/ 116465 h 2388599"/>
                    <a:gd name="connsiteX20" fmla="*/ 763578 w 2054504"/>
                    <a:gd name="connsiteY20" fmla="*/ 1049915 h 2388599"/>
                    <a:gd name="connsiteX21" fmla="*/ 731828 w 2054504"/>
                    <a:gd name="connsiteY21" fmla="*/ 1088015 h 2388599"/>
                    <a:gd name="connsiteX22" fmla="*/ 693728 w 2054504"/>
                    <a:gd name="connsiteY22" fmla="*/ 1024515 h 2388599"/>
                    <a:gd name="connsiteX23" fmla="*/ 554028 w 2054504"/>
                    <a:gd name="connsiteY23" fmla="*/ 237115 h 2388599"/>
                    <a:gd name="connsiteX24" fmla="*/ 452428 w 2054504"/>
                    <a:gd name="connsiteY24" fmla="*/ 135515 h 2388599"/>
                    <a:gd name="connsiteX25" fmla="*/ 344478 w 2054504"/>
                    <a:gd name="connsiteY25" fmla="*/ 275215 h 2388599"/>
                    <a:gd name="connsiteX26" fmla="*/ 458778 w 2054504"/>
                    <a:gd name="connsiteY26" fmla="*/ 1100715 h 2388599"/>
                    <a:gd name="connsiteX27" fmla="*/ 414328 w 2054504"/>
                    <a:gd name="connsiteY27" fmla="*/ 1183265 h 2388599"/>
                    <a:gd name="connsiteX28" fmla="*/ 363528 w 2054504"/>
                    <a:gd name="connsiteY28" fmla="*/ 1145165 h 2388599"/>
                    <a:gd name="connsiteX29" fmla="*/ 179378 w 2054504"/>
                    <a:gd name="connsiteY29" fmla="*/ 592715 h 2388599"/>
                    <a:gd name="connsiteX30" fmla="*/ 52378 w 2054504"/>
                    <a:gd name="connsiteY30" fmla="*/ 522865 h 2388599"/>
                    <a:gd name="connsiteX31" fmla="*/ 7928 w 2054504"/>
                    <a:gd name="connsiteY31" fmla="*/ 624465 h 2388599"/>
                    <a:gd name="connsiteX32" fmla="*/ 204778 w 2054504"/>
                    <a:gd name="connsiteY32" fmla="*/ 1367415 h 2388599"/>
                    <a:gd name="connsiteX33" fmla="*/ 344478 w 2054504"/>
                    <a:gd name="connsiteY33" fmla="*/ 2192915 h 2388599"/>
                    <a:gd name="connsiteX34" fmla="*/ 560378 w 2054504"/>
                    <a:gd name="connsiteY34" fmla="*/ 2364365 h 2388599"/>
                    <a:gd name="connsiteX35" fmla="*/ 712778 w 2054504"/>
                    <a:gd name="connsiteY35" fmla="*/ 2383415 h 2388599"/>
                    <a:gd name="connsiteX0" fmla="*/ 709216 w 2054504"/>
                    <a:gd name="connsiteY0" fmla="*/ 2386512 h 2388599"/>
                    <a:gd name="connsiteX1" fmla="*/ 1260427 w 2054504"/>
                    <a:gd name="connsiteY1" fmla="*/ 2328588 h 2388599"/>
                    <a:gd name="connsiteX2" fmla="*/ 1684328 w 2054504"/>
                    <a:gd name="connsiteY2" fmla="*/ 1932565 h 2388599"/>
                    <a:gd name="connsiteX3" fmla="*/ 1785928 w 2054504"/>
                    <a:gd name="connsiteY3" fmla="*/ 1691265 h 2388599"/>
                    <a:gd name="connsiteX4" fmla="*/ 1951028 w 2054504"/>
                    <a:gd name="connsiteY4" fmla="*/ 1449965 h 2388599"/>
                    <a:gd name="connsiteX5" fmla="*/ 2052628 w 2054504"/>
                    <a:gd name="connsiteY5" fmla="*/ 1176915 h 2388599"/>
                    <a:gd name="connsiteX6" fmla="*/ 2008178 w 2054504"/>
                    <a:gd name="connsiteY6" fmla="*/ 1094365 h 2388599"/>
                    <a:gd name="connsiteX7" fmla="*/ 1900228 w 2054504"/>
                    <a:gd name="connsiteY7" fmla="*/ 1113415 h 2388599"/>
                    <a:gd name="connsiteX8" fmla="*/ 1677978 w 2054504"/>
                    <a:gd name="connsiteY8" fmla="*/ 1310265 h 2388599"/>
                    <a:gd name="connsiteX9" fmla="*/ 1493828 w 2054504"/>
                    <a:gd name="connsiteY9" fmla="*/ 1526165 h 2388599"/>
                    <a:gd name="connsiteX10" fmla="*/ 1430328 w 2054504"/>
                    <a:gd name="connsiteY10" fmla="*/ 1469015 h 2388599"/>
                    <a:gd name="connsiteX11" fmla="*/ 1436678 w 2054504"/>
                    <a:gd name="connsiteY11" fmla="*/ 249815 h 2388599"/>
                    <a:gd name="connsiteX12" fmla="*/ 1328728 w 2054504"/>
                    <a:gd name="connsiteY12" fmla="*/ 103765 h 2388599"/>
                    <a:gd name="connsiteX13" fmla="*/ 1208078 w 2054504"/>
                    <a:gd name="connsiteY13" fmla="*/ 224415 h 2388599"/>
                    <a:gd name="connsiteX14" fmla="*/ 1131878 w 2054504"/>
                    <a:gd name="connsiteY14" fmla="*/ 1043565 h 2388599"/>
                    <a:gd name="connsiteX15" fmla="*/ 1081078 w 2054504"/>
                    <a:gd name="connsiteY15" fmla="*/ 1081665 h 2388599"/>
                    <a:gd name="connsiteX16" fmla="*/ 1036628 w 2054504"/>
                    <a:gd name="connsiteY16" fmla="*/ 1030865 h 2388599"/>
                    <a:gd name="connsiteX17" fmla="*/ 1023928 w 2054504"/>
                    <a:gd name="connsiteY17" fmla="*/ 122815 h 2388599"/>
                    <a:gd name="connsiteX18" fmla="*/ 903278 w 2054504"/>
                    <a:gd name="connsiteY18" fmla="*/ 14865 h 2388599"/>
                    <a:gd name="connsiteX19" fmla="*/ 795328 w 2054504"/>
                    <a:gd name="connsiteY19" fmla="*/ 116465 h 2388599"/>
                    <a:gd name="connsiteX20" fmla="*/ 763578 w 2054504"/>
                    <a:gd name="connsiteY20" fmla="*/ 1049915 h 2388599"/>
                    <a:gd name="connsiteX21" fmla="*/ 731828 w 2054504"/>
                    <a:gd name="connsiteY21" fmla="*/ 1088015 h 2388599"/>
                    <a:gd name="connsiteX22" fmla="*/ 693728 w 2054504"/>
                    <a:gd name="connsiteY22" fmla="*/ 1024515 h 2388599"/>
                    <a:gd name="connsiteX23" fmla="*/ 554028 w 2054504"/>
                    <a:gd name="connsiteY23" fmla="*/ 237115 h 2388599"/>
                    <a:gd name="connsiteX24" fmla="*/ 452428 w 2054504"/>
                    <a:gd name="connsiteY24" fmla="*/ 135515 h 2388599"/>
                    <a:gd name="connsiteX25" fmla="*/ 344478 w 2054504"/>
                    <a:gd name="connsiteY25" fmla="*/ 275215 h 2388599"/>
                    <a:gd name="connsiteX26" fmla="*/ 458778 w 2054504"/>
                    <a:gd name="connsiteY26" fmla="*/ 1100715 h 2388599"/>
                    <a:gd name="connsiteX27" fmla="*/ 414328 w 2054504"/>
                    <a:gd name="connsiteY27" fmla="*/ 1183265 h 2388599"/>
                    <a:gd name="connsiteX28" fmla="*/ 363528 w 2054504"/>
                    <a:gd name="connsiteY28" fmla="*/ 1145165 h 2388599"/>
                    <a:gd name="connsiteX29" fmla="*/ 179378 w 2054504"/>
                    <a:gd name="connsiteY29" fmla="*/ 592715 h 2388599"/>
                    <a:gd name="connsiteX30" fmla="*/ 52378 w 2054504"/>
                    <a:gd name="connsiteY30" fmla="*/ 522865 h 2388599"/>
                    <a:gd name="connsiteX31" fmla="*/ 7928 w 2054504"/>
                    <a:gd name="connsiteY31" fmla="*/ 624465 h 2388599"/>
                    <a:gd name="connsiteX32" fmla="*/ 204778 w 2054504"/>
                    <a:gd name="connsiteY32" fmla="*/ 1367415 h 2388599"/>
                    <a:gd name="connsiteX33" fmla="*/ 344478 w 2054504"/>
                    <a:gd name="connsiteY33" fmla="*/ 2192915 h 2388599"/>
                    <a:gd name="connsiteX34" fmla="*/ 560378 w 2054504"/>
                    <a:gd name="connsiteY34" fmla="*/ 2364365 h 2388599"/>
                    <a:gd name="connsiteX35" fmla="*/ 712778 w 2054504"/>
                    <a:gd name="connsiteY35" fmla="*/ 2383415 h 2388599"/>
                    <a:gd name="connsiteX0" fmla="*/ 709216 w 2054504"/>
                    <a:gd name="connsiteY0" fmla="*/ 2386512 h 2388599"/>
                    <a:gd name="connsiteX1" fmla="*/ 1260427 w 2054504"/>
                    <a:gd name="connsiteY1" fmla="*/ 2328588 h 2388599"/>
                    <a:gd name="connsiteX2" fmla="*/ 1684328 w 2054504"/>
                    <a:gd name="connsiteY2" fmla="*/ 1932565 h 2388599"/>
                    <a:gd name="connsiteX3" fmla="*/ 1785928 w 2054504"/>
                    <a:gd name="connsiteY3" fmla="*/ 1691265 h 2388599"/>
                    <a:gd name="connsiteX4" fmla="*/ 1951028 w 2054504"/>
                    <a:gd name="connsiteY4" fmla="*/ 1449965 h 2388599"/>
                    <a:gd name="connsiteX5" fmla="*/ 2052628 w 2054504"/>
                    <a:gd name="connsiteY5" fmla="*/ 1176915 h 2388599"/>
                    <a:gd name="connsiteX6" fmla="*/ 2008178 w 2054504"/>
                    <a:gd name="connsiteY6" fmla="*/ 1094365 h 2388599"/>
                    <a:gd name="connsiteX7" fmla="*/ 1900228 w 2054504"/>
                    <a:gd name="connsiteY7" fmla="*/ 1113415 h 2388599"/>
                    <a:gd name="connsiteX8" fmla="*/ 1677978 w 2054504"/>
                    <a:gd name="connsiteY8" fmla="*/ 1310265 h 2388599"/>
                    <a:gd name="connsiteX9" fmla="*/ 1493828 w 2054504"/>
                    <a:gd name="connsiteY9" fmla="*/ 1526165 h 2388599"/>
                    <a:gd name="connsiteX10" fmla="*/ 1430328 w 2054504"/>
                    <a:gd name="connsiteY10" fmla="*/ 1469015 h 2388599"/>
                    <a:gd name="connsiteX11" fmla="*/ 1436678 w 2054504"/>
                    <a:gd name="connsiteY11" fmla="*/ 249815 h 2388599"/>
                    <a:gd name="connsiteX12" fmla="*/ 1328728 w 2054504"/>
                    <a:gd name="connsiteY12" fmla="*/ 103765 h 2388599"/>
                    <a:gd name="connsiteX13" fmla="*/ 1208078 w 2054504"/>
                    <a:gd name="connsiteY13" fmla="*/ 224415 h 2388599"/>
                    <a:gd name="connsiteX14" fmla="*/ 1131878 w 2054504"/>
                    <a:gd name="connsiteY14" fmla="*/ 1043565 h 2388599"/>
                    <a:gd name="connsiteX15" fmla="*/ 1081078 w 2054504"/>
                    <a:gd name="connsiteY15" fmla="*/ 1081665 h 2388599"/>
                    <a:gd name="connsiteX16" fmla="*/ 1036628 w 2054504"/>
                    <a:gd name="connsiteY16" fmla="*/ 1030865 h 2388599"/>
                    <a:gd name="connsiteX17" fmla="*/ 1023928 w 2054504"/>
                    <a:gd name="connsiteY17" fmla="*/ 122815 h 2388599"/>
                    <a:gd name="connsiteX18" fmla="*/ 903278 w 2054504"/>
                    <a:gd name="connsiteY18" fmla="*/ 14865 h 2388599"/>
                    <a:gd name="connsiteX19" fmla="*/ 795328 w 2054504"/>
                    <a:gd name="connsiteY19" fmla="*/ 116465 h 2388599"/>
                    <a:gd name="connsiteX20" fmla="*/ 763578 w 2054504"/>
                    <a:gd name="connsiteY20" fmla="*/ 1049915 h 2388599"/>
                    <a:gd name="connsiteX21" fmla="*/ 731828 w 2054504"/>
                    <a:gd name="connsiteY21" fmla="*/ 1088015 h 2388599"/>
                    <a:gd name="connsiteX22" fmla="*/ 693728 w 2054504"/>
                    <a:gd name="connsiteY22" fmla="*/ 1024515 h 2388599"/>
                    <a:gd name="connsiteX23" fmla="*/ 554028 w 2054504"/>
                    <a:gd name="connsiteY23" fmla="*/ 237115 h 2388599"/>
                    <a:gd name="connsiteX24" fmla="*/ 452428 w 2054504"/>
                    <a:gd name="connsiteY24" fmla="*/ 135515 h 2388599"/>
                    <a:gd name="connsiteX25" fmla="*/ 344478 w 2054504"/>
                    <a:gd name="connsiteY25" fmla="*/ 275215 h 2388599"/>
                    <a:gd name="connsiteX26" fmla="*/ 458778 w 2054504"/>
                    <a:gd name="connsiteY26" fmla="*/ 1100715 h 2388599"/>
                    <a:gd name="connsiteX27" fmla="*/ 414328 w 2054504"/>
                    <a:gd name="connsiteY27" fmla="*/ 1183265 h 2388599"/>
                    <a:gd name="connsiteX28" fmla="*/ 363528 w 2054504"/>
                    <a:gd name="connsiteY28" fmla="*/ 1145165 h 2388599"/>
                    <a:gd name="connsiteX29" fmla="*/ 179378 w 2054504"/>
                    <a:gd name="connsiteY29" fmla="*/ 592715 h 2388599"/>
                    <a:gd name="connsiteX30" fmla="*/ 52378 w 2054504"/>
                    <a:gd name="connsiteY30" fmla="*/ 522865 h 2388599"/>
                    <a:gd name="connsiteX31" fmla="*/ 7928 w 2054504"/>
                    <a:gd name="connsiteY31" fmla="*/ 624465 h 2388599"/>
                    <a:gd name="connsiteX32" fmla="*/ 204778 w 2054504"/>
                    <a:gd name="connsiteY32" fmla="*/ 1367415 h 2388599"/>
                    <a:gd name="connsiteX33" fmla="*/ 344478 w 2054504"/>
                    <a:gd name="connsiteY33" fmla="*/ 2192915 h 2388599"/>
                    <a:gd name="connsiteX34" fmla="*/ 560378 w 2054504"/>
                    <a:gd name="connsiteY34" fmla="*/ 2364365 h 2388599"/>
                    <a:gd name="connsiteX35" fmla="*/ 712778 w 2054504"/>
                    <a:gd name="connsiteY35" fmla="*/ 2383415 h 2388599"/>
                    <a:gd name="connsiteX0" fmla="*/ 709216 w 2054504"/>
                    <a:gd name="connsiteY0" fmla="*/ 2386512 h 2388599"/>
                    <a:gd name="connsiteX1" fmla="*/ 963061 w 2054504"/>
                    <a:gd name="connsiteY1" fmla="*/ 2365759 h 2388599"/>
                    <a:gd name="connsiteX2" fmla="*/ 1260427 w 2054504"/>
                    <a:gd name="connsiteY2" fmla="*/ 2328588 h 2388599"/>
                    <a:gd name="connsiteX3" fmla="*/ 1684328 w 2054504"/>
                    <a:gd name="connsiteY3" fmla="*/ 1932565 h 2388599"/>
                    <a:gd name="connsiteX4" fmla="*/ 1785928 w 2054504"/>
                    <a:gd name="connsiteY4" fmla="*/ 1691265 h 2388599"/>
                    <a:gd name="connsiteX5" fmla="*/ 1951028 w 2054504"/>
                    <a:gd name="connsiteY5" fmla="*/ 1449965 h 2388599"/>
                    <a:gd name="connsiteX6" fmla="*/ 2052628 w 2054504"/>
                    <a:gd name="connsiteY6" fmla="*/ 1176915 h 2388599"/>
                    <a:gd name="connsiteX7" fmla="*/ 2008178 w 2054504"/>
                    <a:gd name="connsiteY7" fmla="*/ 1094365 h 2388599"/>
                    <a:gd name="connsiteX8" fmla="*/ 1900228 w 2054504"/>
                    <a:gd name="connsiteY8" fmla="*/ 1113415 h 2388599"/>
                    <a:gd name="connsiteX9" fmla="*/ 1677978 w 2054504"/>
                    <a:gd name="connsiteY9" fmla="*/ 1310265 h 2388599"/>
                    <a:gd name="connsiteX10" fmla="*/ 1493828 w 2054504"/>
                    <a:gd name="connsiteY10" fmla="*/ 1526165 h 2388599"/>
                    <a:gd name="connsiteX11" fmla="*/ 1430328 w 2054504"/>
                    <a:gd name="connsiteY11" fmla="*/ 1469015 h 2388599"/>
                    <a:gd name="connsiteX12" fmla="*/ 1436678 w 2054504"/>
                    <a:gd name="connsiteY12" fmla="*/ 249815 h 2388599"/>
                    <a:gd name="connsiteX13" fmla="*/ 1328728 w 2054504"/>
                    <a:gd name="connsiteY13" fmla="*/ 103765 h 2388599"/>
                    <a:gd name="connsiteX14" fmla="*/ 1208078 w 2054504"/>
                    <a:gd name="connsiteY14" fmla="*/ 224415 h 2388599"/>
                    <a:gd name="connsiteX15" fmla="*/ 1131878 w 2054504"/>
                    <a:gd name="connsiteY15" fmla="*/ 1043565 h 2388599"/>
                    <a:gd name="connsiteX16" fmla="*/ 1081078 w 2054504"/>
                    <a:gd name="connsiteY16" fmla="*/ 1081665 h 2388599"/>
                    <a:gd name="connsiteX17" fmla="*/ 1036628 w 2054504"/>
                    <a:gd name="connsiteY17" fmla="*/ 1030865 h 2388599"/>
                    <a:gd name="connsiteX18" fmla="*/ 1023928 w 2054504"/>
                    <a:gd name="connsiteY18" fmla="*/ 122815 h 2388599"/>
                    <a:gd name="connsiteX19" fmla="*/ 903278 w 2054504"/>
                    <a:gd name="connsiteY19" fmla="*/ 14865 h 2388599"/>
                    <a:gd name="connsiteX20" fmla="*/ 795328 w 2054504"/>
                    <a:gd name="connsiteY20" fmla="*/ 116465 h 2388599"/>
                    <a:gd name="connsiteX21" fmla="*/ 763578 w 2054504"/>
                    <a:gd name="connsiteY21" fmla="*/ 1049915 h 2388599"/>
                    <a:gd name="connsiteX22" fmla="*/ 731828 w 2054504"/>
                    <a:gd name="connsiteY22" fmla="*/ 1088015 h 2388599"/>
                    <a:gd name="connsiteX23" fmla="*/ 693728 w 2054504"/>
                    <a:gd name="connsiteY23" fmla="*/ 1024515 h 2388599"/>
                    <a:gd name="connsiteX24" fmla="*/ 554028 w 2054504"/>
                    <a:gd name="connsiteY24" fmla="*/ 237115 h 2388599"/>
                    <a:gd name="connsiteX25" fmla="*/ 452428 w 2054504"/>
                    <a:gd name="connsiteY25" fmla="*/ 135515 h 2388599"/>
                    <a:gd name="connsiteX26" fmla="*/ 344478 w 2054504"/>
                    <a:gd name="connsiteY26" fmla="*/ 275215 h 2388599"/>
                    <a:gd name="connsiteX27" fmla="*/ 458778 w 2054504"/>
                    <a:gd name="connsiteY27" fmla="*/ 1100715 h 2388599"/>
                    <a:gd name="connsiteX28" fmla="*/ 414328 w 2054504"/>
                    <a:gd name="connsiteY28" fmla="*/ 1183265 h 2388599"/>
                    <a:gd name="connsiteX29" fmla="*/ 363528 w 2054504"/>
                    <a:gd name="connsiteY29" fmla="*/ 1145165 h 2388599"/>
                    <a:gd name="connsiteX30" fmla="*/ 179378 w 2054504"/>
                    <a:gd name="connsiteY30" fmla="*/ 592715 h 2388599"/>
                    <a:gd name="connsiteX31" fmla="*/ 52378 w 2054504"/>
                    <a:gd name="connsiteY31" fmla="*/ 522865 h 2388599"/>
                    <a:gd name="connsiteX32" fmla="*/ 7928 w 2054504"/>
                    <a:gd name="connsiteY32" fmla="*/ 624465 h 2388599"/>
                    <a:gd name="connsiteX33" fmla="*/ 204778 w 2054504"/>
                    <a:gd name="connsiteY33" fmla="*/ 1367415 h 2388599"/>
                    <a:gd name="connsiteX34" fmla="*/ 344478 w 2054504"/>
                    <a:gd name="connsiteY34" fmla="*/ 2192915 h 2388599"/>
                    <a:gd name="connsiteX35" fmla="*/ 560378 w 2054504"/>
                    <a:gd name="connsiteY35" fmla="*/ 2364365 h 2388599"/>
                    <a:gd name="connsiteX36" fmla="*/ 712778 w 2054504"/>
                    <a:gd name="connsiteY36" fmla="*/ 2383415 h 2388599"/>
                    <a:gd name="connsiteX0" fmla="*/ 709216 w 2054504"/>
                    <a:gd name="connsiteY0" fmla="*/ 2386512 h 2388599"/>
                    <a:gd name="connsiteX1" fmla="*/ 963061 w 2054504"/>
                    <a:gd name="connsiteY1" fmla="*/ 2343456 h 2388599"/>
                    <a:gd name="connsiteX2" fmla="*/ 1260427 w 2054504"/>
                    <a:gd name="connsiteY2" fmla="*/ 2328588 h 2388599"/>
                    <a:gd name="connsiteX3" fmla="*/ 1684328 w 2054504"/>
                    <a:gd name="connsiteY3" fmla="*/ 1932565 h 2388599"/>
                    <a:gd name="connsiteX4" fmla="*/ 1785928 w 2054504"/>
                    <a:gd name="connsiteY4" fmla="*/ 1691265 h 2388599"/>
                    <a:gd name="connsiteX5" fmla="*/ 1951028 w 2054504"/>
                    <a:gd name="connsiteY5" fmla="*/ 1449965 h 2388599"/>
                    <a:gd name="connsiteX6" fmla="*/ 2052628 w 2054504"/>
                    <a:gd name="connsiteY6" fmla="*/ 1176915 h 2388599"/>
                    <a:gd name="connsiteX7" fmla="*/ 2008178 w 2054504"/>
                    <a:gd name="connsiteY7" fmla="*/ 1094365 h 2388599"/>
                    <a:gd name="connsiteX8" fmla="*/ 1900228 w 2054504"/>
                    <a:gd name="connsiteY8" fmla="*/ 1113415 h 2388599"/>
                    <a:gd name="connsiteX9" fmla="*/ 1677978 w 2054504"/>
                    <a:gd name="connsiteY9" fmla="*/ 1310265 h 2388599"/>
                    <a:gd name="connsiteX10" fmla="*/ 1493828 w 2054504"/>
                    <a:gd name="connsiteY10" fmla="*/ 1526165 h 2388599"/>
                    <a:gd name="connsiteX11" fmla="*/ 1430328 w 2054504"/>
                    <a:gd name="connsiteY11" fmla="*/ 1469015 h 2388599"/>
                    <a:gd name="connsiteX12" fmla="*/ 1436678 w 2054504"/>
                    <a:gd name="connsiteY12" fmla="*/ 249815 h 2388599"/>
                    <a:gd name="connsiteX13" fmla="*/ 1328728 w 2054504"/>
                    <a:gd name="connsiteY13" fmla="*/ 103765 h 2388599"/>
                    <a:gd name="connsiteX14" fmla="*/ 1208078 w 2054504"/>
                    <a:gd name="connsiteY14" fmla="*/ 224415 h 2388599"/>
                    <a:gd name="connsiteX15" fmla="*/ 1131878 w 2054504"/>
                    <a:gd name="connsiteY15" fmla="*/ 1043565 h 2388599"/>
                    <a:gd name="connsiteX16" fmla="*/ 1081078 w 2054504"/>
                    <a:gd name="connsiteY16" fmla="*/ 1081665 h 2388599"/>
                    <a:gd name="connsiteX17" fmla="*/ 1036628 w 2054504"/>
                    <a:gd name="connsiteY17" fmla="*/ 1030865 h 2388599"/>
                    <a:gd name="connsiteX18" fmla="*/ 1023928 w 2054504"/>
                    <a:gd name="connsiteY18" fmla="*/ 122815 h 2388599"/>
                    <a:gd name="connsiteX19" fmla="*/ 903278 w 2054504"/>
                    <a:gd name="connsiteY19" fmla="*/ 14865 h 2388599"/>
                    <a:gd name="connsiteX20" fmla="*/ 795328 w 2054504"/>
                    <a:gd name="connsiteY20" fmla="*/ 116465 h 2388599"/>
                    <a:gd name="connsiteX21" fmla="*/ 763578 w 2054504"/>
                    <a:gd name="connsiteY21" fmla="*/ 1049915 h 2388599"/>
                    <a:gd name="connsiteX22" fmla="*/ 731828 w 2054504"/>
                    <a:gd name="connsiteY22" fmla="*/ 1088015 h 2388599"/>
                    <a:gd name="connsiteX23" fmla="*/ 693728 w 2054504"/>
                    <a:gd name="connsiteY23" fmla="*/ 1024515 h 2388599"/>
                    <a:gd name="connsiteX24" fmla="*/ 554028 w 2054504"/>
                    <a:gd name="connsiteY24" fmla="*/ 237115 h 2388599"/>
                    <a:gd name="connsiteX25" fmla="*/ 452428 w 2054504"/>
                    <a:gd name="connsiteY25" fmla="*/ 135515 h 2388599"/>
                    <a:gd name="connsiteX26" fmla="*/ 344478 w 2054504"/>
                    <a:gd name="connsiteY26" fmla="*/ 275215 h 2388599"/>
                    <a:gd name="connsiteX27" fmla="*/ 458778 w 2054504"/>
                    <a:gd name="connsiteY27" fmla="*/ 1100715 h 2388599"/>
                    <a:gd name="connsiteX28" fmla="*/ 414328 w 2054504"/>
                    <a:gd name="connsiteY28" fmla="*/ 1183265 h 2388599"/>
                    <a:gd name="connsiteX29" fmla="*/ 363528 w 2054504"/>
                    <a:gd name="connsiteY29" fmla="*/ 1145165 h 2388599"/>
                    <a:gd name="connsiteX30" fmla="*/ 179378 w 2054504"/>
                    <a:gd name="connsiteY30" fmla="*/ 592715 h 2388599"/>
                    <a:gd name="connsiteX31" fmla="*/ 52378 w 2054504"/>
                    <a:gd name="connsiteY31" fmla="*/ 522865 h 2388599"/>
                    <a:gd name="connsiteX32" fmla="*/ 7928 w 2054504"/>
                    <a:gd name="connsiteY32" fmla="*/ 624465 h 2388599"/>
                    <a:gd name="connsiteX33" fmla="*/ 204778 w 2054504"/>
                    <a:gd name="connsiteY33" fmla="*/ 1367415 h 2388599"/>
                    <a:gd name="connsiteX34" fmla="*/ 344478 w 2054504"/>
                    <a:gd name="connsiteY34" fmla="*/ 2192915 h 2388599"/>
                    <a:gd name="connsiteX35" fmla="*/ 560378 w 2054504"/>
                    <a:gd name="connsiteY35" fmla="*/ 2364365 h 2388599"/>
                    <a:gd name="connsiteX36" fmla="*/ 712778 w 2054504"/>
                    <a:gd name="connsiteY36" fmla="*/ 2383415 h 2388599"/>
                    <a:gd name="connsiteX0" fmla="*/ 709216 w 2054504"/>
                    <a:gd name="connsiteY0" fmla="*/ 2386512 h 2388599"/>
                    <a:gd name="connsiteX1" fmla="*/ 963061 w 2054504"/>
                    <a:gd name="connsiteY1" fmla="*/ 2343456 h 2388599"/>
                    <a:gd name="connsiteX2" fmla="*/ 1305032 w 2054504"/>
                    <a:gd name="connsiteY2" fmla="*/ 2317437 h 2388599"/>
                    <a:gd name="connsiteX3" fmla="*/ 1684328 w 2054504"/>
                    <a:gd name="connsiteY3" fmla="*/ 1932565 h 2388599"/>
                    <a:gd name="connsiteX4" fmla="*/ 1785928 w 2054504"/>
                    <a:gd name="connsiteY4" fmla="*/ 1691265 h 2388599"/>
                    <a:gd name="connsiteX5" fmla="*/ 1951028 w 2054504"/>
                    <a:gd name="connsiteY5" fmla="*/ 1449965 h 2388599"/>
                    <a:gd name="connsiteX6" fmla="*/ 2052628 w 2054504"/>
                    <a:gd name="connsiteY6" fmla="*/ 1176915 h 2388599"/>
                    <a:gd name="connsiteX7" fmla="*/ 2008178 w 2054504"/>
                    <a:gd name="connsiteY7" fmla="*/ 1094365 h 2388599"/>
                    <a:gd name="connsiteX8" fmla="*/ 1900228 w 2054504"/>
                    <a:gd name="connsiteY8" fmla="*/ 1113415 h 2388599"/>
                    <a:gd name="connsiteX9" fmla="*/ 1677978 w 2054504"/>
                    <a:gd name="connsiteY9" fmla="*/ 1310265 h 2388599"/>
                    <a:gd name="connsiteX10" fmla="*/ 1493828 w 2054504"/>
                    <a:gd name="connsiteY10" fmla="*/ 1526165 h 2388599"/>
                    <a:gd name="connsiteX11" fmla="*/ 1430328 w 2054504"/>
                    <a:gd name="connsiteY11" fmla="*/ 1469015 h 2388599"/>
                    <a:gd name="connsiteX12" fmla="*/ 1436678 w 2054504"/>
                    <a:gd name="connsiteY12" fmla="*/ 249815 h 2388599"/>
                    <a:gd name="connsiteX13" fmla="*/ 1328728 w 2054504"/>
                    <a:gd name="connsiteY13" fmla="*/ 103765 h 2388599"/>
                    <a:gd name="connsiteX14" fmla="*/ 1208078 w 2054504"/>
                    <a:gd name="connsiteY14" fmla="*/ 224415 h 2388599"/>
                    <a:gd name="connsiteX15" fmla="*/ 1131878 w 2054504"/>
                    <a:gd name="connsiteY15" fmla="*/ 1043565 h 2388599"/>
                    <a:gd name="connsiteX16" fmla="*/ 1081078 w 2054504"/>
                    <a:gd name="connsiteY16" fmla="*/ 1081665 h 2388599"/>
                    <a:gd name="connsiteX17" fmla="*/ 1036628 w 2054504"/>
                    <a:gd name="connsiteY17" fmla="*/ 1030865 h 2388599"/>
                    <a:gd name="connsiteX18" fmla="*/ 1023928 w 2054504"/>
                    <a:gd name="connsiteY18" fmla="*/ 122815 h 2388599"/>
                    <a:gd name="connsiteX19" fmla="*/ 903278 w 2054504"/>
                    <a:gd name="connsiteY19" fmla="*/ 14865 h 2388599"/>
                    <a:gd name="connsiteX20" fmla="*/ 795328 w 2054504"/>
                    <a:gd name="connsiteY20" fmla="*/ 116465 h 2388599"/>
                    <a:gd name="connsiteX21" fmla="*/ 763578 w 2054504"/>
                    <a:gd name="connsiteY21" fmla="*/ 1049915 h 2388599"/>
                    <a:gd name="connsiteX22" fmla="*/ 731828 w 2054504"/>
                    <a:gd name="connsiteY22" fmla="*/ 1088015 h 2388599"/>
                    <a:gd name="connsiteX23" fmla="*/ 693728 w 2054504"/>
                    <a:gd name="connsiteY23" fmla="*/ 1024515 h 2388599"/>
                    <a:gd name="connsiteX24" fmla="*/ 554028 w 2054504"/>
                    <a:gd name="connsiteY24" fmla="*/ 237115 h 2388599"/>
                    <a:gd name="connsiteX25" fmla="*/ 452428 w 2054504"/>
                    <a:gd name="connsiteY25" fmla="*/ 135515 h 2388599"/>
                    <a:gd name="connsiteX26" fmla="*/ 344478 w 2054504"/>
                    <a:gd name="connsiteY26" fmla="*/ 275215 h 2388599"/>
                    <a:gd name="connsiteX27" fmla="*/ 458778 w 2054504"/>
                    <a:gd name="connsiteY27" fmla="*/ 1100715 h 2388599"/>
                    <a:gd name="connsiteX28" fmla="*/ 414328 w 2054504"/>
                    <a:gd name="connsiteY28" fmla="*/ 1183265 h 2388599"/>
                    <a:gd name="connsiteX29" fmla="*/ 363528 w 2054504"/>
                    <a:gd name="connsiteY29" fmla="*/ 1145165 h 2388599"/>
                    <a:gd name="connsiteX30" fmla="*/ 179378 w 2054504"/>
                    <a:gd name="connsiteY30" fmla="*/ 592715 h 2388599"/>
                    <a:gd name="connsiteX31" fmla="*/ 52378 w 2054504"/>
                    <a:gd name="connsiteY31" fmla="*/ 522865 h 2388599"/>
                    <a:gd name="connsiteX32" fmla="*/ 7928 w 2054504"/>
                    <a:gd name="connsiteY32" fmla="*/ 624465 h 2388599"/>
                    <a:gd name="connsiteX33" fmla="*/ 204778 w 2054504"/>
                    <a:gd name="connsiteY33" fmla="*/ 1367415 h 2388599"/>
                    <a:gd name="connsiteX34" fmla="*/ 344478 w 2054504"/>
                    <a:gd name="connsiteY34" fmla="*/ 2192915 h 2388599"/>
                    <a:gd name="connsiteX35" fmla="*/ 560378 w 2054504"/>
                    <a:gd name="connsiteY35" fmla="*/ 2364365 h 2388599"/>
                    <a:gd name="connsiteX36" fmla="*/ 712778 w 2054504"/>
                    <a:gd name="connsiteY36" fmla="*/ 2383415 h 2388599"/>
                    <a:gd name="connsiteX0" fmla="*/ 709216 w 2054504"/>
                    <a:gd name="connsiteY0" fmla="*/ 2386512 h 2388599"/>
                    <a:gd name="connsiteX1" fmla="*/ 963061 w 2054504"/>
                    <a:gd name="connsiteY1" fmla="*/ 2343456 h 2388599"/>
                    <a:gd name="connsiteX2" fmla="*/ 1305032 w 2054504"/>
                    <a:gd name="connsiteY2" fmla="*/ 2317437 h 2388599"/>
                    <a:gd name="connsiteX3" fmla="*/ 1684328 w 2054504"/>
                    <a:gd name="connsiteY3" fmla="*/ 1932565 h 2388599"/>
                    <a:gd name="connsiteX4" fmla="*/ 1785928 w 2054504"/>
                    <a:gd name="connsiteY4" fmla="*/ 1691265 h 2388599"/>
                    <a:gd name="connsiteX5" fmla="*/ 1951028 w 2054504"/>
                    <a:gd name="connsiteY5" fmla="*/ 1449965 h 2388599"/>
                    <a:gd name="connsiteX6" fmla="*/ 2052628 w 2054504"/>
                    <a:gd name="connsiteY6" fmla="*/ 1176915 h 2388599"/>
                    <a:gd name="connsiteX7" fmla="*/ 2008178 w 2054504"/>
                    <a:gd name="connsiteY7" fmla="*/ 1094365 h 2388599"/>
                    <a:gd name="connsiteX8" fmla="*/ 1900228 w 2054504"/>
                    <a:gd name="connsiteY8" fmla="*/ 1113415 h 2388599"/>
                    <a:gd name="connsiteX9" fmla="*/ 1677978 w 2054504"/>
                    <a:gd name="connsiteY9" fmla="*/ 1310265 h 2388599"/>
                    <a:gd name="connsiteX10" fmla="*/ 1493828 w 2054504"/>
                    <a:gd name="connsiteY10" fmla="*/ 1526165 h 2388599"/>
                    <a:gd name="connsiteX11" fmla="*/ 1430328 w 2054504"/>
                    <a:gd name="connsiteY11" fmla="*/ 1469015 h 2388599"/>
                    <a:gd name="connsiteX12" fmla="*/ 1436678 w 2054504"/>
                    <a:gd name="connsiteY12" fmla="*/ 249815 h 2388599"/>
                    <a:gd name="connsiteX13" fmla="*/ 1328728 w 2054504"/>
                    <a:gd name="connsiteY13" fmla="*/ 103765 h 2388599"/>
                    <a:gd name="connsiteX14" fmla="*/ 1208078 w 2054504"/>
                    <a:gd name="connsiteY14" fmla="*/ 224415 h 2388599"/>
                    <a:gd name="connsiteX15" fmla="*/ 1131878 w 2054504"/>
                    <a:gd name="connsiteY15" fmla="*/ 1043565 h 2388599"/>
                    <a:gd name="connsiteX16" fmla="*/ 1081078 w 2054504"/>
                    <a:gd name="connsiteY16" fmla="*/ 1081665 h 2388599"/>
                    <a:gd name="connsiteX17" fmla="*/ 1036628 w 2054504"/>
                    <a:gd name="connsiteY17" fmla="*/ 1030865 h 2388599"/>
                    <a:gd name="connsiteX18" fmla="*/ 1023928 w 2054504"/>
                    <a:gd name="connsiteY18" fmla="*/ 122815 h 2388599"/>
                    <a:gd name="connsiteX19" fmla="*/ 903278 w 2054504"/>
                    <a:gd name="connsiteY19" fmla="*/ 14865 h 2388599"/>
                    <a:gd name="connsiteX20" fmla="*/ 795328 w 2054504"/>
                    <a:gd name="connsiteY20" fmla="*/ 116465 h 2388599"/>
                    <a:gd name="connsiteX21" fmla="*/ 763578 w 2054504"/>
                    <a:gd name="connsiteY21" fmla="*/ 1049915 h 2388599"/>
                    <a:gd name="connsiteX22" fmla="*/ 731828 w 2054504"/>
                    <a:gd name="connsiteY22" fmla="*/ 1088015 h 2388599"/>
                    <a:gd name="connsiteX23" fmla="*/ 693728 w 2054504"/>
                    <a:gd name="connsiteY23" fmla="*/ 1024515 h 2388599"/>
                    <a:gd name="connsiteX24" fmla="*/ 554028 w 2054504"/>
                    <a:gd name="connsiteY24" fmla="*/ 237115 h 2388599"/>
                    <a:gd name="connsiteX25" fmla="*/ 452428 w 2054504"/>
                    <a:gd name="connsiteY25" fmla="*/ 135515 h 2388599"/>
                    <a:gd name="connsiteX26" fmla="*/ 344478 w 2054504"/>
                    <a:gd name="connsiteY26" fmla="*/ 275215 h 2388599"/>
                    <a:gd name="connsiteX27" fmla="*/ 458778 w 2054504"/>
                    <a:gd name="connsiteY27" fmla="*/ 1100715 h 2388599"/>
                    <a:gd name="connsiteX28" fmla="*/ 414328 w 2054504"/>
                    <a:gd name="connsiteY28" fmla="*/ 1183265 h 2388599"/>
                    <a:gd name="connsiteX29" fmla="*/ 363528 w 2054504"/>
                    <a:gd name="connsiteY29" fmla="*/ 1145165 h 2388599"/>
                    <a:gd name="connsiteX30" fmla="*/ 179378 w 2054504"/>
                    <a:gd name="connsiteY30" fmla="*/ 592715 h 2388599"/>
                    <a:gd name="connsiteX31" fmla="*/ 52378 w 2054504"/>
                    <a:gd name="connsiteY31" fmla="*/ 522865 h 2388599"/>
                    <a:gd name="connsiteX32" fmla="*/ 7928 w 2054504"/>
                    <a:gd name="connsiteY32" fmla="*/ 624465 h 2388599"/>
                    <a:gd name="connsiteX33" fmla="*/ 204778 w 2054504"/>
                    <a:gd name="connsiteY33" fmla="*/ 1367415 h 2388599"/>
                    <a:gd name="connsiteX34" fmla="*/ 344478 w 2054504"/>
                    <a:gd name="connsiteY34" fmla="*/ 2192915 h 2388599"/>
                    <a:gd name="connsiteX35" fmla="*/ 560378 w 2054504"/>
                    <a:gd name="connsiteY35" fmla="*/ 2364365 h 2388599"/>
                    <a:gd name="connsiteX36" fmla="*/ 712778 w 2054504"/>
                    <a:gd name="connsiteY36" fmla="*/ 2383415 h 2388599"/>
                    <a:gd name="connsiteX0" fmla="*/ 709216 w 2054504"/>
                    <a:gd name="connsiteY0" fmla="*/ 2386512 h 2388599"/>
                    <a:gd name="connsiteX1" fmla="*/ 963061 w 2054504"/>
                    <a:gd name="connsiteY1" fmla="*/ 2343456 h 2388599"/>
                    <a:gd name="connsiteX2" fmla="*/ 1305032 w 2054504"/>
                    <a:gd name="connsiteY2" fmla="*/ 2317437 h 2388599"/>
                    <a:gd name="connsiteX3" fmla="*/ 1654592 w 2054504"/>
                    <a:gd name="connsiteY3" fmla="*/ 1928848 h 2388599"/>
                    <a:gd name="connsiteX4" fmla="*/ 1785928 w 2054504"/>
                    <a:gd name="connsiteY4" fmla="*/ 1691265 h 2388599"/>
                    <a:gd name="connsiteX5" fmla="*/ 1951028 w 2054504"/>
                    <a:gd name="connsiteY5" fmla="*/ 1449965 h 2388599"/>
                    <a:gd name="connsiteX6" fmla="*/ 2052628 w 2054504"/>
                    <a:gd name="connsiteY6" fmla="*/ 1176915 h 2388599"/>
                    <a:gd name="connsiteX7" fmla="*/ 2008178 w 2054504"/>
                    <a:gd name="connsiteY7" fmla="*/ 1094365 h 2388599"/>
                    <a:gd name="connsiteX8" fmla="*/ 1900228 w 2054504"/>
                    <a:gd name="connsiteY8" fmla="*/ 1113415 h 2388599"/>
                    <a:gd name="connsiteX9" fmla="*/ 1677978 w 2054504"/>
                    <a:gd name="connsiteY9" fmla="*/ 1310265 h 2388599"/>
                    <a:gd name="connsiteX10" fmla="*/ 1493828 w 2054504"/>
                    <a:gd name="connsiteY10" fmla="*/ 1526165 h 2388599"/>
                    <a:gd name="connsiteX11" fmla="*/ 1430328 w 2054504"/>
                    <a:gd name="connsiteY11" fmla="*/ 1469015 h 2388599"/>
                    <a:gd name="connsiteX12" fmla="*/ 1436678 w 2054504"/>
                    <a:gd name="connsiteY12" fmla="*/ 249815 h 2388599"/>
                    <a:gd name="connsiteX13" fmla="*/ 1328728 w 2054504"/>
                    <a:gd name="connsiteY13" fmla="*/ 103765 h 2388599"/>
                    <a:gd name="connsiteX14" fmla="*/ 1208078 w 2054504"/>
                    <a:gd name="connsiteY14" fmla="*/ 224415 h 2388599"/>
                    <a:gd name="connsiteX15" fmla="*/ 1131878 w 2054504"/>
                    <a:gd name="connsiteY15" fmla="*/ 1043565 h 2388599"/>
                    <a:gd name="connsiteX16" fmla="*/ 1081078 w 2054504"/>
                    <a:gd name="connsiteY16" fmla="*/ 1081665 h 2388599"/>
                    <a:gd name="connsiteX17" fmla="*/ 1036628 w 2054504"/>
                    <a:gd name="connsiteY17" fmla="*/ 1030865 h 2388599"/>
                    <a:gd name="connsiteX18" fmla="*/ 1023928 w 2054504"/>
                    <a:gd name="connsiteY18" fmla="*/ 122815 h 2388599"/>
                    <a:gd name="connsiteX19" fmla="*/ 903278 w 2054504"/>
                    <a:gd name="connsiteY19" fmla="*/ 14865 h 2388599"/>
                    <a:gd name="connsiteX20" fmla="*/ 795328 w 2054504"/>
                    <a:gd name="connsiteY20" fmla="*/ 116465 h 2388599"/>
                    <a:gd name="connsiteX21" fmla="*/ 763578 w 2054504"/>
                    <a:gd name="connsiteY21" fmla="*/ 1049915 h 2388599"/>
                    <a:gd name="connsiteX22" fmla="*/ 731828 w 2054504"/>
                    <a:gd name="connsiteY22" fmla="*/ 1088015 h 2388599"/>
                    <a:gd name="connsiteX23" fmla="*/ 693728 w 2054504"/>
                    <a:gd name="connsiteY23" fmla="*/ 1024515 h 2388599"/>
                    <a:gd name="connsiteX24" fmla="*/ 554028 w 2054504"/>
                    <a:gd name="connsiteY24" fmla="*/ 237115 h 2388599"/>
                    <a:gd name="connsiteX25" fmla="*/ 452428 w 2054504"/>
                    <a:gd name="connsiteY25" fmla="*/ 135515 h 2388599"/>
                    <a:gd name="connsiteX26" fmla="*/ 344478 w 2054504"/>
                    <a:gd name="connsiteY26" fmla="*/ 275215 h 2388599"/>
                    <a:gd name="connsiteX27" fmla="*/ 458778 w 2054504"/>
                    <a:gd name="connsiteY27" fmla="*/ 1100715 h 2388599"/>
                    <a:gd name="connsiteX28" fmla="*/ 414328 w 2054504"/>
                    <a:gd name="connsiteY28" fmla="*/ 1183265 h 2388599"/>
                    <a:gd name="connsiteX29" fmla="*/ 363528 w 2054504"/>
                    <a:gd name="connsiteY29" fmla="*/ 1145165 h 2388599"/>
                    <a:gd name="connsiteX30" fmla="*/ 179378 w 2054504"/>
                    <a:gd name="connsiteY30" fmla="*/ 592715 h 2388599"/>
                    <a:gd name="connsiteX31" fmla="*/ 52378 w 2054504"/>
                    <a:gd name="connsiteY31" fmla="*/ 522865 h 2388599"/>
                    <a:gd name="connsiteX32" fmla="*/ 7928 w 2054504"/>
                    <a:gd name="connsiteY32" fmla="*/ 624465 h 2388599"/>
                    <a:gd name="connsiteX33" fmla="*/ 204778 w 2054504"/>
                    <a:gd name="connsiteY33" fmla="*/ 1367415 h 2388599"/>
                    <a:gd name="connsiteX34" fmla="*/ 344478 w 2054504"/>
                    <a:gd name="connsiteY34" fmla="*/ 2192915 h 2388599"/>
                    <a:gd name="connsiteX35" fmla="*/ 560378 w 2054504"/>
                    <a:gd name="connsiteY35" fmla="*/ 2364365 h 2388599"/>
                    <a:gd name="connsiteX36" fmla="*/ 712778 w 2054504"/>
                    <a:gd name="connsiteY36" fmla="*/ 2383415 h 2388599"/>
                    <a:gd name="connsiteX0" fmla="*/ 709216 w 2054504"/>
                    <a:gd name="connsiteY0" fmla="*/ 2386512 h 2388599"/>
                    <a:gd name="connsiteX1" fmla="*/ 963061 w 2054504"/>
                    <a:gd name="connsiteY1" fmla="*/ 2343456 h 2388599"/>
                    <a:gd name="connsiteX2" fmla="*/ 1305032 w 2054504"/>
                    <a:gd name="connsiteY2" fmla="*/ 2317437 h 2388599"/>
                    <a:gd name="connsiteX3" fmla="*/ 1654592 w 2054504"/>
                    <a:gd name="connsiteY3" fmla="*/ 1928848 h 2388599"/>
                    <a:gd name="connsiteX4" fmla="*/ 1785928 w 2054504"/>
                    <a:gd name="connsiteY4" fmla="*/ 1691265 h 2388599"/>
                    <a:gd name="connsiteX5" fmla="*/ 1951028 w 2054504"/>
                    <a:gd name="connsiteY5" fmla="*/ 1449965 h 2388599"/>
                    <a:gd name="connsiteX6" fmla="*/ 2052628 w 2054504"/>
                    <a:gd name="connsiteY6" fmla="*/ 1176915 h 2388599"/>
                    <a:gd name="connsiteX7" fmla="*/ 2008178 w 2054504"/>
                    <a:gd name="connsiteY7" fmla="*/ 1094365 h 2388599"/>
                    <a:gd name="connsiteX8" fmla="*/ 1900228 w 2054504"/>
                    <a:gd name="connsiteY8" fmla="*/ 1113415 h 2388599"/>
                    <a:gd name="connsiteX9" fmla="*/ 1677978 w 2054504"/>
                    <a:gd name="connsiteY9" fmla="*/ 1310265 h 2388599"/>
                    <a:gd name="connsiteX10" fmla="*/ 1493828 w 2054504"/>
                    <a:gd name="connsiteY10" fmla="*/ 1526165 h 2388599"/>
                    <a:gd name="connsiteX11" fmla="*/ 1430328 w 2054504"/>
                    <a:gd name="connsiteY11" fmla="*/ 1469015 h 2388599"/>
                    <a:gd name="connsiteX12" fmla="*/ 1436678 w 2054504"/>
                    <a:gd name="connsiteY12" fmla="*/ 249815 h 2388599"/>
                    <a:gd name="connsiteX13" fmla="*/ 1328728 w 2054504"/>
                    <a:gd name="connsiteY13" fmla="*/ 103765 h 2388599"/>
                    <a:gd name="connsiteX14" fmla="*/ 1208078 w 2054504"/>
                    <a:gd name="connsiteY14" fmla="*/ 224415 h 2388599"/>
                    <a:gd name="connsiteX15" fmla="*/ 1131878 w 2054504"/>
                    <a:gd name="connsiteY15" fmla="*/ 1043565 h 2388599"/>
                    <a:gd name="connsiteX16" fmla="*/ 1081078 w 2054504"/>
                    <a:gd name="connsiteY16" fmla="*/ 1081665 h 2388599"/>
                    <a:gd name="connsiteX17" fmla="*/ 1036628 w 2054504"/>
                    <a:gd name="connsiteY17" fmla="*/ 1030865 h 2388599"/>
                    <a:gd name="connsiteX18" fmla="*/ 1023928 w 2054504"/>
                    <a:gd name="connsiteY18" fmla="*/ 122815 h 2388599"/>
                    <a:gd name="connsiteX19" fmla="*/ 903278 w 2054504"/>
                    <a:gd name="connsiteY19" fmla="*/ 14865 h 2388599"/>
                    <a:gd name="connsiteX20" fmla="*/ 795328 w 2054504"/>
                    <a:gd name="connsiteY20" fmla="*/ 116465 h 2388599"/>
                    <a:gd name="connsiteX21" fmla="*/ 763578 w 2054504"/>
                    <a:gd name="connsiteY21" fmla="*/ 1049915 h 2388599"/>
                    <a:gd name="connsiteX22" fmla="*/ 731828 w 2054504"/>
                    <a:gd name="connsiteY22" fmla="*/ 1088015 h 2388599"/>
                    <a:gd name="connsiteX23" fmla="*/ 693728 w 2054504"/>
                    <a:gd name="connsiteY23" fmla="*/ 1024515 h 2388599"/>
                    <a:gd name="connsiteX24" fmla="*/ 554028 w 2054504"/>
                    <a:gd name="connsiteY24" fmla="*/ 237115 h 2388599"/>
                    <a:gd name="connsiteX25" fmla="*/ 452428 w 2054504"/>
                    <a:gd name="connsiteY25" fmla="*/ 135515 h 2388599"/>
                    <a:gd name="connsiteX26" fmla="*/ 344478 w 2054504"/>
                    <a:gd name="connsiteY26" fmla="*/ 275215 h 2388599"/>
                    <a:gd name="connsiteX27" fmla="*/ 458778 w 2054504"/>
                    <a:gd name="connsiteY27" fmla="*/ 1100715 h 2388599"/>
                    <a:gd name="connsiteX28" fmla="*/ 414328 w 2054504"/>
                    <a:gd name="connsiteY28" fmla="*/ 1183265 h 2388599"/>
                    <a:gd name="connsiteX29" fmla="*/ 363528 w 2054504"/>
                    <a:gd name="connsiteY29" fmla="*/ 1145165 h 2388599"/>
                    <a:gd name="connsiteX30" fmla="*/ 179378 w 2054504"/>
                    <a:gd name="connsiteY30" fmla="*/ 592715 h 2388599"/>
                    <a:gd name="connsiteX31" fmla="*/ 52378 w 2054504"/>
                    <a:gd name="connsiteY31" fmla="*/ 522865 h 2388599"/>
                    <a:gd name="connsiteX32" fmla="*/ 7928 w 2054504"/>
                    <a:gd name="connsiteY32" fmla="*/ 624465 h 2388599"/>
                    <a:gd name="connsiteX33" fmla="*/ 204778 w 2054504"/>
                    <a:gd name="connsiteY33" fmla="*/ 1367415 h 2388599"/>
                    <a:gd name="connsiteX34" fmla="*/ 344478 w 2054504"/>
                    <a:gd name="connsiteY34" fmla="*/ 2192915 h 2388599"/>
                    <a:gd name="connsiteX35" fmla="*/ 560378 w 2054504"/>
                    <a:gd name="connsiteY35" fmla="*/ 2364365 h 2388599"/>
                    <a:gd name="connsiteX36" fmla="*/ 712778 w 2054504"/>
                    <a:gd name="connsiteY36" fmla="*/ 2383415 h 2388599"/>
                    <a:gd name="connsiteX0" fmla="*/ 709216 w 2054809"/>
                    <a:gd name="connsiteY0" fmla="*/ 2386512 h 2388599"/>
                    <a:gd name="connsiteX1" fmla="*/ 963061 w 2054809"/>
                    <a:gd name="connsiteY1" fmla="*/ 2343456 h 2388599"/>
                    <a:gd name="connsiteX2" fmla="*/ 1305032 w 2054809"/>
                    <a:gd name="connsiteY2" fmla="*/ 2317437 h 2388599"/>
                    <a:gd name="connsiteX3" fmla="*/ 1654592 w 2054809"/>
                    <a:gd name="connsiteY3" fmla="*/ 1928848 h 2388599"/>
                    <a:gd name="connsiteX4" fmla="*/ 1785928 w 2054809"/>
                    <a:gd name="connsiteY4" fmla="*/ 1691265 h 2388599"/>
                    <a:gd name="connsiteX5" fmla="*/ 1951028 w 2054809"/>
                    <a:gd name="connsiteY5" fmla="*/ 1449965 h 2388599"/>
                    <a:gd name="connsiteX6" fmla="*/ 2052628 w 2054809"/>
                    <a:gd name="connsiteY6" fmla="*/ 1176915 h 2388599"/>
                    <a:gd name="connsiteX7" fmla="*/ 2008178 w 2054809"/>
                    <a:gd name="connsiteY7" fmla="*/ 1094365 h 2388599"/>
                    <a:gd name="connsiteX8" fmla="*/ 1866310 w 2054809"/>
                    <a:gd name="connsiteY8" fmla="*/ 1105671 h 2388599"/>
                    <a:gd name="connsiteX9" fmla="*/ 1900228 w 2054809"/>
                    <a:gd name="connsiteY9" fmla="*/ 1113415 h 2388599"/>
                    <a:gd name="connsiteX10" fmla="*/ 1677978 w 2054809"/>
                    <a:gd name="connsiteY10" fmla="*/ 1310265 h 2388599"/>
                    <a:gd name="connsiteX11" fmla="*/ 1493828 w 2054809"/>
                    <a:gd name="connsiteY11" fmla="*/ 1526165 h 2388599"/>
                    <a:gd name="connsiteX12" fmla="*/ 1430328 w 2054809"/>
                    <a:gd name="connsiteY12" fmla="*/ 1469015 h 2388599"/>
                    <a:gd name="connsiteX13" fmla="*/ 1436678 w 2054809"/>
                    <a:gd name="connsiteY13" fmla="*/ 249815 h 2388599"/>
                    <a:gd name="connsiteX14" fmla="*/ 1328728 w 2054809"/>
                    <a:gd name="connsiteY14" fmla="*/ 103765 h 2388599"/>
                    <a:gd name="connsiteX15" fmla="*/ 1208078 w 2054809"/>
                    <a:gd name="connsiteY15" fmla="*/ 224415 h 2388599"/>
                    <a:gd name="connsiteX16" fmla="*/ 1131878 w 2054809"/>
                    <a:gd name="connsiteY16" fmla="*/ 1043565 h 2388599"/>
                    <a:gd name="connsiteX17" fmla="*/ 1081078 w 2054809"/>
                    <a:gd name="connsiteY17" fmla="*/ 1081665 h 2388599"/>
                    <a:gd name="connsiteX18" fmla="*/ 1036628 w 2054809"/>
                    <a:gd name="connsiteY18" fmla="*/ 1030865 h 2388599"/>
                    <a:gd name="connsiteX19" fmla="*/ 1023928 w 2054809"/>
                    <a:gd name="connsiteY19" fmla="*/ 122815 h 2388599"/>
                    <a:gd name="connsiteX20" fmla="*/ 903278 w 2054809"/>
                    <a:gd name="connsiteY20" fmla="*/ 14865 h 2388599"/>
                    <a:gd name="connsiteX21" fmla="*/ 795328 w 2054809"/>
                    <a:gd name="connsiteY21" fmla="*/ 116465 h 2388599"/>
                    <a:gd name="connsiteX22" fmla="*/ 763578 w 2054809"/>
                    <a:gd name="connsiteY22" fmla="*/ 1049915 h 2388599"/>
                    <a:gd name="connsiteX23" fmla="*/ 731828 w 2054809"/>
                    <a:gd name="connsiteY23" fmla="*/ 1088015 h 2388599"/>
                    <a:gd name="connsiteX24" fmla="*/ 693728 w 2054809"/>
                    <a:gd name="connsiteY24" fmla="*/ 1024515 h 2388599"/>
                    <a:gd name="connsiteX25" fmla="*/ 554028 w 2054809"/>
                    <a:gd name="connsiteY25" fmla="*/ 237115 h 2388599"/>
                    <a:gd name="connsiteX26" fmla="*/ 452428 w 2054809"/>
                    <a:gd name="connsiteY26" fmla="*/ 135515 h 2388599"/>
                    <a:gd name="connsiteX27" fmla="*/ 344478 w 2054809"/>
                    <a:gd name="connsiteY27" fmla="*/ 275215 h 2388599"/>
                    <a:gd name="connsiteX28" fmla="*/ 458778 w 2054809"/>
                    <a:gd name="connsiteY28" fmla="*/ 1100715 h 2388599"/>
                    <a:gd name="connsiteX29" fmla="*/ 414328 w 2054809"/>
                    <a:gd name="connsiteY29" fmla="*/ 1183265 h 2388599"/>
                    <a:gd name="connsiteX30" fmla="*/ 363528 w 2054809"/>
                    <a:gd name="connsiteY30" fmla="*/ 1145165 h 2388599"/>
                    <a:gd name="connsiteX31" fmla="*/ 179378 w 2054809"/>
                    <a:gd name="connsiteY31" fmla="*/ 592715 h 2388599"/>
                    <a:gd name="connsiteX32" fmla="*/ 52378 w 2054809"/>
                    <a:gd name="connsiteY32" fmla="*/ 522865 h 2388599"/>
                    <a:gd name="connsiteX33" fmla="*/ 7928 w 2054809"/>
                    <a:gd name="connsiteY33" fmla="*/ 624465 h 2388599"/>
                    <a:gd name="connsiteX34" fmla="*/ 204778 w 2054809"/>
                    <a:gd name="connsiteY34" fmla="*/ 1367415 h 2388599"/>
                    <a:gd name="connsiteX35" fmla="*/ 344478 w 2054809"/>
                    <a:gd name="connsiteY35" fmla="*/ 2192915 h 2388599"/>
                    <a:gd name="connsiteX36" fmla="*/ 560378 w 2054809"/>
                    <a:gd name="connsiteY36" fmla="*/ 2364365 h 2388599"/>
                    <a:gd name="connsiteX37" fmla="*/ 712778 w 2054809"/>
                    <a:gd name="connsiteY37" fmla="*/ 2383415 h 2388599"/>
                    <a:gd name="connsiteX0" fmla="*/ 709216 w 2054809"/>
                    <a:gd name="connsiteY0" fmla="*/ 2386512 h 2388599"/>
                    <a:gd name="connsiteX1" fmla="*/ 963061 w 2054809"/>
                    <a:gd name="connsiteY1" fmla="*/ 2343456 h 2388599"/>
                    <a:gd name="connsiteX2" fmla="*/ 1305032 w 2054809"/>
                    <a:gd name="connsiteY2" fmla="*/ 2317437 h 2388599"/>
                    <a:gd name="connsiteX3" fmla="*/ 1654592 w 2054809"/>
                    <a:gd name="connsiteY3" fmla="*/ 1928848 h 2388599"/>
                    <a:gd name="connsiteX4" fmla="*/ 1785928 w 2054809"/>
                    <a:gd name="connsiteY4" fmla="*/ 1691265 h 2388599"/>
                    <a:gd name="connsiteX5" fmla="*/ 1951028 w 2054809"/>
                    <a:gd name="connsiteY5" fmla="*/ 1449965 h 2388599"/>
                    <a:gd name="connsiteX6" fmla="*/ 2052628 w 2054809"/>
                    <a:gd name="connsiteY6" fmla="*/ 1176915 h 2388599"/>
                    <a:gd name="connsiteX7" fmla="*/ 2008178 w 2054809"/>
                    <a:gd name="connsiteY7" fmla="*/ 1094365 h 2388599"/>
                    <a:gd name="connsiteX8" fmla="*/ 1866310 w 2054809"/>
                    <a:gd name="connsiteY8" fmla="*/ 1105671 h 2388599"/>
                    <a:gd name="connsiteX9" fmla="*/ 1900228 w 2054809"/>
                    <a:gd name="connsiteY9" fmla="*/ 1113415 h 2388599"/>
                    <a:gd name="connsiteX10" fmla="*/ 1677978 w 2054809"/>
                    <a:gd name="connsiteY10" fmla="*/ 1310265 h 2388599"/>
                    <a:gd name="connsiteX11" fmla="*/ 1493828 w 2054809"/>
                    <a:gd name="connsiteY11" fmla="*/ 1526165 h 2388599"/>
                    <a:gd name="connsiteX12" fmla="*/ 1430328 w 2054809"/>
                    <a:gd name="connsiteY12" fmla="*/ 1469015 h 2388599"/>
                    <a:gd name="connsiteX13" fmla="*/ 1436678 w 2054809"/>
                    <a:gd name="connsiteY13" fmla="*/ 249815 h 2388599"/>
                    <a:gd name="connsiteX14" fmla="*/ 1328728 w 2054809"/>
                    <a:gd name="connsiteY14" fmla="*/ 103765 h 2388599"/>
                    <a:gd name="connsiteX15" fmla="*/ 1208078 w 2054809"/>
                    <a:gd name="connsiteY15" fmla="*/ 224415 h 2388599"/>
                    <a:gd name="connsiteX16" fmla="*/ 1131878 w 2054809"/>
                    <a:gd name="connsiteY16" fmla="*/ 1043565 h 2388599"/>
                    <a:gd name="connsiteX17" fmla="*/ 1081078 w 2054809"/>
                    <a:gd name="connsiteY17" fmla="*/ 1081665 h 2388599"/>
                    <a:gd name="connsiteX18" fmla="*/ 1036628 w 2054809"/>
                    <a:gd name="connsiteY18" fmla="*/ 1030865 h 2388599"/>
                    <a:gd name="connsiteX19" fmla="*/ 1023928 w 2054809"/>
                    <a:gd name="connsiteY19" fmla="*/ 122815 h 2388599"/>
                    <a:gd name="connsiteX20" fmla="*/ 903278 w 2054809"/>
                    <a:gd name="connsiteY20" fmla="*/ 14865 h 2388599"/>
                    <a:gd name="connsiteX21" fmla="*/ 795328 w 2054809"/>
                    <a:gd name="connsiteY21" fmla="*/ 116465 h 2388599"/>
                    <a:gd name="connsiteX22" fmla="*/ 763578 w 2054809"/>
                    <a:gd name="connsiteY22" fmla="*/ 1049915 h 2388599"/>
                    <a:gd name="connsiteX23" fmla="*/ 731828 w 2054809"/>
                    <a:gd name="connsiteY23" fmla="*/ 1088015 h 2388599"/>
                    <a:gd name="connsiteX24" fmla="*/ 693728 w 2054809"/>
                    <a:gd name="connsiteY24" fmla="*/ 1024515 h 2388599"/>
                    <a:gd name="connsiteX25" fmla="*/ 554028 w 2054809"/>
                    <a:gd name="connsiteY25" fmla="*/ 237115 h 2388599"/>
                    <a:gd name="connsiteX26" fmla="*/ 452428 w 2054809"/>
                    <a:gd name="connsiteY26" fmla="*/ 135515 h 2388599"/>
                    <a:gd name="connsiteX27" fmla="*/ 344478 w 2054809"/>
                    <a:gd name="connsiteY27" fmla="*/ 275215 h 2388599"/>
                    <a:gd name="connsiteX28" fmla="*/ 458778 w 2054809"/>
                    <a:gd name="connsiteY28" fmla="*/ 1100715 h 2388599"/>
                    <a:gd name="connsiteX29" fmla="*/ 414328 w 2054809"/>
                    <a:gd name="connsiteY29" fmla="*/ 1183265 h 2388599"/>
                    <a:gd name="connsiteX30" fmla="*/ 363528 w 2054809"/>
                    <a:gd name="connsiteY30" fmla="*/ 1145165 h 2388599"/>
                    <a:gd name="connsiteX31" fmla="*/ 179378 w 2054809"/>
                    <a:gd name="connsiteY31" fmla="*/ 592715 h 2388599"/>
                    <a:gd name="connsiteX32" fmla="*/ 52378 w 2054809"/>
                    <a:gd name="connsiteY32" fmla="*/ 522865 h 2388599"/>
                    <a:gd name="connsiteX33" fmla="*/ 7928 w 2054809"/>
                    <a:gd name="connsiteY33" fmla="*/ 624465 h 2388599"/>
                    <a:gd name="connsiteX34" fmla="*/ 204778 w 2054809"/>
                    <a:gd name="connsiteY34" fmla="*/ 1367415 h 2388599"/>
                    <a:gd name="connsiteX35" fmla="*/ 344478 w 2054809"/>
                    <a:gd name="connsiteY35" fmla="*/ 2192915 h 2388599"/>
                    <a:gd name="connsiteX36" fmla="*/ 560378 w 2054809"/>
                    <a:gd name="connsiteY36" fmla="*/ 2364365 h 2388599"/>
                    <a:gd name="connsiteX37" fmla="*/ 712778 w 2054809"/>
                    <a:gd name="connsiteY37" fmla="*/ 2383415 h 2388599"/>
                    <a:gd name="connsiteX0" fmla="*/ 709216 w 2054809"/>
                    <a:gd name="connsiteY0" fmla="*/ 2386512 h 2388599"/>
                    <a:gd name="connsiteX1" fmla="*/ 963061 w 2054809"/>
                    <a:gd name="connsiteY1" fmla="*/ 2343456 h 2388599"/>
                    <a:gd name="connsiteX2" fmla="*/ 1305032 w 2054809"/>
                    <a:gd name="connsiteY2" fmla="*/ 2317437 h 2388599"/>
                    <a:gd name="connsiteX3" fmla="*/ 1654592 w 2054809"/>
                    <a:gd name="connsiteY3" fmla="*/ 1928848 h 2388599"/>
                    <a:gd name="connsiteX4" fmla="*/ 1785928 w 2054809"/>
                    <a:gd name="connsiteY4" fmla="*/ 1691265 h 2388599"/>
                    <a:gd name="connsiteX5" fmla="*/ 1951028 w 2054809"/>
                    <a:gd name="connsiteY5" fmla="*/ 1449965 h 2388599"/>
                    <a:gd name="connsiteX6" fmla="*/ 2052628 w 2054809"/>
                    <a:gd name="connsiteY6" fmla="*/ 1176915 h 2388599"/>
                    <a:gd name="connsiteX7" fmla="*/ 2008178 w 2054809"/>
                    <a:gd name="connsiteY7" fmla="*/ 1094365 h 2388599"/>
                    <a:gd name="connsiteX8" fmla="*/ 1866310 w 2054809"/>
                    <a:gd name="connsiteY8" fmla="*/ 1105671 h 2388599"/>
                    <a:gd name="connsiteX9" fmla="*/ 1933682 w 2054809"/>
                    <a:gd name="connsiteY9" fmla="*/ 1050225 h 2388599"/>
                    <a:gd name="connsiteX10" fmla="*/ 1677978 w 2054809"/>
                    <a:gd name="connsiteY10" fmla="*/ 1310265 h 2388599"/>
                    <a:gd name="connsiteX11" fmla="*/ 1493828 w 2054809"/>
                    <a:gd name="connsiteY11" fmla="*/ 1526165 h 2388599"/>
                    <a:gd name="connsiteX12" fmla="*/ 1430328 w 2054809"/>
                    <a:gd name="connsiteY12" fmla="*/ 1469015 h 2388599"/>
                    <a:gd name="connsiteX13" fmla="*/ 1436678 w 2054809"/>
                    <a:gd name="connsiteY13" fmla="*/ 249815 h 2388599"/>
                    <a:gd name="connsiteX14" fmla="*/ 1328728 w 2054809"/>
                    <a:gd name="connsiteY14" fmla="*/ 103765 h 2388599"/>
                    <a:gd name="connsiteX15" fmla="*/ 1208078 w 2054809"/>
                    <a:gd name="connsiteY15" fmla="*/ 224415 h 2388599"/>
                    <a:gd name="connsiteX16" fmla="*/ 1131878 w 2054809"/>
                    <a:gd name="connsiteY16" fmla="*/ 1043565 h 2388599"/>
                    <a:gd name="connsiteX17" fmla="*/ 1081078 w 2054809"/>
                    <a:gd name="connsiteY17" fmla="*/ 1081665 h 2388599"/>
                    <a:gd name="connsiteX18" fmla="*/ 1036628 w 2054809"/>
                    <a:gd name="connsiteY18" fmla="*/ 1030865 h 2388599"/>
                    <a:gd name="connsiteX19" fmla="*/ 1023928 w 2054809"/>
                    <a:gd name="connsiteY19" fmla="*/ 122815 h 2388599"/>
                    <a:gd name="connsiteX20" fmla="*/ 903278 w 2054809"/>
                    <a:gd name="connsiteY20" fmla="*/ 14865 h 2388599"/>
                    <a:gd name="connsiteX21" fmla="*/ 795328 w 2054809"/>
                    <a:gd name="connsiteY21" fmla="*/ 116465 h 2388599"/>
                    <a:gd name="connsiteX22" fmla="*/ 763578 w 2054809"/>
                    <a:gd name="connsiteY22" fmla="*/ 1049915 h 2388599"/>
                    <a:gd name="connsiteX23" fmla="*/ 731828 w 2054809"/>
                    <a:gd name="connsiteY23" fmla="*/ 1088015 h 2388599"/>
                    <a:gd name="connsiteX24" fmla="*/ 693728 w 2054809"/>
                    <a:gd name="connsiteY24" fmla="*/ 1024515 h 2388599"/>
                    <a:gd name="connsiteX25" fmla="*/ 554028 w 2054809"/>
                    <a:gd name="connsiteY25" fmla="*/ 237115 h 2388599"/>
                    <a:gd name="connsiteX26" fmla="*/ 452428 w 2054809"/>
                    <a:gd name="connsiteY26" fmla="*/ 135515 h 2388599"/>
                    <a:gd name="connsiteX27" fmla="*/ 344478 w 2054809"/>
                    <a:gd name="connsiteY27" fmla="*/ 275215 h 2388599"/>
                    <a:gd name="connsiteX28" fmla="*/ 458778 w 2054809"/>
                    <a:gd name="connsiteY28" fmla="*/ 1100715 h 2388599"/>
                    <a:gd name="connsiteX29" fmla="*/ 414328 w 2054809"/>
                    <a:gd name="connsiteY29" fmla="*/ 1183265 h 2388599"/>
                    <a:gd name="connsiteX30" fmla="*/ 363528 w 2054809"/>
                    <a:gd name="connsiteY30" fmla="*/ 1145165 h 2388599"/>
                    <a:gd name="connsiteX31" fmla="*/ 179378 w 2054809"/>
                    <a:gd name="connsiteY31" fmla="*/ 592715 h 2388599"/>
                    <a:gd name="connsiteX32" fmla="*/ 52378 w 2054809"/>
                    <a:gd name="connsiteY32" fmla="*/ 522865 h 2388599"/>
                    <a:gd name="connsiteX33" fmla="*/ 7928 w 2054809"/>
                    <a:gd name="connsiteY33" fmla="*/ 624465 h 2388599"/>
                    <a:gd name="connsiteX34" fmla="*/ 204778 w 2054809"/>
                    <a:gd name="connsiteY34" fmla="*/ 1367415 h 2388599"/>
                    <a:gd name="connsiteX35" fmla="*/ 344478 w 2054809"/>
                    <a:gd name="connsiteY35" fmla="*/ 2192915 h 2388599"/>
                    <a:gd name="connsiteX36" fmla="*/ 560378 w 2054809"/>
                    <a:gd name="connsiteY36" fmla="*/ 2364365 h 2388599"/>
                    <a:gd name="connsiteX37" fmla="*/ 712778 w 2054809"/>
                    <a:gd name="connsiteY37" fmla="*/ 2383415 h 2388599"/>
                    <a:gd name="connsiteX0" fmla="*/ 709216 w 2054809"/>
                    <a:gd name="connsiteY0" fmla="*/ 2386512 h 2388599"/>
                    <a:gd name="connsiteX1" fmla="*/ 963061 w 2054809"/>
                    <a:gd name="connsiteY1" fmla="*/ 2343456 h 2388599"/>
                    <a:gd name="connsiteX2" fmla="*/ 1305032 w 2054809"/>
                    <a:gd name="connsiteY2" fmla="*/ 2317437 h 2388599"/>
                    <a:gd name="connsiteX3" fmla="*/ 1654592 w 2054809"/>
                    <a:gd name="connsiteY3" fmla="*/ 1928848 h 2388599"/>
                    <a:gd name="connsiteX4" fmla="*/ 1785928 w 2054809"/>
                    <a:gd name="connsiteY4" fmla="*/ 1691265 h 2388599"/>
                    <a:gd name="connsiteX5" fmla="*/ 1951028 w 2054809"/>
                    <a:gd name="connsiteY5" fmla="*/ 1449965 h 2388599"/>
                    <a:gd name="connsiteX6" fmla="*/ 2052628 w 2054809"/>
                    <a:gd name="connsiteY6" fmla="*/ 1176915 h 2388599"/>
                    <a:gd name="connsiteX7" fmla="*/ 2008178 w 2054809"/>
                    <a:gd name="connsiteY7" fmla="*/ 1094365 h 2388599"/>
                    <a:gd name="connsiteX8" fmla="*/ 1866310 w 2054809"/>
                    <a:gd name="connsiteY8" fmla="*/ 1105671 h 2388599"/>
                    <a:gd name="connsiteX9" fmla="*/ 1933682 w 2054809"/>
                    <a:gd name="connsiteY9" fmla="*/ 1050225 h 2388599"/>
                    <a:gd name="connsiteX10" fmla="*/ 1677978 w 2054809"/>
                    <a:gd name="connsiteY10" fmla="*/ 1310265 h 2388599"/>
                    <a:gd name="connsiteX11" fmla="*/ 1493828 w 2054809"/>
                    <a:gd name="connsiteY11" fmla="*/ 1526165 h 2388599"/>
                    <a:gd name="connsiteX12" fmla="*/ 1430328 w 2054809"/>
                    <a:gd name="connsiteY12" fmla="*/ 1469015 h 2388599"/>
                    <a:gd name="connsiteX13" fmla="*/ 1436678 w 2054809"/>
                    <a:gd name="connsiteY13" fmla="*/ 249815 h 2388599"/>
                    <a:gd name="connsiteX14" fmla="*/ 1328728 w 2054809"/>
                    <a:gd name="connsiteY14" fmla="*/ 103765 h 2388599"/>
                    <a:gd name="connsiteX15" fmla="*/ 1208078 w 2054809"/>
                    <a:gd name="connsiteY15" fmla="*/ 224415 h 2388599"/>
                    <a:gd name="connsiteX16" fmla="*/ 1131878 w 2054809"/>
                    <a:gd name="connsiteY16" fmla="*/ 1043565 h 2388599"/>
                    <a:gd name="connsiteX17" fmla="*/ 1081078 w 2054809"/>
                    <a:gd name="connsiteY17" fmla="*/ 1081665 h 2388599"/>
                    <a:gd name="connsiteX18" fmla="*/ 1036628 w 2054809"/>
                    <a:gd name="connsiteY18" fmla="*/ 1030865 h 2388599"/>
                    <a:gd name="connsiteX19" fmla="*/ 1023928 w 2054809"/>
                    <a:gd name="connsiteY19" fmla="*/ 122815 h 2388599"/>
                    <a:gd name="connsiteX20" fmla="*/ 903278 w 2054809"/>
                    <a:gd name="connsiteY20" fmla="*/ 14865 h 2388599"/>
                    <a:gd name="connsiteX21" fmla="*/ 795328 w 2054809"/>
                    <a:gd name="connsiteY21" fmla="*/ 116465 h 2388599"/>
                    <a:gd name="connsiteX22" fmla="*/ 763578 w 2054809"/>
                    <a:gd name="connsiteY22" fmla="*/ 1049915 h 2388599"/>
                    <a:gd name="connsiteX23" fmla="*/ 731828 w 2054809"/>
                    <a:gd name="connsiteY23" fmla="*/ 1088015 h 2388599"/>
                    <a:gd name="connsiteX24" fmla="*/ 693728 w 2054809"/>
                    <a:gd name="connsiteY24" fmla="*/ 1024515 h 2388599"/>
                    <a:gd name="connsiteX25" fmla="*/ 554028 w 2054809"/>
                    <a:gd name="connsiteY25" fmla="*/ 237115 h 2388599"/>
                    <a:gd name="connsiteX26" fmla="*/ 452428 w 2054809"/>
                    <a:gd name="connsiteY26" fmla="*/ 135515 h 2388599"/>
                    <a:gd name="connsiteX27" fmla="*/ 344478 w 2054809"/>
                    <a:gd name="connsiteY27" fmla="*/ 275215 h 2388599"/>
                    <a:gd name="connsiteX28" fmla="*/ 458778 w 2054809"/>
                    <a:gd name="connsiteY28" fmla="*/ 1100715 h 2388599"/>
                    <a:gd name="connsiteX29" fmla="*/ 414328 w 2054809"/>
                    <a:gd name="connsiteY29" fmla="*/ 1183265 h 2388599"/>
                    <a:gd name="connsiteX30" fmla="*/ 363528 w 2054809"/>
                    <a:gd name="connsiteY30" fmla="*/ 1145165 h 2388599"/>
                    <a:gd name="connsiteX31" fmla="*/ 179378 w 2054809"/>
                    <a:gd name="connsiteY31" fmla="*/ 592715 h 2388599"/>
                    <a:gd name="connsiteX32" fmla="*/ 52378 w 2054809"/>
                    <a:gd name="connsiteY32" fmla="*/ 522865 h 2388599"/>
                    <a:gd name="connsiteX33" fmla="*/ 7928 w 2054809"/>
                    <a:gd name="connsiteY33" fmla="*/ 624465 h 2388599"/>
                    <a:gd name="connsiteX34" fmla="*/ 204778 w 2054809"/>
                    <a:gd name="connsiteY34" fmla="*/ 1367415 h 2388599"/>
                    <a:gd name="connsiteX35" fmla="*/ 344478 w 2054809"/>
                    <a:gd name="connsiteY35" fmla="*/ 2192915 h 2388599"/>
                    <a:gd name="connsiteX36" fmla="*/ 560378 w 2054809"/>
                    <a:gd name="connsiteY36" fmla="*/ 2364365 h 2388599"/>
                    <a:gd name="connsiteX37" fmla="*/ 712778 w 2054809"/>
                    <a:gd name="connsiteY37" fmla="*/ 2383415 h 2388599"/>
                    <a:gd name="connsiteX0" fmla="*/ 709216 w 2054809"/>
                    <a:gd name="connsiteY0" fmla="*/ 2386512 h 2388599"/>
                    <a:gd name="connsiteX1" fmla="*/ 963061 w 2054809"/>
                    <a:gd name="connsiteY1" fmla="*/ 2343456 h 2388599"/>
                    <a:gd name="connsiteX2" fmla="*/ 1305032 w 2054809"/>
                    <a:gd name="connsiteY2" fmla="*/ 2317437 h 2388599"/>
                    <a:gd name="connsiteX3" fmla="*/ 1654592 w 2054809"/>
                    <a:gd name="connsiteY3" fmla="*/ 1928848 h 2388599"/>
                    <a:gd name="connsiteX4" fmla="*/ 1785928 w 2054809"/>
                    <a:gd name="connsiteY4" fmla="*/ 1691265 h 2388599"/>
                    <a:gd name="connsiteX5" fmla="*/ 1951028 w 2054809"/>
                    <a:gd name="connsiteY5" fmla="*/ 1449965 h 2388599"/>
                    <a:gd name="connsiteX6" fmla="*/ 2052628 w 2054809"/>
                    <a:gd name="connsiteY6" fmla="*/ 1176915 h 2388599"/>
                    <a:gd name="connsiteX7" fmla="*/ 2008178 w 2054809"/>
                    <a:gd name="connsiteY7" fmla="*/ 1094365 h 2388599"/>
                    <a:gd name="connsiteX8" fmla="*/ 1866310 w 2054809"/>
                    <a:gd name="connsiteY8" fmla="*/ 1105671 h 2388599"/>
                    <a:gd name="connsiteX9" fmla="*/ 1898757 w 2054809"/>
                    <a:gd name="connsiteY9" fmla="*/ 907350 h 2388599"/>
                    <a:gd name="connsiteX10" fmla="*/ 1677978 w 2054809"/>
                    <a:gd name="connsiteY10" fmla="*/ 1310265 h 2388599"/>
                    <a:gd name="connsiteX11" fmla="*/ 1493828 w 2054809"/>
                    <a:gd name="connsiteY11" fmla="*/ 1526165 h 2388599"/>
                    <a:gd name="connsiteX12" fmla="*/ 1430328 w 2054809"/>
                    <a:gd name="connsiteY12" fmla="*/ 1469015 h 2388599"/>
                    <a:gd name="connsiteX13" fmla="*/ 1436678 w 2054809"/>
                    <a:gd name="connsiteY13" fmla="*/ 249815 h 2388599"/>
                    <a:gd name="connsiteX14" fmla="*/ 1328728 w 2054809"/>
                    <a:gd name="connsiteY14" fmla="*/ 103765 h 2388599"/>
                    <a:gd name="connsiteX15" fmla="*/ 1208078 w 2054809"/>
                    <a:gd name="connsiteY15" fmla="*/ 224415 h 2388599"/>
                    <a:gd name="connsiteX16" fmla="*/ 1131878 w 2054809"/>
                    <a:gd name="connsiteY16" fmla="*/ 1043565 h 2388599"/>
                    <a:gd name="connsiteX17" fmla="*/ 1081078 w 2054809"/>
                    <a:gd name="connsiteY17" fmla="*/ 1081665 h 2388599"/>
                    <a:gd name="connsiteX18" fmla="*/ 1036628 w 2054809"/>
                    <a:gd name="connsiteY18" fmla="*/ 1030865 h 2388599"/>
                    <a:gd name="connsiteX19" fmla="*/ 1023928 w 2054809"/>
                    <a:gd name="connsiteY19" fmla="*/ 122815 h 2388599"/>
                    <a:gd name="connsiteX20" fmla="*/ 903278 w 2054809"/>
                    <a:gd name="connsiteY20" fmla="*/ 14865 h 2388599"/>
                    <a:gd name="connsiteX21" fmla="*/ 795328 w 2054809"/>
                    <a:gd name="connsiteY21" fmla="*/ 116465 h 2388599"/>
                    <a:gd name="connsiteX22" fmla="*/ 763578 w 2054809"/>
                    <a:gd name="connsiteY22" fmla="*/ 1049915 h 2388599"/>
                    <a:gd name="connsiteX23" fmla="*/ 731828 w 2054809"/>
                    <a:gd name="connsiteY23" fmla="*/ 1088015 h 2388599"/>
                    <a:gd name="connsiteX24" fmla="*/ 693728 w 2054809"/>
                    <a:gd name="connsiteY24" fmla="*/ 1024515 h 2388599"/>
                    <a:gd name="connsiteX25" fmla="*/ 554028 w 2054809"/>
                    <a:gd name="connsiteY25" fmla="*/ 237115 h 2388599"/>
                    <a:gd name="connsiteX26" fmla="*/ 452428 w 2054809"/>
                    <a:gd name="connsiteY26" fmla="*/ 135515 h 2388599"/>
                    <a:gd name="connsiteX27" fmla="*/ 344478 w 2054809"/>
                    <a:gd name="connsiteY27" fmla="*/ 275215 h 2388599"/>
                    <a:gd name="connsiteX28" fmla="*/ 458778 w 2054809"/>
                    <a:gd name="connsiteY28" fmla="*/ 1100715 h 2388599"/>
                    <a:gd name="connsiteX29" fmla="*/ 414328 w 2054809"/>
                    <a:gd name="connsiteY29" fmla="*/ 1183265 h 2388599"/>
                    <a:gd name="connsiteX30" fmla="*/ 363528 w 2054809"/>
                    <a:gd name="connsiteY30" fmla="*/ 1145165 h 2388599"/>
                    <a:gd name="connsiteX31" fmla="*/ 179378 w 2054809"/>
                    <a:gd name="connsiteY31" fmla="*/ 592715 h 2388599"/>
                    <a:gd name="connsiteX32" fmla="*/ 52378 w 2054809"/>
                    <a:gd name="connsiteY32" fmla="*/ 522865 h 2388599"/>
                    <a:gd name="connsiteX33" fmla="*/ 7928 w 2054809"/>
                    <a:gd name="connsiteY33" fmla="*/ 624465 h 2388599"/>
                    <a:gd name="connsiteX34" fmla="*/ 204778 w 2054809"/>
                    <a:gd name="connsiteY34" fmla="*/ 1367415 h 2388599"/>
                    <a:gd name="connsiteX35" fmla="*/ 344478 w 2054809"/>
                    <a:gd name="connsiteY35" fmla="*/ 2192915 h 2388599"/>
                    <a:gd name="connsiteX36" fmla="*/ 560378 w 2054809"/>
                    <a:gd name="connsiteY36" fmla="*/ 2364365 h 2388599"/>
                    <a:gd name="connsiteX37" fmla="*/ 712778 w 2054809"/>
                    <a:gd name="connsiteY37" fmla="*/ 2383415 h 2388599"/>
                    <a:gd name="connsiteX0" fmla="*/ 709216 w 2054809"/>
                    <a:gd name="connsiteY0" fmla="*/ 2386512 h 2388599"/>
                    <a:gd name="connsiteX1" fmla="*/ 963061 w 2054809"/>
                    <a:gd name="connsiteY1" fmla="*/ 2343456 h 2388599"/>
                    <a:gd name="connsiteX2" fmla="*/ 1305032 w 2054809"/>
                    <a:gd name="connsiteY2" fmla="*/ 2317437 h 2388599"/>
                    <a:gd name="connsiteX3" fmla="*/ 1654592 w 2054809"/>
                    <a:gd name="connsiteY3" fmla="*/ 1928848 h 2388599"/>
                    <a:gd name="connsiteX4" fmla="*/ 1785928 w 2054809"/>
                    <a:gd name="connsiteY4" fmla="*/ 1691265 h 2388599"/>
                    <a:gd name="connsiteX5" fmla="*/ 1951028 w 2054809"/>
                    <a:gd name="connsiteY5" fmla="*/ 1449965 h 2388599"/>
                    <a:gd name="connsiteX6" fmla="*/ 2052628 w 2054809"/>
                    <a:gd name="connsiteY6" fmla="*/ 1176915 h 2388599"/>
                    <a:gd name="connsiteX7" fmla="*/ 2008178 w 2054809"/>
                    <a:gd name="connsiteY7" fmla="*/ 1094365 h 2388599"/>
                    <a:gd name="connsiteX8" fmla="*/ 1866310 w 2054809"/>
                    <a:gd name="connsiteY8" fmla="*/ 1105671 h 2388599"/>
                    <a:gd name="connsiteX9" fmla="*/ 1677978 w 2054809"/>
                    <a:gd name="connsiteY9" fmla="*/ 1310265 h 2388599"/>
                    <a:gd name="connsiteX10" fmla="*/ 1493828 w 2054809"/>
                    <a:gd name="connsiteY10" fmla="*/ 1526165 h 2388599"/>
                    <a:gd name="connsiteX11" fmla="*/ 1430328 w 2054809"/>
                    <a:gd name="connsiteY11" fmla="*/ 1469015 h 2388599"/>
                    <a:gd name="connsiteX12" fmla="*/ 1436678 w 2054809"/>
                    <a:gd name="connsiteY12" fmla="*/ 249815 h 2388599"/>
                    <a:gd name="connsiteX13" fmla="*/ 1328728 w 2054809"/>
                    <a:gd name="connsiteY13" fmla="*/ 103765 h 2388599"/>
                    <a:gd name="connsiteX14" fmla="*/ 1208078 w 2054809"/>
                    <a:gd name="connsiteY14" fmla="*/ 224415 h 2388599"/>
                    <a:gd name="connsiteX15" fmla="*/ 1131878 w 2054809"/>
                    <a:gd name="connsiteY15" fmla="*/ 1043565 h 2388599"/>
                    <a:gd name="connsiteX16" fmla="*/ 1081078 w 2054809"/>
                    <a:gd name="connsiteY16" fmla="*/ 1081665 h 2388599"/>
                    <a:gd name="connsiteX17" fmla="*/ 1036628 w 2054809"/>
                    <a:gd name="connsiteY17" fmla="*/ 1030865 h 2388599"/>
                    <a:gd name="connsiteX18" fmla="*/ 1023928 w 2054809"/>
                    <a:gd name="connsiteY18" fmla="*/ 122815 h 2388599"/>
                    <a:gd name="connsiteX19" fmla="*/ 903278 w 2054809"/>
                    <a:gd name="connsiteY19" fmla="*/ 14865 h 2388599"/>
                    <a:gd name="connsiteX20" fmla="*/ 795328 w 2054809"/>
                    <a:gd name="connsiteY20" fmla="*/ 116465 h 2388599"/>
                    <a:gd name="connsiteX21" fmla="*/ 763578 w 2054809"/>
                    <a:gd name="connsiteY21" fmla="*/ 1049915 h 2388599"/>
                    <a:gd name="connsiteX22" fmla="*/ 731828 w 2054809"/>
                    <a:gd name="connsiteY22" fmla="*/ 1088015 h 2388599"/>
                    <a:gd name="connsiteX23" fmla="*/ 693728 w 2054809"/>
                    <a:gd name="connsiteY23" fmla="*/ 1024515 h 2388599"/>
                    <a:gd name="connsiteX24" fmla="*/ 554028 w 2054809"/>
                    <a:gd name="connsiteY24" fmla="*/ 237115 h 2388599"/>
                    <a:gd name="connsiteX25" fmla="*/ 452428 w 2054809"/>
                    <a:gd name="connsiteY25" fmla="*/ 135515 h 2388599"/>
                    <a:gd name="connsiteX26" fmla="*/ 344478 w 2054809"/>
                    <a:gd name="connsiteY26" fmla="*/ 275215 h 2388599"/>
                    <a:gd name="connsiteX27" fmla="*/ 458778 w 2054809"/>
                    <a:gd name="connsiteY27" fmla="*/ 1100715 h 2388599"/>
                    <a:gd name="connsiteX28" fmla="*/ 414328 w 2054809"/>
                    <a:gd name="connsiteY28" fmla="*/ 1183265 h 2388599"/>
                    <a:gd name="connsiteX29" fmla="*/ 363528 w 2054809"/>
                    <a:gd name="connsiteY29" fmla="*/ 1145165 h 2388599"/>
                    <a:gd name="connsiteX30" fmla="*/ 179378 w 2054809"/>
                    <a:gd name="connsiteY30" fmla="*/ 592715 h 2388599"/>
                    <a:gd name="connsiteX31" fmla="*/ 52378 w 2054809"/>
                    <a:gd name="connsiteY31" fmla="*/ 522865 h 2388599"/>
                    <a:gd name="connsiteX32" fmla="*/ 7928 w 2054809"/>
                    <a:gd name="connsiteY32" fmla="*/ 624465 h 2388599"/>
                    <a:gd name="connsiteX33" fmla="*/ 204778 w 2054809"/>
                    <a:gd name="connsiteY33" fmla="*/ 1367415 h 2388599"/>
                    <a:gd name="connsiteX34" fmla="*/ 344478 w 2054809"/>
                    <a:gd name="connsiteY34" fmla="*/ 2192915 h 2388599"/>
                    <a:gd name="connsiteX35" fmla="*/ 560378 w 2054809"/>
                    <a:gd name="connsiteY35" fmla="*/ 2364365 h 2388599"/>
                    <a:gd name="connsiteX36" fmla="*/ 712778 w 2054809"/>
                    <a:gd name="connsiteY36" fmla="*/ 2383415 h 2388599"/>
                    <a:gd name="connsiteX0" fmla="*/ 709216 w 2051823"/>
                    <a:gd name="connsiteY0" fmla="*/ 2386512 h 2388599"/>
                    <a:gd name="connsiteX1" fmla="*/ 963061 w 2051823"/>
                    <a:gd name="connsiteY1" fmla="*/ 2343456 h 2388599"/>
                    <a:gd name="connsiteX2" fmla="*/ 1305032 w 2051823"/>
                    <a:gd name="connsiteY2" fmla="*/ 2317437 h 2388599"/>
                    <a:gd name="connsiteX3" fmla="*/ 1654592 w 2051823"/>
                    <a:gd name="connsiteY3" fmla="*/ 1928848 h 2388599"/>
                    <a:gd name="connsiteX4" fmla="*/ 1785928 w 2051823"/>
                    <a:gd name="connsiteY4" fmla="*/ 1691265 h 2388599"/>
                    <a:gd name="connsiteX5" fmla="*/ 1951028 w 2051823"/>
                    <a:gd name="connsiteY5" fmla="*/ 1449965 h 2388599"/>
                    <a:gd name="connsiteX6" fmla="*/ 2049453 w 2051823"/>
                    <a:gd name="connsiteY6" fmla="*/ 1227715 h 2388599"/>
                    <a:gd name="connsiteX7" fmla="*/ 2008178 w 2051823"/>
                    <a:gd name="connsiteY7" fmla="*/ 1094365 h 2388599"/>
                    <a:gd name="connsiteX8" fmla="*/ 1866310 w 2051823"/>
                    <a:gd name="connsiteY8" fmla="*/ 1105671 h 2388599"/>
                    <a:gd name="connsiteX9" fmla="*/ 1677978 w 2051823"/>
                    <a:gd name="connsiteY9" fmla="*/ 1310265 h 2388599"/>
                    <a:gd name="connsiteX10" fmla="*/ 1493828 w 2051823"/>
                    <a:gd name="connsiteY10" fmla="*/ 1526165 h 2388599"/>
                    <a:gd name="connsiteX11" fmla="*/ 1430328 w 2051823"/>
                    <a:gd name="connsiteY11" fmla="*/ 1469015 h 2388599"/>
                    <a:gd name="connsiteX12" fmla="*/ 1436678 w 2051823"/>
                    <a:gd name="connsiteY12" fmla="*/ 249815 h 2388599"/>
                    <a:gd name="connsiteX13" fmla="*/ 1328728 w 2051823"/>
                    <a:gd name="connsiteY13" fmla="*/ 103765 h 2388599"/>
                    <a:gd name="connsiteX14" fmla="*/ 1208078 w 2051823"/>
                    <a:gd name="connsiteY14" fmla="*/ 224415 h 2388599"/>
                    <a:gd name="connsiteX15" fmla="*/ 1131878 w 2051823"/>
                    <a:gd name="connsiteY15" fmla="*/ 1043565 h 2388599"/>
                    <a:gd name="connsiteX16" fmla="*/ 1081078 w 2051823"/>
                    <a:gd name="connsiteY16" fmla="*/ 1081665 h 2388599"/>
                    <a:gd name="connsiteX17" fmla="*/ 1036628 w 2051823"/>
                    <a:gd name="connsiteY17" fmla="*/ 1030865 h 2388599"/>
                    <a:gd name="connsiteX18" fmla="*/ 1023928 w 2051823"/>
                    <a:gd name="connsiteY18" fmla="*/ 122815 h 2388599"/>
                    <a:gd name="connsiteX19" fmla="*/ 903278 w 2051823"/>
                    <a:gd name="connsiteY19" fmla="*/ 14865 h 2388599"/>
                    <a:gd name="connsiteX20" fmla="*/ 795328 w 2051823"/>
                    <a:gd name="connsiteY20" fmla="*/ 116465 h 2388599"/>
                    <a:gd name="connsiteX21" fmla="*/ 763578 w 2051823"/>
                    <a:gd name="connsiteY21" fmla="*/ 1049915 h 2388599"/>
                    <a:gd name="connsiteX22" fmla="*/ 731828 w 2051823"/>
                    <a:gd name="connsiteY22" fmla="*/ 1088015 h 2388599"/>
                    <a:gd name="connsiteX23" fmla="*/ 693728 w 2051823"/>
                    <a:gd name="connsiteY23" fmla="*/ 1024515 h 2388599"/>
                    <a:gd name="connsiteX24" fmla="*/ 554028 w 2051823"/>
                    <a:gd name="connsiteY24" fmla="*/ 237115 h 2388599"/>
                    <a:gd name="connsiteX25" fmla="*/ 452428 w 2051823"/>
                    <a:gd name="connsiteY25" fmla="*/ 135515 h 2388599"/>
                    <a:gd name="connsiteX26" fmla="*/ 344478 w 2051823"/>
                    <a:gd name="connsiteY26" fmla="*/ 275215 h 2388599"/>
                    <a:gd name="connsiteX27" fmla="*/ 458778 w 2051823"/>
                    <a:gd name="connsiteY27" fmla="*/ 1100715 h 2388599"/>
                    <a:gd name="connsiteX28" fmla="*/ 414328 w 2051823"/>
                    <a:gd name="connsiteY28" fmla="*/ 1183265 h 2388599"/>
                    <a:gd name="connsiteX29" fmla="*/ 363528 w 2051823"/>
                    <a:gd name="connsiteY29" fmla="*/ 1145165 h 2388599"/>
                    <a:gd name="connsiteX30" fmla="*/ 179378 w 2051823"/>
                    <a:gd name="connsiteY30" fmla="*/ 592715 h 2388599"/>
                    <a:gd name="connsiteX31" fmla="*/ 52378 w 2051823"/>
                    <a:gd name="connsiteY31" fmla="*/ 522865 h 2388599"/>
                    <a:gd name="connsiteX32" fmla="*/ 7928 w 2051823"/>
                    <a:gd name="connsiteY32" fmla="*/ 624465 h 2388599"/>
                    <a:gd name="connsiteX33" fmla="*/ 204778 w 2051823"/>
                    <a:gd name="connsiteY33" fmla="*/ 1367415 h 2388599"/>
                    <a:gd name="connsiteX34" fmla="*/ 344478 w 2051823"/>
                    <a:gd name="connsiteY34" fmla="*/ 2192915 h 2388599"/>
                    <a:gd name="connsiteX35" fmla="*/ 560378 w 2051823"/>
                    <a:gd name="connsiteY35" fmla="*/ 2364365 h 2388599"/>
                    <a:gd name="connsiteX36" fmla="*/ 712778 w 2051823"/>
                    <a:gd name="connsiteY36" fmla="*/ 2383415 h 2388599"/>
                    <a:gd name="connsiteX0" fmla="*/ 709216 w 2032492"/>
                    <a:gd name="connsiteY0" fmla="*/ 2386512 h 2388599"/>
                    <a:gd name="connsiteX1" fmla="*/ 963061 w 2032492"/>
                    <a:gd name="connsiteY1" fmla="*/ 2343456 h 2388599"/>
                    <a:gd name="connsiteX2" fmla="*/ 1305032 w 2032492"/>
                    <a:gd name="connsiteY2" fmla="*/ 2317437 h 2388599"/>
                    <a:gd name="connsiteX3" fmla="*/ 1654592 w 2032492"/>
                    <a:gd name="connsiteY3" fmla="*/ 1928848 h 2388599"/>
                    <a:gd name="connsiteX4" fmla="*/ 1785928 w 2032492"/>
                    <a:gd name="connsiteY4" fmla="*/ 1691265 h 2388599"/>
                    <a:gd name="connsiteX5" fmla="*/ 1951028 w 2032492"/>
                    <a:gd name="connsiteY5" fmla="*/ 1449965 h 2388599"/>
                    <a:gd name="connsiteX6" fmla="*/ 2027228 w 2032492"/>
                    <a:gd name="connsiteY6" fmla="*/ 1230890 h 2388599"/>
                    <a:gd name="connsiteX7" fmla="*/ 2008178 w 2032492"/>
                    <a:gd name="connsiteY7" fmla="*/ 1094365 h 2388599"/>
                    <a:gd name="connsiteX8" fmla="*/ 1866310 w 2032492"/>
                    <a:gd name="connsiteY8" fmla="*/ 1105671 h 2388599"/>
                    <a:gd name="connsiteX9" fmla="*/ 1677978 w 2032492"/>
                    <a:gd name="connsiteY9" fmla="*/ 1310265 h 2388599"/>
                    <a:gd name="connsiteX10" fmla="*/ 1493828 w 2032492"/>
                    <a:gd name="connsiteY10" fmla="*/ 1526165 h 2388599"/>
                    <a:gd name="connsiteX11" fmla="*/ 1430328 w 2032492"/>
                    <a:gd name="connsiteY11" fmla="*/ 1469015 h 2388599"/>
                    <a:gd name="connsiteX12" fmla="*/ 1436678 w 2032492"/>
                    <a:gd name="connsiteY12" fmla="*/ 249815 h 2388599"/>
                    <a:gd name="connsiteX13" fmla="*/ 1328728 w 2032492"/>
                    <a:gd name="connsiteY13" fmla="*/ 103765 h 2388599"/>
                    <a:gd name="connsiteX14" fmla="*/ 1208078 w 2032492"/>
                    <a:gd name="connsiteY14" fmla="*/ 224415 h 2388599"/>
                    <a:gd name="connsiteX15" fmla="*/ 1131878 w 2032492"/>
                    <a:gd name="connsiteY15" fmla="*/ 1043565 h 2388599"/>
                    <a:gd name="connsiteX16" fmla="*/ 1081078 w 2032492"/>
                    <a:gd name="connsiteY16" fmla="*/ 1081665 h 2388599"/>
                    <a:gd name="connsiteX17" fmla="*/ 1036628 w 2032492"/>
                    <a:gd name="connsiteY17" fmla="*/ 1030865 h 2388599"/>
                    <a:gd name="connsiteX18" fmla="*/ 1023928 w 2032492"/>
                    <a:gd name="connsiteY18" fmla="*/ 122815 h 2388599"/>
                    <a:gd name="connsiteX19" fmla="*/ 903278 w 2032492"/>
                    <a:gd name="connsiteY19" fmla="*/ 14865 h 2388599"/>
                    <a:gd name="connsiteX20" fmla="*/ 795328 w 2032492"/>
                    <a:gd name="connsiteY20" fmla="*/ 116465 h 2388599"/>
                    <a:gd name="connsiteX21" fmla="*/ 763578 w 2032492"/>
                    <a:gd name="connsiteY21" fmla="*/ 1049915 h 2388599"/>
                    <a:gd name="connsiteX22" fmla="*/ 731828 w 2032492"/>
                    <a:gd name="connsiteY22" fmla="*/ 1088015 h 2388599"/>
                    <a:gd name="connsiteX23" fmla="*/ 693728 w 2032492"/>
                    <a:gd name="connsiteY23" fmla="*/ 1024515 h 2388599"/>
                    <a:gd name="connsiteX24" fmla="*/ 554028 w 2032492"/>
                    <a:gd name="connsiteY24" fmla="*/ 237115 h 2388599"/>
                    <a:gd name="connsiteX25" fmla="*/ 452428 w 2032492"/>
                    <a:gd name="connsiteY25" fmla="*/ 135515 h 2388599"/>
                    <a:gd name="connsiteX26" fmla="*/ 344478 w 2032492"/>
                    <a:gd name="connsiteY26" fmla="*/ 275215 h 2388599"/>
                    <a:gd name="connsiteX27" fmla="*/ 458778 w 2032492"/>
                    <a:gd name="connsiteY27" fmla="*/ 1100715 h 2388599"/>
                    <a:gd name="connsiteX28" fmla="*/ 414328 w 2032492"/>
                    <a:gd name="connsiteY28" fmla="*/ 1183265 h 2388599"/>
                    <a:gd name="connsiteX29" fmla="*/ 363528 w 2032492"/>
                    <a:gd name="connsiteY29" fmla="*/ 1145165 h 2388599"/>
                    <a:gd name="connsiteX30" fmla="*/ 179378 w 2032492"/>
                    <a:gd name="connsiteY30" fmla="*/ 592715 h 2388599"/>
                    <a:gd name="connsiteX31" fmla="*/ 52378 w 2032492"/>
                    <a:gd name="connsiteY31" fmla="*/ 522865 h 2388599"/>
                    <a:gd name="connsiteX32" fmla="*/ 7928 w 2032492"/>
                    <a:gd name="connsiteY32" fmla="*/ 624465 h 2388599"/>
                    <a:gd name="connsiteX33" fmla="*/ 204778 w 2032492"/>
                    <a:gd name="connsiteY33" fmla="*/ 1367415 h 2388599"/>
                    <a:gd name="connsiteX34" fmla="*/ 344478 w 2032492"/>
                    <a:gd name="connsiteY34" fmla="*/ 2192915 h 2388599"/>
                    <a:gd name="connsiteX35" fmla="*/ 560378 w 2032492"/>
                    <a:gd name="connsiteY35" fmla="*/ 2364365 h 2388599"/>
                    <a:gd name="connsiteX36" fmla="*/ 712778 w 2032492"/>
                    <a:gd name="connsiteY36" fmla="*/ 2383415 h 2388599"/>
                    <a:gd name="connsiteX0" fmla="*/ 709216 w 2043397"/>
                    <a:gd name="connsiteY0" fmla="*/ 2386512 h 2388599"/>
                    <a:gd name="connsiteX1" fmla="*/ 963061 w 2043397"/>
                    <a:gd name="connsiteY1" fmla="*/ 2343456 h 2388599"/>
                    <a:gd name="connsiteX2" fmla="*/ 1305032 w 2043397"/>
                    <a:gd name="connsiteY2" fmla="*/ 2317437 h 2388599"/>
                    <a:gd name="connsiteX3" fmla="*/ 1654592 w 2043397"/>
                    <a:gd name="connsiteY3" fmla="*/ 1928848 h 2388599"/>
                    <a:gd name="connsiteX4" fmla="*/ 1785928 w 2043397"/>
                    <a:gd name="connsiteY4" fmla="*/ 1691265 h 2388599"/>
                    <a:gd name="connsiteX5" fmla="*/ 1951028 w 2043397"/>
                    <a:gd name="connsiteY5" fmla="*/ 1449965 h 2388599"/>
                    <a:gd name="connsiteX6" fmla="*/ 2027228 w 2043397"/>
                    <a:gd name="connsiteY6" fmla="*/ 1230890 h 2388599"/>
                    <a:gd name="connsiteX7" fmla="*/ 2008178 w 2043397"/>
                    <a:gd name="connsiteY7" fmla="*/ 1094365 h 2388599"/>
                    <a:gd name="connsiteX8" fmla="*/ 1866310 w 2043397"/>
                    <a:gd name="connsiteY8" fmla="*/ 1105671 h 2388599"/>
                    <a:gd name="connsiteX9" fmla="*/ 1677978 w 2043397"/>
                    <a:gd name="connsiteY9" fmla="*/ 1310265 h 2388599"/>
                    <a:gd name="connsiteX10" fmla="*/ 1493828 w 2043397"/>
                    <a:gd name="connsiteY10" fmla="*/ 1526165 h 2388599"/>
                    <a:gd name="connsiteX11" fmla="*/ 1430328 w 2043397"/>
                    <a:gd name="connsiteY11" fmla="*/ 1469015 h 2388599"/>
                    <a:gd name="connsiteX12" fmla="*/ 1436678 w 2043397"/>
                    <a:gd name="connsiteY12" fmla="*/ 249815 h 2388599"/>
                    <a:gd name="connsiteX13" fmla="*/ 1328728 w 2043397"/>
                    <a:gd name="connsiteY13" fmla="*/ 103765 h 2388599"/>
                    <a:gd name="connsiteX14" fmla="*/ 1208078 w 2043397"/>
                    <a:gd name="connsiteY14" fmla="*/ 224415 h 2388599"/>
                    <a:gd name="connsiteX15" fmla="*/ 1131878 w 2043397"/>
                    <a:gd name="connsiteY15" fmla="*/ 1043565 h 2388599"/>
                    <a:gd name="connsiteX16" fmla="*/ 1081078 w 2043397"/>
                    <a:gd name="connsiteY16" fmla="*/ 1081665 h 2388599"/>
                    <a:gd name="connsiteX17" fmla="*/ 1036628 w 2043397"/>
                    <a:gd name="connsiteY17" fmla="*/ 1030865 h 2388599"/>
                    <a:gd name="connsiteX18" fmla="*/ 1023928 w 2043397"/>
                    <a:gd name="connsiteY18" fmla="*/ 122815 h 2388599"/>
                    <a:gd name="connsiteX19" fmla="*/ 903278 w 2043397"/>
                    <a:gd name="connsiteY19" fmla="*/ 14865 h 2388599"/>
                    <a:gd name="connsiteX20" fmla="*/ 795328 w 2043397"/>
                    <a:gd name="connsiteY20" fmla="*/ 116465 h 2388599"/>
                    <a:gd name="connsiteX21" fmla="*/ 763578 w 2043397"/>
                    <a:gd name="connsiteY21" fmla="*/ 1049915 h 2388599"/>
                    <a:gd name="connsiteX22" fmla="*/ 731828 w 2043397"/>
                    <a:gd name="connsiteY22" fmla="*/ 1088015 h 2388599"/>
                    <a:gd name="connsiteX23" fmla="*/ 693728 w 2043397"/>
                    <a:gd name="connsiteY23" fmla="*/ 1024515 h 2388599"/>
                    <a:gd name="connsiteX24" fmla="*/ 554028 w 2043397"/>
                    <a:gd name="connsiteY24" fmla="*/ 237115 h 2388599"/>
                    <a:gd name="connsiteX25" fmla="*/ 452428 w 2043397"/>
                    <a:gd name="connsiteY25" fmla="*/ 135515 h 2388599"/>
                    <a:gd name="connsiteX26" fmla="*/ 344478 w 2043397"/>
                    <a:gd name="connsiteY26" fmla="*/ 275215 h 2388599"/>
                    <a:gd name="connsiteX27" fmla="*/ 458778 w 2043397"/>
                    <a:gd name="connsiteY27" fmla="*/ 1100715 h 2388599"/>
                    <a:gd name="connsiteX28" fmla="*/ 414328 w 2043397"/>
                    <a:gd name="connsiteY28" fmla="*/ 1183265 h 2388599"/>
                    <a:gd name="connsiteX29" fmla="*/ 363528 w 2043397"/>
                    <a:gd name="connsiteY29" fmla="*/ 1145165 h 2388599"/>
                    <a:gd name="connsiteX30" fmla="*/ 179378 w 2043397"/>
                    <a:gd name="connsiteY30" fmla="*/ 592715 h 2388599"/>
                    <a:gd name="connsiteX31" fmla="*/ 52378 w 2043397"/>
                    <a:gd name="connsiteY31" fmla="*/ 522865 h 2388599"/>
                    <a:gd name="connsiteX32" fmla="*/ 7928 w 2043397"/>
                    <a:gd name="connsiteY32" fmla="*/ 624465 h 2388599"/>
                    <a:gd name="connsiteX33" fmla="*/ 204778 w 2043397"/>
                    <a:gd name="connsiteY33" fmla="*/ 1367415 h 2388599"/>
                    <a:gd name="connsiteX34" fmla="*/ 344478 w 2043397"/>
                    <a:gd name="connsiteY34" fmla="*/ 2192915 h 2388599"/>
                    <a:gd name="connsiteX35" fmla="*/ 560378 w 2043397"/>
                    <a:gd name="connsiteY35" fmla="*/ 2364365 h 2388599"/>
                    <a:gd name="connsiteX36" fmla="*/ 712778 w 2043397"/>
                    <a:gd name="connsiteY36" fmla="*/ 2383415 h 2388599"/>
                    <a:gd name="connsiteX0" fmla="*/ 709216 w 2034814"/>
                    <a:gd name="connsiteY0" fmla="*/ 2386512 h 2388599"/>
                    <a:gd name="connsiteX1" fmla="*/ 963061 w 2034814"/>
                    <a:gd name="connsiteY1" fmla="*/ 2343456 h 2388599"/>
                    <a:gd name="connsiteX2" fmla="*/ 1305032 w 2034814"/>
                    <a:gd name="connsiteY2" fmla="*/ 2317437 h 2388599"/>
                    <a:gd name="connsiteX3" fmla="*/ 1654592 w 2034814"/>
                    <a:gd name="connsiteY3" fmla="*/ 1928848 h 2388599"/>
                    <a:gd name="connsiteX4" fmla="*/ 1785928 w 2034814"/>
                    <a:gd name="connsiteY4" fmla="*/ 1691265 h 2388599"/>
                    <a:gd name="connsiteX5" fmla="*/ 1951028 w 2034814"/>
                    <a:gd name="connsiteY5" fmla="*/ 1449965 h 2388599"/>
                    <a:gd name="connsiteX6" fmla="*/ 2027228 w 2034814"/>
                    <a:gd name="connsiteY6" fmla="*/ 1230890 h 2388599"/>
                    <a:gd name="connsiteX7" fmla="*/ 1992303 w 2034814"/>
                    <a:gd name="connsiteY7" fmla="*/ 1084840 h 2388599"/>
                    <a:gd name="connsiteX8" fmla="*/ 1866310 w 2034814"/>
                    <a:gd name="connsiteY8" fmla="*/ 1105671 h 2388599"/>
                    <a:gd name="connsiteX9" fmla="*/ 1677978 w 2034814"/>
                    <a:gd name="connsiteY9" fmla="*/ 1310265 h 2388599"/>
                    <a:gd name="connsiteX10" fmla="*/ 1493828 w 2034814"/>
                    <a:gd name="connsiteY10" fmla="*/ 1526165 h 2388599"/>
                    <a:gd name="connsiteX11" fmla="*/ 1430328 w 2034814"/>
                    <a:gd name="connsiteY11" fmla="*/ 1469015 h 2388599"/>
                    <a:gd name="connsiteX12" fmla="*/ 1436678 w 2034814"/>
                    <a:gd name="connsiteY12" fmla="*/ 249815 h 2388599"/>
                    <a:gd name="connsiteX13" fmla="*/ 1328728 w 2034814"/>
                    <a:gd name="connsiteY13" fmla="*/ 103765 h 2388599"/>
                    <a:gd name="connsiteX14" fmla="*/ 1208078 w 2034814"/>
                    <a:gd name="connsiteY14" fmla="*/ 224415 h 2388599"/>
                    <a:gd name="connsiteX15" fmla="*/ 1131878 w 2034814"/>
                    <a:gd name="connsiteY15" fmla="*/ 1043565 h 2388599"/>
                    <a:gd name="connsiteX16" fmla="*/ 1081078 w 2034814"/>
                    <a:gd name="connsiteY16" fmla="*/ 1081665 h 2388599"/>
                    <a:gd name="connsiteX17" fmla="*/ 1036628 w 2034814"/>
                    <a:gd name="connsiteY17" fmla="*/ 1030865 h 2388599"/>
                    <a:gd name="connsiteX18" fmla="*/ 1023928 w 2034814"/>
                    <a:gd name="connsiteY18" fmla="*/ 122815 h 2388599"/>
                    <a:gd name="connsiteX19" fmla="*/ 903278 w 2034814"/>
                    <a:gd name="connsiteY19" fmla="*/ 14865 h 2388599"/>
                    <a:gd name="connsiteX20" fmla="*/ 795328 w 2034814"/>
                    <a:gd name="connsiteY20" fmla="*/ 116465 h 2388599"/>
                    <a:gd name="connsiteX21" fmla="*/ 763578 w 2034814"/>
                    <a:gd name="connsiteY21" fmla="*/ 1049915 h 2388599"/>
                    <a:gd name="connsiteX22" fmla="*/ 731828 w 2034814"/>
                    <a:gd name="connsiteY22" fmla="*/ 1088015 h 2388599"/>
                    <a:gd name="connsiteX23" fmla="*/ 693728 w 2034814"/>
                    <a:gd name="connsiteY23" fmla="*/ 1024515 h 2388599"/>
                    <a:gd name="connsiteX24" fmla="*/ 554028 w 2034814"/>
                    <a:gd name="connsiteY24" fmla="*/ 237115 h 2388599"/>
                    <a:gd name="connsiteX25" fmla="*/ 452428 w 2034814"/>
                    <a:gd name="connsiteY25" fmla="*/ 135515 h 2388599"/>
                    <a:gd name="connsiteX26" fmla="*/ 344478 w 2034814"/>
                    <a:gd name="connsiteY26" fmla="*/ 275215 h 2388599"/>
                    <a:gd name="connsiteX27" fmla="*/ 458778 w 2034814"/>
                    <a:gd name="connsiteY27" fmla="*/ 1100715 h 2388599"/>
                    <a:gd name="connsiteX28" fmla="*/ 414328 w 2034814"/>
                    <a:gd name="connsiteY28" fmla="*/ 1183265 h 2388599"/>
                    <a:gd name="connsiteX29" fmla="*/ 363528 w 2034814"/>
                    <a:gd name="connsiteY29" fmla="*/ 1145165 h 2388599"/>
                    <a:gd name="connsiteX30" fmla="*/ 179378 w 2034814"/>
                    <a:gd name="connsiteY30" fmla="*/ 592715 h 2388599"/>
                    <a:gd name="connsiteX31" fmla="*/ 52378 w 2034814"/>
                    <a:gd name="connsiteY31" fmla="*/ 522865 h 2388599"/>
                    <a:gd name="connsiteX32" fmla="*/ 7928 w 2034814"/>
                    <a:gd name="connsiteY32" fmla="*/ 624465 h 2388599"/>
                    <a:gd name="connsiteX33" fmla="*/ 204778 w 2034814"/>
                    <a:gd name="connsiteY33" fmla="*/ 1367415 h 2388599"/>
                    <a:gd name="connsiteX34" fmla="*/ 344478 w 2034814"/>
                    <a:gd name="connsiteY34" fmla="*/ 2192915 h 2388599"/>
                    <a:gd name="connsiteX35" fmla="*/ 560378 w 2034814"/>
                    <a:gd name="connsiteY35" fmla="*/ 2364365 h 2388599"/>
                    <a:gd name="connsiteX36" fmla="*/ 712778 w 2034814"/>
                    <a:gd name="connsiteY36" fmla="*/ 2383415 h 2388599"/>
                    <a:gd name="connsiteX0" fmla="*/ 709216 w 2029599"/>
                    <a:gd name="connsiteY0" fmla="*/ 2386512 h 2388599"/>
                    <a:gd name="connsiteX1" fmla="*/ 963061 w 2029599"/>
                    <a:gd name="connsiteY1" fmla="*/ 2343456 h 2388599"/>
                    <a:gd name="connsiteX2" fmla="*/ 1305032 w 2029599"/>
                    <a:gd name="connsiteY2" fmla="*/ 2317437 h 2388599"/>
                    <a:gd name="connsiteX3" fmla="*/ 1654592 w 2029599"/>
                    <a:gd name="connsiteY3" fmla="*/ 1928848 h 2388599"/>
                    <a:gd name="connsiteX4" fmla="*/ 1785928 w 2029599"/>
                    <a:gd name="connsiteY4" fmla="*/ 1691265 h 2388599"/>
                    <a:gd name="connsiteX5" fmla="*/ 1951028 w 2029599"/>
                    <a:gd name="connsiteY5" fmla="*/ 1449965 h 2388599"/>
                    <a:gd name="connsiteX6" fmla="*/ 2027228 w 2029599"/>
                    <a:gd name="connsiteY6" fmla="*/ 1230890 h 2388599"/>
                    <a:gd name="connsiteX7" fmla="*/ 1992303 w 2029599"/>
                    <a:gd name="connsiteY7" fmla="*/ 1084840 h 2388599"/>
                    <a:gd name="connsiteX8" fmla="*/ 1818685 w 2029599"/>
                    <a:gd name="connsiteY8" fmla="*/ 1137421 h 2388599"/>
                    <a:gd name="connsiteX9" fmla="*/ 1677978 w 2029599"/>
                    <a:gd name="connsiteY9" fmla="*/ 1310265 h 2388599"/>
                    <a:gd name="connsiteX10" fmla="*/ 1493828 w 2029599"/>
                    <a:gd name="connsiteY10" fmla="*/ 1526165 h 2388599"/>
                    <a:gd name="connsiteX11" fmla="*/ 1430328 w 2029599"/>
                    <a:gd name="connsiteY11" fmla="*/ 1469015 h 2388599"/>
                    <a:gd name="connsiteX12" fmla="*/ 1436678 w 2029599"/>
                    <a:gd name="connsiteY12" fmla="*/ 249815 h 2388599"/>
                    <a:gd name="connsiteX13" fmla="*/ 1328728 w 2029599"/>
                    <a:gd name="connsiteY13" fmla="*/ 103765 h 2388599"/>
                    <a:gd name="connsiteX14" fmla="*/ 1208078 w 2029599"/>
                    <a:gd name="connsiteY14" fmla="*/ 224415 h 2388599"/>
                    <a:gd name="connsiteX15" fmla="*/ 1131878 w 2029599"/>
                    <a:gd name="connsiteY15" fmla="*/ 1043565 h 2388599"/>
                    <a:gd name="connsiteX16" fmla="*/ 1081078 w 2029599"/>
                    <a:gd name="connsiteY16" fmla="*/ 1081665 h 2388599"/>
                    <a:gd name="connsiteX17" fmla="*/ 1036628 w 2029599"/>
                    <a:gd name="connsiteY17" fmla="*/ 1030865 h 2388599"/>
                    <a:gd name="connsiteX18" fmla="*/ 1023928 w 2029599"/>
                    <a:gd name="connsiteY18" fmla="*/ 122815 h 2388599"/>
                    <a:gd name="connsiteX19" fmla="*/ 903278 w 2029599"/>
                    <a:gd name="connsiteY19" fmla="*/ 14865 h 2388599"/>
                    <a:gd name="connsiteX20" fmla="*/ 795328 w 2029599"/>
                    <a:gd name="connsiteY20" fmla="*/ 116465 h 2388599"/>
                    <a:gd name="connsiteX21" fmla="*/ 763578 w 2029599"/>
                    <a:gd name="connsiteY21" fmla="*/ 1049915 h 2388599"/>
                    <a:gd name="connsiteX22" fmla="*/ 731828 w 2029599"/>
                    <a:gd name="connsiteY22" fmla="*/ 1088015 h 2388599"/>
                    <a:gd name="connsiteX23" fmla="*/ 693728 w 2029599"/>
                    <a:gd name="connsiteY23" fmla="*/ 1024515 h 2388599"/>
                    <a:gd name="connsiteX24" fmla="*/ 554028 w 2029599"/>
                    <a:gd name="connsiteY24" fmla="*/ 237115 h 2388599"/>
                    <a:gd name="connsiteX25" fmla="*/ 452428 w 2029599"/>
                    <a:gd name="connsiteY25" fmla="*/ 135515 h 2388599"/>
                    <a:gd name="connsiteX26" fmla="*/ 344478 w 2029599"/>
                    <a:gd name="connsiteY26" fmla="*/ 275215 h 2388599"/>
                    <a:gd name="connsiteX27" fmla="*/ 458778 w 2029599"/>
                    <a:gd name="connsiteY27" fmla="*/ 1100715 h 2388599"/>
                    <a:gd name="connsiteX28" fmla="*/ 414328 w 2029599"/>
                    <a:gd name="connsiteY28" fmla="*/ 1183265 h 2388599"/>
                    <a:gd name="connsiteX29" fmla="*/ 363528 w 2029599"/>
                    <a:gd name="connsiteY29" fmla="*/ 1145165 h 2388599"/>
                    <a:gd name="connsiteX30" fmla="*/ 179378 w 2029599"/>
                    <a:gd name="connsiteY30" fmla="*/ 592715 h 2388599"/>
                    <a:gd name="connsiteX31" fmla="*/ 52378 w 2029599"/>
                    <a:gd name="connsiteY31" fmla="*/ 522865 h 2388599"/>
                    <a:gd name="connsiteX32" fmla="*/ 7928 w 2029599"/>
                    <a:gd name="connsiteY32" fmla="*/ 624465 h 2388599"/>
                    <a:gd name="connsiteX33" fmla="*/ 204778 w 2029599"/>
                    <a:gd name="connsiteY33" fmla="*/ 1367415 h 2388599"/>
                    <a:gd name="connsiteX34" fmla="*/ 344478 w 2029599"/>
                    <a:gd name="connsiteY34" fmla="*/ 2192915 h 2388599"/>
                    <a:gd name="connsiteX35" fmla="*/ 560378 w 2029599"/>
                    <a:gd name="connsiteY35" fmla="*/ 2364365 h 2388599"/>
                    <a:gd name="connsiteX36" fmla="*/ 712778 w 2029599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93828 w 2036346"/>
                    <a:gd name="connsiteY10" fmla="*/ 1526165 h 2388599"/>
                    <a:gd name="connsiteX11" fmla="*/ 1430328 w 2036346"/>
                    <a:gd name="connsiteY11" fmla="*/ 1469015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1878 w 2036346"/>
                    <a:gd name="connsiteY15" fmla="*/ 104356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93828 w 2036346"/>
                    <a:gd name="connsiteY10" fmla="*/ 1526165 h 2388599"/>
                    <a:gd name="connsiteX11" fmla="*/ 1430328 w 2036346"/>
                    <a:gd name="connsiteY11" fmla="*/ 1469015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1878 w 2036346"/>
                    <a:gd name="connsiteY15" fmla="*/ 104356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93828 w 2036346"/>
                    <a:gd name="connsiteY10" fmla="*/ 1526165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1878 w 2036346"/>
                    <a:gd name="connsiteY15" fmla="*/ 104356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1878 w 2036346"/>
                    <a:gd name="connsiteY15" fmla="*/ 104356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1878 w 2036346"/>
                    <a:gd name="connsiteY15" fmla="*/ 104356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1878 w 2036346"/>
                    <a:gd name="connsiteY15" fmla="*/ 104356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1878 w 2036346"/>
                    <a:gd name="connsiteY15" fmla="*/ 104356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1878 w 2036346"/>
                    <a:gd name="connsiteY15" fmla="*/ 104356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101181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1011815 h 2388599"/>
                    <a:gd name="connsiteX16" fmla="*/ 1081078 w 2036346"/>
                    <a:gd name="connsiteY16" fmla="*/ 1081665 h 2388599"/>
                    <a:gd name="connsiteX17" fmla="*/ 1036628 w 2036346"/>
                    <a:gd name="connsiteY17" fmla="*/ 10308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1011815 h 2388599"/>
                    <a:gd name="connsiteX16" fmla="*/ 1081078 w 2036346"/>
                    <a:gd name="connsiteY16" fmla="*/ 1081665 h 2388599"/>
                    <a:gd name="connsiteX17" fmla="*/ 1027103 w 2036346"/>
                    <a:gd name="connsiteY17" fmla="*/ 983240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1011815 h 2388599"/>
                    <a:gd name="connsiteX16" fmla="*/ 1081078 w 2036346"/>
                    <a:gd name="connsiteY16" fmla="*/ 1081665 h 2388599"/>
                    <a:gd name="connsiteX17" fmla="*/ 1027103 w 2036346"/>
                    <a:gd name="connsiteY17" fmla="*/ 983240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954665 h 2388599"/>
                    <a:gd name="connsiteX16" fmla="*/ 1138228 w 2036346"/>
                    <a:gd name="connsiteY16" fmla="*/ 1011815 h 2388599"/>
                    <a:gd name="connsiteX17" fmla="*/ 1081078 w 2036346"/>
                    <a:gd name="connsiteY17" fmla="*/ 1081665 h 2388599"/>
                    <a:gd name="connsiteX18" fmla="*/ 1027103 w 2036346"/>
                    <a:gd name="connsiteY18" fmla="*/ 983240 h 2388599"/>
                    <a:gd name="connsiteX19" fmla="*/ 1023928 w 2036346"/>
                    <a:gd name="connsiteY19" fmla="*/ 122815 h 2388599"/>
                    <a:gd name="connsiteX20" fmla="*/ 903278 w 2036346"/>
                    <a:gd name="connsiteY20" fmla="*/ 14865 h 2388599"/>
                    <a:gd name="connsiteX21" fmla="*/ 795328 w 2036346"/>
                    <a:gd name="connsiteY21" fmla="*/ 116465 h 2388599"/>
                    <a:gd name="connsiteX22" fmla="*/ 763578 w 2036346"/>
                    <a:gd name="connsiteY22" fmla="*/ 1049915 h 2388599"/>
                    <a:gd name="connsiteX23" fmla="*/ 731828 w 2036346"/>
                    <a:gd name="connsiteY23" fmla="*/ 1088015 h 2388599"/>
                    <a:gd name="connsiteX24" fmla="*/ 693728 w 2036346"/>
                    <a:gd name="connsiteY24" fmla="*/ 1024515 h 2388599"/>
                    <a:gd name="connsiteX25" fmla="*/ 554028 w 2036346"/>
                    <a:gd name="connsiteY25" fmla="*/ 237115 h 2388599"/>
                    <a:gd name="connsiteX26" fmla="*/ 452428 w 2036346"/>
                    <a:gd name="connsiteY26" fmla="*/ 135515 h 2388599"/>
                    <a:gd name="connsiteX27" fmla="*/ 344478 w 2036346"/>
                    <a:gd name="connsiteY27" fmla="*/ 275215 h 2388599"/>
                    <a:gd name="connsiteX28" fmla="*/ 458778 w 2036346"/>
                    <a:gd name="connsiteY28" fmla="*/ 1100715 h 2388599"/>
                    <a:gd name="connsiteX29" fmla="*/ 414328 w 2036346"/>
                    <a:gd name="connsiteY29" fmla="*/ 1183265 h 2388599"/>
                    <a:gd name="connsiteX30" fmla="*/ 363528 w 2036346"/>
                    <a:gd name="connsiteY30" fmla="*/ 1145165 h 2388599"/>
                    <a:gd name="connsiteX31" fmla="*/ 179378 w 2036346"/>
                    <a:gd name="connsiteY31" fmla="*/ 592715 h 2388599"/>
                    <a:gd name="connsiteX32" fmla="*/ 52378 w 2036346"/>
                    <a:gd name="connsiteY32" fmla="*/ 522865 h 2388599"/>
                    <a:gd name="connsiteX33" fmla="*/ 7928 w 2036346"/>
                    <a:gd name="connsiteY33" fmla="*/ 624465 h 2388599"/>
                    <a:gd name="connsiteX34" fmla="*/ 204778 w 2036346"/>
                    <a:gd name="connsiteY34" fmla="*/ 1367415 h 2388599"/>
                    <a:gd name="connsiteX35" fmla="*/ 344478 w 2036346"/>
                    <a:gd name="connsiteY35" fmla="*/ 2192915 h 2388599"/>
                    <a:gd name="connsiteX36" fmla="*/ 560378 w 2036346"/>
                    <a:gd name="connsiteY36" fmla="*/ 2364365 h 2388599"/>
                    <a:gd name="connsiteX37" fmla="*/ 712778 w 2036346"/>
                    <a:gd name="connsiteY37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954665 h 2388599"/>
                    <a:gd name="connsiteX16" fmla="*/ 1081078 w 2036346"/>
                    <a:gd name="connsiteY16" fmla="*/ 1081665 h 2388599"/>
                    <a:gd name="connsiteX17" fmla="*/ 1027103 w 2036346"/>
                    <a:gd name="connsiteY17" fmla="*/ 983240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954665 h 2388599"/>
                    <a:gd name="connsiteX16" fmla="*/ 1071553 w 2036346"/>
                    <a:gd name="connsiteY16" fmla="*/ 1062615 h 2388599"/>
                    <a:gd name="connsiteX17" fmla="*/ 1027103 w 2036346"/>
                    <a:gd name="connsiteY17" fmla="*/ 983240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954665 h 2388599"/>
                    <a:gd name="connsiteX16" fmla="*/ 1071553 w 2036346"/>
                    <a:gd name="connsiteY16" fmla="*/ 1062615 h 2388599"/>
                    <a:gd name="connsiteX17" fmla="*/ 1027103 w 2036346"/>
                    <a:gd name="connsiteY17" fmla="*/ 983240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954665 h 2388599"/>
                    <a:gd name="connsiteX16" fmla="*/ 1071553 w 2036346"/>
                    <a:gd name="connsiteY16" fmla="*/ 1062615 h 2388599"/>
                    <a:gd name="connsiteX17" fmla="*/ 1020753 w 2036346"/>
                    <a:gd name="connsiteY17" fmla="*/ 9546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954665 h 2388599"/>
                    <a:gd name="connsiteX16" fmla="*/ 1071553 w 2036346"/>
                    <a:gd name="connsiteY16" fmla="*/ 1062615 h 2388599"/>
                    <a:gd name="connsiteX17" fmla="*/ 1020753 w 2036346"/>
                    <a:gd name="connsiteY17" fmla="*/ 9546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86512 h 2388599"/>
                    <a:gd name="connsiteX1" fmla="*/ 963061 w 2036346"/>
                    <a:gd name="connsiteY1" fmla="*/ 2343456 h 2388599"/>
                    <a:gd name="connsiteX2" fmla="*/ 1305032 w 2036346"/>
                    <a:gd name="connsiteY2" fmla="*/ 2317437 h 2388599"/>
                    <a:gd name="connsiteX3" fmla="*/ 1654592 w 2036346"/>
                    <a:gd name="connsiteY3" fmla="*/ 1928848 h 2388599"/>
                    <a:gd name="connsiteX4" fmla="*/ 1785928 w 2036346"/>
                    <a:gd name="connsiteY4" fmla="*/ 1691265 h 2388599"/>
                    <a:gd name="connsiteX5" fmla="*/ 1951028 w 2036346"/>
                    <a:gd name="connsiteY5" fmla="*/ 1449965 h 2388599"/>
                    <a:gd name="connsiteX6" fmla="*/ 2027228 w 2036346"/>
                    <a:gd name="connsiteY6" fmla="*/ 1230890 h 2388599"/>
                    <a:gd name="connsiteX7" fmla="*/ 1992303 w 2036346"/>
                    <a:gd name="connsiteY7" fmla="*/ 1084840 h 2388599"/>
                    <a:gd name="connsiteX8" fmla="*/ 1818685 w 2036346"/>
                    <a:gd name="connsiteY8" fmla="*/ 1137421 h 2388599"/>
                    <a:gd name="connsiteX9" fmla="*/ 1677978 w 2036346"/>
                    <a:gd name="connsiteY9" fmla="*/ 1310265 h 2388599"/>
                    <a:gd name="connsiteX10" fmla="*/ 1452553 w 2036346"/>
                    <a:gd name="connsiteY10" fmla="*/ 1535690 h 2388599"/>
                    <a:gd name="connsiteX11" fmla="*/ 1417628 w 2036346"/>
                    <a:gd name="connsiteY11" fmla="*/ 1307090 h 2388599"/>
                    <a:gd name="connsiteX12" fmla="*/ 1436678 w 2036346"/>
                    <a:gd name="connsiteY12" fmla="*/ 249815 h 2388599"/>
                    <a:gd name="connsiteX13" fmla="*/ 1328728 w 2036346"/>
                    <a:gd name="connsiteY13" fmla="*/ 103765 h 2388599"/>
                    <a:gd name="connsiteX14" fmla="*/ 1208078 w 2036346"/>
                    <a:gd name="connsiteY14" fmla="*/ 224415 h 2388599"/>
                    <a:gd name="connsiteX15" fmla="*/ 1138228 w 2036346"/>
                    <a:gd name="connsiteY15" fmla="*/ 954665 h 2388599"/>
                    <a:gd name="connsiteX16" fmla="*/ 1071553 w 2036346"/>
                    <a:gd name="connsiteY16" fmla="*/ 1062615 h 2388599"/>
                    <a:gd name="connsiteX17" fmla="*/ 1020753 w 2036346"/>
                    <a:gd name="connsiteY17" fmla="*/ 954665 h 2388599"/>
                    <a:gd name="connsiteX18" fmla="*/ 1023928 w 2036346"/>
                    <a:gd name="connsiteY18" fmla="*/ 122815 h 2388599"/>
                    <a:gd name="connsiteX19" fmla="*/ 903278 w 2036346"/>
                    <a:gd name="connsiteY19" fmla="*/ 14865 h 2388599"/>
                    <a:gd name="connsiteX20" fmla="*/ 795328 w 2036346"/>
                    <a:gd name="connsiteY20" fmla="*/ 116465 h 2388599"/>
                    <a:gd name="connsiteX21" fmla="*/ 763578 w 2036346"/>
                    <a:gd name="connsiteY21" fmla="*/ 1049915 h 2388599"/>
                    <a:gd name="connsiteX22" fmla="*/ 731828 w 2036346"/>
                    <a:gd name="connsiteY22" fmla="*/ 1088015 h 2388599"/>
                    <a:gd name="connsiteX23" fmla="*/ 693728 w 2036346"/>
                    <a:gd name="connsiteY23" fmla="*/ 1024515 h 2388599"/>
                    <a:gd name="connsiteX24" fmla="*/ 554028 w 2036346"/>
                    <a:gd name="connsiteY24" fmla="*/ 237115 h 2388599"/>
                    <a:gd name="connsiteX25" fmla="*/ 452428 w 2036346"/>
                    <a:gd name="connsiteY25" fmla="*/ 135515 h 2388599"/>
                    <a:gd name="connsiteX26" fmla="*/ 344478 w 2036346"/>
                    <a:gd name="connsiteY26" fmla="*/ 275215 h 2388599"/>
                    <a:gd name="connsiteX27" fmla="*/ 458778 w 2036346"/>
                    <a:gd name="connsiteY27" fmla="*/ 1100715 h 2388599"/>
                    <a:gd name="connsiteX28" fmla="*/ 414328 w 2036346"/>
                    <a:gd name="connsiteY28" fmla="*/ 1183265 h 2388599"/>
                    <a:gd name="connsiteX29" fmla="*/ 363528 w 2036346"/>
                    <a:gd name="connsiteY29" fmla="*/ 1145165 h 2388599"/>
                    <a:gd name="connsiteX30" fmla="*/ 179378 w 2036346"/>
                    <a:gd name="connsiteY30" fmla="*/ 592715 h 2388599"/>
                    <a:gd name="connsiteX31" fmla="*/ 52378 w 2036346"/>
                    <a:gd name="connsiteY31" fmla="*/ 522865 h 2388599"/>
                    <a:gd name="connsiteX32" fmla="*/ 7928 w 2036346"/>
                    <a:gd name="connsiteY32" fmla="*/ 624465 h 2388599"/>
                    <a:gd name="connsiteX33" fmla="*/ 204778 w 2036346"/>
                    <a:gd name="connsiteY33" fmla="*/ 1367415 h 2388599"/>
                    <a:gd name="connsiteX34" fmla="*/ 344478 w 2036346"/>
                    <a:gd name="connsiteY34" fmla="*/ 2192915 h 2388599"/>
                    <a:gd name="connsiteX35" fmla="*/ 560378 w 2036346"/>
                    <a:gd name="connsiteY35" fmla="*/ 2364365 h 2388599"/>
                    <a:gd name="connsiteX36" fmla="*/ 712778 w 2036346"/>
                    <a:gd name="connsiteY36" fmla="*/ 2383415 h 2388599"/>
                    <a:gd name="connsiteX0" fmla="*/ 709216 w 2036346"/>
                    <a:gd name="connsiteY0" fmla="*/ 2393307 h 2395394"/>
                    <a:gd name="connsiteX1" fmla="*/ 963061 w 2036346"/>
                    <a:gd name="connsiteY1" fmla="*/ 2350251 h 2395394"/>
                    <a:gd name="connsiteX2" fmla="*/ 1305032 w 2036346"/>
                    <a:gd name="connsiteY2" fmla="*/ 2324232 h 2395394"/>
                    <a:gd name="connsiteX3" fmla="*/ 1654592 w 2036346"/>
                    <a:gd name="connsiteY3" fmla="*/ 1935643 h 2395394"/>
                    <a:gd name="connsiteX4" fmla="*/ 1785928 w 2036346"/>
                    <a:gd name="connsiteY4" fmla="*/ 1698060 h 2395394"/>
                    <a:gd name="connsiteX5" fmla="*/ 1951028 w 2036346"/>
                    <a:gd name="connsiteY5" fmla="*/ 1456760 h 2395394"/>
                    <a:gd name="connsiteX6" fmla="*/ 2027228 w 2036346"/>
                    <a:gd name="connsiteY6" fmla="*/ 1237685 h 2395394"/>
                    <a:gd name="connsiteX7" fmla="*/ 1992303 w 2036346"/>
                    <a:gd name="connsiteY7" fmla="*/ 1091635 h 2395394"/>
                    <a:gd name="connsiteX8" fmla="*/ 1818685 w 2036346"/>
                    <a:gd name="connsiteY8" fmla="*/ 1144216 h 2395394"/>
                    <a:gd name="connsiteX9" fmla="*/ 1677978 w 2036346"/>
                    <a:gd name="connsiteY9" fmla="*/ 1317060 h 2395394"/>
                    <a:gd name="connsiteX10" fmla="*/ 1452553 w 2036346"/>
                    <a:gd name="connsiteY10" fmla="*/ 1542485 h 2395394"/>
                    <a:gd name="connsiteX11" fmla="*/ 1417628 w 2036346"/>
                    <a:gd name="connsiteY11" fmla="*/ 1313885 h 2395394"/>
                    <a:gd name="connsiteX12" fmla="*/ 1436678 w 2036346"/>
                    <a:gd name="connsiteY12" fmla="*/ 256610 h 2395394"/>
                    <a:gd name="connsiteX13" fmla="*/ 1328728 w 2036346"/>
                    <a:gd name="connsiteY13" fmla="*/ 110560 h 2395394"/>
                    <a:gd name="connsiteX14" fmla="*/ 1208078 w 2036346"/>
                    <a:gd name="connsiteY14" fmla="*/ 231210 h 2395394"/>
                    <a:gd name="connsiteX15" fmla="*/ 1138228 w 2036346"/>
                    <a:gd name="connsiteY15" fmla="*/ 961460 h 2395394"/>
                    <a:gd name="connsiteX16" fmla="*/ 1071553 w 2036346"/>
                    <a:gd name="connsiteY16" fmla="*/ 1069410 h 2395394"/>
                    <a:gd name="connsiteX17" fmla="*/ 1020753 w 2036346"/>
                    <a:gd name="connsiteY17" fmla="*/ 961460 h 2395394"/>
                    <a:gd name="connsiteX18" fmla="*/ 1033453 w 2036346"/>
                    <a:gd name="connsiteY18" fmla="*/ 228035 h 2395394"/>
                    <a:gd name="connsiteX19" fmla="*/ 903278 w 2036346"/>
                    <a:gd name="connsiteY19" fmla="*/ 21660 h 2395394"/>
                    <a:gd name="connsiteX20" fmla="*/ 795328 w 2036346"/>
                    <a:gd name="connsiteY20" fmla="*/ 123260 h 2395394"/>
                    <a:gd name="connsiteX21" fmla="*/ 763578 w 2036346"/>
                    <a:gd name="connsiteY21" fmla="*/ 1056710 h 2395394"/>
                    <a:gd name="connsiteX22" fmla="*/ 731828 w 2036346"/>
                    <a:gd name="connsiteY22" fmla="*/ 1094810 h 2395394"/>
                    <a:gd name="connsiteX23" fmla="*/ 693728 w 2036346"/>
                    <a:gd name="connsiteY23" fmla="*/ 1031310 h 2395394"/>
                    <a:gd name="connsiteX24" fmla="*/ 554028 w 2036346"/>
                    <a:gd name="connsiteY24" fmla="*/ 243910 h 2395394"/>
                    <a:gd name="connsiteX25" fmla="*/ 452428 w 2036346"/>
                    <a:gd name="connsiteY25" fmla="*/ 142310 h 2395394"/>
                    <a:gd name="connsiteX26" fmla="*/ 344478 w 2036346"/>
                    <a:gd name="connsiteY26" fmla="*/ 282010 h 2395394"/>
                    <a:gd name="connsiteX27" fmla="*/ 458778 w 2036346"/>
                    <a:gd name="connsiteY27" fmla="*/ 1107510 h 2395394"/>
                    <a:gd name="connsiteX28" fmla="*/ 414328 w 2036346"/>
                    <a:gd name="connsiteY28" fmla="*/ 1190060 h 2395394"/>
                    <a:gd name="connsiteX29" fmla="*/ 363528 w 2036346"/>
                    <a:gd name="connsiteY29" fmla="*/ 1151960 h 2395394"/>
                    <a:gd name="connsiteX30" fmla="*/ 179378 w 2036346"/>
                    <a:gd name="connsiteY30" fmla="*/ 599510 h 2395394"/>
                    <a:gd name="connsiteX31" fmla="*/ 52378 w 2036346"/>
                    <a:gd name="connsiteY31" fmla="*/ 529660 h 2395394"/>
                    <a:gd name="connsiteX32" fmla="*/ 7928 w 2036346"/>
                    <a:gd name="connsiteY32" fmla="*/ 631260 h 2395394"/>
                    <a:gd name="connsiteX33" fmla="*/ 204778 w 2036346"/>
                    <a:gd name="connsiteY33" fmla="*/ 1374210 h 2395394"/>
                    <a:gd name="connsiteX34" fmla="*/ 344478 w 2036346"/>
                    <a:gd name="connsiteY34" fmla="*/ 2199710 h 2395394"/>
                    <a:gd name="connsiteX35" fmla="*/ 560378 w 2036346"/>
                    <a:gd name="connsiteY35" fmla="*/ 2371160 h 2395394"/>
                    <a:gd name="connsiteX36" fmla="*/ 712778 w 2036346"/>
                    <a:gd name="connsiteY36" fmla="*/ 2390210 h 2395394"/>
                    <a:gd name="connsiteX0" fmla="*/ 709216 w 2036346"/>
                    <a:gd name="connsiteY0" fmla="*/ 2372723 h 2374810"/>
                    <a:gd name="connsiteX1" fmla="*/ 963061 w 2036346"/>
                    <a:gd name="connsiteY1" fmla="*/ 2329667 h 2374810"/>
                    <a:gd name="connsiteX2" fmla="*/ 1305032 w 2036346"/>
                    <a:gd name="connsiteY2" fmla="*/ 2303648 h 2374810"/>
                    <a:gd name="connsiteX3" fmla="*/ 1654592 w 2036346"/>
                    <a:gd name="connsiteY3" fmla="*/ 1915059 h 2374810"/>
                    <a:gd name="connsiteX4" fmla="*/ 1785928 w 2036346"/>
                    <a:gd name="connsiteY4" fmla="*/ 1677476 h 2374810"/>
                    <a:gd name="connsiteX5" fmla="*/ 1951028 w 2036346"/>
                    <a:gd name="connsiteY5" fmla="*/ 1436176 h 2374810"/>
                    <a:gd name="connsiteX6" fmla="*/ 2027228 w 2036346"/>
                    <a:gd name="connsiteY6" fmla="*/ 1217101 h 2374810"/>
                    <a:gd name="connsiteX7" fmla="*/ 1992303 w 2036346"/>
                    <a:gd name="connsiteY7" fmla="*/ 1071051 h 2374810"/>
                    <a:gd name="connsiteX8" fmla="*/ 1818685 w 2036346"/>
                    <a:gd name="connsiteY8" fmla="*/ 1123632 h 2374810"/>
                    <a:gd name="connsiteX9" fmla="*/ 1677978 w 2036346"/>
                    <a:gd name="connsiteY9" fmla="*/ 1296476 h 2374810"/>
                    <a:gd name="connsiteX10" fmla="*/ 1452553 w 2036346"/>
                    <a:gd name="connsiteY10" fmla="*/ 1521901 h 2374810"/>
                    <a:gd name="connsiteX11" fmla="*/ 1417628 w 2036346"/>
                    <a:gd name="connsiteY11" fmla="*/ 1293301 h 2374810"/>
                    <a:gd name="connsiteX12" fmla="*/ 1436678 w 2036346"/>
                    <a:gd name="connsiteY12" fmla="*/ 236026 h 2374810"/>
                    <a:gd name="connsiteX13" fmla="*/ 1328728 w 2036346"/>
                    <a:gd name="connsiteY13" fmla="*/ 89976 h 2374810"/>
                    <a:gd name="connsiteX14" fmla="*/ 1208078 w 2036346"/>
                    <a:gd name="connsiteY14" fmla="*/ 210626 h 2374810"/>
                    <a:gd name="connsiteX15" fmla="*/ 1138228 w 2036346"/>
                    <a:gd name="connsiteY15" fmla="*/ 940876 h 2374810"/>
                    <a:gd name="connsiteX16" fmla="*/ 1071553 w 2036346"/>
                    <a:gd name="connsiteY16" fmla="*/ 1048826 h 2374810"/>
                    <a:gd name="connsiteX17" fmla="*/ 1020753 w 2036346"/>
                    <a:gd name="connsiteY17" fmla="*/ 940876 h 2374810"/>
                    <a:gd name="connsiteX18" fmla="*/ 1033453 w 2036346"/>
                    <a:gd name="connsiteY18" fmla="*/ 207451 h 2374810"/>
                    <a:gd name="connsiteX19" fmla="*/ 903278 w 2036346"/>
                    <a:gd name="connsiteY19" fmla="*/ 1076 h 2374810"/>
                    <a:gd name="connsiteX20" fmla="*/ 766753 w 2036346"/>
                    <a:gd name="connsiteY20" fmla="*/ 267776 h 2374810"/>
                    <a:gd name="connsiteX21" fmla="*/ 763578 w 2036346"/>
                    <a:gd name="connsiteY21" fmla="*/ 1036126 h 2374810"/>
                    <a:gd name="connsiteX22" fmla="*/ 731828 w 2036346"/>
                    <a:gd name="connsiteY22" fmla="*/ 1074226 h 2374810"/>
                    <a:gd name="connsiteX23" fmla="*/ 693728 w 2036346"/>
                    <a:gd name="connsiteY23" fmla="*/ 1010726 h 2374810"/>
                    <a:gd name="connsiteX24" fmla="*/ 554028 w 2036346"/>
                    <a:gd name="connsiteY24" fmla="*/ 223326 h 2374810"/>
                    <a:gd name="connsiteX25" fmla="*/ 452428 w 2036346"/>
                    <a:gd name="connsiteY25" fmla="*/ 121726 h 2374810"/>
                    <a:gd name="connsiteX26" fmla="*/ 344478 w 2036346"/>
                    <a:gd name="connsiteY26" fmla="*/ 261426 h 2374810"/>
                    <a:gd name="connsiteX27" fmla="*/ 458778 w 2036346"/>
                    <a:gd name="connsiteY27" fmla="*/ 1086926 h 2374810"/>
                    <a:gd name="connsiteX28" fmla="*/ 414328 w 2036346"/>
                    <a:gd name="connsiteY28" fmla="*/ 1169476 h 2374810"/>
                    <a:gd name="connsiteX29" fmla="*/ 363528 w 2036346"/>
                    <a:gd name="connsiteY29" fmla="*/ 1131376 h 2374810"/>
                    <a:gd name="connsiteX30" fmla="*/ 179378 w 2036346"/>
                    <a:gd name="connsiteY30" fmla="*/ 578926 h 2374810"/>
                    <a:gd name="connsiteX31" fmla="*/ 52378 w 2036346"/>
                    <a:gd name="connsiteY31" fmla="*/ 509076 h 2374810"/>
                    <a:gd name="connsiteX32" fmla="*/ 7928 w 2036346"/>
                    <a:gd name="connsiteY32" fmla="*/ 610676 h 2374810"/>
                    <a:gd name="connsiteX33" fmla="*/ 204778 w 2036346"/>
                    <a:gd name="connsiteY33" fmla="*/ 1353626 h 2374810"/>
                    <a:gd name="connsiteX34" fmla="*/ 344478 w 2036346"/>
                    <a:gd name="connsiteY34" fmla="*/ 2179126 h 2374810"/>
                    <a:gd name="connsiteX35" fmla="*/ 560378 w 2036346"/>
                    <a:gd name="connsiteY35" fmla="*/ 2350576 h 2374810"/>
                    <a:gd name="connsiteX36" fmla="*/ 712778 w 2036346"/>
                    <a:gd name="connsiteY36" fmla="*/ 2369626 h 2374810"/>
                    <a:gd name="connsiteX0" fmla="*/ 709216 w 2036346"/>
                    <a:gd name="connsiteY0" fmla="*/ 2371826 h 2373913"/>
                    <a:gd name="connsiteX1" fmla="*/ 963061 w 2036346"/>
                    <a:gd name="connsiteY1" fmla="*/ 2328770 h 2373913"/>
                    <a:gd name="connsiteX2" fmla="*/ 1305032 w 2036346"/>
                    <a:gd name="connsiteY2" fmla="*/ 2302751 h 2373913"/>
                    <a:gd name="connsiteX3" fmla="*/ 1654592 w 2036346"/>
                    <a:gd name="connsiteY3" fmla="*/ 1914162 h 2373913"/>
                    <a:gd name="connsiteX4" fmla="*/ 1785928 w 2036346"/>
                    <a:gd name="connsiteY4" fmla="*/ 1676579 h 2373913"/>
                    <a:gd name="connsiteX5" fmla="*/ 1951028 w 2036346"/>
                    <a:gd name="connsiteY5" fmla="*/ 1435279 h 2373913"/>
                    <a:gd name="connsiteX6" fmla="*/ 2027228 w 2036346"/>
                    <a:gd name="connsiteY6" fmla="*/ 1216204 h 2373913"/>
                    <a:gd name="connsiteX7" fmla="*/ 1992303 w 2036346"/>
                    <a:gd name="connsiteY7" fmla="*/ 1070154 h 2373913"/>
                    <a:gd name="connsiteX8" fmla="*/ 1818685 w 2036346"/>
                    <a:gd name="connsiteY8" fmla="*/ 1122735 h 2373913"/>
                    <a:gd name="connsiteX9" fmla="*/ 1677978 w 2036346"/>
                    <a:gd name="connsiteY9" fmla="*/ 1295579 h 2373913"/>
                    <a:gd name="connsiteX10" fmla="*/ 1452553 w 2036346"/>
                    <a:gd name="connsiteY10" fmla="*/ 1521004 h 2373913"/>
                    <a:gd name="connsiteX11" fmla="*/ 1417628 w 2036346"/>
                    <a:gd name="connsiteY11" fmla="*/ 1292404 h 2373913"/>
                    <a:gd name="connsiteX12" fmla="*/ 1436678 w 2036346"/>
                    <a:gd name="connsiteY12" fmla="*/ 235129 h 2373913"/>
                    <a:gd name="connsiteX13" fmla="*/ 1328728 w 2036346"/>
                    <a:gd name="connsiteY13" fmla="*/ 89079 h 2373913"/>
                    <a:gd name="connsiteX14" fmla="*/ 1208078 w 2036346"/>
                    <a:gd name="connsiteY14" fmla="*/ 209729 h 2373913"/>
                    <a:gd name="connsiteX15" fmla="*/ 1138228 w 2036346"/>
                    <a:gd name="connsiteY15" fmla="*/ 939979 h 2373913"/>
                    <a:gd name="connsiteX16" fmla="*/ 1071553 w 2036346"/>
                    <a:gd name="connsiteY16" fmla="*/ 1047929 h 2373913"/>
                    <a:gd name="connsiteX17" fmla="*/ 1020753 w 2036346"/>
                    <a:gd name="connsiteY17" fmla="*/ 939979 h 2373913"/>
                    <a:gd name="connsiteX18" fmla="*/ 1033453 w 2036346"/>
                    <a:gd name="connsiteY18" fmla="*/ 206554 h 2373913"/>
                    <a:gd name="connsiteX19" fmla="*/ 903278 w 2036346"/>
                    <a:gd name="connsiteY19" fmla="*/ 179 h 2373913"/>
                    <a:gd name="connsiteX20" fmla="*/ 766753 w 2036346"/>
                    <a:gd name="connsiteY20" fmla="*/ 266879 h 2373913"/>
                    <a:gd name="connsiteX21" fmla="*/ 763578 w 2036346"/>
                    <a:gd name="connsiteY21" fmla="*/ 1035229 h 2373913"/>
                    <a:gd name="connsiteX22" fmla="*/ 731828 w 2036346"/>
                    <a:gd name="connsiteY22" fmla="*/ 1073329 h 2373913"/>
                    <a:gd name="connsiteX23" fmla="*/ 693728 w 2036346"/>
                    <a:gd name="connsiteY23" fmla="*/ 1009829 h 2373913"/>
                    <a:gd name="connsiteX24" fmla="*/ 554028 w 2036346"/>
                    <a:gd name="connsiteY24" fmla="*/ 222429 h 2373913"/>
                    <a:gd name="connsiteX25" fmla="*/ 452428 w 2036346"/>
                    <a:gd name="connsiteY25" fmla="*/ 120829 h 2373913"/>
                    <a:gd name="connsiteX26" fmla="*/ 344478 w 2036346"/>
                    <a:gd name="connsiteY26" fmla="*/ 260529 h 2373913"/>
                    <a:gd name="connsiteX27" fmla="*/ 458778 w 2036346"/>
                    <a:gd name="connsiteY27" fmla="*/ 1086029 h 2373913"/>
                    <a:gd name="connsiteX28" fmla="*/ 414328 w 2036346"/>
                    <a:gd name="connsiteY28" fmla="*/ 1168579 h 2373913"/>
                    <a:gd name="connsiteX29" fmla="*/ 363528 w 2036346"/>
                    <a:gd name="connsiteY29" fmla="*/ 1130479 h 2373913"/>
                    <a:gd name="connsiteX30" fmla="*/ 179378 w 2036346"/>
                    <a:gd name="connsiteY30" fmla="*/ 578029 h 2373913"/>
                    <a:gd name="connsiteX31" fmla="*/ 52378 w 2036346"/>
                    <a:gd name="connsiteY31" fmla="*/ 508179 h 2373913"/>
                    <a:gd name="connsiteX32" fmla="*/ 7928 w 2036346"/>
                    <a:gd name="connsiteY32" fmla="*/ 609779 h 2373913"/>
                    <a:gd name="connsiteX33" fmla="*/ 204778 w 2036346"/>
                    <a:gd name="connsiteY33" fmla="*/ 1352729 h 2373913"/>
                    <a:gd name="connsiteX34" fmla="*/ 344478 w 2036346"/>
                    <a:gd name="connsiteY34" fmla="*/ 2178229 h 2373913"/>
                    <a:gd name="connsiteX35" fmla="*/ 560378 w 2036346"/>
                    <a:gd name="connsiteY35" fmla="*/ 2349679 h 2373913"/>
                    <a:gd name="connsiteX36" fmla="*/ 712778 w 2036346"/>
                    <a:gd name="connsiteY36" fmla="*/ 2368729 h 2373913"/>
                    <a:gd name="connsiteX0" fmla="*/ 709216 w 2036346"/>
                    <a:gd name="connsiteY0" fmla="*/ 2374992 h 2377079"/>
                    <a:gd name="connsiteX1" fmla="*/ 963061 w 2036346"/>
                    <a:gd name="connsiteY1" fmla="*/ 2331936 h 2377079"/>
                    <a:gd name="connsiteX2" fmla="*/ 1305032 w 2036346"/>
                    <a:gd name="connsiteY2" fmla="*/ 2305917 h 2377079"/>
                    <a:gd name="connsiteX3" fmla="*/ 1654592 w 2036346"/>
                    <a:gd name="connsiteY3" fmla="*/ 1917328 h 2377079"/>
                    <a:gd name="connsiteX4" fmla="*/ 1785928 w 2036346"/>
                    <a:gd name="connsiteY4" fmla="*/ 1679745 h 2377079"/>
                    <a:gd name="connsiteX5" fmla="*/ 1951028 w 2036346"/>
                    <a:gd name="connsiteY5" fmla="*/ 1438445 h 2377079"/>
                    <a:gd name="connsiteX6" fmla="*/ 2027228 w 2036346"/>
                    <a:gd name="connsiteY6" fmla="*/ 1219370 h 2377079"/>
                    <a:gd name="connsiteX7" fmla="*/ 1992303 w 2036346"/>
                    <a:gd name="connsiteY7" fmla="*/ 1073320 h 2377079"/>
                    <a:gd name="connsiteX8" fmla="*/ 1818685 w 2036346"/>
                    <a:gd name="connsiteY8" fmla="*/ 1125901 h 2377079"/>
                    <a:gd name="connsiteX9" fmla="*/ 1677978 w 2036346"/>
                    <a:gd name="connsiteY9" fmla="*/ 1298745 h 2377079"/>
                    <a:gd name="connsiteX10" fmla="*/ 1452553 w 2036346"/>
                    <a:gd name="connsiteY10" fmla="*/ 1524170 h 2377079"/>
                    <a:gd name="connsiteX11" fmla="*/ 1417628 w 2036346"/>
                    <a:gd name="connsiteY11" fmla="*/ 1295570 h 2377079"/>
                    <a:gd name="connsiteX12" fmla="*/ 1436678 w 2036346"/>
                    <a:gd name="connsiteY12" fmla="*/ 238295 h 2377079"/>
                    <a:gd name="connsiteX13" fmla="*/ 1328728 w 2036346"/>
                    <a:gd name="connsiteY13" fmla="*/ 92245 h 2377079"/>
                    <a:gd name="connsiteX14" fmla="*/ 1208078 w 2036346"/>
                    <a:gd name="connsiteY14" fmla="*/ 212895 h 2377079"/>
                    <a:gd name="connsiteX15" fmla="*/ 1138228 w 2036346"/>
                    <a:gd name="connsiteY15" fmla="*/ 943145 h 2377079"/>
                    <a:gd name="connsiteX16" fmla="*/ 1071553 w 2036346"/>
                    <a:gd name="connsiteY16" fmla="*/ 1051095 h 2377079"/>
                    <a:gd name="connsiteX17" fmla="*/ 1020753 w 2036346"/>
                    <a:gd name="connsiteY17" fmla="*/ 943145 h 2377079"/>
                    <a:gd name="connsiteX18" fmla="*/ 1033453 w 2036346"/>
                    <a:gd name="connsiteY18" fmla="*/ 209720 h 2377079"/>
                    <a:gd name="connsiteX19" fmla="*/ 881053 w 2036346"/>
                    <a:gd name="connsiteY19" fmla="*/ 170 h 2377079"/>
                    <a:gd name="connsiteX20" fmla="*/ 766753 w 2036346"/>
                    <a:gd name="connsiteY20" fmla="*/ 270045 h 2377079"/>
                    <a:gd name="connsiteX21" fmla="*/ 763578 w 2036346"/>
                    <a:gd name="connsiteY21" fmla="*/ 1038395 h 2377079"/>
                    <a:gd name="connsiteX22" fmla="*/ 731828 w 2036346"/>
                    <a:gd name="connsiteY22" fmla="*/ 1076495 h 2377079"/>
                    <a:gd name="connsiteX23" fmla="*/ 693728 w 2036346"/>
                    <a:gd name="connsiteY23" fmla="*/ 1012995 h 2377079"/>
                    <a:gd name="connsiteX24" fmla="*/ 554028 w 2036346"/>
                    <a:gd name="connsiteY24" fmla="*/ 225595 h 2377079"/>
                    <a:gd name="connsiteX25" fmla="*/ 452428 w 2036346"/>
                    <a:gd name="connsiteY25" fmla="*/ 123995 h 2377079"/>
                    <a:gd name="connsiteX26" fmla="*/ 344478 w 2036346"/>
                    <a:gd name="connsiteY26" fmla="*/ 263695 h 2377079"/>
                    <a:gd name="connsiteX27" fmla="*/ 458778 w 2036346"/>
                    <a:gd name="connsiteY27" fmla="*/ 1089195 h 2377079"/>
                    <a:gd name="connsiteX28" fmla="*/ 414328 w 2036346"/>
                    <a:gd name="connsiteY28" fmla="*/ 1171745 h 2377079"/>
                    <a:gd name="connsiteX29" fmla="*/ 363528 w 2036346"/>
                    <a:gd name="connsiteY29" fmla="*/ 1133645 h 2377079"/>
                    <a:gd name="connsiteX30" fmla="*/ 179378 w 2036346"/>
                    <a:gd name="connsiteY30" fmla="*/ 581195 h 2377079"/>
                    <a:gd name="connsiteX31" fmla="*/ 52378 w 2036346"/>
                    <a:gd name="connsiteY31" fmla="*/ 511345 h 2377079"/>
                    <a:gd name="connsiteX32" fmla="*/ 7928 w 2036346"/>
                    <a:gd name="connsiteY32" fmla="*/ 612945 h 2377079"/>
                    <a:gd name="connsiteX33" fmla="*/ 204778 w 2036346"/>
                    <a:gd name="connsiteY33" fmla="*/ 1355895 h 2377079"/>
                    <a:gd name="connsiteX34" fmla="*/ 344478 w 2036346"/>
                    <a:gd name="connsiteY34" fmla="*/ 2181395 h 2377079"/>
                    <a:gd name="connsiteX35" fmla="*/ 560378 w 2036346"/>
                    <a:gd name="connsiteY35" fmla="*/ 2352845 h 2377079"/>
                    <a:gd name="connsiteX36" fmla="*/ 712778 w 2036346"/>
                    <a:gd name="connsiteY36" fmla="*/ 2371895 h 2377079"/>
                    <a:gd name="connsiteX0" fmla="*/ 709216 w 2036346"/>
                    <a:gd name="connsiteY0" fmla="*/ 2375729 h 2377816"/>
                    <a:gd name="connsiteX1" fmla="*/ 963061 w 2036346"/>
                    <a:gd name="connsiteY1" fmla="*/ 2332673 h 2377816"/>
                    <a:gd name="connsiteX2" fmla="*/ 1305032 w 2036346"/>
                    <a:gd name="connsiteY2" fmla="*/ 2306654 h 2377816"/>
                    <a:gd name="connsiteX3" fmla="*/ 1654592 w 2036346"/>
                    <a:gd name="connsiteY3" fmla="*/ 1918065 h 2377816"/>
                    <a:gd name="connsiteX4" fmla="*/ 1785928 w 2036346"/>
                    <a:gd name="connsiteY4" fmla="*/ 1680482 h 2377816"/>
                    <a:gd name="connsiteX5" fmla="*/ 1951028 w 2036346"/>
                    <a:gd name="connsiteY5" fmla="*/ 1439182 h 2377816"/>
                    <a:gd name="connsiteX6" fmla="*/ 2027228 w 2036346"/>
                    <a:gd name="connsiteY6" fmla="*/ 1220107 h 2377816"/>
                    <a:gd name="connsiteX7" fmla="*/ 1992303 w 2036346"/>
                    <a:gd name="connsiteY7" fmla="*/ 1074057 h 2377816"/>
                    <a:gd name="connsiteX8" fmla="*/ 1818685 w 2036346"/>
                    <a:gd name="connsiteY8" fmla="*/ 1126638 h 2377816"/>
                    <a:gd name="connsiteX9" fmla="*/ 1677978 w 2036346"/>
                    <a:gd name="connsiteY9" fmla="*/ 1299482 h 2377816"/>
                    <a:gd name="connsiteX10" fmla="*/ 1452553 w 2036346"/>
                    <a:gd name="connsiteY10" fmla="*/ 1524907 h 2377816"/>
                    <a:gd name="connsiteX11" fmla="*/ 1417628 w 2036346"/>
                    <a:gd name="connsiteY11" fmla="*/ 1296307 h 2377816"/>
                    <a:gd name="connsiteX12" fmla="*/ 1436678 w 2036346"/>
                    <a:gd name="connsiteY12" fmla="*/ 239032 h 2377816"/>
                    <a:gd name="connsiteX13" fmla="*/ 1328728 w 2036346"/>
                    <a:gd name="connsiteY13" fmla="*/ 92982 h 2377816"/>
                    <a:gd name="connsiteX14" fmla="*/ 1208078 w 2036346"/>
                    <a:gd name="connsiteY14" fmla="*/ 213632 h 2377816"/>
                    <a:gd name="connsiteX15" fmla="*/ 1138228 w 2036346"/>
                    <a:gd name="connsiteY15" fmla="*/ 943882 h 2377816"/>
                    <a:gd name="connsiteX16" fmla="*/ 1071553 w 2036346"/>
                    <a:gd name="connsiteY16" fmla="*/ 1051832 h 2377816"/>
                    <a:gd name="connsiteX17" fmla="*/ 1020753 w 2036346"/>
                    <a:gd name="connsiteY17" fmla="*/ 943882 h 2377816"/>
                    <a:gd name="connsiteX18" fmla="*/ 1014403 w 2036346"/>
                    <a:gd name="connsiteY18" fmla="*/ 213632 h 2377816"/>
                    <a:gd name="connsiteX19" fmla="*/ 881053 w 2036346"/>
                    <a:gd name="connsiteY19" fmla="*/ 907 h 2377816"/>
                    <a:gd name="connsiteX20" fmla="*/ 766753 w 2036346"/>
                    <a:gd name="connsiteY20" fmla="*/ 270782 h 2377816"/>
                    <a:gd name="connsiteX21" fmla="*/ 763578 w 2036346"/>
                    <a:gd name="connsiteY21" fmla="*/ 1039132 h 2377816"/>
                    <a:gd name="connsiteX22" fmla="*/ 731828 w 2036346"/>
                    <a:gd name="connsiteY22" fmla="*/ 1077232 h 2377816"/>
                    <a:gd name="connsiteX23" fmla="*/ 693728 w 2036346"/>
                    <a:gd name="connsiteY23" fmla="*/ 1013732 h 2377816"/>
                    <a:gd name="connsiteX24" fmla="*/ 554028 w 2036346"/>
                    <a:gd name="connsiteY24" fmla="*/ 226332 h 2377816"/>
                    <a:gd name="connsiteX25" fmla="*/ 452428 w 2036346"/>
                    <a:gd name="connsiteY25" fmla="*/ 124732 h 2377816"/>
                    <a:gd name="connsiteX26" fmla="*/ 344478 w 2036346"/>
                    <a:gd name="connsiteY26" fmla="*/ 264432 h 2377816"/>
                    <a:gd name="connsiteX27" fmla="*/ 458778 w 2036346"/>
                    <a:gd name="connsiteY27" fmla="*/ 1089932 h 2377816"/>
                    <a:gd name="connsiteX28" fmla="*/ 414328 w 2036346"/>
                    <a:gd name="connsiteY28" fmla="*/ 1172482 h 2377816"/>
                    <a:gd name="connsiteX29" fmla="*/ 363528 w 2036346"/>
                    <a:gd name="connsiteY29" fmla="*/ 1134382 h 2377816"/>
                    <a:gd name="connsiteX30" fmla="*/ 179378 w 2036346"/>
                    <a:gd name="connsiteY30" fmla="*/ 581932 h 2377816"/>
                    <a:gd name="connsiteX31" fmla="*/ 52378 w 2036346"/>
                    <a:gd name="connsiteY31" fmla="*/ 512082 h 2377816"/>
                    <a:gd name="connsiteX32" fmla="*/ 7928 w 2036346"/>
                    <a:gd name="connsiteY32" fmla="*/ 613682 h 2377816"/>
                    <a:gd name="connsiteX33" fmla="*/ 204778 w 2036346"/>
                    <a:gd name="connsiteY33" fmla="*/ 1356632 h 2377816"/>
                    <a:gd name="connsiteX34" fmla="*/ 344478 w 2036346"/>
                    <a:gd name="connsiteY34" fmla="*/ 2182132 h 2377816"/>
                    <a:gd name="connsiteX35" fmla="*/ 560378 w 2036346"/>
                    <a:gd name="connsiteY35" fmla="*/ 2353582 h 2377816"/>
                    <a:gd name="connsiteX36" fmla="*/ 712778 w 2036346"/>
                    <a:gd name="connsiteY36" fmla="*/ 2372632 h 2377816"/>
                    <a:gd name="connsiteX0" fmla="*/ 709216 w 2036346"/>
                    <a:gd name="connsiteY0" fmla="*/ 2375729 h 2377816"/>
                    <a:gd name="connsiteX1" fmla="*/ 963061 w 2036346"/>
                    <a:gd name="connsiteY1" fmla="*/ 2332673 h 2377816"/>
                    <a:gd name="connsiteX2" fmla="*/ 1305032 w 2036346"/>
                    <a:gd name="connsiteY2" fmla="*/ 2306654 h 2377816"/>
                    <a:gd name="connsiteX3" fmla="*/ 1654592 w 2036346"/>
                    <a:gd name="connsiteY3" fmla="*/ 1918065 h 2377816"/>
                    <a:gd name="connsiteX4" fmla="*/ 1785928 w 2036346"/>
                    <a:gd name="connsiteY4" fmla="*/ 1680482 h 2377816"/>
                    <a:gd name="connsiteX5" fmla="*/ 1951028 w 2036346"/>
                    <a:gd name="connsiteY5" fmla="*/ 1439182 h 2377816"/>
                    <a:gd name="connsiteX6" fmla="*/ 2027228 w 2036346"/>
                    <a:gd name="connsiteY6" fmla="*/ 1220107 h 2377816"/>
                    <a:gd name="connsiteX7" fmla="*/ 1992303 w 2036346"/>
                    <a:gd name="connsiteY7" fmla="*/ 1074057 h 2377816"/>
                    <a:gd name="connsiteX8" fmla="*/ 1818685 w 2036346"/>
                    <a:gd name="connsiteY8" fmla="*/ 1126638 h 2377816"/>
                    <a:gd name="connsiteX9" fmla="*/ 1677978 w 2036346"/>
                    <a:gd name="connsiteY9" fmla="*/ 1299482 h 2377816"/>
                    <a:gd name="connsiteX10" fmla="*/ 1452553 w 2036346"/>
                    <a:gd name="connsiteY10" fmla="*/ 1524907 h 2377816"/>
                    <a:gd name="connsiteX11" fmla="*/ 1417628 w 2036346"/>
                    <a:gd name="connsiteY11" fmla="*/ 1296307 h 2377816"/>
                    <a:gd name="connsiteX12" fmla="*/ 1436678 w 2036346"/>
                    <a:gd name="connsiteY12" fmla="*/ 239032 h 2377816"/>
                    <a:gd name="connsiteX13" fmla="*/ 1328728 w 2036346"/>
                    <a:gd name="connsiteY13" fmla="*/ 92982 h 2377816"/>
                    <a:gd name="connsiteX14" fmla="*/ 1208078 w 2036346"/>
                    <a:gd name="connsiteY14" fmla="*/ 213632 h 2377816"/>
                    <a:gd name="connsiteX15" fmla="*/ 1138228 w 2036346"/>
                    <a:gd name="connsiteY15" fmla="*/ 943882 h 2377816"/>
                    <a:gd name="connsiteX16" fmla="*/ 1071553 w 2036346"/>
                    <a:gd name="connsiteY16" fmla="*/ 1051832 h 2377816"/>
                    <a:gd name="connsiteX17" fmla="*/ 1020753 w 2036346"/>
                    <a:gd name="connsiteY17" fmla="*/ 943882 h 2377816"/>
                    <a:gd name="connsiteX18" fmla="*/ 1014403 w 2036346"/>
                    <a:gd name="connsiteY18" fmla="*/ 213632 h 2377816"/>
                    <a:gd name="connsiteX19" fmla="*/ 881053 w 2036346"/>
                    <a:gd name="connsiteY19" fmla="*/ 907 h 2377816"/>
                    <a:gd name="connsiteX20" fmla="*/ 766753 w 2036346"/>
                    <a:gd name="connsiteY20" fmla="*/ 270782 h 2377816"/>
                    <a:gd name="connsiteX21" fmla="*/ 763578 w 2036346"/>
                    <a:gd name="connsiteY21" fmla="*/ 1039132 h 2377816"/>
                    <a:gd name="connsiteX22" fmla="*/ 731828 w 2036346"/>
                    <a:gd name="connsiteY22" fmla="*/ 1077232 h 2377816"/>
                    <a:gd name="connsiteX23" fmla="*/ 693728 w 2036346"/>
                    <a:gd name="connsiteY23" fmla="*/ 1013732 h 2377816"/>
                    <a:gd name="connsiteX24" fmla="*/ 554028 w 2036346"/>
                    <a:gd name="connsiteY24" fmla="*/ 226332 h 2377816"/>
                    <a:gd name="connsiteX25" fmla="*/ 452428 w 2036346"/>
                    <a:gd name="connsiteY25" fmla="*/ 124732 h 2377816"/>
                    <a:gd name="connsiteX26" fmla="*/ 344478 w 2036346"/>
                    <a:gd name="connsiteY26" fmla="*/ 264432 h 2377816"/>
                    <a:gd name="connsiteX27" fmla="*/ 458778 w 2036346"/>
                    <a:gd name="connsiteY27" fmla="*/ 1089932 h 2377816"/>
                    <a:gd name="connsiteX28" fmla="*/ 414328 w 2036346"/>
                    <a:gd name="connsiteY28" fmla="*/ 1172482 h 2377816"/>
                    <a:gd name="connsiteX29" fmla="*/ 363528 w 2036346"/>
                    <a:gd name="connsiteY29" fmla="*/ 1134382 h 2377816"/>
                    <a:gd name="connsiteX30" fmla="*/ 179378 w 2036346"/>
                    <a:gd name="connsiteY30" fmla="*/ 581932 h 2377816"/>
                    <a:gd name="connsiteX31" fmla="*/ 52378 w 2036346"/>
                    <a:gd name="connsiteY31" fmla="*/ 512082 h 2377816"/>
                    <a:gd name="connsiteX32" fmla="*/ 7928 w 2036346"/>
                    <a:gd name="connsiteY32" fmla="*/ 613682 h 2377816"/>
                    <a:gd name="connsiteX33" fmla="*/ 204778 w 2036346"/>
                    <a:gd name="connsiteY33" fmla="*/ 1356632 h 2377816"/>
                    <a:gd name="connsiteX34" fmla="*/ 344478 w 2036346"/>
                    <a:gd name="connsiteY34" fmla="*/ 2182132 h 2377816"/>
                    <a:gd name="connsiteX35" fmla="*/ 560378 w 2036346"/>
                    <a:gd name="connsiteY35" fmla="*/ 2353582 h 2377816"/>
                    <a:gd name="connsiteX36" fmla="*/ 712778 w 2036346"/>
                    <a:gd name="connsiteY36" fmla="*/ 2372632 h 2377816"/>
                    <a:gd name="connsiteX0" fmla="*/ 709216 w 2036346"/>
                    <a:gd name="connsiteY0" fmla="*/ 2375611 h 2377698"/>
                    <a:gd name="connsiteX1" fmla="*/ 963061 w 2036346"/>
                    <a:gd name="connsiteY1" fmla="*/ 2332555 h 2377698"/>
                    <a:gd name="connsiteX2" fmla="*/ 1305032 w 2036346"/>
                    <a:gd name="connsiteY2" fmla="*/ 2306536 h 2377698"/>
                    <a:gd name="connsiteX3" fmla="*/ 1654592 w 2036346"/>
                    <a:gd name="connsiteY3" fmla="*/ 1917947 h 2377698"/>
                    <a:gd name="connsiteX4" fmla="*/ 1785928 w 2036346"/>
                    <a:gd name="connsiteY4" fmla="*/ 1680364 h 2377698"/>
                    <a:gd name="connsiteX5" fmla="*/ 1951028 w 2036346"/>
                    <a:gd name="connsiteY5" fmla="*/ 1439064 h 2377698"/>
                    <a:gd name="connsiteX6" fmla="*/ 2027228 w 2036346"/>
                    <a:gd name="connsiteY6" fmla="*/ 1219989 h 2377698"/>
                    <a:gd name="connsiteX7" fmla="*/ 1992303 w 2036346"/>
                    <a:gd name="connsiteY7" fmla="*/ 1073939 h 2377698"/>
                    <a:gd name="connsiteX8" fmla="*/ 1818685 w 2036346"/>
                    <a:gd name="connsiteY8" fmla="*/ 1126520 h 2377698"/>
                    <a:gd name="connsiteX9" fmla="*/ 1677978 w 2036346"/>
                    <a:gd name="connsiteY9" fmla="*/ 1299364 h 2377698"/>
                    <a:gd name="connsiteX10" fmla="*/ 1452553 w 2036346"/>
                    <a:gd name="connsiteY10" fmla="*/ 1524789 h 2377698"/>
                    <a:gd name="connsiteX11" fmla="*/ 1417628 w 2036346"/>
                    <a:gd name="connsiteY11" fmla="*/ 1296189 h 2377698"/>
                    <a:gd name="connsiteX12" fmla="*/ 1436678 w 2036346"/>
                    <a:gd name="connsiteY12" fmla="*/ 238914 h 2377698"/>
                    <a:gd name="connsiteX13" fmla="*/ 1328728 w 2036346"/>
                    <a:gd name="connsiteY13" fmla="*/ 92864 h 2377698"/>
                    <a:gd name="connsiteX14" fmla="*/ 1208078 w 2036346"/>
                    <a:gd name="connsiteY14" fmla="*/ 213514 h 2377698"/>
                    <a:gd name="connsiteX15" fmla="*/ 1138228 w 2036346"/>
                    <a:gd name="connsiteY15" fmla="*/ 943764 h 2377698"/>
                    <a:gd name="connsiteX16" fmla="*/ 1071553 w 2036346"/>
                    <a:gd name="connsiteY16" fmla="*/ 1051714 h 2377698"/>
                    <a:gd name="connsiteX17" fmla="*/ 1020753 w 2036346"/>
                    <a:gd name="connsiteY17" fmla="*/ 943764 h 2377698"/>
                    <a:gd name="connsiteX18" fmla="*/ 1023928 w 2036346"/>
                    <a:gd name="connsiteY18" fmla="*/ 216689 h 2377698"/>
                    <a:gd name="connsiteX19" fmla="*/ 881053 w 2036346"/>
                    <a:gd name="connsiteY19" fmla="*/ 789 h 2377698"/>
                    <a:gd name="connsiteX20" fmla="*/ 766753 w 2036346"/>
                    <a:gd name="connsiteY20" fmla="*/ 270664 h 2377698"/>
                    <a:gd name="connsiteX21" fmla="*/ 763578 w 2036346"/>
                    <a:gd name="connsiteY21" fmla="*/ 1039014 h 2377698"/>
                    <a:gd name="connsiteX22" fmla="*/ 731828 w 2036346"/>
                    <a:gd name="connsiteY22" fmla="*/ 1077114 h 2377698"/>
                    <a:gd name="connsiteX23" fmla="*/ 693728 w 2036346"/>
                    <a:gd name="connsiteY23" fmla="*/ 1013614 h 2377698"/>
                    <a:gd name="connsiteX24" fmla="*/ 554028 w 2036346"/>
                    <a:gd name="connsiteY24" fmla="*/ 226214 h 2377698"/>
                    <a:gd name="connsiteX25" fmla="*/ 452428 w 2036346"/>
                    <a:gd name="connsiteY25" fmla="*/ 124614 h 2377698"/>
                    <a:gd name="connsiteX26" fmla="*/ 344478 w 2036346"/>
                    <a:gd name="connsiteY26" fmla="*/ 264314 h 2377698"/>
                    <a:gd name="connsiteX27" fmla="*/ 458778 w 2036346"/>
                    <a:gd name="connsiteY27" fmla="*/ 1089814 h 2377698"/>
                    <a:gd name="connsiteX28" fmla="*/ 414328 w 2036346"/>
                    <a:gd name="connsiteY28" fmla="*/ 1172364 h 2377698"/>
                    <a:gd name="connsiteX29" fmla="*/ 363528 w 2036346"/>
                    <a:gd name="connsiteY29" fmla="*/ 1134264 h 2377698"/>
                    <a:gd name="connsiteX30" fmla="*/ 179378 w 2036346"/>
                    <a:gd name="connsiteY30" fmla="*/ 581814 h 2377698"/>
                    <a:gd name="connsiteX31" fmla="*/ 52378 w 2036346"/>
                    <a:gd name="connsiteY31" fmla="*/ 511964 h 2377698"/>
                    <a:gd name="connsiteX32" fmla="*/ 7928 w 2036346"/>
                    <a:gd name="connsiteY32" fmla="*/ 613564 h 2377698"/>
                    <a:gd name="connsiteX33" fmla="*/ 204778 w 2036346"/>
                    <a:gd name="connsiteY33" fmla="*/ 1356514 h 2377698"/>
                    <a:gd name="connsiteX34" fmla="*/ 344478 w 2036346"/>
                    <a:gd name="connsiteY34" fmla="*/ 2182014 h 2377698"/>
                    <a:gd name="connsiteX35" fmla="*/ 560378 w 2036346"/>
                    <a:gd name="connsiteY35" fmla="*/ 2353464 h 2377698"/>
                    <a:gd name="connsiteX36" fmla="*/ 712778 w 2036346"/>
                    <a:gd name="connsiteY36" fmla="*/ 2372514 h 2377698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63578 w 2036346"/>
                    <a:gd name="connsiteY21" fmla="*/ 1039561 h 2378245"/>
                    <a:gd name="connsiteX22" fmla="*/ 731828 w 2036346"/>
                    <a:gd name="connsiteY22" fmla="*/ 1077661 h 2378245"/>
                    <a:gd name="connsiteX23" fmla="*/ 693728 w 2036346"/>
                    <a:gd name="connsiteY23" fmla="*/ 1014161 h 2378245"/>
                    <a:gd name="connsiteX24" fmla="*/ 554028 w 2036346"/>
                    <a:gd name="connsiteY24" fmla="*/ 226761 h 2378245"/>
                    <a:gd name="connsiteX25" fmla="*/ 452428 w 2036346"/>
                    <a:gd name="connsiteY25" fmla="*/ 125161 h 2378245"/>
                    <a:gd name="connsiteX26" fmla="*/ 344478 w 2036346"/>
                    <a:gd name="connsiteY26" fmla="*/ 264861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63578 w 2036346"/>
                    <a:gd name="connsiteY21" fmla="*/ 1039561 h 2378245"/>
                    <a:gd name="connsiteX22" fmla="*/ 731828 w 2036346"/>
                    <a:gd name="connsiteY22" fmla="*/ 1077661 h 2378245"/>
                    <a:gd name="connsiteX23" fmla="*/ 693728 w 2036346"/>
                    <a:gd name="connsiteY23" fmla="*/ 1014161 h 2378245"/>
                    <a:gd name="connsiteX24" fmla="*/ 554028 w 2036346"/>
                    <a:gd name="connsiteY24" fmla="*/ 226761 h 2378245"/>
                    <a:gd name="connsiteX25" fmla="*/ 452428 w 2036346"/>
                    <a:gd name="connsiteY25" fmla="*/ 125161 h 2378245"/>
                    <a:gd name="connsiteX26" fmla="*/ 344478 w 2036346"/>
                    <a:gd name="connsiteY26" fmla="*/ 264861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93728 w 2036346"/>
                    <a:gd name="connsiteY23" fmla="*/ 1014161 h 2378245"/>
                    <a:gd name="connsiteX24" fmla="*/ 554028 w 2036346"/>
                    <a:gd name="connsiteY24" fmla="*/ 226761 h 2378245"/>
                    <a:gd name="connsiteX25" fmla="*/ 452428 w 2036346"/>
                    <a:gd name="connsiteY25" fmla="*/ 125161 h 2378245"/>
                    <a:gd name="connsiteX26" fmla="*/ 344478 w 2036346"/>
                    <a:gd name="connsiteY26" fmla="*/ 264861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54028 w 2036346"/>
                    <a:gd name="connsiteY24" fmla="*/ 226761 h 2378245"/>
                    <a:gd name="connsiteX25" fmla="*/ 452428 w 2036346"/>
                    <a:gd name="connsiteY25" fmla="*/ 125161 h 2378245"/>
                    <a:gd name="connsiteX26" fmla="*/ 344478 w 2036346"/>
                    <a:gd name="connsiteY26" fmla="*/ 264861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54028 w 2036346"/>
                    <a:gd name="connsiteY24" fmla="*/ 226761 h 2378245"/>
                    <a:gd name="connsiteX25" fmla="*/ 452428 w 2036346"/>
                    <a:gd name="connsiteY25" fmla="*/ 125161 h 2378245"/>
                    <a:gd name="connsiteX26" fmla="*/ 344478 w 2036346"/>
                    <a:gd name="connsiteY26" fmla="*/ 264861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54028 w 2036346"/>
                    <a:gd name="connsiteY24" fmla="*/ 226761 h 2378245"/>
                    <a:gd name="connsiteX25" fmla="*/ 452428 w 2036346"/>
                    <a:gd name="connsiteY25" fmla="*/ 125161 h 2378245"/>
                    <a:gd name="connsiteX26" fmla="*/ 344478 w 2036346"/>
                    <a:gd name="connsiteY26" fmla="*/ 264861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6728 w 2036346"/>
                    <a:gd name="connsiteY24" fmla="*/ 318836 h 2378245"/>
                    <a:gd name="connsiteX25" fmla="*/ 452428 w 2036346"/>
                    <a:gd name="connsiteY25" fmla="*/ 125161 h 2378245"/>
                    <a:gd name="connsiteX26" fmla="*/ 344478 w 2036346"/>
                    <a:gd name="connsiteY26" fmla="*/ 264861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6728 w 2036346"/>
                    <a:gd name="connsiteY24" fmla="*/ 318836 h 2378245"/>
                    <a:gd name="connsiteX25" fmla="*/ 452428 w 2036346"/>
                    <a:gd name="connsiteY25" fmla="*/ 125161 h 2378245"/>
                    <a:gd name="connsiteX26" fmla="*/ 344478 w 2036346"/>
                    <a:gd name="connsiteY26" fmla="*/ 264861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44478 w 2036346"/>
                    <a:gd name="connsiteY26" fmla="*/ 264861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82336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82336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18836 h 2378245"/>
                    <a:gd name="connsiteX27" fmla="*/ 458778 w 2036346"/>
                    <a:gd name="connsiteY27" fmla="*/ 10903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18836 h 2378245"/>
                    <a:gd name="connsiteX27" fmla="*/ 423853 w 2036346"/>
                    <a:gd name="connsiteY27" fmla="*/ 9760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18836 h 2378245"/>
                    <a:gd name="connsiteX27" fmla="*/ 423853 w 2036346"/>
                    <a:gd name="connsiteY27" fmla="*/ 976061 h 2378245"/>
                    <a:gd name="connsiteX28" fmla="*/ 414328 w 2036346"/>
                    <a:gd name="connsiteY28" fmla="*/ 1172911 h 2378245"/>
                    <a:gd name="connsiteX29" fmla="*/ 363528 w 2036346"/>
                    <a:gd name="connsiteY29" fmla="*/ 11348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18836 h 2378245"/>
                    <a:gd name="connsiteX27" fmla="*/ 423853 w 2036346"/>
                    <a:gd name="connsiteY27" fmla="*/ 976061 h 2378245"/>
                    <a:gd name="connsiteX28" fmla="*/ 414328 w 2036346"/>
                    <a:gd name="connsiteY28" fmla="*/ 1172911 h 2378245"/>
                    <a:gd name="connsiteX29" fmla="*/ 322253 w 2036346"/>
                    <a:gd name="connsiteY29" fmla="*/ 9951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18836 h 2378245"/>
                    <a:gd name="connsiteX27" fmla="*/ 423853 w 2036346"/>
                    <a:gd name="connsiteY27" fmla="*/ 976061 h 2378245"/>
                    <a:gd name="connsiteX28" fmla="*/ 430203 w 2036346"/>
                    <a:gd name="connsiteY28" fmla="*/ 1153861 h 2378245"/>
                    <a:gd name="connsiteX29" fmla="*/ 322253 w 2036346"/>
                    <a:gd name="connsiteY29" fmla="*/ 9951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18836 h 2378245"/>
                    <a:gd name="connsiteX27" fmla="*/ 423853 w 2036346"/>
                    <a:gd name="connsiteY27" fmla="*/ 976061 h 2378245"/>
                    <a:gd name="connsiteX28" fmla="*/ 398453 w 2036346"/>
                    <a:gd name="connsiteY28" fmla="*/ 1169736 h 2378245"/>
                    <a:gd name="connsiteX29" fmla="*/ 322253 w 2036346"/>
                    <a:gd name="connsiteY29" fmla="*/ 9951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18836 h 2378245"/>
                    <a:gd name="connsiteX27" fmla="*/ 423853 w 2036346"/>
                    <a:gd name="connsiteY27" fmla="*/ 976061 h 2378245"/>
                    <a:gd name="connsiteX28" fmla="*/ 398453 w 2036346"/>
                    <a:gd name="connsiteY28" fmla="*/ 1169736 h 2378245"/>
                    <a:gd name="connsiteX29" fmla="*/ 322253 w 2036346"/>
                    <a:gd name="connsiteY29" fmla="*/ 9951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709216 w 2036346"/>
                    <a:gd name="connsiteY0" fmla="*/ 2376158 h 2378245"/>
                    <a:gd name="connsiteX1" fmla="*/ 963061 w 2036346"/>
                    <a:gd name="connsiteY1" fmla="*/ 2333102 h 2378245"/>
                    <a:gd name="connsiteX2" fmla="*/ 1305032 w 2036346"/>
                    <a:gd name="connsiteY2" fmla="*/ 2307083 h 2378245"/>
                    <a:gd name="connsiteX3" fmla="*/ 1654592 w 2036346"/>
                    <a:gd name="connsiteY3" fmla="*/ 1918494 h 2378245"/>
                    <a:gd name="connsiteX4" fmla="*/ 1785928 w 2036346"/>
                    <a:gd name="connsiteY4" fmla="*/ 1680911 h 2378245"/>
                    <a:gd name="connsiteX5" fmla="*/ 1951028 w 2036346"/>
                    <a:gd name="connsiteY5" fmla="*/ 1439611 h 2378245"/>
                    <a:gd name="connsiteX6" fmla="*/ 2027228 w 2036346"/>
                    <a:gd name="connsiteY6" fmla="*/ 1220536 h 2378245"/>
                    <a:gd name="connsiteX7" fmla="*/ 1992303 w 2036346"/>
                    <a:gd name="connsiteY7" fmla="*/ 1074486 h 2378245"/>
                    <a:gd name="connsiteX8" fmla="*/ 1818685 w 2036346"/>
                    <a:gd name="connsiteY8" fmla="*/ 1127067 h 2378245"/>
                    <a:gd name="connsiteX9" fmla="*/ 1677978 w 2036346"/>
                    <a:gd name="connsiteY9" fmla="*/ 1299911 h 2378245"/>
                    <a:gd name="connsiteX10" fmla="*/ 1452553 w 2036346"/>
                    <a:gd name="connsiteY10" fmla="*/ 1525336 h 2378245"/>
                    <a:gd name="connsiteX11" fmla="*/ 1417628 w 2036346"/>
                    <a:gd name="connsiteY11" fmla="*/ 1296736 h 2378245"/>
                    <a:gd name="connsiteX12" fmla="*/ 1436678 w 2036346"/>
                    <a:gd name="connsiteY12" fmla="*/ 239461 h 2378245"/>
                    <a:gd name="connsiteX13" fmla="*/ 1328728 w 2036346"/>
                    <a:gd name="connsiteY13" fmla="*/ 93411 h 2378245"/>
                    <a:gd name="connsiteX14" fmla="*/ 1208078 w 2036346"/>
                    <a:gd name="connsiteY14" fmla="*/ 214061 h 2378245"/>
                    <a:gd name="connsiteX15" fmla="*/ 1138228 w 2036346"/>
                    <a:gd name="connsiteY15" fmla="*/ 944311 h 2378245"/>
                    <a:gd name="connsiteX16" fmla="*/ 1071553 w 2036346"/>
                    <a:gd name="connsiteY16" fmla="*/ 1052261 h 2378245"/>
                    <a:gd name="connsiteX17" fmla="*/ 1020753 w 2036346"/>
                    <a:gd name="connsiteY17" fmla="*/ 944311 h 2378245"/>
                    <a:gd name="connsiteX18" fmla="*/ 1023928 w 2036346"/>
                    <a:gd name="connsiteY18" fmla="*/ 217236 h 2378245"/>
                    <a:gd name="connsiteX19" fmla="*/ 881053 w 2036346"/>
                    <a:gd name="connsiteY19" fmla="*/ 1336 h 2378245"/>
                    <a:gd name="connsiteX20" fmla="*/ 766753 w 2036346"/>
                    <a:gd name="connsiteY20" fmla="*/ 271211 h 2378245"/>
                    <a:gd name="connsiteX21" fmla="*/ 773103 w 2036346"/>
                    <a:gd name="connsiteY21" fmla="*/ 966536 h 2378245"/>
                    <a:gd name="connsiteX22" fmla="*/ 731828 w 2036346"/>
                    <a:gd name="connsiteY22" fmla="*/ 1077661 h 2378245"/>
                    <a:gd name="connsiteX23" fmla="*/ 674678 w 2036346"/>
                    <a:gd name="connsiteY23" fmla="*/ 979236 h 2378245"/>
                    <a:gd name="connsiteX24" fmla="*/ 563553 w 2036346"/>
                    <a:gd name="connsiteY24" fmla="*/ 299786 h 2378245"/>
                    <a:gd name="connsiteX25" fmla="*/ 452428 w 2036346"/>
                    <a:gd name="connsiteY25" fmla="*/ 125161 h 2378245"/>
                    <a:gd name="connsiteX26" fmla="*/ 354003 w 2036346"/>
                    <a:gd name="connsiteY26" fmla="*/ 318836 h 2378245"/>
                    <a:gd name="connsiteX27" fmla="*/ 423853 w 2036346"/>
                    <a:gd name="connsiteY27" fmla="*/ 976061 h 2378245"/>
                    <a:gd name="connsiteX28" fmla="*/ 430203 w 2036346"/>
                    <a:gd name="connsiteY28" fmla="*/ 1163386 h 2378245"/>
                    <a:gd name="connsiteX29" fmla="*/ 322253 w 2036346"/>
                    <a:gd name="connsiteY29" fmla="*/ 995111 h 2378245"/>
                    <a:gd name="connsiteX30" fmla="*/ 179378 w 2036346"/>
                    <a:gd name="connsiteY30" fmla="*/ 582361 h 2378245"/>
                    <a:gd name="connsiteX31" fmla="*/ 52378 w 2036346"/>
                    <a:gd name="connsiteY31" fmla="*/ 512511 h 2378245"/>
                    <a:gd name="connsiteX32" fmla="*/ 7928 w 2036346"/>
                    <a:gd name="connsiteY32" fmla="*/ 614111 h 2378245"/>
                    <a:gd name="connsiteX33" fmla="*/ 204778 w 2036346"/>
                    <a:gd name="connsiteY33" fmla="*/ 1357061 h 2378245"/>
                    <a:gd name="connsiteX34" fmla="*/ 344478 w 2036346"/>
                    <a:gd name="connsiteY34" fmla="*/ 2182561 h 2378245"/>
                    <a:gd name="connsiteX35" fmla="*/ 560378 w 2036346"/>
                    <a:gd name="connsiteY35" fmla="*/ 2354011 h 2378245"/>
                    <a:gd name="connsiteX36" fmla="*/ 712778 w 2036346"/>
                    <a:gd name="connsiteY36" fmla="*/ 2373061 h 2378245"/>
                    <a:gd name="connsiteX0" fmla="*/ 695399 w 2022529"/>
                    <a:gd name="connsiteY0" fmla="*/ 2376158 h 2378245"/>
                    <a:gd name="connsiteX1" fmla="*/ 949244 w 2022529"/>
                    <a:gd name="connsiteY1" fmla="*/ 2333102 h 2378245"/>
                    <a:gd name="connsiteX2" fmla="*/ 1291215 w 2022529"/>
                    <a:gd name="connsiteY2" fmla="*/ 2307083 h 2378245"/>
                    <a:gd name="connsiteX3" fmla="*/ 1640775 w 2022529"/>
                    <a:gd name="connsiteY3" fmla="*/ 1918494 h 2378245"/>
                    <a:gd name="connsiteX4" fmla="*/ 1772111 w 2022529"/>
                    <a:gd name="connsiteY4" fmla="*/ 1680911 h 2378245"/>
                    <a:gd name="connsiteX5" fmla="*/ 1937211 w 2022529"/>
                    <a:gd name="connsiteY5" fmla="*/ 1439611 h 2378245"/>
                    <a:gd name="connsiteX6" fmla="*/ 2013411 w 2022529"/>
                    <a:gd name="connsiteY6" fmla="*/ 1220536 h 2378245"/>
                    <a:gd name="connsiteX7" fmla="*/ 1978486 w 2022529"/>
                    <a:gd name="connsiteY7" fmla="*/ 1074486 h 2378245"/>
                    <a:gd name="connsiteX8" fmla="*/ 1804868 w 2022529"/>
                    <a:gd name="connsiteY8" fmla="*/ 1127067 h 2378245"/>
                    <a:gd name="connsiteX9" fmla="*/ 1664161 w 2022529"/>
                    <a:gd name="connsiteY9" fmla="*/ 1299911 h 2378245"/>
                    <a:gd name="connsiteX10" fmla="*/ 1438736 w 2022529"/>
                    <a:gd name="connsiteY10" fmla="*/ 1525336 h 2378245"/>
                    <a:gd name="connsiteX11" fmla="*/ 1403811 w 2022529"/>
                    <a:gd name="connsiteY11" fmla="*/ 1296736 h 2378245"/>
                    <a:gd name="connsiteX12" fmla="*/ 1422861 w 2022529"/>
                    <a:gd name="connsiteY12" fmla="*/ 239461 h 2378245"/>
                    <a:gd name="connsiteX13" fmla="*/ 1314911 w 2022529"/>
                    <a:gd name="connsiteY13" fmla="*/ 93411 h 2378245"/>
                    <a:gd name="connsiteX14" fmla="*/ 1194261 w 2022529"/>
                    <a:gd name="connsiteY14" fmla="*/ 214061 h 2378245"/>
                    <a:gd name="connsiteX15" fmla="*/ 1124411 w 2022529"/>
                    <a:gd name="connsiteY15" fmla="*/ 944311 h 2378245"/>
                    <a:gd name="connsiteX16" fmla="*/ 1057736 w 2022529"/>
                    <a:gd name="connsiteY16" fmla="*/ 1052261 h 2378245"/>
                    <a:gd name="connsiteX17" fmla="*/ 1006936 w 2022529"/>
                    <a:gd name="connsiteY17" fmla="*/ 944311 h 2378245"/>
                    <a:gd name="connsiteX18" fmla="*/ 1010111 w 2022529"/>
                    <a:gd name="connsiteY18" fmla="*/ 217236 h 2378245"/>
                    <a:gd name="connsiteX19" fmla="*/ 867236 w 2022529"/>
                    <a:gd name="connsiteY19" fmla="*/ 1336 h 2378245"/>
                    <a:gd name="connsiteX20" fmla="*/ 752936 w 2022529"/>
                    <a:gd name="connsiteY20" fmla="*/ 271211 h 2378245"/>
                    <a:gd name="connsiteX21" fmla="*/ 759286 w 2022529"/>
                    <a:gd name="connsiteY21" fmla="*/ 966536 h 2378245"/>
                    <a:gd name="connsiteX22" fmla="*/ 718011 w 2022529"/>
                    <a:gd name="connsiteY22" fmla="*/ 1077661 h 2378245"/>
                    <a:gd name="connsiteX23" fmla="*/ 660861 w 2022529"/>
                    <a:gd name="connsiteY23" fmla="*/ 979236 h 2378245"/>
                    <a:gd name="connsiteX24" fmla="*/ 549736 w 2022529"/>
                    <a:gd name="connsiteY24" fmla="*/ 299786 h 2378245"/>
                    <a:gd name="connsiteX25" fmla="*/ 438611 w 2022529"/>
                    <a:gd name="connsiteY25" fmla="*/ 125161 h 2378245"/>
                    <a:gd name="connsiteX26" fmla="*/ 340186 w 2022529"/>
                    <a:gd name="connsiteY26" fmla="*/ 318836 h 2378245"/>
                    <a:gd name="connsiteX27" fmla="*/ 410036 w 2022529"/>
                    <a:gd name="connsiteY27" fmla="*/ 976061 h 2378245"/>
                    <a:gd name="connsiteX28" fmla="*/ 416386 w 2022529"/>
                    <a:gd name="connsiteY28" fmla="*/ 1163386 h 2378245"/>
                    <a:gd name="connsiteX29" fmla="*/ 308436 w 2022529"/>
                    <a:gd name="connsiteY29" fmla="*/ 995111 h 2378245"/>
                    <a:gd name="connsiteX30" fmla="*/ 165561 w 2022529"/>
                    <a:gd name="connsiteY30" fmla="*/ 582361 h 2378245"/>
                    <a:gd name="connsiteX31" fmla="*/ 38561 w 2022529"/>
                    <a:gd name="connsiteY31" fmla="*/ 512511 h 2378245"/>
                    <a:gd name="connsiteX32" fmla="*/ 9986 w 2022529"/>
                    <a:gd name="connsiteY32" fmla="*/ 709361 h 2378245"/>
                    <a:gd name="connsiteX33" fmla="*/ 190961 w 2022529"/>
                    <a:gd name="connsiteY33" fmla="*/ 1357061 h 2378245"/>
                    <a:gd name="connsiteX34" fmla="*/ 330661 w 2022529"/>
                    <a:gd name="connsiteY34" fmla="*/ 2182561 h 2378245"/>
                    <a:gd name="connsiteX35" fmla="*/ 546561 w 2022529"/>
                    <a:gd name="connsiteY35" fmla="*/ 2354011 h 2378245"/>
                    <a:gd name="connsiteX36" fmla="*/ 698961 w 2022529"/>
                    <a:gd name="connsiteY36" fmla="*/ 2373061 h 2378245"/>
                    <a:gd name="connsiteX0" fmla="*/ 701112 w 2028242"/>
                    <a:gd name="connsiteY0" fmla="*/ 2376158 h 2378245"/>
                    <a:gd name="connsiteX1" fmla="*/ 954957 w 2028242"/>
                    <a:gd name="connsiteY1" fmla="*/ 2333102 h 2378245"/>
                    <a:gd name="connsiteX2" fmla="*/ 1296928 w 2028242"/>
                    <a:gd name="connsiteY2" fmla="*/ 2307083 h 2378245"/>
                    <a:gd name="connsiteX3" fmla="*/ 1646488 w 2028242"/>
                    <a:gd name="connsiteY3" fmla="*/ 1918494 h 2378245"/>
                    <a:gd name="connsiteX4" fmla="*/ 1777824 w 2028242"/>
                    <a:gd name="connsiteY4" fmla="*/ 1680911 h 2378245"/>
                    <a:gd name="connsiteX5" fmla="*/ 1942924 w 2028242"/>
                    <a:gd name="connsiteY5" fmla="*/ 1439611 h 2378245"/>
                    <a:gd name="connsiteX6" fmla="*/ 2019124 w 2028242"/>
                    <a:gd name="connsiteY6" fmla="*/ 1220536 h 2378245"/>
                    <a:gd name="connsiteX7" fmla="*/ 1984199 w 2028242"/>
                    <a:gd name="connsiteY7" fmla="*/ 1074486 h 2378245"/>
                    <a:gd name="connsiteX8" fmla="*/ 1810581 w 2028242"/>
                    <a:gd name="connsiteY8" fmla="*/ 1127067 h 2378245"/>
                    <a:gd name="connsiteX9" fmla="*/ 1669874 w 2028242"/>
                    <a:gd name="connsiteY9" fmla="*/ 1299911 h 2378245"/>
                    <a:gd name="connsiteX10" fmla="*/ 1444449 w 2028242"/>
                    <a:gd name="connsiteY10" fmla="*/ 1525336 h 2378245"/>
                    <a:gd name="connsiteX11" fmla="*/ 1409524 w 2028242"/>
                    <a:gd name="connsiteY11" fmla="*/ 1296736 h 2378245"/>
                    <a:gd name="connsiteX12" fmla="*/ 1428574 w 2028242"/>
                    <a:gd name="connsiteY12" fmla="*/ 239461 h 2378245"/>
                    <a:gd name="connsiteX13" fmla="*/ 1320624 w 2028242"/>
                    <a:gd name="connsiteY13" fmla="*/ 93411 h 2378245"/>
                    <a:gd name="connsiteX14" fmla="*/ 1199974 w 2028242"/>
                    <a:gd name="connsiteY14" fmla="*/ 214061 h 2378245"/>
                    <a:gd name="connsiteX15" fmla="*/ 1130124 w 2028242"/>
                    <a:gd name="connsiteY15" fmla="*/ 944311 h 2378245"/>
                    <a:gd name="connsiteX16" fmla="*/ 1063449 w 2028242"/>
                    <a:gd name="connsiteY16" fmla="*/ 1052261 h 2378245"/>
                    <a:gd name="connsiteX17" fmla="*/ 1012649 w 2028242"/>
                    <a:gd name="connsiteY17" fmla="*/ 944311 h 2378245"/>
                    <a:gd name="connsiteX18" fmla="*/ 1015824 w 2028242"/>
                    <a:gd name="connsiteY18" fmla="*/ 217236 h 2378245"/>
                    <a:gd name="connsiteX19" fmla="*/ 872949 w 2028242"/>
                    <a:gd name="connsiteY19" fmla="*/ 1336 h 2378245"/>
                    <a:gd name="connsiteX20" fmla="*/ 758649 w 2028242"/>
                    <a:gd name="connsiteY20" fmla="*/ 271211 h 2378245"/>
                    <a:gd name="connsiteX21" fmla="*/ 764999 w 2028242"/>
                    <a:gd name="connsiteY21" fmla="*/ 966536 h 2378245"/>
                    <a:gd name="connsiteX22" fmla="*/ 723724 w 2028242"/>
                    <a:gd name="connsiteY22" fmla="*/ 1077661 h 2378245"/>
                    <a:gd name="connsiteX23" fmla="*/ 666574 w 2028242"/>
                    <a:gd name="connsiteY23" fmla="*/ 979236 h 2378245"/>
                    <a:gd name="connsiteX24" fmla="*/ 555449 w 2028242"/>
                    <a:gd name="connsiteY24" fmla="*/ 299786 h 2378245"/>
                    <a:gd name="connsiteX25" fmla="*/ 444324 w 2028242"/>
                    <a:gd name="connsiteY25" fmla="*/ 125161 h 2378245"/>
                    <a:gd name="connsiteX26" fmla="*/ 345899 w 2028242"/>
                    <a:gd name="connsiteY26" fmla="*/ 318836 h 2378245"/>
                    <a:gd name="connsiteX27" fmla="*/ 415749 w 2028242"/>
                    <a:gd name="connsiteY27" fmla="*/ 976061 h 2378245"/>
                    <a:gd name="connsiteX28" fmla="*/ 422099 w 2028242"/>
                    <a:gd name="connsiteY28" fmla="*/ 1163386 h 2378245"/>
                    <a:gd name="connsiteX29" fmla="*/ 314149 w 2028242"/>
                    <a:gd name="connsiteY29" fmla="*/ 995111 h 2378245"/>
                    <a:gd name="connsiteX30" fmla="*/ 171274 w 2028242"/>
                    <a:gd name="connsiteY30" fmla="*/ 582361 h 2378245"/>
                    <a:gd name="connsiteX31" fmla="*/ 44274 w 2028242"/>
                    <a:gd name="connsiteY31" fmla="*/ 512511 h 2378245"/>
                    <a:gd name="connsiteX32" fmla="*/ 15699 w 2028242"/>
                    <a:gd name="connsiteY32" fmla="*/ 709361 h 2378245"/>
                    <a:gd name="connsiteX33" fmla="*/ 196674 w 2028242"/>
                    <a:gd name="connsiteY33" fmla="*/ 1357061 h 2378245"/>
                    <a:gd name="connsiteX34" fmla="*/ 336374 w 2028242"/>
                    <a:gd name="connsiteY34" fmla="*/ 2182561 h 2378245"/>
                    <a:gd name="connsiteX35" fmla="*/ 552274 w 2028242"/>
                    <a:gd name="connsiteY35" fmla="*/ 2354011 h 2378245"/>
                    <a:gd name="connsiteX36" fmla="*/ 704674 w 2028242"/>
                    <a:gd name="connsiteY36" fmla="*/ 2373061 h 2378245"/>
                    <a:gd name="connsiteX0" fmla="*/ 701112 w 2028242"/>
                    <a:gd name="connsiteY0" fmla="*/ 2376158 h 2376158"/>
                    <a:gd name="connsiteX1" fmla="*/ 954957 w 2028242"/>
                    <a:gd name="connsiteY1" fmla="*/ 2333102 h 2376158"/>
                    <a:gd name="connsiteX2" fmla="*/ 1296928 w 2028242"/>
                    <a:gd name="connsiteY2" fmla="*/ 2307083 h 2376158"/>
                    <a:gd name="connsiteX3" fmla="*/ 1646488 w 2028242"/>
                    <a:gd name="connsiteY3" fmla="*/ 1918494 h 2376158"/>
                    <a:gd name="connsiteX4" fmla="*/ 1777824 w 2028242"/>
                    <a:gd name="connsiteY4" fmla="*/ 1680911 h 2376158"/>
                    <a:gd name="connsiteX5" fmla="*/ 1942924 w 2028242"/>
                    <a:gd name="connsiteY5" fmla="*/ 1439611 h 2376158"/>
                    <a:gd name="connsiteX6" fmla="*/ 2019124 w 2028242"/>
                    <a:gd name="connsiteY6" fmla="*/ 1220536 h 2376158"/>
                    <a:gd name="connsiteX7" fmla="*/ 1984199 w 2028242"/>
                    <a:gd name="connsiteY7" fmla="*/ 1074486 h 2376158"/>
                    <a:gd name="connsiteX8" fmla="*/ 1810581 w 2028242"/>
                    <a:gd name="connsiteY8" fmla="*/ 1127067 h 2376158"/>
                    <a:gd name="connsiteX9" fmla="*/ 1669874 w 2028242"/>
                    <a:gd name="connsiteY9" fmla="*/ 1299911 h 2376158"/>
                    <a:gd name="connsiteX10" fmla="*/ 1444449 w 2028242"/>
                    <a:gd name="connsiteY10" fmla="*/ 1525336 h 2376158"/>
                    <a:gd name="connsiteX11" fmla="*/ 1409524 w 2028242"/>
                    <a:gd name="connsiteY11" fmla="*/ 1296736 h 2376158"/>
                    <a:gd name="connsiteX12" fmla="*/ 1428574 w 2028242"/>
                    <a:gd name="connsiteY12" fmla="*/ 239461 h 2376158"/>
                    <a:gd name="connsiteX13" fmla="*/ 1320624 w 2028242"/>
                    <a:gd name="connsiteY13" fmla="*/ 93411 h 2376158"/>
                    <a:gd name="connsiteX14" fmla="*/ 1199974 w 2028242"/>
                    <a:gd name="connsiteY14" fmla="*/ 214061 h 2376158"/>
                    <a:gd name="connsiteX15" fmla="*/ 1130124 w 2028242"/>
                    <a:gd name="connsiteY15" fmla="*/ 944311 h 2376158"/>
                    <a:gd name="connsiteX16" fmla="*/ 1063449 w 2028242"/>
                    <a:gd name="connsiteY16" fmla="*/ 1052261 h 2376158"/>
                    <a:gd name="connsiteX17" fmla="*/ 1012649 w 2028242"/>
                    <a:gd name="connsiteY17" fmla="*/ 944311 h 2376158"/>
                    <a:gd name="connsiteX18" fmla="*/ 1015824 w 2028242"/>
                    <a:gd name="connsiteY18" fmla="*/ 217236 h 2376158"/>
                    <a:gd name="connsiteX19" fmla="*/ 872949 w 2028242"/>
                    <a:gd name="connsiteY19" fmla="*/ 1336 h 2376158"/>
                    <a:gd name="connsiteX20" fmla="*/ 758649 w 2028242"/>
                    <a:gd name="connsiteY20" fmla="*/ 271211 h 2376158"/>
                    <a:gd name="connsiteX21" fmla="*/ 764999 w 2028242"/>
                    <a:gd name="connsiteY21" fmla="*/ 966536 h 2376158"/>
                    <a:gd name="connsiteX22" fmla="*/ 723724 w 2028242"/>
                    <a:gd name="connsiteY22" fmla="*/ 1077661 h 2376158"/>
                    <a:gd name="connsiteX23" fmla="*/ 666574 w 2028242"/>
                    <a:gd name="connsiteY23" fmla="*/ 979236 h 2376158"/>
                    <a:gd name="connsiteX24" fmla="*/ 555449 w 2028242"/>
                    <a:gd name="connsiteY24" fmla="*/ 299786 h 2376158"/>
                    <a:gd name="connsiteX25" fmla="*/ 444324 w 2028242"/>
                    <a:gd name="connsiteY25" fmla="*/ 125161 h 2376158"/>
                    <a:gd name="connsiteX26" fmla="*/ 345899 w 2028242"/>
                    <a:gd name="connsiteY26" fmla="*/ 318836 h 2376158"/>
                    <a:gd name="connsiteX27" fmla="*/ 415749 w 2028242"/>
                    <a:gd name="connsiteY27" fmla="*/ 976061 h 2376158"/>
                    <a:gd name="connsiteX28" fmla="*/ 422099 w 2028242"/>
                    <a:gd name="connsiteY28" fmla="*/ 1163386 h 2376158"/>
                    <a:gd name="connsiteX29" fmla="*/ 314149 w 2028242"/>
                    <a:gd name="connsiteY29" fmla="*/ 995111 h 2376158"/>
                    <a:gd name="connsiteX30" fmla="*/ 171274 w 2028242"/>
                    <a:gd name="connsiteY30" fmla="*/ 582361 h 2376158"/>
                    <a:gd name="connsiteX31" fmla="*/ 44274 w 2028242"/>
                    <a:gd name="connsiteY31" fmla="*/ 512511 h 2376158"/>
                    <a:gd name="connsiteX32" fmla="*/ 15699 w 2028242"/>
                    <a:gd name="connsiteY32" fmla="*/ 709361 h 2376158"/>
                    <a:gd name="connsiteX33" fmla="*/ 196674 w 2028242"/>
                    <a:gd name="connsiteY33" fmla="*/ 1357061 h 2376158"/>
                    <a:gd name="connsiteX34" fmla="*/ 336374 w 2028242"/>
                    <a:gd name="connsiteY34" fmla="*/ 2182561 h 2376158"/>
                    <a:gd name="connsiteX35" fmla="*/ 552274 w 2028242"/>
                    <a:gd name="connsiteY35" fmla="*/ 2354011 h 2376158"/>
                    <a:gd name="connsiteX36" fmla="*/ 704674 w 2028242"/>
                    <a:gd name="connsiteY36" fmla="*/ 2373061 h 2376158"/>
                    <a:gd name="connsiteX0" fmla="*/ 701112 w 2028242"/>
                    <a:gd name="connsiteY0" fmla="*/ 2376158 h 2376158"/>
                    <a:gd name="connsiteX1" fmla="*/ 954957 w 2028242"/>
                    <a:gd name="connsiteY1" fmla="*/ 2333102 h 2376158"/>
                    <a:gd name="connsiteX2" fmla="*/ 1296928 w 2028242"/>
                    <a:gd name="connsiteY2" fmla="*/ 2307083 h 2376158"/>
                    <a:gd name="connsiteX3" fmla="*/ 1646488 w 2028242"/>
                    <a:gd name="connsiteY3" fmla="*/ 1918494 h 2376158"/>
                    <a:gd name="connsiteX4" fmla="*/ 1777824 w 2028242"/>
                    <a:gd name="connsiteY4" fmla="*/ 1680911 h 2376158"/>
                    <a:gd name="connsiteX5" fmla="*/ 1942924 w 2028242"/>
                    <a:gd name="connsiteY5" fmla="*/ 1439611 h 2376158"/>
                    <a:gd name="connsiteX6" fmla="*/ 2019124 w 2028242"/>
                    <a:gd name="connsiteY6" fmla="*/ 1220536 h 2376158"/>
                    <a:gd name="connsiteX7" fmla="*/ 1984199 w 2028242"/>
                    <a:gd name="connsiteY7" fmla="*/ 1074486 h 2376158"/>
                    <a:gd name="connsiteX8" fmla="*/ 1810581 w 2028242"/>
                    <a:gd name="connsiteY8" fmla="*/ 1127067 h 2376158"/>
                    <a:gd name="connsiteX9" fmla="*/ 1669874 w 2028242"/>
                    <a:gd name="connsiteY9" fmla="*/ 1299911 h 2376158"/>
                    <a:gd name="connsiteX10" fmla="*/ 1444449 w 2028242"/>
                    <a:gd name="connsiteY10" fmla="*/ 1525336 h 2376158"/>
                    <a:gd name="connsiteX11" fmla="*/ 1409524 w 2028242"/>
                    <a:gd name="connsiteY11" fmla="*/ 1296736 h 2376158"/>
                    <a:gd name="connsiteX12" fmla="*/ 1428574 w 2028242"/>
                    <a:gd name="connsiteY12" fmla="*/ 239461 h 2376158"/>
                    <a:gd name="connsiteX13" fmla="*/ 1320624 w 2028242"/>
                    <a:gd name="connsiteY13" fmla="*/ 93411 h 2376158"/>
                    <a:gd name="connsiteX14" fmla="*/ 1199974 w 2028242"/>
                    <a:gd name="connsiteY14" fmla="*/ 214061 h 2376158"/>
                    <a:gd name="connsiteX15" fmla="*/ 1130124 w 2028242"/>
                    <a:gd name="connsiteY15" fmla="*/ 944311 h 2376158"/>
                    <a:gd name="connsiteX16" fmla="*/ 1063449 w 2028242"/>
                    <a:gd name="connsiteY16" fmla="*/ 1052261 h 2376158"/>
                    <a:gd name="connsiteX17" fmla="*/ 1012649 w 2028242"/>
                    <a:gd name="connsiteY17" fmla="*/ 944311 h 2376158"/>
                    <a:gd name="connsiteX18" fmla="*/ 1015824 w 2028242"/>
                    <a:gd name="connsiteY18" fmla="*/ 217236 h 2376158"/>
                    <a:gd name="connsiteX19" fmla="*/ 872949 w 2028242"/>
                    <a:gd name="connsiteY19" fmla="*/ 1336 h 2376158"/>
                    <a:gd name="connsiteX20" fmla="*/ 758649 w 2028242"/>
                    <a:gd name="connsiteY20" fmla="*/ 271211 h 2376158"/>
                    <a:gd name="connsiteX21" fmla="*/ 764999 w 2028242"/>
                    <a:gd name="connsiteY21" fmla="*/ 966536 h 2376158"/>
                    <a:gd name="connsiteX22" fmla="*/ 723724 w 2028242"/>
                    <a:gd name="connsiteY22" fmla="*/ 1077661 h 2376158"/>
                    <a:gd name="connsiteX23" fmla="*/ 666574 w 2028242"/>
                    <a:gd name="connsiteY23" fmla="*/ 979236 h 2376158"/>
                    <a:gd name="connsiteX24" fmla="*/ 555449 w 2028242"/>
                    <a:gd name="connsiteY24" fmla="*/ 299786 h 2376158"/>
                    <a:gd name="connsiteX25" fmla="*/ 444324 w 2028242"/>
                    <a:gd name="connsiteY25" fmla="*/ 125161 h 2376158"/>
                    <a:gd name="connsiteX26" fmla="*/ 345899 w 2028242"/>
                    <a:gd name="connsiteY26" fmla="*/ 318836 h 2376158"/>
                    <a:gd name="connsiteX27" fmla="*/ 415749 w 2028242"/>
                    <a:gd name="connsiteY27" fmla="*/ 976061 h 2376158"/>
                    <a:gd name="connsiteX28" fmla="*/ 422099 w 2028242"/>
                    <a:gd name="connsiteY28" fmla="*/ 1163386 h 2376158"/>
                    <a:gd name="connsiteX29" fmla="*/ 314149 w 2028242"/>
                    <a:gd name="connsiteY29" fmla="*/ 995111 h 2376158"/>
                    <a:gd name="connsiteX30" fmla="*/ 171274 w 2028242"/>
                    <a:gd name="connsiteY30" fmla="*/ 582361 h 2376158"/>
                    <a:gd name="connsiteX31" fmla="*/ 44274 w 2028242"/>
                    <a:gd name="connsiteY31" fmla="*/ 512511 h 2376158"/>
                    <a:gd name="connsiteX32" fmla="*/ 15699 w 2028242"/>
                    <a:gd name="connsiteY32" fmla="*/ 709361 h 2376158"/>
                    <a:gd name="connsiteX33" fmla="*/ 196674 w 2028242"/>
                    <a:gd name="connsiteY33" fmla="*/ 1357061 h 2376158"/>
                    <a:gd name="connsiteX34" fmla="*/ 336374 w 2028242"/>
                    <a:gd name="connsiteY34" fmla="*/ 2182561 h 2376158"/>
                    <a:gd name="connsiteX35" fmla="*/ 704674 w 2028242"/>
                    <a:gd name="connsiteY35" fmla="*/ 2373061 h 2376158"/>
                    <a:gd name="connsiteX0" fmla="*/ 701112 w 2028242"/>
                    <a:gd name="connsiteY0" fmla="*/ 2376158 h 2376158"/>
                    <a:gd name="connsiteX1" fmla="*/ 954957 w 2028242"/>
                    <a:gd name="connsiteY1" fmla="*/ 2333102 h 2376158"/>
                    <a:gd name="connsiteX2" fmla="*/ 1296928 w 2028242"/>
                    <a:gd name="connsiteY2" fmla="*/ 2307083 h 2376158"/>
                    <a:gd name="connsiteX3" fmla="*/ 1646488 w 2028242"/>
                    <a:gd name="connsiteY3" fmla="*/ 1918494 h 2376158"/>
                    <a:gd name="connsiteX4" fmla="*/ 1777824 w 2028242"/>
                    <a:gd name="connsiteY4" fmla="*/ 1680911 h 2376158"/>
                    <a:gd name="connsiteX5" fmla="*/ 1942924 w 2028242"/>
                    <a:gd name="connsiteY5" fmla="*/ 1439611 h 2376158"/>
                    <a:gd name="connsiteX6" fmla="*/ 2019124 w 2028242"/>
                    <a:gd name="connsiteY6" fmla="*/ 1220536 h 2376158"/>
                    <a:gd name="connsiteX7" fmla="*/ 1984199 w 2028242"/>
                    <a:gd name="connsiteY7" fmla="*/ 1074486 h 2376158"/>
                    <a:gd name="connsiteX8" fmla="*/ 1810581 w 2028242"/>
                    <a:gd name="connsiteY8" fmla="*/ 1127067 h 2376158"/>
                    <a:gd name="connsiteX9" fmla="*/ 1669874 w 2028242"/>
                    <a:gd name="connsiteY9" fmla="*/ 1299911 h 2376158"/>
                    <a:gd name="connsiteX10" fmla="*/ 1444449 w 2028242"/>
                    <a:gd name="connsiteY10" fmla="*/ 1525336 h 2376158"/>
                    <a:gd name="connsiteX11" fmla="*/ 1409524 w 2028242"/>
                    <a:gd name="connsiteY11" fmla="*/ 1296736 h 2376158"/>
                    <a:gd name="connsiteX12" fmla="*/ 1428574 w 2028242"/>
                    <a:gd name="connsiteY12" fmla="*/ 239461 h 2376158"/>
                    <a:gd name="connsiteX13" fmla="*/ 1320624 w 2028242"/>
                    <a:gd name="connsiteY13" fmla="*/ 93411 h 2376158"/>
                    <a:gd name="connsiteX14" fmla="*/ 1199974 w 2028242"/>
                    <a:gd name="connsiteY14" fmla="*/ 214061 h 2376158"/>
                    <a:gd name="connsiteX15" fmla="*/ 1130124 w 2028242"/>
                    <a:gd name="connsiteY15" fmla="*/ 944311 h 2376158"/>
                    <a:gd name="connsiteX16" fmla="*/ 1063449 w 2028242"/>
                    <a:gd name="connsiteY16" fmla="*/ 1052261 h 2376158"/>
                    <a:gd name="connsiteX17" fmla="*/ 1012649 w 2028242"/>
                    <a:gd name="connsiteY17" fmla="*/ 944311 h 2376158"/>
                    <a:gd name="connsiteX18" fmla="*/ 1015824 w 2028242"/>
                    <a:gd name="connsiteY18" fmla="*/ 217236 h 2376158"/>
                    <a:gd name="connsiteX19" fmla="*/ 872949 w 2028242"/>
                    <a:gd name="connsiteY19" fmla="*/ 1336 h 2376158"/>
                    <a:gd name="connsiteX20" fmla="*/ 758649 w 2028242"/>
                    <a:gd name="connsiteY20" fmla="*/ 271211 h 2376158"/>
                    <a:gd name="connsiteX21" fmla="*/ 764999 w 2028242"/>
                    <a:gd name="connsiteY21" fmla="*/ 966536 h 2376158"/>
                    <a:gd name="connsiteX22" fmla="*/ 723724 w 2028242"/>
                    <a:gd name="connsiteY22" fmla="*/ 1077661 h 2376158"/>
                    <a:gd name="connsiteX23" fmla="*/ 666574 w 2028242"/>
                    <a:gd name="connsiteY23" fmla="*/ 979236 h 2376158"/>
                    <a:gd name="connsiteX24" fmla="*/ 555449 w 2028242"/>
                    <a:gd name="connsiteY24" fmla="*/ 299786 h 2376158"/>
                    <a:gd name="connsiteX25" fmla="*/ 444324 w 2028242"/>
                    <a:gd name="connsiteY25" fmla="*/ 125161 h 2376158"/>
                    <a:gd name="connsiteX26" fmla="*/ 345899 w 2028242"/>
                    <a:gd name="connsiteY26" fmla="*/ 318836 h 2376158"/>
                    <a:gd name="connsiteX27" fmla="*/ 415749 w 2028242"/>
                    <a:gd name="connsiteY27" fmla="*/ 976061 h 2376158"/>
                    <a:gd name="connsiteX28" fmla="*/ 422099 w 2028242"/>
                    <a:gd name="connsiteY28" fmla="*/ 1163386 h 2376158"/>
                    <a:gd name="connsiteX29" fmla="*/ 314149 w 2028242"/>
                    <a:gd name="connsiteY29" fmla="*/ 995111 h 2376158"/>
                    <a:gd name="connsiteX30" fmla="*/ 171274 w 2028242"/>
                    <a:gd name="connsiteY30" fmla="*/ 582361 h 2376158"/>
                    <a:gd name="connsiteX31" fmla="*/ 44274 w 2028242"/>
                    <a:gd name="connsiteY31" fmla="*/ 512511 h 2376158"/>
                    <a:gd name="connsiteX32" fmla="*/ 15699 w 2028242"/>
                    <a:gd name="connsiteY32" fmla="*/ 709361 h 2376158"/>
                    <a:gd name="connsiteX33" fmla="*/ 196674 w 2028242"/>
                    <a:gd name="connsiteY33" fmla="*/ 1357061 h 2376158"/>
                    <a:gd name="connsiteX34" fmla="*/ 336374 w 2028242"/>
                    <a:gd name="connsiteY34" fmla="*/ 2182561 h 2376158"/>
                    <a:gd name="connsiteX35" fmla="*/ 704674 w 2028242"/>
                    <a:gd name="connsiteY35" fmla="*/ 2373061 h 2376158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1012649 w 2028242"/>
                    <a:gd name="connsiteY17" fmla="*/ 853778 h 2285625"/>
                    <a:gd name="connsiteX18" fmla="*/ 1015824 w 2028242"/>
                    <a:gd name="connsiteY18" fmla="*/ 126703 h 2285625"/>
                    <a:gd name="connsiteX19" fmla="*/ 758649 w 2028242"/>
                    <a:gd name="connsiteY19" fmla="*/ 180678 h 2285625"/>
                    <a:gd name="connsiteX20" fmla="*/ 764999 w 2028242"/>
                    <a:gd name="connsiteY20" fmla="*/ 876003 h 2285625"/>
                    <a:gd name="connsiteX21" fmla="*/ 723724 w 2028242"/>
                    <a:gd name="connsiteY21" fmla="*/ 987128 h 2285625"/>
                    <a:gd name="connsiteX22" fmla="*/ 666574 w 2028242"/>
                    <a:gd name="connsiteY22" fmla="*/ 888703 h 2285625"/>
                    <a:gd name="connsiteX23" fmla="*/ 555449 w 2028242"/>
                    <a:gd name="connsiteY23" fmla="*/ 209253 h 2285625"/>
                    <a:gd name="connsiteX24" fmla="*/ 444324 w 2028242"/>
                    <a:gd name="connsiteY24" fmla="*/ 34628 h 2285625"/>
                    <a:gd name="connsiteX25" fmla="*/ 345899 w 2028242"/>
                    <a:gd name="connsiteY25" fmla="*/ 228303 h 2285625"/>
                    <a:gd name="connsiteX26" fmla="*/ 415749 w 2028242"/>
                    <a:gd name="connsiteY26" fmla="*/ 885528 h 2285625"/>
                    <a:gd name="connsiteX27" fmla="*/ 422099 w 2028242"/>
                    <a:gd name="connsiteY27" fmla="*/ 1072853 h 2285625"/>
                    <a:gd name="connsiteX28" fmla="*/ 314149 w 2028242"/>
                    <a:gd name="connsiteY28" fmla="*/ 904578 h 2285625"/>
                    <a:gd name="connsiteX29" fmla="*/ 171274 w 2028242"/>
                    <a:gd name="connsiteY29" fmla="*/ 491828 h 2285625"/>
                    <a:gd name="connsiteX30" fmla="*/ 44274 w 2028242"/>
                    <a:gd name="connsiteY30" fmla="*/ 421978 h 2285625"/>
                    <a:gd name="connsiteX31" fmla="*/ 15699 w 2028242"/>
                    <a:gd name="connsiteY31" fmla="*/ 618828 h 2285625"/>
                    <a:gd name="connsiteX32" fmla="*/ 196674 w 2028242"/>
                    <a:gd name="connsiteY32" fmla="*/ 1266528 h 2285625"/>
                    <a:gd name="connsiteX33" fmla="*/ 336374 w 2028242"/>
                    <a:gd name="connsiteY33" fmla="*/ 2092028 h 2285625"/>
                    <a:gd name="connsiteX34" fmla="*/ 704674 w 2028242"/>
                    <a:gd name="connsiteY34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1012649 w 2028242"/>
                    <a:gd name="connsiteY17" fmla="*/ 853778 h 2285625"/>
                    <a:gd name="connsiteX18" fmla="*/ 758649 w 2028242"/>
                    <a:gd name="connsiteY18" fmla="*/ 180678 h 2285625"/>
                    <a:gd name="connsiteX19" fmla="*/ 764999 w 2028242"/>
                    <a:gd name="connsiteY19" fmla="*/ 876003 h 2285625"/>
                    <a:gd name="connsiteX20" fmla="*/ 723724 w 2028242"/>
                    <a:gd name="connsiteY20" fmla="*/ 987128 h 2285625"/>
                    <a:gd name="connsiteX21" fmla="*/ 666574 w 2028242"/>
                    <a:gd name="connsiteY21" fmla="*/ 888703 h 2285625"/>
                    <a:gd name="connsiteX22" fmla="*/ 555449 w 2028242"/>
                    <a:gd name="connsiteY22" fmla="*/ 209253 h 2285625"/>
                    <a:gd name="connsiteX23" fmla="*/ 444324 w 2028242"/>
                    <a:gd name="connsiteY23" fmla="*/ 34628 h 2285625"/>
                    <a:gd name="connsiteX24" fmla="*/ 345899 w 2028242"/>
                    <a:gd name="connsiteY24" fmla="*/ 228303 h 2285625"/>
                    <a:gd name="connsiteX25" fmla="*/ 415749 w 2028242"/>
                    <a:gd name="connsiteY25" fmla="*/ 885528 h 2285625"/>
                    <a:gd name="connsiteX26" fmla="*/ 422099 w 2028242"/>
                    <a:gd name="connsiteY26" fmla="*/ 1072853 h 2285625"/>
                    <a:gd name="connsiteX27" fmla="*/ 314149 w 2028242"/>
                    <a:gd name="connsiteY27" fmla="*/ 904578 h 2285625"/>
                    <a:gd name="connsiteX28" fmla="*/ 171274 w 2028242"/>
                    <a:gd name="connsiteY28" fmla="*/ 491828 h 2285625"/>
                    <a:gd name="connsiteX29" fmla="*/ 44274 w 2028242"/>
                    <a:gd name="connsiteY29" fmla="*/ 421978 h 2285625"/>
                    <a:gd name="connsiteX30" fmla="*/ 15699 w 2028242"/>
                    <a:gd name="connsiteY30" fmla="*/ 618828 h 2285625"/>
                    <a:gd name="connsiteX31" fmla="*/ 196674 w 2028242"/>
                    <a:gd name="connsiteY31" fmla="*/ 1266528 h 2285625"/>
                    <a:gd name="connsiteX32" fmla="*/ 336374 w 2028242"/>
                    <a:gd name="connsiteY32" fmla="*/ 2092028 h 2285625"/>
                    <a:gd name="connsiteX33" fmla="*/ 704674 w 2028242"/>
                    <a:gd name="connsiteY33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1012649 w 2028242"/>
                    <a:gd name="connsiteY17" fmla="*/ 853778 h 2285625"/>
                    <a:gd name="connsiteX18" fmla="*/ 764999 w 2028242"/>
                    <a:gd name="connsiteY18" fmla="*/ 876003 h 2285625"/>
                    <a:gd name="connsiteX19" fmla="*/ 723724 w 2028242"/>
                    <a:gd name="connsiteY19" fmla="*/ 987128 h 2285625"/>
                    <a:gd name="connsiteX20" fmla="*/ 666574 w 2028242"/>
                    <a:gd name="connsiteY20" fmla="*/ 888703 h 2285625"/>
                    <a:gd name="connsiteX21" fmla="*/ 555449 w 2028242"/>
                    <a:gd name="connsiteY21" fmla="*/ 209253 h 2285625"/>
                    <a:gd name="connsiteX22" fmla="*/ 444324 w 2028242"/>
                    <a:gd name="connsiteY22" fmla="*/ 34628 h 2285625"/>
                    <a:gd name="connsiteX23" fmla="*/ 345899 w 2028242"/>
                    <a:gd name="connsiteY23" fmla="*/ 228303 h 2285625"/>
                    <a:gd name="connsiteX24" fmla="*/ 415749 w 2028242"/>
                    <a:gd name="connsiteY24" fmla="*/ 885528 h 2285625"/>
                    <a:gd name="connsiteX25" fmla="*/ 422099 w 2028242"/>
                    <a:gd name="connsiteY25" fmla="*/ 1072853 h 2285625"/>
                    <a:gd name="connsiteX26" fmla="*/ 314149 w 2028242"/>
                    <a:gd name="connsiteY26" fmla="*/ 904578 h 2285625"/>
                    <a:gd name="connsiteX27" fmla="*/ 171274 w 2028242"/>
                    <a:gd name="connsiteY27" fmla="*/ 491828 h 2285625"/>
                    <a:gd name="connsiteX28" fmla="*/ 44274 w 2028242"/>
                    <a:gd name="connsiteY28" fmla="*/ 421978 h 2285625"/>
                    <a:gd name="connsiteX29" fmla="*/ 15699 w 2028242"/>
                    <a:gd name="connsiteY29" fmla="*/ 618828 h 2285625"/>
                    <a:gd name="connsiteX30" fmla="*/ 196674 w 2028242"/>
                    <a:gd name="connsiteY30" fmla="*/ 1266528 h 2285625"/>
                    <a:gd name="connsiteX31" fmla="*/ 336374 w 2028242"/>
                    <a:gd name="connsiteY31" fmla="*/ 2092028 h 2285625"/>
                    <a:gd name="connsiteX32" fmla="*/ 704674 w 2028242"/>
                    <a:gd name="connsiteY32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764999 w 2028242"/>
                    <a:gd name="connsiteY17" fmla="*/ 876003 h 2285625"/>
                    <a:gd name="connsiteX18" fmla="*/ 723724 w 2028242"/>
                    <a:gd name="connsiteY18" fmla="*/ 987128 h 2285625"/>
                    <a:gd name="connsiteX19" fmla="*/ 666574 w 2028242"/>
                    <a:gd name="connsiteY19" fmla="*/ 888703 h 2285625"/>
                    <a:gd name="connsiteX20" fmla="*/ 555449 w 2028242"/>
                    <a:gd name="connsiteY20" fmla="*/ 209253 h 2285625"/>
                    <a:gd name="connsiteX21" fmla="*/ 444324 w 2028242"/>
                    <a:gd name="connsiteY21" fmla="*/ 34628 h 2285625"/>
                    <a:gd name="connsiteX22" fmla="*/ 345899 w 2028242"/>
                    <a:gd name="connsiteY22" fmla="*/ 228303 h 2285625"/>
                    <a:gd name="connsiteX23" fmla="*/ 415749 w 2028242"/>
                    <a:gd name="connsiteY23" fmla="*/ 885528 h 2285625"/>
                    <a:gd name="connsiteX24" fmla="*/ 422099 w 2028242"/>
                    <a:gd name="connsiteY24" fmla="*/ 1072853 h 2285625"/>
                    <a:gd name="connsiteX25" fmla="*/ 314149 w 2028242"/>
                    <a:gd name="connsiteY25" fmla="*/ 904578 h 2285625"/>
                    <a:gd name="connsiteX26" fmla="*/ 171274 w 2028242"/>
                    <a:gd name="connsiteY26" fmla="*/ 491828 h 2285625"/>
                    <a:gd name="connsiteX27" fmla="*/ 44274 w 2028242"/>
                    <a:gd name="connsiteY27" fmla="*/ 421978 h 2285625"/>
                    <a:gd name="connsiteX28" fmla="*/ 15699 w 2028242"/>
                    <a:gd name="connsiteY28" fmla="*/ 618828 h 2285625"/>
                    <a:gd name="connsiteX29" fmla="*/ 196674 w 2028242"/>
                    <a:gd name="connsiteY29" fmla="*/ 1266528 h 2285625"/>
                    <a:gd name="connsiteX30" fmla="*/ 336374 w 2028242"/>
                    <a:gd name="connsiteY30" fmla="*/ 2092028 h 2285625"/>
                    <a:gd name="connsiteX31" fmla="*/ 704674 w 2028242"/>
                    <a:gd name="connsiteY31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764999 w 2028242"/>
                    <a:gd name="connsiteY17" fmla="*/ 876003 h 2285625"/>
                    <a:gd name="connsiteX18" fmla="*/ 723724 w 2028242"/>
                    <a:gd name="connsiteY18" fmla="*/ 987128 h 2285625"/>
                    <a:gd name="connsiteX19" fmla="*/ 666574 w 2028242"/>
                    <a:gd name="connsiteY19" fmla="*/ 888703 h 2285625"/>
                    <a:gd name="connsiteX20" fmla="*/ 555449 w 2028242"/>
                    <a:gd name="connsiteY20" fmla="*/ 209253 h 2285625"/>
                    <a:gd name="connsiteX21" fmla="*/ 345899 w 2028242"/>
                    <a:gd name="connsiteY21" fmla="*/ 228303 h 2285625"/>
                    <a:gd name="connsiteX22" fmla="*/ 415749 w 2028242"/>
                    <a:gd name="connsiteY22" fmla="*/ 885528 h 2285625"/>
                    <a:gd name="connsiteX23" fmla="*/ 422099 w 2028242"/>
                    <a:gd name="connsiteY23" fmla="*/ 1072853 h 2285625"/>
                    <a:gd name="connsiteX24" fmla="*/ 314149 w 2028242"/>
                    <a:gd name="connsiteY24" fmla="*/ 904578 h 2285625"/>
                    <a:gd name="connsiteX25" fmla="*/ 171274 w 2028242"/>
                    <a:gd name="connsiteY25" fmla="*/ 491828 h 2285625"/>
                    <a:gd name="connsiteX26" fmla="*/ 44274 w 2028242"/>
                    <a:gd name="connsiteY26" fmla="*/ 421978 h 2285625"/>
                    <a:gd name="connsiteX27" fmla="*/ 15699 w 2028242"/>
                    <a:gd name="connsiteY27" fmla="*/ 618828 h 2285625"/>
                    <a:gd name="connsiteX28" fmla="*/ 196674 w 2028242"/>
                    <a:gd name="connsiteY28" fmla="*/ 1266528 h 2285625"/>
                    <a:gd name="connsiteX29" fmla="*/ 336374 w 2028242"/>
                    <a:gd name="connsiteY29" fmla="*/ 2092028 h 2285625"/>
                    <a:gd name="connsiteX30" fmla="*/ 704674 w 2028242"/>
                    <a:gd name="connsiteY30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764999 w 2028242"/>
                    <a:gd name="connsiteY17" fmla="*/ 876003 h 2285625"/>
                    <a:gd name="connsiteX18" fmla="*/ 723724 w 2028242"/>
                    <a:gd name="connsiteY18" fmla="*/ 987128 h 2285625"/>
                    <a:gd name="connsiteX19" fmla="*/ 666574 w 2028242"/>
                    <a:gd name="connsiteY19" fmla="*/ 888703 h 2285625"/>
                    <a:gd name="connsiteX20" fmla="*/ 345899 w 2028242"/>
                    <a:gd name="connsiteY20" fmla="*/ 228303 h 2285625"/>
                    <a:gd name="connsiteX21" fmla="*/ 415749 w 2028242"/>
                    <a:gd name="connsiteY21" fmla="*/ 885528 h 2285625"/>
                    <a:gd name="connsiteX22" fmla="*/ 422099 w 2028242"/>
                    <a:gd name="connsiteY22" fmla="*/ 1072853 h 2285625"/>
                    <a:gd name="connsiteX23" fmla="*/ 314149 w 2028242"/>
                    <a:gd name="connsiteY23" fmla="*/ 904578 h 2285625"/>
                    <a:gd name="connsiteX24" fmla="*/ 171274 w 2028242"/>
                    <a:gd name="connsiteY24" fmla="*/ 491828 h 2285625"/>
                    <a:gd name="connsiteX25" fmla="*/ 44274 w 2028242"/>
                    <a:gd name="connsiteY25" fmla="*/ 421978 h 2285625"/>
                    <a:gd name="connsiteX26" fmla="*/ 15699 w 2028242"/>
                    <a:gd name="connsiteY26" fmla="*/ 618828 h 2285625"/>
                    <a:gd name="connsiteX27" fmla="*/ 196674 w 2028242"/>
                    <a:gd name="connsiteY27" fmla="*/ 1266528 h 2285625"/>
                    <a:gd name="connsiteX28" fmla="*/ 336374 w 2028242"/>
                    <a:gd name="connsiteY28" fmla="*/ 2092028 h 2285625"/>
                    <a:gd name="connsiteX29" fmla="*/ 704674 w 2028242"/>
                    <a:gd name="connsiteY29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764999 w 2028242"/>
                    <a:gd name="connsiteY17" fmla="*/ 876003 h 2285625"/>
                    <a:gd name="connsiteX18" fmla="*/ 723724 w 2028242"/>
                    <a:gd name="connsiteY18" fmla="*/ 987128 h 2285625"/>
                    <a:gd name="connsiteX19" fmla="*/ 666574 w 2028242"/>
                    <a:gd name="connsiteY19" fmla="*/ 888703 h 2285625"/>
                    <a:gd name="connsiteX20" fmla="*/ 415749 w 2028242"/>
                    <a:gd name="connsiteY20" fmla="*/ 885528 h 2285625"/>
                    <a:gd name="connsiteX21" fmla="*/ 422099 w 2028242"/>
                    <a:gd name="connsiteY21" fmla="*/ 1072853 h 2285625"/>
                    <a:gd name="connsiteX22" fmla="*/ 314149 w 2028242"/>
                    <a:gd name="connsiteY22" fmla="*/ 904578 h 2285625"/>
                    <a:gd name="connsiteX23" fmla="*/ 171274 w 2028242"/>
                    <a:gd name="connsiteY23" fmla="*/ 491828 h 2285625"/>
                    <a:gd name="connsiteX24" fmla="*/ 44274 w 2028242"/>
                    <a:gd name="connsiteY24" fmla="*/ 421978 h 2285625"/>
                    <a:gd name="connsiteX25" fmla="*/ 15699 w 2028242"/>
                    <a:gd name="connsiteY25" fmla="*/ 618828 h 2285625"/>
                    <a:gd name="connsiteX26" fmla="*/ 196674 w 2028242"/>
                    <a:gd name="connsiteY26" fmla="*/ 1266528 h 2285625"/>
                    <a:gd name="connsiteX27" fmla="*/ 336374 w 2028242"/>
                    <a:gd name="connsiteY27" fmla="*/ 2092028 h 2285625"/>
                    <a:gd name="connsiteX28" fmla="*/ 704674 w 2028242"/>
                    <a:gd name="connsiteY28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764999 w 2028242"/>
                    <a:gd name="connsiteY17" fmla="*/ 876003 h 2285625"/>
                    <a:gd name="connsiteX18" fmla="*/ 723724 w 2028242"/>
                    <a:gd name="connsiteY18" fmla="*/ 987128 h 2285625"/>
                    <a:gd name="connsiteX19" fmla="*/ 666574 w 2028242"/>
                    <a:gd name="connsiteY19" fmla="*/ 888703 h 2285625"/>
                    <a:gd name="connsiteX20" fmla="*/ 422099 w 2028242"/>
                    <a:gd name="connsiteY20" fmla="*/ 1072853 h 2285625"/>
                    <a:gd name="connsiteX21" fmla="*/ 314149 w 2028242"/>
                    <a:gd name="connsiteY21" fmla="*/ 904578 h 2285625"/>
                    <a:gd name="connsiteX22" fmla="*/ 171274 w 2028242"/>
                    <a:gd name="connsiteY22" fmla="*/ 491828 h 2285625"/>
                    <a:gd name="connsiteX23" fmla="*/ 44274 w 2028242"/>
                    <a:gd name="connsiteY23" fmla="*/ 421978 h 2285625"/>
                    <a:gd name="connsiteX24" fmla="*/ 15699 w 2028242"/>
                    <a:gd name="connsiteY24" fmla="*/ 618828 h 2285625"/>
                    <a:gd name="connsiteX25" fmla="*/ 196674 w 2028242"/>
                    <a:gd name="connsiteY25" fmla="*/ 1266528 h 2285625"/>
                    <a:gd name="connsiteX26" fmla="*/ 336374 w 2028242"/>
                    <a:gd name="connsiteY26" fmla="*/ 2092028 h 2285625"/>
                    <a:gd name="connsiteX27" fmla="*/ 704674 w 2028242"/>
                    <a:gd name="connsiteY27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723724 w 2028242"/>
                    <a:gd name="connsiteY17" fmla="*/ 987128 h 2285625"/>
                    <a:gd name="connsiteX18" fmla="*/ 666574 w 2028242"/>
                    <a:gd name="connsiteY18" fmla="*/ 888703 h 2285625"/>
                    <a:gd name="connsiteX19" fmla="*/ 422099 w 2028242"/>
                    <a:gd name="connsiteY19" fmla="*/ 1072853 h 2285625"/>
                    <a:gd name="connsiteX20" fmla="*/ 314149 w 2028242"/>
                    <a:gd name="connsiteY20" fmla="*/ 904578 h 2285625"/>
                    <a:gd name="connsiteX21" fmla="*/ 171274 w 2028242"/>
                    <a:gd name="connsiteY21" fmla="*/ 491828 h 2285625"/>
                    <a:gd name="connsiteX22" fmla="*/ 44274 w 2028242"/>
                    <a:gd name="connsiteY22" fmla="*/ 421978 h 2285625"/>
                    <a:gd name="connsiteX23" fmla="*/ 15699 w 2028242"/>
                    <a:gd name="connsiteY23" fmla="*/ 618828 h 2285625"/>
                    <a:gd name="connsiteX24" fmla="*/ 196674 w 2028242"/>
                    <a:gd name="connsiteY24" fmla="*/ 1266528 h 2285625"/>
                    <a:gd name="connsiteX25" fmla="*/ 336374 w 2028242"/>
                    <a:gd name="connsiteY25" fmla="*/ 2092028 h 2285625"/>
                    <a:gd name="connsiteX26" fmla="*/ 704674 w 2028242"/>
                    <a:gd name="connsiteY26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723724 w 2028242"/>
                    <a:gd name="connsiteY17" fmla="*/ 987128 h 2285625"/>
                    <a:gd name="connsiteX18" fmla="*/ 422099 w 2028242"/>
                    <a:gd name="connsiteY18" fmla="*/ 1072853 h 2285625"/>
                    <a:gd name="connsiteX19" fmla="*/ 314149 w 2028242"/>
                    <a:gd name="connsiteY19" fmla="*/ 904578 h 2285625"/>
                    <a:gd name="connsiteX20" fmla="*/ 171274 w 2028242"/>
                    <a:gd name="connsiteY20" fmla="*/ 491828 h 2285625"/>
                    <a:gd name="connsiteX21" fmla="*/ 44274 w 2028242"/>
                    <a:gd name="connsiteY21" fmla="*/ 421978 h 2285625"/>
                    <a:gd name="connsiteX22" fmla="*/ 15699 w 2028242"/>
                    <a:gd name="connsiteY22" fmla="*/ 618828 h 2285625"/>
                    <a:gd name="connsiteX23" fmla="*/ 196674 w 2028242"/>
                    <a:gd name="connsiteY23" fmla="*/ 1266528 h 2285625"/>
                    <a:gd name="connsiteX24" fmla="*/ 336374 w 2028242"/>
                    <a:gd name="connsiteY24" fmla="*/ 2092028 h 2285625"/>
                    <a:gd name="connsiteX25" fmla="*/ 704674 w 2028242"/>
                    <a:gd name="connsiteY25" fmla="*/ 2282528 h 2285625"/>
                    <a:gd name="connsiteX0" fmla="*/ 701112 w 2028242"/>
                    <a:gd name="connsiteY0" fmla="*/ 2285625 h 2285625"/>
                    <a:gd name="connsiteX1" fmla="*/ 954957 w 2028242"/>
                    <a:gd name="connsiteY1" fmla="*/ 2242569 h 2285625"/>
                    <a:gd name="connsiteX2" fmla="*/ 1296928 w 2028242"/>
                    <a:gd name="connsiteY2" fmla="*/ 2216550 h 2285625"/>
                    <a:gd name="connsiteX3" fmla="*/ 1646488 w 2028242"/>
                    <a:gd name="connsiteY3" fmla="*/ 1827961 h 2285625"/>
                    <a:gd name="connsiteX4" fmla="*/ 1777824 w 2028242"/>
                    <a:gd name="connsiteY4" fmla="*/ 1590378 h 2285625"/>
                    <a:gd name="connsiteX5" fmla="*/ 1942924 w 2028242"/>
                    <a:gd name="connsiteY5" fmla="*/ 1349078 h 2285625"/>
                    <a:gd name="connsiteX6" fmla="*/ 2019124 w 2028242"/>
                    <a:gd name="connsiteY6" fmla="*/ 1130003 h 2285625"/>
                    <a:gd name="connsiteX7" fmla="*/ 1984199 w 2028242"/>
                    <a:gd name="connsiteY7" fmla="*/ 983953 h 2285625"/>
                    <a:gd name="connsiteX8" fmla="*/ 1810581 w 2028242"/>
                    <a:gd name="connsiteY8" fmla="*/ 1036534 h 2285625"/>
                    <a:gd name="connsiteX9" fmla="*/ 1669874 w 2028242"/>
                    <a:gd name="connsiteY9" fmla="*/ 1209378 h 2285625"/>
                    <a:gd name="connsiteX10" fmla="*/ 1444449 w 2028242"/>
                    <a:gd name="connsiteY10" fmla="*/ 1434803 h 2285625"/>
                    <a:gd name="connsiteX11" fmla="*/ 1409524 w 2028242"/>
                    <a:gd name="connsiteY11" fmla="*/ 1206203 h 2285625"/>
                    <a:gd name="connsiteX12" fmla="*/ 1428574 w 2028242"/>
                    <a:gd name="connsiteY12" fmla="*/ 148928 h 2285625"/>
                    <a:gd name="connsiteX13" fmla="*/ 1320624 w 2028242"/>
                    <a:gd name="connsiteY13" fmla="*/ 2878 h 2285625"/>
                    <a:gd name="connsiteX14" fmla="*/ 1199974 w 2028242"/>
                    <a:gd name="connsiteY14" fmla="*/ 123528 h 2285625"/>
                    <a:gd name="connsiteX15" fmla="*/ 1130124 w 2028242"/>
                    <a:gd name="connsiteY15" fmla="*/ 853778 h 2285625"/>
                    <a:gd name="connsiteX16" fmla="*/ 1063449 w 2028242"/>
                    <a:gd name="connsiteY16" fmla="*/ 961728 h 2285625"/>
                    <a:gd name="connsiteX17" fmla="*/ 723724 w 2028242"/>
                    <a:gd name="connsiteY17" fmla="*/ 987128 h 2285625"/>
                    <a:gd name="connsiteX18" fmla="*/ 422099 w 2028242"/>
                    <a:gd name="connsiteY18" fmla="*/ 1072853 h 2285625"/>
                    <a:gd name="connsiteX19" fmla="*/ 171274 w 2028242"/>
                    <a:gd name="connsiteY19" fmla="*/ 491828 h 2285625"/>
                    <a:gd name="connsiteX20" fmla="*/ 44274 w 2028242"/>
                    <a:gd name="connsiteY20" fmla="*/ 421978 h 2285625"/>
                    <a:gd name="connsiteX21" fmla="*/ 15699 w 2028242"/>
                    <a:gd name="connsiteY21" fmla="*/ 618828 h 2285625"/>
                    <a:gd name="connsiteX22" fmla="*/ 196674 w 2028242"/>
                    <a:gd name="connsiteY22" fmla="*/ 1266528 h 2285625"/>
                    <a:gd name="connsiteX23" fmla="*/ 336374 w 2028242"/>
                    <a:gd name="connsiteY23" fmla="*/ 2092028 h 2285625"/>
                    <a:gd name="connsiteX24" fmla="*/ 704674 w 2028242"/>
                    <a:gd name="connsiteY24" fmla="*/ 2282528 h 2285625"/>
                    <a:gd name="connsiteX0" fmla="*/ 706275 w 2033405"/>
                    <a:gd name="connsiteY0" fmla="*/ 2285625 h 2285625"/>
                    <a:gd name="connsiteX1" fmla="*/ 960120 w 2033405"/>
                    <a:gd name="connsiteY1" fmla="*/ 2242569 h 2285625"/>
                    <a:gd name="connsiteX2" fmla="*/ 1302091 w 2033405"/>
                    <a:gd name="connsiteY2" fmla="*/ 2216550 h 2285625"/>
                    <a:gd name="connsiteX3" fmla="*/ 1651651 w 2033405"/>
                    <a:gd name="connsiteY3" fmla="*/ 1827961 h 2285625"/>
                    <a:gd name="connsiteX4" fmla="*/ 1782987 w 2033405"/>
                    <a:gd name="connsiteY4" fmla="*/ 1590378 h 2285625"/>
                    <a:gd name="connsiteX5" fmla="*/ 1948087 w 2033405"/>
                    <a:gd name="connsiteY5" fmla="*/ 1349078 h 2285625"/>
                    <a:gd name="connsiteX6" fmla="*/ 2024287 w 2033405"/>
                    <a:gd name="connsiteY6" fmla="*/ 1130003 h 2285625"/>
                    <a:gd name="connsiteX7" fmla="*/ 1989362 w 2033405"/>
                    <a:gd name="connsiteY7" fmla="*/ 983953 h 2285625"/>
                    <a:gd name="connsiteX8" fmla="*/ 1815744 w 2033405"/>
                    <a:gd name="connsiteY8" fmla="*/ 1036534 h 2285625"/>
                    <a:gd name="connsiteX9" fmla="*/ 1675037 w 2033405"/>
                    <a:gd name="connsiteY9" fmla="*/ 1209378 h 2285625"/>
                    <a:gd name="connsiteX10" fmla="*/ 1449612 w 2033405"/>
                    <a:gd name="connsiteY10" fmla="*/ 1434803 h 2285625"/>
                    <a:gd name="connsiteX11" fmla="*/ 1414687 w 2033405"/>
                    <a:gd name="connsiteY11" fmla="*/ 1206203 h 2285625"/>
                    <a:gd name="connsiteX12" fmla="*/ 1433737 w 2033405"/>
                    <a:gd name="connsiteY12" fmla="*/ 148928 h 2285625"/>
                    <a:gd name="connsiteX13" fmla="*/ 1325787 w 2033405"/>
                    <a:gd name="connsiteY13" fmla="*/ 2878 h 2285625"/>
                    <a:gd name="connsiteX14" fmla="*/ 1205137 w 2033405"/>
                    <a:gd name="connsiteY14" fmla="*/ 123528 h 2285625"/>
                    <a:gd name="connsiteX15" fmla="*/ 1135287 w 2033405"/>
                    <a:gd name="connsiteY15" fmla="*/ 853778 h 2285625"/>
                    <a:gd name="connsiteX16" fmla="*/ 1068612 w 2033405"/>
                    <a:gd name="connsiteY16" fmla="*/ 961728 h 2285625"/>
                    <a:gd name="connsiteX17" fmla="*/ 728887 w 2033405"/>
                    <a:gd name="connsiteY17" fmla="*/ 987128 h 2285625"/>
                    <a:gd name="connsiteX18" fmla="*/ 427262 w 2033405"/>
                    <a:gd name="connsiteY18" fmla="*/ 1072853 h 2285625"/>
                    <a:gd name="connsiteX19" fmla="*/ 49437 w 2033405"/>
                    <a:gd name="connsiteY19" fmla="*/ 421978 h 2285625"/>
                    <a:gd name="connsiteX20" fmla="*/ 20862 w 2033405"/>
                    <a:gd name="connsiteY20" fmla="*/ 618828 h 2285625"/>
                    <a:gd name="connsiteX21" fmla="*/ 201837 w 2033405"/>
                    <a:gd name="connsiteY21" fmla="*/ 1266528 h 2285625"/>
                    <a:gd name="connsiteX22" fmla="*/ 341537 w 2033405"/>
                    <a:gd name="connsiteY22" fmla="*/ 2092028 h 2285625"/>
                    <a:gd name="connsiteX23" fmla="*/ 709837 w 2033405"/>
                    <a:gd name="connsiteY23" fmla="*/ 2282528 h 2285625"/>
                    <a:gd name="connsiteX0" fmla="*/ 690919 w 2018049"/>
                    <a:gd name="connsiteY0" fmla="*/ 2285625 h 2285625"/>
                    <a:gd name="connsiteX1" fmla="*/ 944764 w 2018049"/>
                    <a:gd name="connsiteY1" fmla="*/ 2242569 h 2285625"/>
                    <a:gd name="connsiteX2" fmla="*/ 1286735 w 2018049"/>
                    <a:gd name="connsiteY2" fmla="*/ 2216550 h 2285625"/>
                    <a:gd name="connsiteX3" fmla="*/ 1636295 w 2018049"/>
                    <a:gd name="connsiteY3" fmla="*/ 1827961 h 2285625"/>
                    <a:gd name="connsiteX4" fmla="*/ 1767631 w 2018049"/>
                    <a:gd name="connsiteY4" fmla="*/ 1590378 h 2285625"/>
                    <a:gd name="connsiteX5" fmla="*/ 1932731 w 2018049"/>
                    <a:gd name="connsiteY5" fmla="*/ 1349078 h 2285625"/>
                    <a:gd name="connsiteX6" fmla="*/ 2008931 w 2018049"/>
                    <a:gd name="connsiteY6" fmla="*/ 1130003 h 2285625"/>
                    <a:gd name="connsiteX7" fmla="*/ 1974006 w 2018049"/>
                    <a:gd name="connsiteY7" fmla="*/ 983953 h 2285625"/>
                    <a:gd name="connsiteX8" fmla="*/ 1800388 w 2018049"/>
                    <a:gd name="connsiteY8" fmla="*/ 1036534 h 2285625"/>
                    <a:gd name="connsiteX9" fmla="*/ 1659681 w 2018049"/>
                    <a:gd name="connsiteY9" fmla="*/ 1209378 h 2285625"/>
                    <a:gd name="connsiteX10" fmla="*/ 1434256 w 2018049"/>
                    <a:gd name="connsiteY10" fmla="*/ 1434803 h 2285625"/>
                    <a:gd name="connsiteX11" fmla="*/ 1399331 w 2018049"/>
                    <a:gd name="connsiteY11" fmla="*/ 1206203 h 2285625"/>
                    <a:gd name="connsiteX12" fmla="*/ 1418381 w 2018049"/>
                    <a:gd name="connsiteY12" fmla="*/ 148928 h 2285625"/>
                    <a:gd name="connsiteX13" fmla="*/ 1310431 w 2018049"/>
                    <a:gd name="connsiteY13" fmla="*/ 2878 h 2285625"/>
                    <a:gd name="connsiteX14" fmla="*/ 1189781 w 2018049"/>
                    <a:gd name="connsiteY14" fmla="*/ 123528 h 2285625"/>
                    <a:gd name="connsiteX15" fmla="*/ 1119931 w 2018049"/>
                    <a:gd name="connsiteY15" fmla="*/ 853778 h 2285625"/>
                    <a:gd name="connsiteX16" fmla="*/ 1053256 w 2018049"/>
                    <a:gd name="connsiteY16" fmla="*/ 961728 h 2285625"/>
                    <a:gd name="connsiteX17" fmla="*/ 713531 w 2018049"/>
                    <a:gd name="connsiteY17" fmla="*/ 987128 h 2285625"/>
                    <a:gd name="connsiteX18" fmla="*/ 411906 w 2018049"/>
                    <a:gd name="connsiteY18" fmla="*/ 1072853 h 2285625"/>
                    <a:gd name="connsiteX19" fmla="*/ 5506 w 2018049"/>
                    <a:gd name="connsiteY19" fmla="*/ 618828 h 2285625"/>
                    <a:gd name="connsiteX20" fmla="*/ 186481 w 2018049"/>
                    <a:gd name="connsiteY20" fmla="*/ 1266528 h 2285625"/>
                    <a:gd name="connsiteX21" fmla="*/ 326181 w 2018049"/>
                    <a:gd name="connsiteY21" fmla="*/ 2092028 h 2285625"/>
                    <a:gd name="connsiteX22" fmla="*/ 694481 w 2018049"/>
                    <a:gd name="connsiteY22" fmla="*/ 2282528 h 2285625"/>
                    <a:gd name="connsiteX0" fmla="*/ 504438 w 1831568"/>
                    <a:gd name="connsiteY0" fmla="*/ 2285625 h 2285625"/>
                    <a:gd name="connsiteX1" fmla="*/ 758283 w 1831568"/>
                    <a:gd name="connsiteY1" fmla="*/ 2242569 h 2285625"/>
                    <a:gd name="connsiteX2" fmla="*/ 1100254 w 1831568"/>
                    <a:gd name="connsiteY2" fmla="*/ 2216550 h 2285625"/>
                    <a:gd name="connsiteX3" fmla="*/ 1449814 w 1831568"/>
                    <a:gd name="connsiteY3" fmla="*/ 1827961 h 2285625"/>
                    <a:gd name="connsiteX4" fmla="*/ 1581150 w 1831568"/>
                    <a:gd name="connsiteY4" fmla="*/ 1590378 h 2285625"/>
                    <a:gd name="connsiteX5" fmla="*/ 1746250 w 1831568"/>
                    <a:gd name="connsiteY5" fmla="*/ 1349078 h 2285625"/>
                    <a:gd name="connsiteX6" fmla="*/ 1822450 w 1831568"/>
                    <a:gd name="connsiteY6" fmla="*/ 1130003 h 2285625"/>
                    <a:gd name="connsiteX7" fmla="*/ 1787525 w 1831568"/>
                    <a:gd name="connsiteY7" fmla="*/ 983953 h 2285625"/>
                    <a:gd name="connsiteX8" fmla="*/ 1613907 w 1831568"/>
                    <a:gd name="connsiteY8" fmla="*/ 1036534 h 2285625"/>
                    <a:gd name="connsiteX9" fmla="*/ 1473200 w 1831568"/>
                    <a:gd name="connsiteY9" fmla="*/ 1209378 h 2285625"/>
                    <a:gd name="connsiteX10" fmla="*/ 1247775 w 1831568"/>
                    <a:gd name="connsiteY10" fmla="*/ 1434803 h 2285625"/>
                    <a:gd name="connsiteX11" fmla="*/ 1212850 w 1831568"/>
                    <a:gd name="connsiteY11" fmla="*/ 1206203 h 2285625"/>
                    <a:gd name="connsiteX12" fmla="*/ 1231900 w 1831568"/>
                    <a:gd name="connsiteY12" fmla="*/ 148928 h 2285625"/>
                    <a:gd name="connsiteX13" fmla="*/ 1123950 w 1831568"/>
                    <a:gd name="connsiteY13" fmla="*/ 2878 h 2285625"/>
                    <a:gd name="connsiteX14" fmla="*/ 1003300 w 1831568"/>
                    <a:gd name="connsiteY14" fmla="*/ 123528 h 2285625"/>
                    <a:gd name="connsiteX15" fmla="*/ 933450 w 1831568"/>
                    <a:gd name="connsiteY15" fmla="*/ 853778 h 2285625"/>
                    <a:gd name="connsiteX16" fmla="*/ 866775 w 1831568"/>
                    <a:gd name="connsiteY16" fmla="*/ 961728 h 2285625"/>
                    <a:gd name="connsiteX17" fmla="*/ 527050 w 1831568"/>
                    <a:gd name="connsiteY17" fmla="*/ 987128 h 2285625"/>
                    <a:gd name="connsiteX18" fmla="*/ 225425 w 1831568"/>
                    <a:gd name="connsiteY18" fmla="*/ 1072853 h 2285625"/>
                    <a:gd name="connsiteX19" fmla="*/ 0 w 1831568"/>
                    <a:gd name="connsiteY19" fmla="*/ 1266528 h 2285625"/>
                    <a:gd name="connsiteX20" fmla="*/ 139700 w 1831568"/>
                    <a:gd name="connsiteY20" fmla="*/ 2092028 h 2285625"/>
                    <a:gd name="connsiteX21" fmla="*/ 508000 w 1831568"/>
                    <a:gd name="connsiteY21" fmla="*/ 2282528 h 2285625"/>
                    <a:gd name="connsiteX0" fmla="*/ 504438 w 1827300"/>
                    <a:gd name="connsiteY0" fmla="*/ 2285625 h 2285625"/>
                    <a:gd name="connsiteX1" fmla="*/ 758283 w 1827300"/>
                    <a:gd name="connsiteY1" fmla="*/ 2242569 h 2285625"/>
                    <a:gd name="connsiteX2" fmla="*/ 1100254 w 1827300"/>
                    <a:gd name="connsiteY2" fmla="*/ 2216550 h 2285625"/>
                    <a:gd name="connsiteX3" fmla="*/ 1449814 w 1827300"/>
                    <a:gd name="connsiteY3" fmla="*/ 1827961 h 2285625"/>
                    <a:gd name="connsiteX4" fmla="*/ 1581150 w 1827300"/>
                    <a:gd name="connsiteY4" fmla="*/ 1590378 h 2285625"/>
                    <a:gd name="connsiteX5" fmla="*/ 1746250 w 1827300"/>
                    <a:gd name="connsiteY5" fmla="*/ 1349078 h 2285625"/>
                    <a:gd name="connsiteX6" fmla="*/ 1822450 w 1827300"/>
                    <a:gd name="connsiteY6" fmla="*/ 1130003 h 2285625"/>
                    <a:gd name="connsiteX7" fmla="*/ 1613907 w 1827300"/>
                    <a:gd name="connsiteY7" fmla="*/ 1036534 h 2285625"/>
                    <a:gd name="connsiteX8" fmla="*/ 1473200 w 1827300"/>
                    <a:gd name="connsiteY8" fmla="*/ 1209378 h 2285625"/>
                    <a:gd name="connsiteX9" fmla="*/ 1247775 w 1827300"/>
                    <a:gd name="connsiteY9" fmla="*/ 1434803 h 2285625"/>
                    <a:gd name="connsiteX10" fmla="*/ 1212850 w 1827300"/>
                    <a:gd name="connsiteY10" fmla="*/ 1206203 h 2285625"/>
                    <a:gd name="connsiteX11" fmla="*/ 1231900 w 1827300"/>
                    <a:gd name="connsiteY11" fmla="*/ 148928 h 2285625"/>
                    <a:gd name="connsiteX12" fmla="*/ 1123950 w 1827300"/>
                    <a:gd name="connsiteY12" fmla="*/ 2878 h 2285625"/>
                    <a:gd name="connsiteX13" fmla="*/ 1003300 w 1827300"/>
                    <a:gd name="connsiteY13" fmla="*/ 123528 h 2285625"/>
                    <a:gd name="connsiteX14" fmla="*/ 933450 w 1827300"/>
                    <a:gd name="connsiteY14" fmla="*/ 853778 h 2285625"/>
                    <a:gd name="connsiteX15" fmla="*/ 866775 w 1827300"/>
                    <a:gd name="connsiteY15" fmla="*/ 961728 h 2285625"/>
                    <a:gd name="connsiteX16" fmla="*/ 527050 w 1827300"/>
                    <a:gd name="connsiteY16" fmla="*/ 987128 h 2285625"/>
                    <a:gd name="connsiteX17" fmla="*/ 225425 w 1827300"/>
                    <a:gd name="connsiteY17" fmla="*/ 1072853 h 2285625"/>
                    <a:gd name="connsiteX18" fmla="*/ 0 w 1827300"/>
                    <a:gd name="connsiteY18" fmla="*/ 1266528 h 2285625"/>
                    <a:gd name="connsiteX19" fmla="*/ 139700 w 1827300"/>
                    <a:gd name="connsiteY19" fmla="*/ 2092028 h 2285625"/>
                    <a:gd name="connsiteX20" fmla="*/ 508000 w 1827300"/>
                    <a:gd name="connsiteY20" fmla="*/ 2282528 h 2285625"/>
                    <a:gd name="connsiteX0" fmla="*/ 504438 w 1835877"/>
                    <a:gd name="connsiteY0" fmla="*/ 2285625 h 2285625"/>
                    <a:gd name="connsiteX1" fmla="*/ 758283 w 1835877"/>
                    <a:gd name="connsiteY1" fmla="*/ 2242569 h 2285625"/>
                    <a:gd name="connsiteX2" fmla="*/ 1100254 w 1835877"/>
                    <a:gd name="connsiteY2" fmla="*/ 2216550 h 2285625"/>
                    <a:gd name="connsiteX3" fmla="*/ 1449814 w 1835877"/>
                    <a:gd name="connsiteY3" fmla="*/ 1827961 h 2285625"/>
                    <a:gd name="connsiteX4" fmla="*/ 1581150 w 1835877"/>
                    <a:gd name="connsiteY4" fmla="*/ 1590378 h 2285625"/>
                    <a:gd name="connsiteX5" fmla="*/ 1746250 w 1835877"/>
                    <a:gd name="connsiteY5" fmla="*/ 1349078 h 2285625"/>
                    <a:gd name="connsiteX6" fmla="*/ 1822450 w 1835877"/>
                    <a:gd name="connsiteY6" fmla="*/ 1130003 h 2285625"/>
                    <a:gd name="connsiteX7" fmla="*/ 1473200 w 1835877"/>
                    <a:gd name="connsiteY7" fmla="*/ 1209378 h 2285625"/>
                    <a:gd name="connsiteX8" fmla="*/ 1247775 w 1835877"/>
                    <a:gd name="connsiteY8" fmla="*/ 1434803 h 2285625"/>
                    <a:gd name="connsiteX9" fmla="*/ 1212850 w 1835877"/>
                    <a:gd name="connsiteY9" fmla="*/ 1206203 h 2285625"/>
                    <a:gd name="connsiteX10" fmla="*/ 1231900 w 1835877"/>
                    <a:gd name="connsiteY10" fmla="*/ 148928 h 2285625"/>
                    <a:gd name="connsiteX11" fmla="*/ 1123950 w 1835877"/>
                    <a:gd name="connsiteY11" fmla="*/ 2878 h 2285625"/>
                    <a:gd name="connsiteX12" fmla="*/ 1003300 w 1835877"/>
                    <a:gd name="connsiteY12" fmla="*/ 123528 h 2285625"/>
                    <a:gd name="connsiteX13" fmla="*/ 933450 w 1835877"/>
                    <a:gd name="connsiteY13" fmla="*/ 853778 h 2285625"/>
                    <a:gd name="connsiteX14" fmla="*/ 866775 w 1835877"/>
                    <a:gd name="connsiteY14" fmla="*/ 961728 h 2285625"/>
                    <a:gd name="connsiteX15" fmla="*/ 527050 w 1835877"/>
                    <a:gd name="connsiteY15" fmla="*/ 987128 h 2285625"/>
                    <a:gd name="connsiteX16" fmla="*/ 225425 w 1835877"/>
                    <a:gd name="connsiteY16" fmla="*/ 1072853 h 2285625"/>
                    <a:gd name="connsiteX17" fmla="*/ 0 w 1835877"/>
                    <a:gd name="connsiteY17" fmla="*/ 1266528 h 2285625"/>
                    <a:gd name="connsiteX18" fmla="*/ 139700 w 1835877"/>
                    <a:gd name="connsiteY18" fmla="*/ 2092028 h 2285625"/>
                    <a:gd name="connsiteX19" fmla="*/ 508000 w 1835877"/>
                    <a:gd name="connsiteY19" fmla="*/ 2282528 h 2285625"/>
                    <a:gd name="connsiteX0" fmla="*/ 504438 w 1851249"/>
                    <a:gd name="connsiteY0" fmla="*/ 2285625 h 2285625"/>
                    <a:gd name="connsiteX1" fmla="*/ 758283 w 1851249"/>
                    <a:gd name="connsiteY1" fmla="*/ 2242569 h 2285625"/>
                    <a:gd name="connsiteX2" fmla="*/ 1100254 w 1851249"/>
                    <a:gd name="connsiteY2" fmla="*/ 2216550 h 2285625"/>
                    <a:gd name="connsiteX3" fmla="*/ 1449814 w 1851249"/>
                    <a:gd name="connsiteY3" fmla="*/ 1827961 h 2285625"/>
                    <a:gd name="connsiteX4" fmla="*/ 1581150 w 1851249"/>
                    <a:gd name="connsiteY4" fmla="*/ 1590378 h 2285625"/>
                    <a:gd name="connsiteX5" fmla="*/ 1746250 w 1851249"/>
                    <a:gd name="connsiteY5" fmla="*/ 1349078 h 2285625"/>
                    <a:gd name="connsiteX6" fmla="*/ 1822450 w 1851249"/>
                    <a:gd name="connsiteY6" fmla="*/ 1130003 h 2285625"/>
                    <a:gd name="connsiteX7" fmla="*/ 1247775 w 1851249"/>
                    <a:gd name="connsiteY7" fmla="*/ 1434803 h 2285625"/>
                    <a:gd name="connsiteX8" fmla="*/ 1212850 w 1851249"/>
                    <a:gd name="connsiteY8" fmla="*/ 1206203 h 2285625"/>
                    <a:gd name="connsiteX9" fmla="*/ 1231900 w 1851249"/>
                    <a:gd name="connsiteY9" fmla="*/ 148928 h 2285625"/>
                    <a:gd name="connsiteX10" fmla="*/ 1123950 w 1851249"/>
                    <a:gd name="connsiteY10" fmla="*/ 2878 h 2285625"/>
                    <a:gd name="connsiteX11" fmla="*/ 1003300 w 1851249"/>
                    <a:gd name="connsiteY11" fmla="*/ 123528 h 2285625"/>
                    <a:gd name="connsiteX12" fmla="*/ 933450 w 1851249"/>
                    <a:gd name="connsiteY12" fmla="*/ 853778 h 2285625"/>
                    <a:gd name="connsiteX13" fmla="*/ 866775 w 1851249"/>
                    <a:gd name="connsiteY13" fmla="*/ 961728 h 2285625"/>
                    <a:gd name="connsiteX14" fmla="*/ 527050 w 1851249"/>
                    <a:gd name="connsiteY14" fmla="*/ 987128 h 2285625"/>
                    <a:gd name="connsiteX15" fmla="*/ 225425 w 1851249"/>
                    <a:gd name="connsiteY15" fmla="*/ 1072853 h 2285625"/>
                    <a:gd name="connsiteX16" fmla="*/ 0 w 1851249"/>
                    <a:gd name="connsiteY16" fmla="*/ 1266528 h 2285625"/>
                    <a:gd name="connsiteX17" fmla="*/ 139700 w 1851249"/>
                    <a:gd name="connsiteY17" fmla="*/ 2092028 h 2285625"/>
                    <a:gd name="connsiteX18" fmla="*/ 508000 w 1851249"/>
                    <a:gd name="connsiteY18" fmla="*/ 2282528 h 2285625"/>
                    <a:gd name="connsiteX0" fmla="*/ 504438 w 1757211"/>
                    <a:gd name="connsiteY0" fmla="*/ 2285625 h 2285625"/>
                    <a:gd name="connsiteX1" fmla="*/ 758283 w 1757211"/>
                    <a:gd name="connsiteY1" fmla="*/ 2242569 h 2285625"/>
                    <a:gd name="connsiteX2" fmla="*/ 1100254 w 1757211"/>
                    <a:gd name="connsiteY2" fmla="*/ 2216550 h 2285625"/>
                    <a:gd name="connsiteX3" fmla="*/ 1449814 w 1757211"/>
                    <a:gd name="connsiteY3" fmla="*/ 1827961 h 2285625"/>
                    <a:gd name="connsiteX4" fmla="*/ 1581150 w 1757211"/>
                    <a:gd name="connsiteY4" fmla="*/ 1590378 h 2285625"/>
                    <a:gd name="connsiteX5" fmla="*/ 1746250 w 1757211"/>
                    <a:gd name="connsiteY5" fmla="*/ 1349078 h 2285625"/>
                    <a:gd name="connsiteX6" fmla="*/ 1247775 w 1757211"/>
                    <a:gd name="connsiteY6" fmla="*/ 1434803 h 2285625"/>
                    <a:gd name="connsiteX7" fmla="*/ 1212850 w 1757211"/>
                    <a:gd name="connsiteY7" fmla="*/ 1206203 h 2285625"/>
                    <a:gd name="connsiteX8" fmla="*/ 1231900 w 1757211"/>
                    <a:gd name="connsiteY8" fmla="*/ 148928 h 2285625"/>
                    <a:gd name="connsiteX9" fmla="*/ 1123950 w 1757211"/>
                    <a:gd name="connsiteY9" fmla="*/ 2878 h 2285625"/>
                    <a:gd name="connsiteX10" fmla="*/ 1003300 w 1757211"/>
                    <a:gd name="connsiteY10" fmla="*/ 123528 h 2285625"/>
                    <a:gd name="connsiteX11" fmla="*/ 933450 w 1757211"/>
                    <a:gd name="connsiteY11" fmla="*/ 853778 h 2285625"/>
                    <a:gd name="connsiteX12" fmla="*/ 866775 w 1757211"/>
                    <a:gd name="connsiteY12" fmla="*/ 961728 h 2285625"/>
                    <a:gd name="connsiteX13" fmla="*/ 527050 w 1757211"/>
                    <a:gd name="connsiteY13" fmla="*/ 987128 h 2285625"/>
                    <a:gd name="connsiteX14" fmla="*/ 225425 w 1757211"/>
                    <a:gd name="connsiteY14" fmla="*/ 1072853 h 2285625"/>
                    <a:gd name="connsiteX15" fmla="*/ 0 w 1757211"/>
                    <a:gd name="connsiteY15" fmla="*/ 1266528 h 2285625"/>
                    <a:gd name="connsiteX16" fmla="*/ 139700 w 1757211"/>
                    <a:gd name="connsiteY16" fmla="*/ 2092028 h 2285625"/>
                    <a:gd name="connsiteX17" fmla="*/ 508000 w 1757211"/>
                    <a:gd name="connsiteY17" fmla="*/ 2282528 h 2285625"/>
                    <a:gd name="connsiteX0" fmla="*/ 504438 w 1587397"/>
                    <a:gd name="connsiteY0" fmla="*/ 2285625 h 2285625"/>
                    <a:gd name="connsiteX1" fmla="*/ 758283 w 1587397"/>
                    <a:gd name="connsiteY1" fmla="*/ 2242569 h 2285625"/>
                    <a:gd name="connsiteX2" fmla="*/ 1100254 w 1587397"/>
                    <a:gd name="connsiteY2" fmla="*/ 2216550 h 2285625"/>
                    <a:gd name="connsiteX3" fmla="*/ 1449814 w 1587397"/>
                    <a:gd name="connsiteY3" fmla="*/ 1827961 h 2285625"/>
                    <a:gd name="connsiteX4" fmla="*/ 1581150 w 1587397"/>
                    <a:gd name="connsiteY4" fmla="*/ 1590378 h 2285625"/>
                    <a:gd name="connsiteX5" fmla="*/ 1247775 w 1587397"/>
                    <a:gd name="connsiteY5" fmla="*/ 1434803 h 2285625"/>
                    <a:gd name="connsiteX6" fmla="*/ 1212850 w 1587397"/>
                    <a:gd name="connsiteY6" fmla="*/ 1206203 h 2285625"/>
                    <a:gd name="connsiteX7" fmla="*/ 1231900 w 1587397"/>
                    <a:gd name="connsiteY7" fmla="*/ 148928 h 2285625"/>
                    <a:gd name="connsiteX8" fmla="*/ 1123950 w 1587397"/>
                    <a:gd name="connsiteY8" fmla="*/ 2878 h 2285625"/>
                    <a:gd name="connsiteX9" fmla="*/ 1003300 w 1587397"/>
                    <a:gd name="connsiteY9" fmla="*/ 123528 h 2285625"/>
                    <a:gd name="connsiteX10" fmla="*/ 933450 w 1587397"/>
                    <a:gd name="connsiteY10" fmla="*/ 853778 h 2285625"/>
                    <a:gd name="connsiteX11" fmla="*/ 866775 w 1587397"/>
                    <a:gd name="connsiteY11" fmla="*/ 961728 h 2285625"/>
                    <a:gd name="connsiteX12" fmla="*/ 527050 w 1587397"/>
                    <a:gd name="connsiteY12" fmla="*/ 987128 h 2285625"/>
                    <a:gd name="connsiteX13" fmla="*/ 225425 w 1587397"/>
                    <a:gd name="connsiteY13" fmla="*/ 1072853 h 2285625"/>
                    <a:gd name="connsiteX14" fmla="*/ 0 w 1587397"/>
                    <a:gd name="connsiteY14" fmla="*/ 1266528 h 2285625"/>
                    <a:gd name="connsiteX15" fmla="*/ 139700 w 1587397"/>
                    <a:gd name="connsiteY15" fmla="*/ 2092028 h 2285625"/>
                    <a:gd name="connsiteX16" fmla="*/ 508000 w 1587397"/>
                    <a:gd name="connsiteY16" fmla="*/ 2282528 h 2285625"/>
                    <a:gd name="connsiteX0" fmla="*/ 504438 w 1452031"/>
                    <a:gd name="connsiteY0" fmla="*/ 2285625 h 2285625"/>
                    <a:gd name="connsiteX1" fmla="*/ 758283 w 1452031"/>
                    <a:gd name="connsiteY1" fmla="*/ 2242569 h 2285625"/>
                    <a:gd name="connsiteX2" fmla="*/ 1100254 w 1452031"/>
                    <a:gd name="connsiteY2" fmla="*/ 2216550 h 2285625"/>
                    <a:gd name="connsiteX3" fmla="*/ 1449814 w 1452031"/>
                    <a:gd name="connsiteY3" fmla="*/ 1827961 h 2285625"/>
                    <a:gd name="connsiteX4" fmla="*/ 1247775 w 1452031"/>
                    <a:gd name="connsiteY4" fmla="*/ 1434803 h 2285625"/>
                    <a:gd name="connsiteX5" fmla="*/ 1212850 w 1452031"/>
                    <a:gd name="connsiteY5" fmla="*/ 1206203 h 2285625"/>
                    <a:gd name="connsiteX6" fmla="*/ 1231900 w 1452031"/>
                    <a:gd name="connsiteY6" fmla="*/ 148928 h 2285625"/>
                    <a:gd name="connsiteX7" fmla="*/ 1123950 w 1452031"/>
                    <a:gd name="connsiteY7" fmla="*/ 2878 h 2285625"/>
                    <a:gd name="connsiteX8" fmla="*/ 1003300 w 1452031"/>
                    <a:gd name="connsiteY8" fmla="*/ 123528 h 2285625"/>
                    <a:gd name="connsiteX9" fmla="*/ 933450 w 1452031"/>
                    <a:gd name="connsiteY9" fmla="*/ 853778 h 2285625"/>
                    <a:gd name="connsiteX10" fmla="*/ 866775 w 1452031"/>
                    <a:gd name="connsiteY10" fmla="*/ 961728 h 2285625"/>
                    <a:gd name="connsiteX11" fmla="*/ 527050 w 1452031"/>
                    <a:gd name="connsiteY11" fmla="*/ 987128 h 2285625"/>
                    <a:gd name="connsiteX12" fmla="*/ 225425 w 1452031"/>
                    <a:gd name="connsiteY12" fmla="*/ 1072853 h 2285625"/>
                    <a:gd name="connsiteX13" fmla="*/ 0 w 1452031"/>
                    <a:gd name="connsiteY13" fmla="*/ 1266528 h 2285625"/>
                    <a:gd name="connsiteX14" fmla="*/ 139700 w 1452031"/>
                    <a:gd name="connsiteY14" fmla="*/ 2092028 h 2285625"/>
                    <a:gd name="connsiteX15" fmla="*/ 508000 w 1452031"/>
                    <a:gd name="connsiteY15" fmla="*/ 2282528 h 2285625"/>
                    <a:gd name="connsiteX0" fmla="*/ 504438 w 1350509"/>
                    <a:gd name="connsiteY0" fmla="*/ 2285625 h 2285625"/>
                    <a:gd name="connsiteX1" fmla="*/ 758283 w 1350509"/>
                    <a:gd name="connsiteY1" fmla="*/ 2242569 h 2285625"/>
                    <a:gd name="connsiteX2" fmla="*/ 1100254 w 1350509"/>
                    <a:gd name="connsiteY2" fmla="*/ 2216550 h 2285625"/>
                    <a:gd name="connsiteX3" fmla="*/ 1346686 w 1350509"/>
                    <a:gd name="connsiteY3" fmla="*/ 1869212 h 2285625"/>
                    <a:gd name="connsiteX4" fmla="*/ 1247775 w 1350509"/>
                    <a:gd name="connsiteY4" fmla="*/ 1434803 h 2285625"/>
                    <a:gd name="connsiteX5" fmla="*/ 1212850 w 1350509"/>
                    <a:gd name="connsiteY5" fmla="*/ 1206203 h 2285625"/>
                    <a:gd name="connsiteX6" fmla="*/ 1231900 w 1350509"/>
                    <a:gd name="connsiteY6" fmla="*/ 148928 h 2285625"/>
                    <a:gd name="connsiteX7" fmla="*/ 1123950 w 1350509"/>
                    <a:gd name="connsiteY7" fmla="*/ 2878 h 2285625"/>
                    <a:gd name="connsiteX8" fmla="*/ 1003300 w 1350509"/>
                    <a:gd name="connsiteY8" fmla="*/ 123528 h 2285625"/>
                    <a:gd name="connsiteX9" fmla="*/ 933450 w 1350509"/>
                    <a:gd name="connsiteY9" fmla="*/ 853778 h 2285625"/>
                    <a:gd name="connsiteX10" fmla="*/ 866775 w 1350509"/>
                    <a:gd name="connsiteY10" fmla="*/ 961728 h 2285625"/>
                    <a:gd name="connsiteX11" fmla="*/ 527050 w 1350509"/>
                    <a:gd name="connsiteY11" fmla="*/ 987128 h 2285625"/>
                    <a:gd name="connsiteX12" fmla="*/ 225425 w 1350509"/>
                    <a:gd name="connsiteY12" fmla="*/ 1072853 h 2285625"/>
                    <a:gd name="connsiteX13" fmla="*/ 0 w 1350509"/>
                    <a:gd name="connsiteY13" fmla="*/ 1266528 h 2285625"/>
                    <a:gd name="connsiteX14" fmla="*/ 139700 w 1350509"/>
                    <a:gd name="connsiteY14" fmla="*/ 2092028 h 2285625"/>
                    <a:gd name="connsiteX15" fmla="*/ 508000 w 1350509"/>
                    <a:gd name="connsiteY15" fmla="*/ 2282528 h 2285625"/>
                    <a:gd name="connsiteX0" fmla="*/ 504438 w 1360398"/>
                    <a:gd name="connsiteY0" fmla="*/ 2285625 h 2285625"/>
                    <a:gd name="connsiteX1" fmla="*/ 758283 w 1360398"/>
                    <a:gd name="connsiteY1" fmla="*/ 2242569 h 2285625"/>
                    <a:gd name="connsiteX2" fmla="*/ 1100254 w 1360398"/>
                    <a:gd name="connsiteY2" fmla="*/ 2216550 h 2285625"/>
                    <a:gd name="connsiteX3" fmla="*/ 1346686 w 1360398"/>
                    <a:gd name="connsiteY3" fmla="*/ 1869212 h 2285625"/>
                    <a:gd name="connsiteX4" fmla="*/ 1316527 w 1360398"/>
                    <a:gd name="connsiteY4" fmla="*/ 1448554 h 2285625"/>
                    <a:gd name="connsiteX5" fmla="*/ 1212850 w 1360398"/>
                    <a:gd name="connsiteY5" fmla="*/ 1206203 h 2285625"/>
                    <a:gd name="connsiteX6" fmla="*/ 1231900 w 1360398"/>
                    <a:gd name="connsiteY6" fmla="*/ 148928 h 2285625"/>
                    <a:gd name="connsiteX7" fmla="*/ 1123950 w 1360398"/>
                    <a:gd name="connsiteY7" fmla="*/ 2878 h 2285625"/>
                    <a:gd name="connsiteX8" fmla="*/ 1003300 w 1360398"/>
                    <a:gd name="connsiteY8" fmla="*/ 123528 h 2285625"/>
                    <a:gd name="connsiteX9" fmla="*/ 933450 w 1360398"/>
                    <a:gd name="connsiteY9" fmla="*/ 853778 h 2285625"/>
                    <a:gd name="connsiteX10" fmla="*/ 866775 w 1360398"/>
                    <a:gd name="connsiteY10" fmla="*/ 961728 h 2285625"/>
                    <a:gd name="connsiteX11" fmla="*/ 527050 w 1360398"/>
                    <a:gd name="connsiteY11" fmla="*/ 987128 h 2285625"/>
                    <a:gd name="connsiteX12" fmla="*/ 225425 w 1360398"/>
                    <a:gd name="connsiteY12" fmla="*/ 1072853 h 2285625"/>
                    <a:gd name="connsiteX13" fmla="*/ 0 w 1360398"/>
                    <a:gd name="connsiteY13" fmla="*/ 1266528 h 2285625"/>
                    <a:gd name="connsiteX14" fmla="*/ 139700 w 1360398"/>
                    <a:gd name="connsiteY14" fmla="*/ 2092028 h 2285625"/>
                    <a:gd name="connsiteX15" fmla="*/ 508000 w 1360398"/>
                    <a:gd name="connsiteY15" fmla="*/ 2282528 h 2285625"/>
                    <a:gd name="connsiteX0" fmla="*/ 504438 w 1359030"/>
                    <a:gd name="connsiteY0" fmla="*/ 2288481 h 2288481"/>
                    <a:gd name="connsiteX1" fmla="*/ 758283 w 1359030"/>
                    <a:gd name="connsiteY1" fmla="*/ 2245425 h 2288481"/>
                    <a:gd name="connsiteX2" fmla="*/ 1100254 w 1359030"/>
                    <a:gd name="connsiteY2" fmla="*/ 2219406 h 2288481"/>
                    <a:gd name="connsiteX3" fmla="*/ 1346686 w 1359030"/>
                    <a:gd name="connsiteY3" fmla="*/ 1872068 h 2288481"/>
                    <a:gd name="connsiteX4" fmla="*/ 1316527 w 1359030"/>
                    <a:gd name="connsiteY4" fmla="*/ 1451410 h 2288481"/>
                    <a:gd name="connsiteX5" fmla="*/ 1267851 w 1359030"/>
                    <a:gd name="connsiteY5" fmla="*/ 1229685 h 2288481"/>
                    <a:gd name="connsiteX6" fmla="*/ 1231900 w 1359030"/>
                    <a:gd name="connsiteY6" fmla="*/ 151784 h 2288481"/>
                    <a:gd name="connsiteX7" fmla="*/ 1123950 w 1359030"/>
                    <a:gd name="connsiteY7" fmla="*/ 5734 h 2288481"/>
                    <a:gd name="connsiteX8" fmla="*/ 1003300 w 1359030"/>
                    <a:gd name="connsiteY8" fmla="*/ 126384 h 2288481"/>
                    <a:gd name="connsiteX9" fmla="*/ 933450 w 1359030"/>
                    <a:gd name="connsiteY9" fmla="*/ 856634 h 2288481"/>
                    <a:gd name="connsiteX10" fmla="*/ 866775 w 1359030"/>
                    <a:gd name="connsiteY10" fmla="*/ 964584 h 2288481"/>
                    <a:gd name="connsiteX11" fmla="*/ 527050 w 1359030"/>
                    <a:gd name="connsiteY11" fmla="*/ 989984 h 2288481"/>
                    <a:gd name="connsiteX12" fmla="*/ 225425 w 1359030"/>
                    <a:gd name="connsiteY12" fmla="*/ 1075709 h 2288481"/>
                    <a:gd name="connsiteX13" fmla="*/ 0 w 1359030"/>
                    <a:gd name="connsiteY13" fmla="*/ 1269384 h 2288481"/>
                    <a:gd name="connsiteX14" fmla="*/ 139700 w 1359030"/>
                    <a:gd name="connsiteY14" fmla="*/ 2094884 h 2288481"/>
                    <a:gd name="connsiteX15" fmla="*/ 508000 w 1359030"/>
                    <a:gd name="connsiteY15" fmla="*/ 2285384 h 2288481"/>
                    <a:gd name="connsiteX0" fmla="*/ 449437 w 1304029"/>
                    <a:gd name="connsiteY0" fmla="*/ 2288481 h 2288481"/>
                    <a:gd name="connsiteX1" fmla="*/ 703282 w 1304029"/>
                    <a:gd name="connsiteY1" fmla="*/ 2245425 h 2288481"/>
                    <a:gd name="connsiteX2" fmla="*/ 1045253 w 1304029"/>
                    <a:gd name="connsiteY2" fmla="*/ 2219406 h 2288481"/>
                    <a:gd name="connsiteX3" fmla="*/ 1291685 w 1304029"/>
                    <a:gd name="connsiteY3" fmla="*/ 1872068 h 2288481"/>
                    <a:gd name="connsiteX4" fmla="*/ 1261526 w 1304029"/>
                    <a:gd name="connsiteY4" fmla="*/ 1451410 h 2288481"/>
                    <a:gd name="connsiteX5" fmla="*/ 1212850 w 1304029"/>
                    <a:gd name="connsiteY5" fmla="*/ 1229685 h 2288481"/>
                    <a:gd name="connsiteX6" fmla="*/ 1176899 w 1304029"/>
                    <a:gd name="connsiteY6" fmla="*/ 151784 h 2288481"/>
                    <a:gd name="connsiteX7" fmla="*/ 1068949 w 1304029"/>
                    <a:gd name="connsiteY7" fmla="*/ 5734 h 2288481"/>
                    <a:gd name="connsiteX8" fmla="*/ 948299 w 1304029"/>
                    <a:gd name="connsiteY8" fmla="*/ 126384 h 2288481"/>
                    <a:gd name="connsiteX9" fmla="*/ 878449 w 1304029"/>
                    <a:gd name="connsiteY9" fmla="*/ 856634 h 2288481"/>
                    <a:gd name="connsiteX10" fmla="*/ 811774 w 1304029"/>
                    <a:gd name="connsiteY10" fmla="*/ 964584 h 2288481"/>
                    <a:gd name="connsiteX11" fmla="*/ 472049 w 1304029"/>
                    <a:gd name="connsiteY11" fmla="*/ 989984 h 2288481"/>
                    <a:gd name="connsiteX12" fmla="*/ 170424 w 1304029"/>
                    <a:gd name="connsiteY12" fmla="*/ 1075709 h 2288481"/>
                    <a:gd name="connsiteX13" fmla="*/ 0 w 1304029"/>
                    <a:gd name="connsiteY13" fmla="*/ 1262509 h 2288481"/>
                    <a:gd name="connsiteX14" fmla="*/ 84699 w 1304029"/>
                    <a:gd name="connsiteY14" fmla="*/ 2094884 h 2288481"/>
                    <a:gd name="connsiteX15" fmla="*/ 452999 w 1304029"/>
                    <a:gd name="connsiteY15" fmla="*/ 2285384 h 2288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04029" h="2288481">
                      <a:moveTo>
                        <a:pt x="449437" y="2288481"/>
                      </a:moveTo>
                      <a:cubicBezTo>
                        <a:pt x="491744" y="2285022"/>
                        <a:pt x="611413" y="2255079"/>
                        <a:pt x="703282" y="2245425"/>
                      </a:cubicBezTo>
                      <a:cubicBezTo>
                        <a:pt x="795151" y="2235771"/>
                        <a:pt x="913891" y="2250718"/>
                        <a:pt x="1045253" y="2219406"/>
                      </a:cubicBezTo>
                      <a:cubicBezTo>
                        <a:pt x="1180513" y="2217470"/>
                        <a:pt x="1255640" y="2000067"/>
                        <a:pt x="1291685" y="1872068"/>
                      </a:cubicBezTo>
                      <a:cubicBezTo>
                        <a:pt x="1327730" y="1744069"/>
                        <a:pt x="1274665" y="1558474"/>
                        <a:pt x="1261526" y="1451410"/>
                      </a:cubicBezTo>
                      <a:cubicBezTo>
                        <a:pt x="1248387" y="1344346"/>
                        <a:pt x="1226954" y="1446289"/>
                        <a:pt x="1212850" y="1229685"/>
                      </a:cubicBezTo>
                      <a:cubicBezTo>
                        <a:pt x="1198746" y="1013081"/>
                        <a:pt x="1200882" y="355776"/>
                        <a:pt x="1176899" y="151784"/>
                      </a:cubicBezTo>
                      <a:cubicBezTo>
                        <a:pt x="1152916" y="-52208"/>
                        <a:pt x="1107049" y="9967"/>
                        <a:pt x="1068949" y="5734"/>
                      </a:cubicBezTo>
                      <a:cubicBezTo>
                        <a:pt x="1030849" y="1501"/>
                        <a:pt x="980049" y="-15433"/>
                        <a:pt x="948299" y="126384"/>
                      </a:cubicBezTo>
                      <a:cubicBezTo>
                        <a:pt x="916549" y="268201"/>
                        <a:pt x="899616" y="713759"/>
                        <a:pt x="878449" y="856634"/>
                      </a:cubicBezTo>
                      <a:cubicBezTo>
                        <a:pt x="869982" y="923309"/>
                        <a:pt x="879507" y="942359"/>
                        <a:pt x="811774" y="964584"/>
                      </a:cubicBezTo>
                      <a:cubicBezTo>
                        <a:pt x="744041" y="986809"/>
                        <a:pt x="578941" y="971463"/>
                        <a:pt x="472049" y="989984"/>
                      </a:cubicBezTo>
                      <a:cubicBezTo>
                        <a:pt x="365157" y="1008505"/>
                        <a:pt x="249099" y="1030288"/>
                        <a:pt x="170424" y="1075709"/>
                      </a:cubicBezTo>
                      <a:cubicBezTo>
                        <a:pt x="91749" y="1121130"/>
                        <a:pt x="14287" y="1092647"/>
                        <a:pt x="0" y="1262509"/>
                      </a:cubicBezTo>
                      <a:cubicBezTo>
                        <a:pt x="53446" y="1508042"/>
                        <a:pt x="9199" y="1924405"/>
                        <a:pt x="84699" y="2094884"/>
                      </a:cubicBezTo>
                      <a:cubicBezTo>
                        <a:pt x="160199" y="2265363"/>
                        <a:pt x="312770" y="2286972"/>
                        <a:pt x="452999" y="2285384"/>
                      </a:cubicBezTo>
                    </a:path>
                  </a:pathLst>
                </a:custGeom>
                <a:solidFill>
                  <a:srgbClr val="F7C6AA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CB1C42-BA30-6513-72B5-A0AE8223492C}"/>
                    </a:ext>
                  </a:extLst>
                </p:cNvPr>
                <p:cNvSpPr/>
                <p:nvPr/>
              </p:nvSpPr>
              <p:spPr bwMode="auto">
                <a:xfrm>
                  <a:off x="5248559" y="1280888"/>
                  <a:ext cx="354542" cy="602170"/>
                </a:xfrm>
                <a:custGeom>
                  <a:avLst/>
                  <a:gdLst>
                    <a:gd name="connsiteX0" fmla="*/ 14 w 316300"/>
                    <a:gd name="connsiteY0" fmla="*/ 126715 h 602170"/>
                    <a:gd name="connsiteX1" fmla="*/ 110017 w 316300"/>
                    <a:gd name="connsiteY1" fmla="*/ 532351 h 602170"/>
                    <a:gd name="connsiteX2" fmla="*/ 240646 w 316300"/>
                    <a:gd name="connsiteY2" fmla="*/ 594227 h 602170"/>
                    <a:gd name="connsiteX3" fmla="*/ 316273 w 316300"/>
                    <a:gd name="connsiteY3" fmla="*/ 442973 h 602170"/>
                    <a:gd name="connsiteX4" fmla="*/ 247521 w 316300"/>
                    <a:gd name="connsiteY4" fmla="*/ 85463 h 602170"/>
                    <a:gd name="connsiteX5" fmla="*/ 103142 w 316300"/>
                    <a:gd name="connsiteY5" fmla="*/ 2961 h 602170"/>
                    <a:gd name="connsiteX6" fmla="*/ 14 w 316300"/>
                    <a:gd name="connsiteY6" fmla="*/ 126715 h 602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6300" h="602170">
                      <a:moveTo>
                        <a:pt x="14" y="126715"/>
                      </a:moveTo>
                      <a:cubicBezTo>
                        <a:pt x="1160" y="214947"/>
                        <a:pt x="69912" y="454432"/>
                        <a:pt x="110017" y="532351"/>
                      </a:cubicBezTo>
                      <a:cubicBezTo>
                        <a:pt x="150122" y="610270"/>
                        <a:pt x="206270" y="609123"/>
                        <a:pt x="240646" y="594227"/>
                      </a:cubicBezTo>
                      <a:cubicBezTo>
                        <a:pt x="275022" y="579331"/>
                        <a:pt x="315127" y="527767"/>
                        <a:pt x="316273" y="442973"/>
                      </a:cubicBezTo>
                      <a:cubicBezTo>
                        <a:pt x="317419" y="358179"/>
                        <a:pt x="283043" y="158798"/>
                        <a:pt x="247521" y="85463"/>
                      </a:cubicBezTo>
                      <a:cubicBezTo>
                        <a:pt x="211999" y="12128"/>
                        <a:pt x="140955" y="-8498"/>
                        <a:pt x="103142" y="2961"/>
                      </a:cubicBezTo>
                      <a:cubicBezTo>
                        <a:pt x="65329" y="14420"/>
                        <a:pt x="-1132" y="38483"/>
                        <a:pt x="14" y="126715"/>
                      </a:cubicBezTo>
                      <a:close/>
                    </a:path>
                  </a:pathLst>
                </a:custGeom>
                <a:solidFill>
                  <a:srgbClr val="F7C6AA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AA32ED2B-A3B4-E711-E92E-C15E7BFA65B7}"/>
                    </a:ext>
                  </a:extLst>
                </p:cNvPr>
                <p:cNvSpPr/>
                <p:nvPr/>
              </p:nvSpPr>
              <p:spPr bwMode="auto">
                <a:xfrm>
                  <a:off x="4932259" y="1317870"/>
                  <a:ext cx="354542" cy="602170"/>
                </a:xfrm>
                <a:custGeom>
                  <a:avLst/>
                  <a:gdLst>
                    <a:gd name="connsiteX0" fmla="*/ 14 w 316300"/>
                    <a:gd name="connsiteY0" fmla="*/ 126715 h 602170"/>
                    <a:gd name="connsiteX1" fmla="*/ 110017 w 316300"/>
                    <a:gd name="connsiteY1" fmla="*/ 532351 h 602170"/>
                    <a:gd name="connsiteX2" fmla="*/ 240646 w 316300"/>
                    <a:gd name="connsiteY2" fmla="*/ 594227 h 602170"/>
                    <a:gd name="connsiteX3" fmla="*/ 316273 w 316300"/>
                    <a:gd name="connsiteY3" fmla="*/ 442973 h 602170"/>
                    <a:gd name="connsiteX4" fmla="*/ 247521 w 316300"/>
                    <a:gd name="connsiteY4" fmla="*/ 85463 h 602170"/>
                    <a:gd name="connsiteX5" fmla="*/ 103142 w 316300"/>
                    <a:gd name="connsiteY5" fmla="*/ 2961 h 602170"/>
                    <a:gd name="connsiteX6" fmla="*/ 14 w 316300"/>
                    <a:gd name="connsiteY6" fmla="*/ 126715 h 602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6300" h="602170">
                      <a:moveTo>
                        <a:pt x="14" y="126715"/>
                      </a:moveTo>
                      <a:cubicBezTo>
                        <a:pt x="1160" y="214947"/>
                        <a:pt x="69912" y="454432"/>
                        <a:pt x="110017" y="532351"/>
                      </a:cubicBezTo>
                      <a:cubicBezTo>
                        <a:pt x="150122" y="610270"/>
                        <a:pt x="206270" y="609123"/>
                        <a:pt x="240646" y="594227"/>
                      </a:cubicBezTo>
                      <a:cubicBezTo>
                        <a:pt x="275022" y="579331"/>
                        <a:pt x="315127" y="527767"/>
                        <a:pt x="316273" y="442973"/>
                      </a:cubicBezTo>
                      <a:cubicBezTo>
                        <a:pt x="317419" y="358179"/>
                        <a:pt x="283043" y="158798"/>
                        <a:pt x="247521" y="85463"/>
                      </a:cubicBezTo>
                      <a:cubicBezTo>
                        <a:pt x="211999" y="12128"/>
                        <a:pt x="140955" y="-8498"/>
                        <a:pt x="103142" y="2961"/>
                      </a:cubicBezTo>
                      <a:cubicBezTo>
                        <a:pt x="65329" y="14420"/>
                        <a:pt x="-1132" y="38483"/>
                        <a:pt x="14" y="126715"/>
                      </a:cubicBezTo>
                      <a:close/>
                    </a:path>
                  </a:pathLst>
                </a:custGeom>
                <a:solidFill>
                  <a:srgbClr val="F7C6AA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E9B2C759-6BF1-4A1B-B8B6-08917ED63CDA}"/>
                    </a:ext>
                  </a:extLst>
                </p:cNvPr>
                <p:cNvSpPr/>
                <p:nvPr/>
              </p:nvSpPr>
              <p:spPr bwMode="auto">
                <a:xfrm>
                  <a:off x="4736094" y="1495033"/>
                  <a:ext cx="258581" cy="503950"/>
                </a:xfrm>
                <a:custGeom>
                  <a:avLst/>
                  <a:gdLst>
                    <a:gd name="connsiteX0" fmla="*/ 14 w 316300"/>
                    <a:gd name="connsiteY0" fmla="*/ 126715 h 602170"/>
                    <a:gd name="connsiteX1" fmla="*/ 110017 w 316300"/>
                    <a:gd name="connsiteY1" fmla="*/ 532351 h 602170"/>
                    <a:gd name="connsiteX2" fmla="*/ 240646 w 316300"/>
                    <a:gd name="connsiteY2" fmla="*/ 594227 h 602170"/>
                    <a:gd name="connsiteX3" fmla="*/ 316273 w 316300"/>
                    <a:gd name="connsiteY3" fmla="*/ 442973 h 602170"/>
                    <a:gd name="connsiteX4" fmla="*/ 247521 w 316300"/>
                    <a:gd name="connsiteY4" fmla="*/ 85463 h 602170"/>
                    <a:gd name="connsiteX5" fmla="*/ 103142 w 316300"/>
                    <a:gd name="connsiteY5" fmla="*/ 2961 h 602170"/>
                    <a:gd name="connsiteX6" fmla="*/ 14 w 316300"/>
                    <a:gd name="connsiteY6" fmla="*/ 126715 h 602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6300" h="602170">
                      <a:moveTo>
                        <a:pt x="14" y="126715"/>
                      </a:moveTo>
                      <a:cubicBezTo>
                        <a:pt x="1160" y="214947"/>
                        <a:pt x="69912" y="454432"/>
                        <a:pt x="110017" y="532351"/>
                      </a:cubicBezTo>
                      <a:cubicBezTo>
                        <a:pt x="150122" y="610270"/>
                        <a:pt x="206270" y="609123"/>
                        <a:pt x="240646" y="594227"/>
                      </a:cubicBezTo>
                      <a:cubicBezTo>
                        <a:pt x="275022" y="579331"/>
                        <a:pt x="315127" y="527767"/>
                        <a:pt x="316273" y="442973"/>
                      </a:cubicBezTo>
                      <a:cubicBezTo>
                        <a:pt x="317419" y="358179"/>
                        <a:pt x="283043" y="158798"/>
                        <a:pt x="247521" y="85463"/>
                      </a:cubicBezTo>
                      <a:cubicBezTo>
                        <a:pt x="211999" y="12128"/>
                        <a:pt x="140955" y="-8498"/>
                        <a:pt x="103142" y="2961"/>
                      </a:cubicBezTo>
                      <a:cubicBezTo>
                        <a:pt x="65329" y="14420"/>
                        <a:pt x="-1132" y="38483"/>
                        <a:pt x="14" y="126715"/>
                      </a:cubicBezTo>
                      <a:close/>
                    </a:path>
                  </a:pathLst>
                </a:custGeom>
                <a:solidFill>
                  <a:srgbClr val="F7C6AA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3FEC9DE-1281-115B-6E0F-F4857F607A9B}"/>
                    </a:ext>
                  </a:extLst>
                </p:cNvPr>
                <p:cNvSpPr/>
                <p:nvPr/>
              </p:nvSpPr>
              <p:spPr bwMode="auto">
                <a:xfrm rot="4240608">
                  <a:off x="5622303" y="1691022"/>
                  <a:ext cx="432780" cy="602170"/>
                </a:xfrm>
                <a:custGeom>
                  <a:avLst/>
                  <a:gdLst>
                    <a:gd name="connsiteX0" fmla="*/ 14 w 316300"/>
                    <a:gd name="connsiteY0" fmla="*/ 126715 h 602170"/>
                    <a:gd name="connsiteX1" fmla="*/ 110017 w 316300"/>
                    <a:gd name="connsiteY1" fmla="*/ 532351 h 602170"/>
                    <a:gd name="connsiteX2" fmla="*/ 240646 w 316300"/>
                    <a:gd name="connsiteY2" fmla="*/ 594227 h 602170"/>
                    <a:gd name="connsiteX3" fmla="*/ 316273 w 316300"/>
                    <a:gd name="connsiteY3" fmla="*/ 442973 h 602170"/>
                    <a:gd name="connsiteX4" fmla="*/ 247521 w 316300"/>
                    <a:gd name="connsiteY4" fmla="*/ 85463 h 602170"/>
                    <a:gd name="connsiteX5" fmla="*/ 103142 w 316300"/>
                    <a:gd name="connsiteY5" fmla="*/ 2961 h 602170"/>
                    <a:gd name="connsiteX6" fmla="*/ 14 w 316300"/>
                    <a:gd name="connsiteY6" fmla="*/ 126715 h 602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6300" h="602170">
                      <a:moveTo>
                        <a:pt x="14" y="126715"/>
                      </a:moveTo>
                      <a:cubicBezTo>
                        <a:pt x="1160" y="214947"/>
                        <a:pt x="69912" y="454432"/>
                        <a:pt x="110017" y="532351"/>
                      </a:cubicBezTo>
                      <a:cubicBezTo>
                        <a:pt x="150122" y="610270"/>
                        <a:pt x="206270" y="609123"/>
                        <a:pt x="240646" y="594227"/>
                      </a:cubicBezTo>
                      <a:cubicBezTo>
                        <a:pt x="275022" y="579331"/>
                        <a:pt x="315127" y="527767"/>
                        <a:pt x="316273" y="442973"/>
                      </a:cubicBezTo>
                      <a:cubicBezTo>
                        <a:pt x="317419" y="358179"/>
                        <a:pt x="283043" y="158798"/>
                        <a:pt x="247521" y="85463"/>
                      </a:cubicBezTo>
                      <a:cubicBezTo>
                        <a:pt x="211999" y="12128"/>
                        <a:pt x="140955" y="-8498"/>
                        <a:pt x="103142" y="2961"/>
                      </a:cubicBezTo>
                      <a:cubicBezTo>
                        <a:pt x="65329" y="14420"/>
                        <a:pt x="-1132" y="38483"/>
                        <a:pt x="14" y="126715"/>
                      </a:cubicBezTo>
                      <a:close/>
                    </a:path>
                  </a:pathLst>
                </a:custGeom>
                <a:solidFill>
                  <a:srgbClr val="F7C6AA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002B059-3614-4F9F-B490-CFCF44D134C9}"/>
                  </a:ext>
                </a:extLst>
              </p:cNvPr>
              <p:cNvSpPr/>
              <p:nvPr/>
            </p:nvSpPr>
            <p:spPr bwMode="auto">
              <a:xfrm rot="11929148">
                <a:off x="1260616" y="4292349"/>
                <a:ext cx="491507" cy="575818"/>
              </a:xfrm>
              <a:custGeom>
                <a:avLst/>
                <a:gdLst>
                  <a:gd name="connsiteX0" fmla="*/ 1430328 w 2054504"/>
                  <a:gd name="connsiteY0" fmla="*/ 2256415 h 2388599"/>
                  <a:gd name="connsiteX1" fmla="*/ 1684328 w 2054504"/>
                  <a:gd name="connsiteY1" fmla="*/ 1932565 h 2388599"/>
                  <a:gd name="connsiteX2" fmla="*/ 1785928 w 2054504"/>
                  <a:gd name="connsiteY2" fmla="*/ 1691265 h 2388599"/>
                  <a:gd name="connsiteX3" fmla="*/ 1951028 w 2054504"/>
                  <a:gd name="connsiteY3" fmla="*/ 1449965 h 2388599"/>
                  <a:gd name="connsiteX4" fmla="*/ 2052628 w 2054504"/>
                  <a:gd name="connsiteY4" fmla="*/ 1176915 h 2388599"/>
                  <a:gd name="connsiteX5" fmla="*/ 2008178 w 2054504"/>
                  <a:gd name="connsiteY5" fmla="*/ 1094365 h 2388599"/>
                  <a:gd name="connsiteX6" fmla="*/ 1900228 w 2054504"/>
                  <a:gd name="connsiteY6" fmla="*/ 1113415 h 2388599"/>
                  <a:gd name="connsiteX7" fmla="*/ 1677978 w 2054504"/>
                  <a:gd name="connsiteY7" fmla="*/ 1310265 h 2388599"/>
                  <a:gd name="connsiteX8" fmla="*/ 1493828 w 2054504"/>
                  <a:gd name="connsiteY8" fmla="*/ 1526165 h 2388599"/>
                  <a:gd name="connsiteX9" fmla="*/ 1430328 w 2054504"/>
                  <a:gd name="connsiteY9" fmla="*/ 1469015 h 2388599"/>
                  <a:gd name="connsiteX10" fmla="*/ 1436678 w 2054504"/>
                  <a:gd name="connsiteY10" fmla="*/ 249815 h 2388599"/>
                  <a:gd name="connsiteX11" fmla="*/ 1328728 w 2054504"/>
                  <a:gd name="connsiteY11" fmla="*/ 103765 h 2388599"/>
                  <a:gd name="connsiteX12" fmla="*/ 1208078 w 2054504"/>
                  <a:gd name="connsiteY12" fmla="*/ 224415 h 2388599"/>
                  <a:gd name="connsiteX13" fmla="*/ 1131878 w 2054504"/>
                  <a:gd name="connsiteY13" fmla="*/ 1043565 h 2388599"/>
                  <a:gd name="connsiteX14" fmla="*/ 1081078 w 2054504"/>
                  <a:gd name="connsiteY14" fmla="*/ 1081665 h 2388599"/>
                  <a:gd name="connsiteX15" fmla="*/ 1036628 w 2054504"/>
                  <a:gd name="connsiteY15" fmla="*/ 1030865 h 2388599"/>
                  <a:gd name="connsiteX16" fmla="*/ 1023928 w 2054504"/>
                  <a:gd name="connsiteY16" fmla="*/ 122815 h 2388599"/>
                  <a:gd name="connsiteX17" fmla="*/ 903278 w 2054504"/>
                  <a:gd name="connsiteY17" fmla="*/ 14865 h 2388599"/>
                  <a:gd name="connsiteX18" fmla="*/ 795328 w 2054504"/>
                  <a:gd name="connsiteY18" fmla="*/ 116465 h 2388599"/>
                  <a:gd name="connsiteX19" fmla="*/ 763578 w 2054504"/>
                  <a:gd name="connsiteY19" fmla="*/ 1049915 h 2388599"/>
                  <a:gd name="connsiteX20" fmla="*/ 731828 w 2054504"/>
                  <a:gd name="connsiteY20" fmla="*/ 1088015 h 2388599"/>
                  <a:gd name="connsiteX21" fmla="*/ 693728 w 2054504"/>
                  <a:gd name="connsiteY21" fmla="*/ 1024515 h 2388599"/>
                  <a:gd name="connsiteX22" fmla="*/ 554028 w 2054504"/>
                  <a:gd name="connsiteY22" fmla="*/ 237115 h 2388599"/>
                  <a:gd name="connsiteX23" fmla="*/ 452428 w 2054504"/>
                  <a:gd name="connsiteY23" fmla="*/ 135515 h 2388599"/>
                  <a:gd name="connsiteX24" fmla="*/ 344478 w 2054504"/>
                  <a:gd name="connsiteY24" fmla="*/ 275215 h 2388599"/>
                  <a:gd name="connsiteX25" fmla="*/ 458778 w 2054504"/>
                  <a:gd name="connsiteY25" fmla="*/ 1100715 h 2388599"/>
                  <a:gd name="connsiteX26" fmla="*/ 414328 w 2054504"/>
                  <a:gd name="connsiteY26" fmla="*/ 1183265 h 2388599"/>
                  <a:gd name="connsiteX27" fmla="*/ 363528 w 2054504"/>
                  <a:gd name="connsiteY27" fmla="*/ 1145165 h 2388599"/>
                  <a:gd name="connsiteX28" fmla="*/ 179378 w 2054504"/>
                  <a:gd name="connsiteY28" fmla="*/ 592715 h 2388599"/>
                  <a:gd name="connsiteX29" fmla="*/ 52378 w 2054504"/>
                  <a:gd name="connsiteY29" fmla="*/ 522865 h 2388599"/>
                  <a:gd name="connsiteX30" fmla="*/ 7928 w 2054504"/>
                  <a:gd name="connsiteY30" fmla="*/ 624465 h 2388599"/>
                  <a:gd name="connsiteX31" fmla="*/ 204778 w 2054504"/>
                  <a:gd name="connsiteY31" fmla="*/ 1367415 h 2388599"/>
                  <a:gd name="connsiteX32" fmla="*/ 344478 w 2054504"/>
                  <a:gd name="connsiteY32" fmla="*/ 2192915 h 2388599"/>
                  <a:gd name="connsiteX33" fmla="*/ 560378 w 2054504"/>
                  <a:gd name="connsiteY33" fmla="*/ 2364365 h 2388599"/>
                  <a:gd name="connsiteX34" fmla="*/ 712778 w 2054504"/>
                  <a:gd name="connsiteY34" fmla="*/ 2383415 h 2388599"/>
                  <a:gd name="connsiteX0" fmla="*/ 1430328 w 2054504"/>
                  <a:gd name="connsiteY0" fmla="*/ 2256415 h 2388599"/>
                  <a:gd name="connsiteX1" fmla="*/ 1568944 w 2054504"/>
                  <a:gd name="connsiteY1" fmla="*/ 2090695 h 2388599"/>
                  <a:gd name="connsiteX2" fmla="*/ 1684328 w 2054504"/>
                  <a:gd name="connsiteY2" fmla="*/ 1932565 h 2388599"/>
                  <a:gd name="connsiteX3" fmla="*/ 1785928 w 2054504"/>
                  <a:gd name="connsiteY3" fmla="*/ 1691265 h 2388599"/>
                  <a:gd name="connsiteX4" fmla="*/ 1951028 w 2054504"/>
                  <a:gd name="connsiteY4" fmla="*/ 1449965 h 2388599"/>
                  <a:gd name="connsiteX5" fmla="*/ 2052628 w 2054504"/>
                  <a:gd name="connsiteY5" fmla="*/ 1176915 h 2388599"/>
                  <a:gd name="connsiteX6" fmla="*/ 2008178 w 2054504"/>
                  <a:gd name="connsiteY6" fmla="*/ 1094365 h 2388599"/>
                  <a:gd name="connsiteX7" fmla="*/ 1900228 w 2054504"/>
                  <a:gd name="connsiteY7" fmla="*/ 1113415 h 2388599"/>
                  <a:gd name="connsiteX8" fmla="*/ 1677978 w 2054504"/>
                  <a:gd name="connsiteY8" fmla="*/ 1310265 h 2388599"/>
                  <a:gd name="connsiteX9" fmla="*/ 1493828 w 2054504"/>
                  <a:gd name="connsiteY9" fmla="*/ 1526165 h 2388599"/>
                  <a:gd name="connsiteX10" fmla="*/ 1430328 w 2054504"/>
                  <a:gd name="connsiteY10" fmla="*/ 1469015 h 2388599"/>
                  <a:gd name="connsiteX11" fmla="*/ 1436678 w 2054504"/>
                  <a:gd name="connsiteY11" fmla="*/ 249815 h 2388599"/>
                  <a:gd name="connsiteX12" fmla="*/ 1328728 w 2054504"/>
                  <a:gd name="connsiteY12" fmla="*/ 103765 h 2388599"/>
                  <a:gd name="connsiteX13" fmla="*/ 1208078 w 2054504"/>
                  <a:gd name="connsiteY13" fmla="*/ 224415 h 2388599"/>
                  <a:gd name="connsiteX14" fmla="*/ 1131878 w 2054504"/>
                  <a:gd name="connsiteY14" fmla="*/ 1043565 h 2388599"/>
                  <a:gd name="connsiteX15" fmla="*/ 1081078 w 2054504"/>
                  <a:gd name="connsiteY15" fmla="*/ 1081665 h 2388599"/>
                  <a:gd name="connsiteX16" fmla="*/ 1036628 w 2054504"/>
                  <a:gd name="connsiteY16" fmla="*/ 1030865 h 2388599"/>
                  <a:gd name="connsiteX17" fmla="*/ 1023928 w 2054504"/>
                  <a:gd name="connsiteY17" fmla="*/ 122815 h 2388599"/>
                  <a:gd name="connsiteX18" fmla="*/ 903278 w 2054504"/>
                  <a:gd name="connsiteY18" fmla="*/ 14865 h 2388599"/>
                  <a:gd name="connsiteX19" fmla="*/ 795328 w 2054504"/>
                  <a:gd name="connsiteY19" fmla="*/ 116465 h 2388599"/>
                  <a:gd name="connsiteX20" fmla="*/ 763578 w 2054504"/>
                  <a:gd name="connsiteY20" fmla="*/ 1049915 h 2388599"/>
                  <a:gd name="connsiteX21" fmla="*/ 731828 w 2054504"/>
                  <a:gd name="connsiteY21" fmla="*/ 1088015 h 2388599"/>
                  <a:gd name="connsiteX22" fmla="*/ 693728 w 2054504"/>
                  <a:gd name="connsiteY22" fmla="*/ 1024515 h 2388599"/>
                  <a:gd name="connsiteX23" fmla="*/ 554028 w 2054504"/>
                  <a:gd name="connsiteY23" fmla="*/ 237115 h 2388599"/>
                  <a:gd name="connsiteX24" fmla="*/ 452428 w 2054504"/>
                  <a:gd name="connsiteY24" fmla="*/ 135515 h 2388599"/>
                  <a:gd name="connsiteX25" fmla="*/ 344478 w 2054504"/>
                  <a:gd name="connsiteY25" fmla="*/ 275215 h 2388599"/>
                  <a:gd name="connsiteX26" fmla="*/ 458778 w 2054504"/>
                  <a:gd name="connsiteY26" fmla="*/ 1100715 h 2388599"/>
                  <a:gd name="connsiteX27" fmla="*/ 414328 w 2054504"/>
                  <a:gd name="connsiteY27" fmla="*/ 1183265 h 2388599"/>
                  <a:gd name="connsiteX28" fmla="*/ 363528 w 2054504"/>
                  <a:gd name="connsiteY28" fmla="*/ 1145165 h 2388599"/>
                  <a:gd name="connsiteX29" fmla="*/ 179378 w 2054504"/>
                  <a:gd name="connsiteY29" fmla="*/ 592715 h 2388599"/>
                  <a:gd name="connsiteX30" fmla="*/ 52378 w 2054504"/>
                  <a:gd name="connsiteY30" fmla="*/ 522865 h 2388599"/>
                  <a:gd name="connsiteX31" fmla="*/ 7928 w 2054504"/>
                  <a:gd name="connsiteY31" fmla="*/ 624465 h 2388599"/>
                  <a:gd name="connsiteX32" fmla="*/ 204778 w 2054504"/>
                  <a:gd name="connsiteY32" fmla="*/ 1367415 h 2388599"/>
                  <a:gd name="connsiteX33" fmla="*/ 344478 w 2054504"/>
                  <a:gd name="connsiteY33" fmla="*/ 2192915 h 2388599"/>
                  <a:gd name="connsiteX34" fmla="*/ 560378 w 2054504"/>
                  <a:gd name="connsiteY34" fmla="*/ 2364365 h 2388599"/>
                  <a:gd name="connsiteX35" fmla="*/ 712778 w 2054504"/>
                  <a:gd name="connsiteY35" fmla="*/ 2383415 h 2388599"/>
                  <a:gd name="connsiteX0" fmla="*/ 984279 w 2054504"/>
                  <a:gd name="connsiteY0" fmla="*/ 2345624 h 2388599"/>
                  <a:gd name="connsiteX1" fmla="*/ 1568944 w 2054504"/>
                  <a:gd name="connsiteY1" fmla="*/ 2090695 h 2388599"/>
                  <a:gd name="connsiteX2" fmla="*/ 1684328 w 2054504"/>
                  <a:gd name="connsiteY2" fmla="*/ 1932565 h 2388599"/>
                  <a:gd name="connsiteX3" fmla="*/ 1785928 w 2054504"/>
                  <a:gd name="connsiteY3" fmla="*/ 1691265 h 2388599"/>
                  <a:gd name="connsiteX4" fmla="*/ 1951028 w 2054504"/>
                  <a:gd name="connsiteY4" fmla="*/ 1449965 h 2388599"/>
                  <a:gd name="connsiteX5" fmla="*/ 2052628 w 2054504"/>
                  <a:gd name="connsiteY5" fmla="*/ 1176915 h 2388599"/>
                  <a:gd name="connsiteX6" fmla="*/ 2008178 w 2054504"/>
                  <a:gd name="connsiteY6" fmla="*/ 1094365 h 2388599"/>
                  <a:gd name="connsiteX7" fmla="*/ 1900228 w 2054504"/>
                  <a:gd name="connsiteY7" fmla="*/ 1113415 h 2388599"/>
                  <a:gd name="connsiteX8" fmla="*/ 1677978 w 2054504"/>
                  <a:gd name="connsiteY8" fmla="*/ 1310265 h 2388599"/>
                  <a:gd name="connsiteX9" fmla="*/ 1493828 w 2054504"/>
                  <a:gd name="connsiteY9" fmla="*/ 1526165 h 2388599"/>
                  <a:gd name="connsiteX10" fmla="*/ 1430328 w 2054504"/>
                  <a:gd name="connsiteY10" fmla="*/ 1469015 h 2388599"/>
                  <a:gd name="connsiteX11" fmla="*/ 1436678 w 2054504"/>
                  <a:gd name="connsiteY11" fmla="*/ 249815 h 2388599"/>
                  <a:gd name="connsiteX12" fmla="*/ 1328728 w 2054504"/>
                  <a:gd name="connsiteY12" fmla="*/ 103765 h 2388599"/>
                  <a:gd name="connsiteX13" fmla="*/ 1208078 w 2054504"/>
                  <a:gd name="connsiteY13" fmla="*/ 224415 h 2388599"/>
                  <a:gd name="connsiteX14" fmla="*/ 1131878 w 2054504"/>
                  <a:gd name="connsiteY14" fmla="*/ 1043565 h 2388599"/>
                  <a:gd name="connsiteX15" fmla="*/ 1081078 w 2054504"/>
                  <a:gd name="connsiteY15" fmla="*/ 1081665 h 2388599"/>
                  <a:gd name="connsiteX16" fmla="*/ 1036628 w 2054504"/>
                  <a:gd name="connsiteY16" fmla="*/ 1030865 h 2388599"/>
                  <a:gd name="connsiteX17" fmla="*/ 1023928 w 2054504"/>
                  <a:gd name="connsiteY17" fmla="*/ 122815 h 2388599"/>
                  <a:gd name="connsiteX18" fmla="*/ 903278 w 2054504"/>
                  <a:gd name="connsiteY18" fmla="*/ 14865 h 2388599"/>
                  <a:gd name="connsiteX19" fmla="*/ 795328 w 2054504"/>
                  <a:gd name="connsiteY19" fmla="*/ 116465 h 2388599"/>
                  <a:gd name="connsiteX20" fmla="*/ 763578 w 2054504"/>
                  <a:gd name="connsiteY20" fmla="*/ 1049915 h 2388599"/>
                  <a:gd name="connsiteX21" fmla="*/ 731828 w 2054504"/>
                  <a:gd name="connsiteY21" fmla="*/ 1088015 h 2388599"/>
                  <a:gd name="connsiteX22" fmla="*/ 693728 w 2054504"/>
                  <a:gd name="connsiteY22" fmla="*/ 1024515 h 2388599"/>
                  <a:gd name="connsiteX23" fmla="*/ 554028 w 2054504"/>
                  <a:gd name="connsiteY23" fmla="*/ 237115 h 2388599"/>
                  <a:gd name="connsiteX24" fmla="*/ 452428 w 2054504"/>
                  <a:gd name="connsiteY24" fmla="*/ 135515 h 2388599"/>
                  <a:gd name="connsiteX25" fmla="*/ 344478 w 2054504"/>
                  <a:gd name="connsiteY25" fmla="*/ 275215 h 2388599"/>
                  <a:gd name="connsiteX26" fmla="*/ 458778 w 2054504"/>
                  <a:gd name="connsiteY26" fmla="*/ 1100715 h 2388599"/>
                  <a:gd name="connsiteX27" fmla="*/ 414328 w 2054504"/>
                  <a:gd name="connsiteY27" fmla="*/ 1183265 h 2388599"/>
                  <a:gd name="connsiteX28" fmla="*/ 363528 w 2054504"/>
                  <a:gd name="connsiteY28" fmla="*/ 1145165 h 2388599"/>
                  <a:gd name="connsiteX29" fmla="*/ 179378 w 2054504"/>
                  <a:gd name="connsiteY29" fmla="*/ 592715 h 2388599"/>
                  <a:gd name="connsiteX30" fmla="*/ 52378 w 2054504"/>
                  <a:gd name="connsiteY30" fmla="*/ 522865 h 2388599"/>
                  <a:gd name="connsiteX31" fmla="*/ 7928 w 2054504"/>
                  <a:gd name="connsiteY31" fmla="*/ 624465 h 2388599"/>
                  <a:gd name="connsiteX32" fmla="*/ 204778 w 2054504"/>
                  <a:gd name="connsiteY32" fmla="*/ 1367415 h 2388599"/>
                  <a:gd name="connsiteX33" fmla="*/ 344478 w 2054504"/>
                  <a:gd name="connsiteY33" fmla="*/ 2192915 h 2388599"/>
                  <a:gd name="connsiteX34" fmla="*/ 560378 w 2054504"/>
                  <a:gd name="connsiteY34" fmla="*/ 2364365 h 2388599"/>
                  <a:gd name="connsiteX35" fmla="*/ 712778 w 2054504"/>
                  <a:gd name="connsiteY35" fmla="*/ 2383415 h 2388599"/>
                  <a:gd name="connsiteX0" fmla="*/ 984279 w 2054504"/>
                  <a:gd name="connsiteY0" fmla="*/ 2345624 h 2388599"/>
                  <a:gd name="connsiteX1" fmla="*/ 1420261 w 2054504"/>
                  <a:gd name="connsiteY1" fmla="*/ 2254246 h 2388599"/>
                  <a:gd name="connsiteX2" fmla="*/ 1684328 w 2054504"/>
                  <a:gd name="connsiteY2" fmla="*/ 1932565 h 2388599"/>
                  <a:gd name="connsiteX3" fmla="*/ 1785928 w 2054504"/>
                  <a:gd name="connsiteY3" fmla="*/ 1691265 h 2388599"/>
                  <a:gd name="connsiteX4" fmla="*/ 1951028 w 2054504"/>
                  <a:gd name="connsiteY4" fmla="*/ 1449965 h 2388599"/>
                  <a:gd name="connsiteX5" fmla="*/ 2052628 w 2054504"/>
                  <a:gd name="connsiteY5" fmla="*/ 1176915 h 2388599"/>
                  <a:gd name="connsiteX6" fmla="*/ 2008178 w 2054504"/>
                  <a:gd name="connsiteY6" fmla="*/ 1094365 h 2388599"/>
                  <a:gd name="connsiteX7" fmla="*/ 1900228 w 2054504"/>
                  <a:gd name="connsiteY7" fmla="*/ 1113415 h 2388599"/>
                  <a:gd name="connsiteX8" fmla="*/ 1677978 w 2054504"/>
                  <a:gd name="connsiteY8" fmla="*/ 1310265 h 2388599"/>
                  <a:gd name="connsiteX9" fmla="*/ 1493828 w 2054504"/>
                  <a:gd name="connsiteY9" fmla="*/ 1526165 h 2388599"/>
                  <a:gd name="connsiteX10" fmla="*/ 1430328 w 2054504"/>
                  <a:gd name="connsiteY10" fmla="*/ 1469015 h 2388599"/>
                  <a:gd name="connsiteX11" fmla="*/ 1436678 w 2054504"/>
                  <a:gd name="connsiteY11" fmla="*/ 249815 h 2388599"/>
                  <a:gd name="connsiteX12" fmla="*/ 1328728 w 2054504"/>
                  <a:gd name="connsiteY12" fmla="*/ 103765 h 2388599"/>
                  <a:gd name="connsiteX13" fmla="*/ 1208078 w 2054504"/>
                  <a:gd name="connsiteY13" fmla="*/ 224415 h 2388599"/>
                  <a:gd name="connsiteX14" fmla="*/ 1131878 w 2054504"/>
                  <a:gd name="connsiteY14" fmla="*/ 1043565 h 2388599"/>
                  <a:gd name="connsiteX15" fmla="*/ 1081078 w 2054504"/>
                  <a:gd name="connsiteY15" fmla="*/ 1081665 h 2388599"/>
                  <a:gd name="connsiteX16" fmla="*/ 1036628 w 2054504"/>
                  <a:gd name="connsiteY16" fmla="*/ 1030865 h 2388599"/>
                  <a:gd name="connsiteX17" fmla="*/ 1023928 w 2054504"/>
                  <a:gd name="connsiteY17" fmla="*/ 122815 h 2388599"/>
                  <a:gd name="connsiteX18" fmla="*/ 903278 w 2054504"/>
                  <a:gd name="connsiteY18" fmla="*/ 14865 h 2388599"/>
                  <a:gd name="connsiteX19" fmla="*/ 795328 w 2054504"/>
                  <a:gd name="connsiteY19" fmla="*/ 116465 h 2388599"/>
                  <a:gd name="connsiteX20" fmla="*/ 763578 w 2054504"/>
                  <a:gd name="connsiteY20" fmla="*/ 1049915 h 2388599"/>
                  <a:gd name="connsiteX21" fmla="*/ 731828 w 2054504"/>
                  <a:gd name="connsiteY21" fmla="*/ 1088015 h 2388599"/>
                  <a:gd name="connsiteX22" fmla="*/ 693728 w 2054504"/>
                  <a:gd name="connsiteY22" fmla="*/ 1024515 h 2388599"/>
                  <a:gd name="connsiteX23" fmla="*/ 554028 w 2054504"/>
                  <a:gd name="connsiteY23" fmla="*/ 237115 h 2388599"/>
                  <a:gd name="connsiteX24" fmla="*/ 452428 w 2054504"/>
                  <a:gd name="connsiteY24" fmla="*/ 135515 h 2388599"/>
                  <a:gd name="connsiteX25" fmla="*/ 344478 w 2054504"/>
                  <a:gd name="connsiteY25" fmla="*/ 275215 h 2388599"/>
                  <a:gd name="connsiteX26" fmla="*/ 458778 w 2054504"/>
                  <a:gd name="connsiteY26" fmla="*/ 1100715 h 2388599"/>
                  <a:gd name="connsiteX27" fmla="*/ 414328 w 2054504"/>
                  <a:gd name="connsiteY27" fmla="*/ 1183265 h 2388599"/>
                  <a:gd name="connsiteX28" fmla="*/ 363528 w 2054504"/>
                  <a:gd name="connsiteY28" fmla="*/ 1145165 h 2388599"/>
                  <a:gd name="connsiteX29" fmla="*/ 179378 w 2054504"/>
                  <a:gd name="connsiteY29" fmla="*/ 592715 h 2388599"/>
                  <a:gd name="connsiteX30" fmla="*/ 52378 w 2054504"/>
                  <a:gd name="connsiteY30" fmla="*/ 522865 h 2388599"/>
                  <a:gd name="connsiteX31" fmla="*/ 7928 w 2054504"/>
                  <a:gd name="connsiteY31" fmla="*/ 624465 h 2388599"/>
                  <a:gd name="connsiteX32" fmla="*/ 204778 w 2054504"/>
                  <a:gd name="connsiteY32" fmla="*/ 1367415 h 2388599"/>
                  <a:gd name="connsiteX33" fmla="*/ 344478 w 2054504"/>
                  <a:gd name="connsiteY33" fmla="*/ 2192915 h 2388599"/>
                  <a:gd name="connsiteX34" fmla="*/ 560378 w 2054504"/>
                  <a:gd name="connsiteY34" fmla="*/ 2364365 h 2388599"/>
                  <a:gd name="connsiteX35" fmla="*/ 712778 w 2054504"/>
                  <a:gd name="connsiteY35" fmla="*/ 2383415 h 2388599"/>
                  <a:gd name="connsiteX0" fmla="*/ 709216 w 2054504"/>
                  <a:gd name="connsiteY0" fmla="*/ 2386512 h 2388599"/>
                  <a:gd name="connsiteX1" fmla="*/ 1420261 w 2054504"/>
                  <a:gd name="connsiteY1" fmla="*/ 2254246 h 2388599"/>
                  <a:gd name="connsiteX2" fmla="*/ 1684328 w 2054504"/>
                  <a:gd name="connsiteY2" fmla="*/ 1932565 h 2388599"/>
                  <a:gd name="connsiteX3" fmla="*/ 1785928 w 2054504"/>
                  <a:gd name="connsiteY3" fmla="*/ 1691265 h 2388599"/>
                  <a:gd name="connsiteX4" fmla="*/ 1951028 w 2054504"/>
                  <a:gd name="connsiteY4" fmla="*/ 1449965 h 2388599"/>
                  <a:gd name="connsiteX5" fmla="*/ 2052628 w 2054504"/>
                  <a:gd name="connsiteY5" fmla="*/ 1176915 h 2388599"/>
                  <a:gd name="connsiteX6" fmla="*/ 2008178 w 2054504"/>
                  <a:gd name="connsiteY6" fmla="*/ 1094365 h 2388599"/>
                  <a:gd name="connsiteX7" fmla="*/ 1900228 w 2054504"/>
                  <a:gd name="connsiteY7" fmla="*/ 1113415 h 2388599"/>
                  <a:gd name="connsiteX8" fmla="*/ 1677978 w 2054504"/>
                  <a:gd name="connsiteY8" fmla="*/ 1310265 h 2388599"/>
                  <a:gd name="connsiteX9" fmla="*/ 1493828 w 2054504"/>
                  <a:gd name="connsiteY9" fmla="*/ 1526165 h 2388599"/>
                  <a:gd name="connsiteX10" fmla="*/ 1430328 w 2054504"/>
                  <a:gd name="connsiteY10" fmla="*/ 1469015 h 2388599"/>
                  <a:gd name="connsiteX11" fmla="*/ 1436678 w 2054504"/>
                  <a:gd name="connsiteY11" fmla="*/ 249815 h 2388599"/>
                  <a:gd name="connsiteX12" fmla="*/ 1328728 w 2054504"/>
                  <a:gd name="connsiteY12" fmla="*/ 103765 h 2388599"/>
                  <a:gd name="connsiteX13" fmla="*/ 1208078 w 2054504"/>
                  <a:gd name="connsiteY13" fmla="*/ 224415 h 2388599"/>
                  <a:gd name="connsiteX14" fmla="*/ 1131878 w 2054504"/>
                  <a:gd name="connsiteY14" fmla="*/ 1043565 h 2388599"/>
                  <a:gd name="connsiteX15" fmla="*/ 1081078 w 2054504"/>
                  <a:gd name="connsiteY15" fmla="*/ 1081665 h 2388599"/>
                  <a:gd name="connsiteX16" fmla="*/ 1036628 w 2054504"/>
                  <a:gd name="connsiteY16" fmla="*/ 1030865 h 2388599"/>
                  <a:gd name="connsiteX17" fmla="*/ 1023928 w 2054504"/>
                  <a:gd name="connsiteY17" fmla="*/ 122815 h 2388599"/>
                  <a:gd name="connsiteX18" fmla="*/ 903278 w 2054504"/>
                  <a:gd name="connsiteY18" fmla="*/ 14865 h 2388599"/>
                  <a:gd name="connsiteX19" fmla="*/ 795328 w 2054504"/>
                  <a:gd name="connsiteY19" fmla="*/ 116465 h 2388599"/>
                  <a:gd name="connsiteX20" fmla="*/ 763578 w 2054504"/>
                  <a:gd name="connsiteY20" fmla="*/ 1049915 h 2388599"/>
                  <a:gd name="connsiteX21" fmla="*/ 731828 w 2054504"/>
                  <a:gd name="connsiteY21" fmla="*/ 1088015 h 2388599"/>
                  <a:gd name="connsiteX22" fmla="*/ 693728 w 2054504"/>
                  <a:gd name="connsiteY22" fmla="*/ 1024515 h 2388599"/>
                  <a:gd name="connsiteX23" fmla="*/ 554028 w 2054504"/>
                  <a:gd name="connsiteY23" fmla="*/ 237115 h 2388599"/>
                  <a:gd name="connsiteX24" fmla="*/ 452428 w 2054504"/>
                  <a:gd name="connsiteY24" fmla="*/ 135515 h 2388599"/>
                  <a:gd name="connsiteX25" fmla="*/ 344478 w 2054504"/>
                  <a:gd name="connsiteY25" fmla="*/ 275215 h 2388599"/>
                  <a:gd name="connsiteX26" fmla="*/ 458778 w 2054504"/>
                  <a:gd name="connsiteY26" fmla="*/ 1100715 h 2388599"/>
                  <a:gd name="connsiteX27" fmla="*/ 414328 w 2054504"/>
                  <a:gd name="connsiteY27" fmla="*/ 1183265 h 2388599"/>
                  <a:gd name="connsiteX28" fmla="*/ 363528 w 2054504"/>
                  <a:gd name="connsiteY28" fmla="*/ 1145165 h 2388599"/>
                  <a:gd name="connsiteX29" fmla="*/ 179378 w 2054504"/>
                  <a:gd name="connsiteY29" fmla="*/ 592715 h 2388599"/>
                  <a:gd name="connsiteX30" fmla="*/ 52378 w 2054504"/>
                  <a:gd name="connsiteY30" fmla="*/ 522865 h 2388599"/>
                  <a:gd name="connsiteX31" fmla="*/ 7928 w 2054504"/>
                  <a:gd name="connsiteY31" fmla="*/ 624465 h 2388599"/>
                  <a:gd name="connsiteX32" fmla="*/ 204778 w 2054504"/>
                  <a:gd name="connsiteY32" fmla="*/ 1367415 h 2388599"/>
                  <a:gd name="connsiteX33" fmla="*/ 344478 w 2054504"/>
                  <a:gd name="connsiteY33" fmla="*/ 2192915 h 2388599"/>
                  <a:gd name="connsiteX34" fmla="*/ 560378 w 2054504"/>
                  <a:gd name="connsiteY34" fmla="*/ 2364365 h 2388599"/>
                  <a:gd name="connsiteX35" fmla="*/ 712778 w 2054504"/>
                  <a:gd name="connsiteY35" fmla="*/ 2383415 h 2388599"/>
                  <a:gd name="connsiteX0" fmla="*/ 709216 w 2054504"/>
                  <a:gd name="connsiteY0" fmla="*/ 2386512 h 2388599"/>
                  <a:gd name="connsiteX1" fmla="*/ 1260427 w 2054504"/>
                  <a:gd name="connsiteY1" fmla="*/ 2328588 h 2388599"/>
                  <a:gd name="connsiteX2" fmla="*/ 1684328 w 2054504"/>
                  <a:gd name="connsiteY2" fmla="*/ 1932565 h 2388599"/>
                  <a:gd name="connsiteX3" fmla="*/ 1785928 w 2054504"/>
                  <a:gd name="connsiteY3" fmla="*/ 1691265 h 2388599"/>
                  <a:gd name="connsiteX4" fmla="*/ 1951028 w 2054504"/>
                  <a:gd name="connsiteY4" fmla="*/ 1449965 h 2388599"/>
                  <a:gd name="connsiteX5" fmla="*/ 2052628 w 2054504"/>
                  <a:gd name="connsiteY5" fmla="*/ 1176915 h 2388599"/>
                  <a:gd name="connsiteX6" fmla="*/ 2008178 w 2054504"/>
                  <a:gd name="connsiteY6" fmla="*/ 1094365 h 2388599"/>
                  <a:gd name="connsiteX7" fmla="*/ 1900228 w 2054504"/>
                  <a:gd name="connsiteY7" fmla="*/ 1113415 h 2388599"/>
                  <a:gd name="connsiteX8" fmla="*/ 1677978 w 2054504"/>
                  <a:gd name="connsiteY8" fmla="*/ 1310265 h 2388599"/>
                  <a:gd name="connsiteX9" fmla="*/ 1493828 w 2054504"/>
                  <a:gd name="connsiteY9" fmla="*/ 1526165 h 2388599"/>
                  <a:gd name="connsiteX10" fmla="*/ 1430328 w 2054504"/>
                  <a:gd name="connsiteY10" fmla="*/ 1469015 h 2388599"/>
                  <a:gd name="connsiteX11" fmla="*/ 1436678 w 2054504"/>
                  <a:gd name="connsiteY11" fmla="*/ 249815 h 2388599"/>
                  <a:gd name="connsiteX12" fmla="*/ 1328728 w 2054504"/>
                  <a:gd name="connsiteY12" fmla="*/ 103765 h 2388599"/>
                  <a:gd name="connsiteX13" fmla="*/ 1208078 w 2054504"/>
                  <a:gd name="connsiteY13" fmla="*/ 224415 h 2388599"/>
                  <a:gd name="connsiteX14" fmla="*/ 1131878 w 2054504"/>
                  <a:gd name="connsiteY14" fmla="*/ 1043565 h 2388599"/>
                  <a:gd name="connsiteX15" fmla="*/ 1081078 w 2054504"/>
                  <a:gd name="connsiteY15" fmla="*/ 1081665 h 2388599"/>
                  <a:gd name="connsiteX16" fmla="*/ 1036628 w 2054504"/>
                  <a:gd name="connsiteY16" fmla="*/ 1030865 h 2388599"/>
                  <a:gd name="connsiteX17" fmla="*/ 1023928 w 2054504"/>
                  <a:gd name="connsiteY17" fmla="*/ 122815 h 2388599"/>
                  <a:gd name="connsiteX18" fmla="*/ 903278 w 2054504"/>
                  <a:gd name="connsiteY18" fmla="*/ 14865 h 2388599"/>
                  <a:gd name="connsiteX19" fmla="*/ 795328 w 2054504"/>
                  <a:gd name="connsiteY19" fmla="*/ 116465 h 2388599"/>
                  <a:gd name="connsiteX20" fmla="*/ 763578 w 2054504"/>
                  <a:gd name="connsiteY20" fmla="*/ 1049915 h 2388599"/>
                  <a:gd name="connsiteX21" fmla="*/ 731828 w 2054504"/>
                  <a:gd name="connsiteY21" fmla="*/ 1088015 h 2388599"/>
                  <a:gd name="connsiteX22" fmla="*/ 693728 w 2054504"/>
                  <a:gd name="connsiteY22" fmla="*/ 1024515 h 2388599"/>
                  <a:gd name="connsiteX23" fmla="*/ 554028 w 2054504"/>
                  <a:gd name="connsiteY23" fmla="*/ 237115 h 2388599"/>
                  <a:gd name="connsiteX24" fmla="*/ 452428 w 2054504"/>
                  <a:gd name="connsiteY24" fmla="*/ 135515 h 2388599"/>
                  <a:gd name="connsiteX25" fmla="*/ 344478 w 2054504"/>
                  <a:gd name="connsiteY25" fmla="*/ 275215 h 2388599"/>
                  <a:gd name="connsiteX26" fmla="*/ 458778 w 2054504"/>
                  <a:gd name="connsiteY26" fmla="*/ 1100715 h 2388599"/>
                  <a:gd name="connsiteX27" fmla="*/ 414328 w 2054504"/>
                  <a:gd name="connsiteY27" fmla="*/ 1183265 h 2388599"/>
                  <a:gd name="connsiteX28" fmla="*/ 363528 w 2054504"/>
                  <a:gd name="connsiteY28" fmla="*/ 1145165 h 2388599"/>
                  <a:gd name="connsiteX29" fmla="*/ 179378 w 2054504"/>
                  <a:gd name="connsiteY29" fmla="*/ 592715 h 2388599"/>
                  <a:gd name="connsiteX30" fmla="*/ 52378 w 2054504"/>
                  <a:gd name="connsiteY30" fmla="*/ 522865 h 2388599"/>
                  <a:gd name="connsiteX31" fmla="*/ 7928 w 2054504"/>
                  <a:gd name="connsiteY31" fmla="*/ 624465 h 2388599"/>
                  <a:gd name="connsiteX32" fmla="*/ 204778 w 2054504"/>
                  <a:gd name="connsiteY32" fmla="*/ 1367415 h 2388599"/>
                  <a:gd name="connsiteX33" fmla="*/ 344478 w 2054504"/>
                  <a:gd name="connsiteY33" fmla="*/ 2192915 h 2388599"/>
                  <a:gd name="connsiteX34" fmla="*/ 560378 w 2054504"/>
                  <a:gd name="connsiteY34" fmla="*/ 2364365 h 2388599"/>
                  <a:gd name="connsiteX35" fmla="*/ 712778 w 2054504"/>
                  <a:gd name="connsiteY35" fmla="*/ 2383415 h 2388599"/>
                  <a:gd name="connsiteX0" fmla="*/ 709216 w 2054504"/>
                  <a:gd name="connsiteY0" fmla="*/ 2386512 h 2388599"/>
                  <a:gd name="connsiteX1" fmla="*/ 1260427 w 2054504"/>
                  <a:gd name="connsiteY1" fmla="*/ 2328588 h 2388599"/>
                  <a:gd name="connsiteX2" fmla="*/ 1684328 w 2054504"/>
                  <a:gd name="connsiteY2" fmla="*/ 1932565 h 2388599"/>
                  <a:gd name="connsiteX3" fmla="*/ 1785928 w 2054504"/>
                  <a:gd name="connsiteY3" fmla="*/ 1691265 h 2388599"/>
                  <a:gd name="connsiteX4" fmla="*/ 1951028 w 2054504"/>
                  <a:gd name="connsiteY4" fmla="*/ 1449965 h 2388599"/>
                  <a:gd name="connsiteX5" fmla="*/ 2052628 w 2054504"/>
                  <a:gd name="connsiteY5" fmla="*/ 1176915 h 2388599"/>
                  <a:gd name="connsiteX6" fmla="*/ 2008178 w 2054504"/>
                  <a:gd name="connsiteY6" fmla="*/ 1094365 h 2388599"/>
                  <a:gd name="connsiteX7" fmla="*/ 1900228 w 2054504"/>
                  <a:gd name="connsiteY7" fmla="*/ 1113415 h 2388599"/>
                  <a:gd name="connsiteX8" fmla="*/ 1677978 w 2054504"/>
                  <a:gd name="connsiteY8" fmla="*/ 1310265 h 2388599"/>
                  <a:gd name="connsiteX9" fmla="*/ 1493828 w 2054504"/>
                  <a:gd name="connsiteY9" fmla="*/ 1526165 h 2388599"/>
                  <a:gd name="connsiteX10" fmla="*/ 1430328 w 2054504"/>
                  <a:gd name="connsiteY10" fmla="*/ 1469015 h 2388599"/>
                  <a:gd name="connsiteX11" fmla="*/ 1436678 w 2054504"/>
                  <a:gd name="connsiteY11" fmla="*/ 249815 h 2388599"/>
                  <a:gd name="connsiteX12" fmla="*/ 1328728 w 2054504"/>
                  <a:gd name="connsiteY12" fmla="*/ 103765 h 2388599"/>
                  <a:gd name="connsiteX13" fmla="*/ 1208078 w 2054504"/>
                  <a:gd name="connsiteY13" fmla="*/ 224415 h 2388599"/>
                  <a:gd name="connsiteX14" fmla="*/ 1131878 w 2054504"/>
                  <a:gd name="connsiteY14" fmla="*/ 1043565 h 2388599"/>
                  <a:gd name="connsiteX15" fmla="*/ 1081078 w 2054504"/>
                  <a:gd name="connsiteY15" fmla="*/ 1081665 h 2388599"/>
                  <a:gd name="connsiteX16" fmla="*/ 1036628 w 2054504"/>
                  <a:gd name="connsiteY16" fmla="*/ 1030865 h 2388599"/>
                  <a:gd name="connsiteX17" fmla="*/ 1023928 w 2054504"/>
                  <a:gd name="connsiteY17" fmla="*/ 122815 h 2388599"/>
                  <a:gd name="connsiteX18" fmla="*/ 903278 w 2054504"/>
                  <a:gd name="connsiteY18" fmla="*/ 14865 h 2388599"/>
                  <a:gd name="connsiteX19" fmla="*/ 795328 w 2054504"/>
                  <a:gd name="connsiteY19" fmla="*/ 116465 h 2388599"/>
                  <a:gd name="connsiteX20" fmla="*/ 763578 w 2054504"/>
                  <a:gd name="connsiteY20" fmla="*/ 1049915 h 2388599"/>
                  <a:gd name="connsiteX21" fmla="*/ 731828 w 2054504"/>
                  <a:gd name="connsiteY21" fmla="*/ 1088015 h 2388599"/>
                  <a:gd name="connsiteX22" fmla="*/ 693728 w 2054504"/>
                  <a:gd name="connsiteY22" fmla="*/ 1024515 h 2388599"/>
                  <a:gd name="connsiteX23" fmla="*/ 554028 w 2054504"/>
                  <a:gd name="connsiteY23" fmla="*/ 237115 h 2388599"/>
                  <a:gd name="connsiteX24" fmla="*/ 452428 w 2054504"/>
                  <a:gd name="connsiteY24" fmla="*/ 135515 h 2388599"/>
                  <a:gd name="connsiteX25" fmla="*/ 344478 w 2054504"/>
                  <a:gd name="connsiteY25" fmla="*/ 275215 h 2388599"/>
                  <a:gd name="connsiteX26" fmla="*/ 458778 w 2054504"/>
                  <a:gd name="connsiteY26" fmla="*/ 1100715 h 2388599"/>
                  <a:gd name="connsiteX27" fmla="*/ 414328 w 2054504"/>
                  <a:gd name="connsiteY27" fmla="*/ 1183265 h 2388599"/>
                  <a:gd name="connsiteX28" fmla="*/ 363528 w 2054504"/>
                  <a:gd name="connsiteY28" fmla="*/ 1145165 h 2388599"/>
                  <a:gd name="connsiteX29" fmla="*/ 179378 w 2054504"/>
                  <a:gd name="connsiteY29" fmla="*/ 592715 h 2388599"/>
                  <a:gd name="connsiteX30" fmla="*/ 52378 w 2054504"/>
                  <a:gd name="connsiteY30" fmla="*/ 522865 h 2388599"/>
                  <a:gd name="connsiteX31" fmla="*/ 7928 w 2054504"/>
                  <a:gd name="connsiteY31" fmla="*/ 624465 h 2388599"/>
                  <a:gd name="connsiteX32" fmla="*/ 204778 w 2054504"/>
                  <a:gd name="connsiteY32" fmla="*/ 1367415 h 2388599"/>
                  <a:gd name="connsiteX33" fmla="*/ 344478 w 2054504"/>
                  <a:gd name="connsiteY33" fmla="*/ 2192915 h 2388599"/>
                  <a:gd name="connsiteX34" fmla="*/ 560378 w 2054504"/>
                  <a:gd name="connsiteY34" fmla="*/ 2364365 h 2388599"/>
                  <a:gd name="connsiteX35" fmla="*/ 712778 w 2054504"/>
                  <a:gd name="connsiteY35" fmla="*/ 2383415 h 2388599"/>
                  <a:gd name="connsiteX0" fmla="*/ 709216 w 2054504"/>
                  <a:gd name="connsiteY0" fmla="*/ 2386512 h 2388599"/>
                  <a:gd name="connsiteX1" fmla="*/ 963061 w 2054504"/>
                  <a:gd name="connsiteY1" fmla="*/ 2365759 h 2388599"/>
                  <a:gd name="connsiteX2" fmla="*/ 1260427 w 2054504"/>
                  <a:gd name="connsiteY2" fmla="*/ 2328588 h 2388599"/>
                  <a:gd name="connsiteX3" fmla="*/ 1684328 w 2054504"/>
                  <a:gd name="connsiteY3" fmla="*/ 1932565 h 2388599"/>
                  <a:gd name="connsiteX4" fmla="*/ 1785928 w 2054504"/>
                  <a:gd name="connsiteY4" fmla="*/ 1691265 h 2388599"/>
                  <a:gd name="connsiteX5" fmla="*/ 1951028 w 2054504"/>
                  <a:gd name="connsiteY5" fmla="*/ 1449965 h 2388599"/>
                  <a:gd name="connsiteX6" fmla="*/ 2052628 w 2054504"/>
                  <a:gd name="connsiteY6" fmla="*/ 1176915 h 2388599"/>
                  <a:gd name="connsiteX7" fmla="*/ 2008178 w 2054504"/>
                  <a:gd name="connsiteY7" fmla="*/ 1094365 h 2388599"/>
                  <a:gd name="connsiteX8" fmla="*/ 1900228 w 2054504"/>
                  <a:gd name="connsiteY8" fmla="*/ 1113415 h 2388599"/>
                  <a:gd name="connsiteX9" fmla="*/ 1677978 w 2054504"/>
                  <a:gd name="connsiteY9" fmla="*/ 1310265 h 2388599"/>
                  <a:gd name="connsiteX10" fmla="*/ 1493828 w 2054504"/>
                  <a:gd name="connsiteY10" fmla="*/ 1526165 h 2388599"/>
                  <a:gd name="connsiteX11" fmla="*/ 1430328 w 2054504"/>
                  <a:gd name="connsiteY11" fmla="*/ 1469015 h 2388599"/>
                  <a:gd name="connsiteX12" fmla="*/ 1436678 w 2054504"/>
                  <a:gd name="connsiteY12" fmla="*/ 249815 h 2388599"/>
                  <a:gd name="connsiteX13" fmla="*/ 1328728 w 2054504"/>
                  <a:gd name="connsiteY13" fmla="*/ 103765 h 2388599"/>
                  <a:gd name="connsiteX14" fmla="*/ 1208078 w 2054504"/>
                  <a:gd name="connsiteY14" fmla="*/ 224415 h 2388599"/>
                  <a:gd name="connsiteX15" fmla="*/ 1131878 w 2054504"/>
                  <a:gd name="connsiteY15" fmla="*/ 1043565 h 2388599"/>
                  <a:gd name="connsiteX16" fmla="*/ 1081078 w 2054504"/>
                  <a:gd name="connsiteY16" fmla="*/ 1081665 h 2388599"/>
                  <a:gd name="connsiteX17" fmla="*/ 1036628 w 2054504"/>
                  <a:gd name="connsiteY17" fmla="*/ 1030865 h 2388599"/>
                  <a:gd name="connsiteX18" fmla="*/ 1023928 w 2054504"/>
                  <a:gd name="connsiteY18" fmla="*/ 122815 h 2388599"/>
                  <a:gd name="connsiteX19" fmla="*/ 903278 w 2054504"/>
                  <a:gd name="connsiteY19" fmla="*/ 14865 h 2388599"/>
                  <a:gd name="connsiteX20" fmla="*/ 795328 w 2054504"/>
                  <a:gd name="connsiteY20" fmla="*/ 116465 h 2388599"/>
                  <a:gd name="connsiteX21" fmla="*/ 763578 w 2054504"/>
                  <a:gd name="connsiteY21" fmla="*/ 1049915 h 2388599"/>
                  <a:gd name="connsiteX22" fmla="*/ 731828 w 2054504"/>
                  <a:gd name="connsiteY22" fmla="*/ 1088015 h 2388599"/>
                  <a:gd name="connsiteX23" fmla="*/ 693728 w 2054504"/>
                  <a:gd name="connsiteY23" fmla="*/ 1024515 h 2388599"/>
                  <a:gd name="connsiteX24" fmla="*/ 554028 w 2054504"/>
                  <a:gd name="connsiteY24" fmla="*/ 237115 h 2388599"/>
                  <a:gd name="connsiteX25" fmla="*/ 452428 w 2054504"/>
                  <a:gd name="connsiteY25" fmla="*/ 135515 h 2388599"/>
                  <a:gd name="connsiteX26" fmla="*/ 344478 w 2054504"/>
                  <a:gd name="connsiteY26" fmla="*/ 275215 h 2388599"/>
                  <a:gd name="connsiteX27" fmla="*/ 458778 w 2054504"/>
                  <a:gd name="connsiteY27" fmla="*/ 1100715 h 2388599"/>
                  <a:gd name="connsiteX28" fmla="*/ 414328 w 2054504"/>
                  <a:gd name="connsiteY28" fmla="*/ 1183265 h 2388599"/>
                  <a:gd name="connsiteX29" fmla="*/ 363528 w 2054504"/>
                  <a:gd name="connsiteY29" fmla="*/ 1145165 h 2388599"/>
                  <a:gd name="connsiteX30" fmla="*/ 179378 w 2054504"/>
                  <a:gd name="connsiteY30" fmla="*/ 592715 h 2388599"/>
                  <a:gd name="connsiteX31" fmla="*/ 52378 w 2054504"/>
                  <a:gd name="connsiteY31" fmla="*/ 522865 h 2388599"/>
                  <a:gd name="connsiteX32" fmla="*/ 7928 w 2054504"/>
                  <a:gd name="connsiteY32" fmla="*/ 624465 h 2388599"/>
                  <a:gd name="connsiteX33" fmla="*/ 204778 w 2054504"/>
                  <a:gd name="connsiteY33" fmla="*/ 1367415 h 2388599"/>
                  <a:gd name="connsiteX34" fmla="*/ 344478 w 2054504"/>
                  <a:gd name="connsiteY34" fmla="*/ 2192915 h 2388599"/>
                  <a:gd name="connsiteX35" fmla="*/ 560378 w 2054504"/>
                  <a:gd name="connsiteY35" fmla="*/ 2364365 h 2388599"/>
                  <a:gd name="connsiteX36" fmla="*/ 712778 w 2054504"/>
                  <a:gd name="connsiteY36" fmla="*/ 2383415 h 2388599"/>
                  <a:gd name="connsiteX0" fmla="*/ 709216 w 2054504"/>
                  <a:gd name="connsiteY0" fmla="*/ 2386512 h 2388599"/>
                  <a:gd name="connsiteX1" fmla="*/ 963061 w 2054504"/>
                  <a:gd name="connsiteY1" fmla="*/ 2343456 h 2388599"/>
                  <a:gd name="connsiteX2" fmla="*/ 1260427 w 2054504"/>
                  <a:gd name="connsiteY2" fmla="*/ 2328588 h 2388599"/>
                  <a:gd name="connsiteX3" fmla="*/ 1684328 w 2054504"/>
                  <a:gd name="connsiteY3" fmla="*/ 1932565 h 2388599"/>
                  <a:gd name="connsiteX4" fmla="*/ 1785928 w 2054504"/>
                  <a:gd name="connsiteY4" fmla="*/ 1691265 h 2388599"/>
                  <a:gd name="connsiteX5" fmla="*/ 1951028 w 2054504"/>
                  <a:gd name="connsiteY5" fmla="*/ 1449965 h 2388599"/>
                  <a:gd name="connsiteX6" fmla="*/ 2052628 w 2054504"/>
                  <a:gd name="connsiteY6" fmla="*/ 1176915 h 2388599"/>
                  <a:gd name="connsiteX7" fmla="*/ 2008178 w 2054504"/>
                  <a:gd name="connsiteY7" fmla="*/ 1094365 h 2388599"/>
                  <a:gd name="connsiteX8" fmla="*/ 1900228 w 2054504"/>
                  <a:gd name="connsiteY8" fmla="*/ 1113415 h 2388599"/>
                  <a:gd name="connsiteX9" fmla="*/ 1677978 w 2054504"/>
                  <a:gd name="connsiteY9" fmla="*/ 1310265 h 2388599"/>
                  <a:gd name="connsiteX10" fmla="*/ 1493828 w 2054504"/>
                  <a:gd name="connsiteY10" fmla="*/ 1526165 h 2388599"/>
                  <a:gd name="connsiteX11" fmla="*/ 1430328 w 2054504"/>
                  <a:gd name="connsiteY11" fmla="*/ 1469015 h 2388599"/>
                  <a:gd name="connsiteX12" fmla="*/ 1436678 w 2054504"/>
                  <a:gd name="connsiteY12" fmla="*/ 249815 h 2388599"/>
                  <a:gd name="connsiteX13" fmla="*/ 1328728 w 2054504"/>
                  <a:gd name="connsiteY13" fmla="*/ 103765 h 2388599"/>
                  <a:gd name="connsiteX14" fmla="*/ 1208078 w 2054504"/>
                  <a:gd name="connsiteY14" fmla="*/ 224415 h 2388599"/>
                  <a:gd name="connsiteX15" fmla="*/ 1131878 w 2054504"/>
                  <a:gd name="connsiteY15" fmla="*/ 1043565 h 2388599"/>
                  <a:gd name="connsiteX16" fmla="*/ 1081078 w 2054504"/>
                  <a:gd name="connsiteY16" fmla="*/ 1081665 h 2388599"/>
                  <a:gd name="connsiteX17" fmla="*/ 1036628 w 2054504"/>
                  <a:gd name="connsiteY17" fmla="*/ 1030865 h 2388599"/>
                  <a:gd name="connsiteX18" fmla="*/ 1023928 w 2054504"/>
                  <a:gd name="connsiteY18" fmla="*/ 122815 h 2388599"/>
                  <a:gd name="connsiteX19" fmla="*/ 903278 w 2054504"/>
                  <a:gd name="connsiteY19" fmla="*/ 14865 h 2388599"/>
                  <a:gd name="connsiteX20" fmla="*/ 795328 w 2054504"/>
                  <a:gd name="connsiteY20" fmla="*/ 116465 h 2388599"/>
                  <a:gd name="connsiteX21" fmla="*/ 763578 w 2054504"/>
                  <a:gd name="connsiteY21" fmla="*/ 1049915 h 2388599"/>
                  <a:gd name="connsiteX22" fmla="*/ 731828 w 2054504"/>
                  <a:gd name="connsiteY22" fmla="*/ 1088015 h 2388599"/>
                  <a:gd name="connsiteX23" fmla="*/ 693728 w 2054504"/>
                  <a:gd name="connsiteY23" fmla="*/ 1024515 h 2388599"/>
                  <a:gd name="connsiteX24" fmla="*/ 554028 w 2054504"/>
                  <a:gd name="connsiteY24" fmla="*/ 237115 h 2388599"/>
                  <a:gd name="connsiteX25" fmla="*/ 452428 w 2054504"/>
                  <a:gd name="connsiteY25" fmla="*/ 135515 h 2388599"/>
                  <a:gd name="connsiteX26" fmla="*/ 344478 w 2054504"/>
                  <a:gd name="connsiteY26" fmla="*/ 275215 h 2388599"/>
                  <a:gd name="connsiteX27" fmla="*/ 458778 w 2054504"/>
                  <a:gd name="connsiteY27" fmla="*/ 1100715 h 2388599"/>
                  <a:gd name="connsiteX28" fmla="*/ 414328 w 2054504"/>
                  <a:gd name="connsiteY28" fmla="*/ 1183265 h 2388599"/>
                  <a:gd name="connsiteX29" fmla="*/ 363528 w 2054504"/>
                  <a:gd name="connsiteY29" fmla="*/ 1145165 h 2388599"/>
                  <a:gd name="connsiteX30" fmla="*/ 179378 w 2054504"/>
                  <a:gd name="connsiteY30" fmla="*/ 592715 h 2388599"/>
                  <a:gd name="connsiteX31" fmla="*/ 52378 w 2054504"/>
                  <a:gd name="connsiteY31" fmla="*/ 522865 h 2388599"/>
                  <a:gd name="connsiteX32" fmla="*/ 7928 w 2054504"/>
                  <a:gd name="connsiteY32" fmla="*/ 624465 h 2388599"/>
                  <a:gd name="connsiteX33" fmla="*/ 204778 w 2054504"/>
                  <a:gd name="connsiteY33" fmla="*/ 1367415 h 2388599"/>
                  <a:gd name="connsiteX34" fmla="*/ 344478 w 2054504"/>
                  <a:gd name="connsiteY34" fmla="*/ 2192915 h 2388599"/>
                  <a:gd name="connsiteX35" fmla="*/ 560378 w 2054504"/>
                  <a:gd name="connsiteY35" fmla="*/ 2364365 h 2388599"/>
                  <a:gd name="connsiteX36" fmla="*/ 712778 w 2054504"/>
                  <a:gd name="connsiteY36" fmla="*/ 2383415 h 2388599"/>
                  <a:gd name="connsiteX0" fmla="*/ 709216 w 2054504"/>
                  <a:gd name="connsiteY0" fmla="*/ 2386512 h 2388599"/>
                  <a:gd name="connsiteX1" fmla="*/ 963061 w 2054504"/>
                  <a:gd name="connsiteY1" fmla="*/ 2343456 h 2388599"/>
                  <a:gd name="connsiteX2" fmla="*/ 1305032 w 2054504"/>
                  <a:gd name="connsiteY2" fmla="*/ 2317437 h 2388599"/>
                  <a:gd name="connsiteX3" fmla="*/ 1684328 w 2054504"/>
                  <a:gd name="connsiteY3" fmla="*/ 1932565 h 2388599"/>
                  <a:gd name="connsiteX4" fmla="*/ 1785928 w 2054504"/>
                  <a:gd name="connsiteY4" fmla="*/ 1691265 h 2388599"/>
                  <a:gd name="connsiteX5" fmla="*/ 1951028 w 2054504"/>
                  <a:gd name="connsiteY5" fmla="*/ 1449965 h 2388599"/>
                  <a:gd name="connsiteX6" fmla="*/ 2052628 w 2054504"/>
                  <a:gd name="connsiteY6" fmla="*/ 1176915 h 2388599"/>
                  <a:gd name="connsiteX7" fmla="*/ 2008178 w 2054504"/>
                  <a:gd name="connsiteY7" fmla="*/ 1094365 h 2388599"/>
                  <a:gd name="connsiteX8" fmla="*/ 1900228 w 2054504"/>
                  <a:gd name="connsiteY8" fmla="*/ 1113415 h 2388599"/>
                  <a:gd name="connsiteX9" fmla="*/ 1677978 w 2054504"/>
                  <a:gd name="connsiteY9" fmla="*/ 1310265 h 2388599"/>
                  <a:gd name="connsiteX10" fmla="*/ 1493828 w 2054504"/>
                  <a:gd name="connsiteY10" fmla="*/ 1526165 h 2388599"/>
                  <a:gd name="connsiteX11" fmla="*/ 1430328 w 2054504"/>
                  <a:gd name="connsiteY11" fmla="*/ 1469015 h 2388599"/>
                  <a:gd name="connsiteX12" fmla="*/ 1436678 w 2054504"/>
                  <a:gd name="connsiteY12" fmla="*/ 249815 h 2388599"/>
                  <a:gd name="connsiteX13" fmla="*/ 1328728 w 2054504"/>
                  <a:gd name="connsiteY13" fmla="*/ 103765 h 2388599"/>
                  <a:gd name="connsiteX14" fmla="*/ 1208078 w 2054504"/>
                  <a:gd name="connsiteY14" fmla="*/ 224415 h 2388599"/>
                  <a:gd name="connsiteX15" fmla="*/ 1131878 w 2054504"/>
                  <a:gd name="connsiteY15" fmla="*/ 1043565 h 2388599"/>
                  <a:gd name="connsiteX16" fmla="*/ 1081078 w 2054504"/>
                  <a:gd name="connsiteY16" fmla="*/ 1081665 h 2388599"/>
                  <a:gd name="connsiteX17" fmla="*/ 1036628 w 2054504"/>
                  <a:gd name="connsiteY17" fmla="*/ 1030865 h 2388599"/>
                  <a:gd name="connsiteX18" fmla="*/ 1023928 w 2054504"/>
                  <a:gd name="connsiteY18" fmla="*/ 122815 h 2388599"/>
                  <a:gd name="connsiteX19" fmla="*/ 903278 w 2054504"/>
                  <a:gd name="connsiteY19" fmla="*/ 14865 h 2388599"/>
                  <a:gd name="connsiteX20" fmla="*/ 795328 w 2054504"/>
                  <a:gd name="connsiteY20" fmla="*/ 116465 h 2388599"/>
                  <a:gd name="connsiteX21" fmla="*/ 763578 w 2054504"/>
                  <a:gd name="connsiteY21" fmla="*/ 1049915 h 2388599"/>
                  <a:gd name="connsiteX22" fmla="*/ 731828 w 2054504"/>
                  <a:gd name="connsiteY22" fmla="*/ 1088015 h 2388599"/>
                  <a:gd name="connsiteX23" fmla="*/ 693728 w 2054504"/>
                  <a:gd name="connsiteY23" fmla="*/ 1024515 h 2388599"/>
                  <a:gd name="connsiteX24" fmla="*/ 554028 w 2054504"/>
                  <a:gd name="connsiteY24" fmla="*/ 237115 h 2388599"/>
                  <a:gd name="connsiteX25" fmla="*/ 452428 w 2054504"/>
                  <a:gd name="connsiteY25" fmla="*/ 135515 h 2388599"/>
                  <a:gd name="connsiteX26" fmla="*/ 344478 w 2054504"/>
                  <a:gd name="connsiteY26" fmla="*/ 275215 h 2388599"/>
                  <a:gd name="connsiteX27" fmla="*/ 458778 w 2054504"/>
                  <a:gd name="connsiteY27" fmla="*/ 1100715 h 2388599"/>
                  <a:gd name="connsiteX28" fmla="*/ 414328 w 2054504"/>
                  <a:gd name="connsiteY28" fmla="*/ 1183265 h 2388599"/>
                  <a:gd name="connsiteX29" fmla="*/ 363528 w 2054504"/>
                  <a:gd name="connsiteY29" fmla="*/ 1145165 h 2388599"/>
                  <a:gd name="connsiteX30" fmla="*/ 179378 w 2054504"/>
                  <a:gd name="connsiteY30" fmla="*/ 592715 h 2388599"/>
                  <a:gd name="connsiteX31" fmla="*/ 52378 w 2054504"/>
                  <a:gd name="connsiteY31" fmla="*/ 522865 h 2388599"/>
                  <a:gd name="connsiteX32" fmla="*/ 7928 w 2054504"/>
                  <a:gd name="connsiteY32" fmla="*/ 624465 h 2388599"/>
                  <a:gd name="connsiteX33" fmla="*/ 204778 w 2054504"/>
                  <a:gd name="connsiteY33" fmla="*/ 1367415 h 2388599"/>
                  <a:gd name="connsiteX34" fmla="*/ 344478 w 2054504"/>
                  <a:gd name="connsiteY34" fmla="*/ 2192915 h 2388599"/>
                  <a:gd name="connsiteX35" fmla="*/ 560378 w 2054504"/>
                  <a:gd name="connsiteY35" fmla="*/ 2364365 h 2388599"/>
                  <a:gd name="connsiteX36" fmla="*/ 712778 w 2054504"/>
                  <a:gd name="connsiteY36" fmla="*/ 2383415 h 2388599"/>
                  <a:gd name="connsiteX0" fmla="*/ 709216 w 2054504"/>
                  <a:gd name="connsiteY0" fmla="*/ 2386512 h 2388599"/>
                  <a:gd name="connsiteX1" fmla="*/ 963061 w 2054504"/>
                  <a:gd name="connsiteY1" fmla="*/ 2343456 h 2388599"/>
                  <a:gd name="connsiteX2" fmla="*/ 1305032 w 2054504"/>
                  <a:gd name="connsiteY2" fmla="*/ 2317437 h 2388599"/>
                  <a:gd name="connsiteX3" fmla="*/ 1684328 w 2054504"/>
                  <a:gd name="connsiteY3" fmla="*/ 1932565 h 2388599"/>
                  <a:gd name="connsiteX4" fmla="*/ 1785928 w 2054504"/>
                  <a:gd name="connsiteY4" fmla="*/ 1691265 h 2388599"/>
                  <a:gd name="connsiteX5" fmla="*/ 1951028 w 2054504"/>
                  <a:gd name="connsiteY5" fmla="*/ 1449965 h 2388599"/>
                  <a:gd name="connsiteX6" fmla="*/ 2052628 w 2054504"/>
                  <a:gd name="connsiteY6" fmla="*/ 1176915 h 2388599"/>
                  <a:gd name="connsiteX7" fmla="*/ 2008178 w 2054504"/>
                  <a:gd name="connsiteY7" fmla="*/ 1094365 h 2388599"/>
                  <a:gd name="connsiteX8" fmla="*/ 1900228 w 2054504"/>
                  <a:gd name="connsiteY8" fmla="*/ 1113415 h 2388599"/>
                  <a:gd name="connsiteX9" fmla="*/ 1677978 w 2054504"/>
                  <a:gd name="connsiteY9" fmla="*/ 1310265 h 2388599"/>
                  <a:gd name="connsiteX10" fmla="*/ 1493828 w 2054504"/>
                  <a:gd name="connsiteY10" fmla="*/ 1526165 h 2388599"/>
                  <a:gd name="connsiteX11" fmla="*/ 1430328 w 2054504"/>
                  <a:gd name="connsiteY11" fmla="*/ 1469015 h 2388599"/>
                  <a:gd name="connsiteX12" fmla="*/ 1436678 w 2054504"/>
                  <a:gd name="connsiteY12" fmla="*/ 249815 h 2388599"/>
                  <a:gd name="connsiteX13" fmla="*/ 1328728 w 2054504"/>
                  <a:gd name="connsiteY13" fmla="*/ 103765 h 2388599"/>
                  <a:gd name="connsiteX14" fmla="*/ 1208078 w 2054504"/>
                  <a:gd name="connsiteY14" fmla="*/ 224415 h 2388599"/>
                  <a:gd name="connsiteX15" fmla="*/ 1131878 w 2054504"/>
                  <a:gd name="connsiteY15" fmla="*/ 1043565 h 2388599"/>
                  <a:gd name="connsiteX16" fmla="*/ 1081078 w 2054504"/>
                  <a:gd name="connsiteY16" fmla="*/ 1081665 h 2388599"/>
                  <a:gd name="connsiteX17" fmla="*/ 1036628 w 2054504"/>
                  <a:gd name="connsiteY17" fmla="*/ 1030865 h 2388599"/>
                  <a:gd name="connsiteX18" fmla="*/ 1023928 w 2054504"/>
                  <a:gd name="connsiteY18" fmla="*/ 122815 h 2388599"/>
                  <a:gd name="connsiteX19" fmla="*/ 903278 w 2054504"/>
                  <a:gd name="connsiteY19" fmla="*/ 14865 h 2388599"/>
                  <a:gd name="connsiteX20" fmla="*/ 795328 w 2054504"/>
                  <a:gd name="connsiteY20" fmla="*/ 116465 h 2388599"/>
                  <a:gd name="connsiteX21" fmla="*/ 763578 w 2054504"/>
                  <a:gd name="connsiteY21" fmla="*/ 1049915 h 2388599"/>
                  <a:gd name="connsiteX22" fmla="*/ 731828 w 2054504"/>
                  <a:gd name="connsiteY22" fmla="*/ 1088015 h 2388599"/>
                  <a:gd name="connsiteX23" fmla="*/ 693728 w 2054504"/>
                  <a:gd name="connsiteY23" fmla="*/ 1024515 h 2388599"/>
                  <a:gd name="connsiteX24" fmla="*/ 554028 w 2054504"/>
                  <a:gd name="connsiteY24" fmla="*/ 237115 h 2388599"/>
                  <a:gd name="connsiteX25" fmla="*/ 452428 w 2054504"/>
                  <a:gd name="connsiteY25" fmla="*/ 135515 h 2388599"/>
                  <a:gd name="connsiteX26" fmla="*/ 344478 w 2054504"/>
                  <a:gd name="connsiteY26" fmla="*/ 275215 h 2388599"/>
                  <a:gd name="connsiteX27" fmla="*/ 458778 w 2054504"/>
                  <a:gd name="connsiteY27" fmla="*/ 1100715 h 2388599"/>
                  <a:gd name="connsiteX28" fmla="*/ 414328 w 2054504"/>
                  <a:gd name="connsiteY28" fmla="*/ 1183265 h 2388599"/>
                  <a:gd name="connsiteX29" fmla="*/ 363528 w 2054504"/>
                  <a:gd name="connsiteY29" fmla="*/ 1145165 h 2388599"/>
                  <a:gd name="connsiteX30" fmla="*/ 179378 w 2054504"/>
                  <a:gd name="connsiteY30" fmla="*/ 592715 h 2388599"/>
                  <a:gd name="connsiteX31" fmla="*/ 52378 w 2054504"/>
                  <a:gd name="connsiteY31" fmla="*/ 522865 h 2388599"/>
                  <a:gd name="connsiteX32" fmla="*/ 7928 w 2054504"/>
                  <a:gd name="connsiteY32" fmla="*/ 624465 h 2388599"/>
                  <a:gd name="connsiteX33" fmla="*/ 204778 w 2054504"/>
                  <a:gd name="connsiteY33" fmla="*/ 1367415 h 2388599"/>
                  <a:gd name="connsiteX34" fmla="*/ 344478 w 2054504"/>
                  <a:gd name="connsiteY34" fmla="*/ 2192915 h 2388599"/>
                  <a:gd name="connsiteX35" fmla="*/ 560378 w 2054504"/>
                  <a:gd name="connsiteY35" fmla="*/ 2364365 h 2388599"/>
                  <a:gd name="connsiteX36" fmla="*/ 712778 w 2054504"/>
                  <a:gd name="connsiteY36" fmla="*/ 2383415 h 2388599"/>
                  <a:gd name="connsiteX0" fmla="*/ 709216 w 2054504"/>
                  <a:gd name="connsiteY0" fmla="*/ 2386512 h 2388599"/>
                  <a:gd name="connsiteX1" fmla="*/ 963061 w 2054504"/>
                  <a:gd name="connsiteY1" fmla="*/ 2343456 h 2388599"/>
                  <a:gd name="connsiteX2" fmla="*/ 1305032 w 2054504"/>
                  <a:gd name="connsiteY2" fmla="*/ 2317437 h 2388599"/>
                  <a:gd name="connsiteX3" fmla="*/ 1654592 w 2054504"/>
                  <a:gd name="connsiteY3" fmla="*/ 1928848 h 2388599"/>
                  <a:gd name="connsiteX4" fmla="*/ 1785928 w 2054504"/>
                  <a:gd name="connsiteY4" fmla="*/ 1691265 h 2388599"/>
                  <a:gd name="connsiteX5" fmla="*/ 1951028 w 2054504"/>
                  <a:gd name="connsiteY5" fmla="*/ 1449965 h 2388599"/>
                  <a:gd name="connsiteX6" fmla="*/ 2052628 w 2054504"/>
                  <a:gd name="connsiteY6" fmla="*/ 1176915 h 2388599"/>
                  <a:gd name="connsiteX7" fmla="*/ 2008178 w 2054504"/>
                  <a:gd name="connsiteY7" fmla="*/ 1094365 h 2388599"/>
                  <a:gd name="connsiteX8" fmla="*/ 1900228 w 2054504"/>
                  <a:gd name="connsiteY8" fmla="*/ 1113415 h 2388599"/>
                  <a:gd name="connsiteX9" fmla="*/ 1677978 w 2054504"/>
                  <a:gd name="connsiteY9" fmla="*/ 1310265 h 2388599"/>
                  <a:gd name="connsiteX10" fmla="*/ 1493828 w 2054504"/>
                  <a:gd name="connsiteY10" fmla="*/ 1526165 h 2388599"/>
                  <a:gd name="connsiteX11" fmla="*/ 1430328 w 2054504"/>
                  <a:gd name="connsiteY11" fmla="*/ 1469015 h 2388599"/>
                  <a:gd name="connsiteX12" fmla="*/ 1436678 w 2054504"/>
                  <a:gd name="connsiteY12" fmla="*/ 249815 h 2388599"/>
                  <a:gd name="connsiteX13" fmla="*/ 1328728 w 2054504"/>
                  <a:gd name="connsiteY13" fmla="*/ 103765 h 2388599"/>
                  <a:gd name="connsiteX14" fmla="*/ 1208078 w 2054504"/>
                  <a:gd name="connsiteY14" fmla="*/ 224415 h 2388599"/>
                  <a:gd name="connsiteX15" fmla="*/ 1131878 w 2054504"/>
                  <a:gd name="connsiteY15" fmla="*/ 1043565 h 2388599"/>
                  <a:gd name="connsiteX16" fmla="*/ 1081078 w 2054504"/>
                  <a:gd name="connsiteY16" fmla="*/ 1081665 h 2388599"/>
                  <a:gd name="connsiteX17" fmla="*/ 1036628 w 2054504"/>
                  <a:gd name="connsiteY17" fmla="*/ 1030865 h 2388599"/>
                  <a:gd name="connsiteX18" fmla="*/ 1023928 w 2054504"/>
                  <a:gd name="connsiteY18" fmla="*/ 122815 h 2388599"/>
                  <a:gd name="connsiteX19" fmla="*/ 903278 w 2054504"/>
                  <a:gd name="connsiteY19" fmla="*/ 14865 h 2388599"/>
                  <a:gd name="connsiteX20" fmla="*/ 795328 w 2054504"/>
                  <a:gd name="connsiteY20" fmla="*/ 116465 h 2388599"/>
                  <a:gd name="connsiteX21" fmla="*/ 763578 w 2054504"/>
                  <a:gd name="connsiteY21" fmla="*/ 1049915 h 2388599"/>
                  <a:gd name="connsiteX22" fmla="*/ 731828 w 2054504"/>
                  <a:gd name="connsiteY22" fmla="*/ 1088015 h 2388599"/>
                  <a:gd name="connsiteX23" fmla="*/ 693728 w 2054504"/>
                  <a:gd name="connsiteY23" fmla="*/ 1024515 h 2388599"/>
                  <a:gd name="connsiteX24" fmla="*/ 554028 w 2054504"/>
                  <a:gd name="connsiteY24" fmla="*/ 237115 h 2388599"/>
                  <a:gd name="connsiteX25" fmla="*/ 452428 w 2054504"/>
                  <a:gd name="connsiteY25" fmla="*/ 135515 h 2388599"/>
                  <a:gd name="connsiteX26" fmla="*/ 344478 w 2054504"/>
                  <a:gd name="connsiteY26" fmla="*/ 275215 h 2388599"/>
                  <a:gd name="connsiteX27" fmla="*/ 458778 w 2054504"/>
                  <a:gd name="connsiteY27" fmla="*/ 1100715 h 2388599"/>
                  <a:gd name="connsiteX28" fmla="*/ 414328 w 2054504"/>
                  <a:gd name="connsiteY28" fmla="*/ 1183265 h 2388599"/>
                  <a:gd name="connsiteX29" fmla="*/ 363528 w 2054504"/>
                  <a:gd name="connsiteY29" fmla="*/ 1145165 h 2388599"/>
                  <a:gd name="connsiteX30" fmla="*/ 179378 w 2054504"/>
                  <a:gd name="connsiteY30" fmla="*/ 592715 h 2388599"/>
                  <a:gd name="connsiteX31" fmla="*/ 52378 w 2054504"/>
                  <a:gd name="connsiteY31" fmla="*/ 522865 h 2388599"/>
                  <a:gd name="connsiteX32" fmla="*/ 7928 w 2054504"/>
                  <a:gd name="connsiteY32" fmla="*/ 624465 h 2388599"/>
                  <a:gd name="connsiteX33" fmla="*/ 204778 w 2054504"/>
                  <a:gd name="connsiteY33" fmla="*/ 1367415 h 2388599"/>
                  <a:gd name="connsiteX34" fmla="*/ 344478 w 2054504"/>
                  <a:gd name="connsiteY34" fmla="*/ 2192915 h 2388599"/>
                  <a:gd name="connsiteX35" fmla="*/ 560378 w 2054504"/>
                  <a:gd name="connsiteY35" fmla="*/ 2364365 h 2388599"/>
                  <a:gd name="connsiteX36" fmla="*/ 712778 w 2054504"/>
                  <a:gd name="connsiteY36" fmla="*/ 2383415 h 2388599"/>
                  <a:gd name="connsiteX0" fmla="*/ 709216 w 2054504"/>
                  <a:gd name="connsiteY0" fmla="*/ 2386512 h 2388599"/>
                  <a:gd name="connsiteX1" fmla="*/ 963061 w 2054504"/>
                  <a:gd name="connsiteY1" fmla="*/ 2343456 h 2388599"/>
                  <a:gd name="connsiteX2" fmla="*/ 1305032 w 2054504"/>
                  <a:gd name="connsiteY2" fmla="*/ 2317437 h 2388599"/>
                  <a:gd name="connsiteX3" fmla="*/ 1654592 w 2054504"/>
                  <a:gd name="connsiteY3" fmla="*/ 1928848 h 2388599"/>
                  <a:gd name="connsiteX4" fmla="*/ 1785928 w 2054504"/>
                  <a:gd name="connsiteY4" fmla="*/ 1691265 h 2388599"/>
                  <a:gd name="connsiteX5" fmla="*/ 1951028 w 2054504"/>
                  <a:gd name="connsiteY5" fmla="*/ 1449965 h 2388599"/>
                  <a:gd name="connsiteX6" fmla="*/ 2052628 w 2054504"/>
                  <a:gd name="connsiteY6" fmla="*/ 1176915 h 2388599"/>
                  <a:gd name="connsiteX7" fmla="*/ 2008178 w 2054504"/>
                  <a:gd name="connsiteY7" fmla="*/ 1094365 h 2388599"/>
                  <a:gd name="connsiteX8" fmla="*/ 1900228 w 2054504"/>
                  <a:gd name="connsiteY8" fmla="*/ 1113415 h 2388599"/>
                  <a:gd name="connsiteX9" fmla="*/ 1677978 w 2054504"/>
                  <a:gd name="connsiteY9" fmla="*/ 1310265 h 2388599"/>
                  <a:gd name="connsiteX10" fmla="*/ 1493828 w 2054504"/>
                  <a:gd name="connsiteY10" fmla="*/ 1526165 h 2388599"/>
                  <a:gd name="connsiteX11" fmla="*/ 1430328 w 2054504"/>
                  <a:gd name="connsiteY11" fmla="*/ 1469015 h 2388599"/>
                  <a:gd name="connsiteX12" fmla="*/ 1436678 w 2054504"/>
                  <a:gd name="connsiteY12" fmla="*/ 249815 h 2388599"/>
                  <a:gd name="connsiteX13" fmla="*/ 1328728 w 2054504"/>
                  <a:gd name="connsiteY13" fmla="*/ 103765 h 2388599"/>
                  <a:gd name="connsiteX14" fmla="*/ 1208078 w 2054504"/>
                  <a:gd name="connsiteY14" fmla="*/ 224415 h 2388599"/>
                  <a:gd name="connsiteX15" fmla="*/ 1131878 w 2054504"/>
                  <a:gd name="connsiteY15" fmla="*/ 1043565 h 2388599"/>
                  <a:gd name="connsiteX16" fmla="*/ 1081078 w 2054504"/>
                  <a:gd name="connsiteY16" fmla="*/ 1081665 h 2388599"/>
                  <a:gd name="connsiteX17" fmla="*/ 1036628 w 2054504"/>
                  <a:gd name="connsiteY17" fmla="*/ 1030865 h 2388599"/>
                  <a:gd name="connsiteX18" fmla="*/ 1023928 w 2054504"/>
                  <a:gd name="connsiteY18" fmla="*/ 122815 h 2388599"/>
                  <a:gd name="connsiteX19" fmla="*/ 903278 w 2054504"/>
                  <a:gd name="connsiteY19" fmla="*/ 14865 h 2388599"/>
                  <a:gd name="connsiteX20" fmla="*/ 795328 w 2054504"/>
                  <a:gd name="connsiteY20" fmla="*/ 116465 h 2388599"/>
                  <a:gd name="connsiteX21" fmla="*/ 763578 w 2054504"/>
                  <a:gd name="connsiteY21" fmla="*/ 1049915 h 2388599"/>
                  <a:gd name="connsiteX22" fmla="*/ 731828 w 2054504"/>
                  <a:gd name="connsiteY22" fmla="*/ 1088015 h 2388599"/>
                  <a:gd name="connsiteX23" fmla="*/ 693728 w 2054504"/>
                  <a:gd name="connsiteY23" fmla="*/ 1024515 h 2388599"/>
                  <a:gd name="connsiteX24" fmla="*/ 554028 w 2054504"/>
                  <a:gd name="connsiteY24" fmla="*/ 237115 h 2388599"/>
                  <a:gd name="connsiteX25" fmla="*/ 452428 w 2054504"/>
                  <a:gd name="connsiteY25" fmla="*/ 135515 h 2388599"/>
                  <a:gd name="connsiteX26" fmla="*/ 344478 w 2054504"/>
                  <a:gd name="connsiteY26" fmla="*/ 275215 h 2388599"/>
                  <a:gd name="connsiteX27" fmla="*/ 458778 w 2054504"/>
                  <a:gd name="connsiteY27" fmla="*/ 1100715 h 2388599"/>
                  <a:gd name="connsiteX28" fmla="*/ 414328 w 2054504"/>
                  <a:gd name="connsiteY28" fmla="*/ 1183265 h 2388599"/>
                  <a:gd name="connsiteX29" fmla="*/ 363528 w 2054504"/>
                  <a:gd name="connsiteY29" fmla="*/ 1145165 h 2388599"/>
                  <a:gd name="connsiteX30" fmla="*/ 179378 w 2054504"/>
                  <a:gd name="connsiteY30" fmla="*/ 592715 h 2388599"/>
                  <a:gd name="connsiteX31" fmla="*/ 52378 w 2054504"/>
                  <a:gd name="connsiteY31" fmla="*/ 522865 h 2388599"/>
                  <a:gd name="connsiteX32" fmla="*/ 7928 w 2054504"/>
                  <a:gd name="connsiteY32" fmla="*/ 624465 h 2388599"/>
                  <a:gd name="connsiteX33" fmla="*/ 204778 w 2054504"/>
                  <a:gd name="connsiteY33" fmla="*/ 1367415 h 2388599"/>
                  <a:gd name="connsiteX34" fmla="*/ 344478 w 2054504"/>
                  <a:gd name="connsiteY34" fmla="*/ 2192915 h 2388599"/>
                  <a:gd name="connsiteX35" fmla="*/ 560378 w 2054504"/>
                  <a:gd name="connsiteY35" fmla="*/ 2364365 h 2388599"/>
                  <a:gd name="connsiteX36" fmla="*/ 712778 w 2054504"/>
                  <a:gd name="connsiteY36" fmla="*/ 2383415 h 2388599"/>
                  <a:gd name="connsiteX0" fmla="*/ 709216 w 2054809"/>
                  <a:gd name="connsiteY0" fmla="*/ 2386512 h 2388599"/>
                  <a:gd name="connsiteX1" fmla="*/ 963061 w 2054809"/>
                  <a:gd name="connsiteY1" fmla="*/ 2343456 h 2388599"/>
                  <a:gd name="connsiteX2" fmla="*/ 1305032 w 2054809"/>
                  <a:gd name="connsiteY2" fmla="*/ 2317437 h 2388599"/>
                  <a:gd name="connsiteX3" fmla="*/ 1654592 w 2054809"/>
                  <a:gd name="connsiteY3" fmla="*/ 1928848 h 2388599"/>
                  <a:gd name="connsiteX4" fmla="*/ 1785928 w 2054809"/>
                  <a:gd name="connsiteY4" fmla="*/ 1691265 h 2388599"/>
                  <a:gd name="connsiteX5" fmla="*/ 1951028 w 2054809"/>
                  <a:gd name="connsiteY5" fmla="*/ 1449965 h 2388599"/>
                  <a:gd name="connsiteX6" fmla="*/ 2052628 w 2054809"/>
                  <a:gd name="connsiteY6" fmla="*/ 1176915 h 2388599"/>
                  <a:gd name="connsiteX7" fmla="*/ 2008178 w 2054809"/>
                  <a:gd name="connsiteY7" fmla="*/ 1094365 h 2388599"/>
                  <a:gd name="connsiteX8" fmla="*/ 1866310 w 2054809"/>
                  <a:gd name="connsiteY8" fmla="*/ 1105671 h 2388599"/>
                  <a:gd name="connsiteX9" fmla="*/ 1900228 w 2054809"/>
                  <a:gd name="connsiteY9" fmla="*/ 1113415 h 2388599"/>
                  <a:gd name="connsiteX10" fmla="*/ 1677978 w 2054809"/>
                  <a:gd name="connsiteY10" fmla="*/ 1310265 h 2388599"/>
                  <a:gd name="connsiteX11" fmla="*/ 1493828 w 2054809"/>
                  <a:gd name="connsiteY11" fmla="*/ 1526165 h 2388599"/>
                  <a:gd name="connsiteX12" fmla="*/ 1430328 w 2054809"/>
                  <a:gd name="connsiteY12" fmla="*/ 1469015 h 2388599"/>
                  <a:gd name="connsiteX13" fmla="*/ 1436678 w 2054809"/>
                  <a:gd name="connsiteY13" fmla="*/ 249815 h 2388599"/>
                  <a:gd name="connsiteX14" fmla="*/ 1328728 w 2054809"/>
                  <a:gd name="connsiteY14" fmla="*/ 103765 h 2388599"/>
                  <a:gd name="connsiteX15" fmla="*/ 1208078 w 2054809"/>
                  <a:gd name="connsiteY15" fmla="*/ 224415 h 2388599"/>
                  <a:gd name="connsiteX16" fmla="*/ 1131878 w 2054809"/>
                  <a:gd name="connsiteY16" fmla="*/ 1043565 h 2388599"/>
                  <a:gd name="connsiteX17" fmla="*/ 1081078 w 2054809"/>
                  <a:gd name="connsiteY17" fmla="*/ 1081665 h 2388599"/>
                  <a:gd name="connsiteX18" fmla="*/ 1036628 w 2054809"/>
                  <a:gd name="connsiteY18" fmla="*/ 1030865 h 2388599"/>
                  <a:gd name="connsiteX19" fmla="*/ 1023928 w 2054809"/>
                  <a:gd name="connsiteY19" fmla="*/ 122815 h 2388599"/>
                  <a:gd name="connsiteX20" fmla="*/ 903278 w 2054809"/>
                  <a:gd name="connsiteY20" fmla="*/ 14865 h 2388599"/>
                  <a:gd name="connsiteX21" fmla="*/ 795328 w 2054809"/>
                  <a:gd name="connsiteY21" fmla="*/ 116465 h 2388599"/>
                  <a:gd name="connsiteX22" fmla="*/ 763578 w 2054809"/>
                  <a:gd name="connsiteY22" fmla="*/ 1049915 h 2388599"/>
                  <a:gd name="connsiteX23" fmla="*/ 731828 w 2054809"/>
                  <a:gd name="connsiteY23" fmla="*/ 1088015 h 2388599"/>
                  <a:gd name="connsiteX24" fmla="*/ 693728 w 2054809"/>
                  <a:gd name="connsiteY24" fmla="*/ 1024515 h 2388599"/>
                  <a:gd name="connsiteX25" fmla="*/ 554028 w 2054809"/>
                  <a:gd name="connsiteY25" fmla="*/ 237115 h 2388599"/>
                  <a:gd name="connsiteX26" fmla="*/ 452428 w 2054809"/>
                  <a:gd name="connsiteY26" fmla="*/ 135515 h 2388599"/>
                  <a:gd name="connsiteX27" fmla="*/ 344478 w 2054809"/>
                  <a:gd name="connsiteY27" fmla="*/ 275215 h 2388599"/>
                  <a:gd name="connsiteX28" fmla="*/ 458778 w 2054809"/>
                  <a:gd name="connsiteY28" fmla="*/ 1100715 h 2388599"/>
                  <a:gd name="connsiteX29" fmla="*/ 414328 w 2054809"/>
                  <a:gd name="connsiteY29" fmla="*/ 1183265 h 2388599"/>
                  <a:gd name="connsiteX30" fmla="*/ 363528 w 2054809"/>
                  <a:gd name="connsiteY30" fmla="*/ 1145165 h 2388599"/>
                  <a:gd name="connsiteX31" fmla="*/ 179378 w 2054809"/>
                  <a:gd name="connsiteY31" fmla="*/ 592715 h 2388599"/>
                  <a:gd name="connsiteX32" fmla="*/ 52378 w 2054809"/>
                  <a:gd name="connsiteY32" fmla="*/ 522865 h 2388599"/>
                  <a:gd name="connsiteX33" fmla="*/ 7928 w 2054809"/>
                  <a:gd name="connsiteY33" fmla="*/ 624465 h 2388599"/>
                  <a:gd name="connsiteX34" fmla="*/ 204778 w 2054809"/>
                  <a:gd name="connsiteY34" fmla="*/ 1367415 h 2388599"/>
                  <a:gd name="connsiteX35" fmla="*/ 344478 w 2054809"/>
                  <a:gd name="connsiteY35" fmla="*/ 2192915 h 2388599"/>
                  <a:gd name="connsiteX36" fmla="*/ 560378 w 2054809"/>
                  <a:gd name="connsiteY36" fmla="*/ 2364365 h 2388599"/>
                  <a:gd name="connsiteX37" fmla="*/ 712778 w 2054809"/>
                  <a:gd name="connsiteY37" fmla="*/ 2383415 h 2388599"/>
                  <a:gd name="connsiteX0" fmla="*/ 709216 w 2054809"/>
                  <a:gd name="connsiteY0" fmla="*/ 2386512 h 2388599"/>
                  <a:gd name="connsiteX1" fmla="*/ 963061 w 2054809"/>
                  <a:gd name="connsiteY1" fmla="*/ 2343456 h 2388599"/>
                  <a:gd name="connsiteX2" fmla="*/ 1305032 w 2054809"/>
                  <a:gd name="connsiteY2" fmla="*/ 2317437 h 2388599"/>
                  <a:gd name="connsiteX3" fmla="*/ 1654592 w 2054809"/>
                  <a:gd name="connsiteY3" fmla="*/ 1928848 h 2388599"/>
                  <a:gd name="connsiteX4" fmla="*/ 1785928 w 2054809"/>
                  <a:gd name="connsiteY4" fmla="*/ 1691265 h 2388599"/>
                  <a:gd name="connsiteX5" fmla="*/ 1951028 w 2054809"/>
                  <a:gd name="connsiteY5" fmla="*/ 1449965 h 2388599"/>
                  <a:gd name="connsiteX6" fmla="*/ 2052628 w 2054809"/>
                  <a:gd name="connsiteY6" fmla="*/ 1176915 h 2388599"/>
                  <a:gd name="connsiteX7" fmla="*/ 2008178 w 2054809"/>
                  <a:gd name="connsiteY7" fmla="*/ 1094365 h 2388599"/>
                  <a:gd name="connsiteX8" fmla="*/ 1866310 w 2054809"/>
                  <a:gd name="connsiteY8" fmla="*/ 1105671 h 2388599"/>
                  <a:gd name="connsiteX9" fmla="*/ 1900228 w 2054809"/>
                  <a:gd name="connsiteY9" fmla="*/ 1113415 h 2388599"/>
                  <a:gd name="connsiteX10" fmla="*/ 1677978 w 2054809"/>
                  <a:gd name="connsiteY10" fmla="*/ 1310265 h 2388599"/>
                  <a:gd name="connsiteX11" fmla="*/ 1493828 w 2054809"/>
                  <a:gd name="connsiteY11" fmla="*/ 1526165 h 2388599"/>
                  <a:gd name="connsiteX12" fmla="*/ 1430328 w 2054809"/>
                  <a:gd name="connsiteY12" fmla="*/ 1469015 h 2388599"/>
                  <a:gd name="connsiteX13" fmla="*/ 1436678 w 2054809"/>
                  <a:gd name="connsiteY13" fmla="*/ 249815 h 2388599"/>
                  <a:gd name="connsiteX14" fmla="*/ 1328728 w 2054809"/>
                  <a:gd name="connsiteY14" fmla="*/ 103765 h 2388599"/>
                  <a:gd name="connsiteX15" fmla="*/ 1208078 w 2054809"/>
                  <a:gd name="connsiteY15" fmla="*/ 224415 h 2388599"/>
                  <a:gd name="connsiteX16" fmla="*/ 1131878 w 2054809"/>
                  <a:gd name="connsiteY16" fmla="*/ 1043565 h 2388599"/>
                  <a:gd name="connsiteX17" fmla="*/ 1081078 w 2054809"/>
                  <a:gd name="connsiteY17" fmla="*/ 1081665 h 2388599"/>
                  <a:gd name="connsiteX18" fmla="*/ 1036628 w 2054809"/>
                  <a:gd name="connsiteY18" fmla="*/ 1030865 h 2388599"/>
                  <a:gd name="connsiteX19" fmla="*/ 1023928 w 2054809"/>
                  <a:gd name="connsiteY19" fmla="*/ 122815 h 2388599"/>
                  <a:gd name="connsiteX20" fmla="*/ 903278 w 2054809"/>
                  <a:gd name="connsiteY20" fmla="*/ 14865 h 2388599"/>
                  <a:gd name="connsiteX21" fmla="*/ 795328 w 2054809"/>
                  <a:gd name="connsiteY21" fmla="*/ 116465 h 2388599"/>
                  <a:gd name="connsiteX22" fmla="*/ 763578 w 2054809"/>
                  <a:gd name="connsiteY22" fmla="*/ 1049915 h 2388599"/>
                  <a:gd name="connsiteX23" fmla="*/ 731828 w 2054809"/>
                  <a:gd name="connsiteY23" fmla="*/ 1088015 h 2388599"/>
                  <a:gd name="connsiteX24" fmla="*/ 693728 w 2054809"/>
                  <a:gd name="connsiteY24" fmla="*/ 1024515 h 2388599"/>
                  <a:gd name="connsiteX25" fmla="*/ 554028 w 2054809"/>
                  <a:gd name="connsiteY25" fmla="*/ 237115 h 2388599"/>
                  <a:gd name="connsiteX26" fmla="*/ 452428 w 2054809"/>
                  <a:gd name="connsiteY26" fmla="*/ 135515 h 2388599"/>
                  <a:gd name="connsiteX27" fmla="*/ 344478 w 2054809"/>
                  <a:gd name="connsiteY27" fmla="*/ 275215 h 2388599"/>
                  <a:gd name="connsiteX28" fmla="*/ 458778 w 2054809"/>
                  <a:gd name="connsiteY28" fmla="*/ 1100715 h 2388599"/>
                  <a:gd name="connsiteX29" fmla="*/ 414328 w 2054809"/>
                  <a:gd name="connsiteY29" fmla="*/ 1183265 h 2388599"/>
                  <a:gd name="connsiteX30" fmla="*/ 363528 w 2054809"/>
                  <a:gd name="connsiteY30" fmla="*/ 1145165 h 2388599"/>
                  <a:gd name="connsiteX31" fmla="*/ 179378 w 2054809"/>
                  <a:gd name="connsiteY31" fmla="*/ 592715 h 2388599"/>
                  <a:gd name="connsiteX32" fmla="*/ 52378 w 2054809"/>
                  <a:gd name="connsiteY32" fmla="*/ 522865 h 2388599"/>
                  <a:gd name="connsiteX33" fmla="*/ 7928 w 2054809"/>
                  <a:gd name="connsiteY33" fmla="*/ 624465 h 2388599"/>
                  <a:gd name="connsiteX34" fmla="*/ 204778 w 2054809"/>
                  <a:gd name="connsiteY34" fmla="*/ 1367415 h 2388599"/>
                  <a:gd name="connsiteX35" fmla="*/ 344478 w 2054809"/>
                  <a:gd name="connsiteY35" fmla="*/ 2192915 h 2388599"/>
                  <a:gd name="connsiteX36" fmla="*/ 560378 w 2054809"/>
                  <a:gd name="connsiteY36" fmla="*/ 2364365 h 2388599"/>
                  <a:gd name="connsiteX37" fmla="*/ 712778 w 2054809"/>
                  <a:gd name="connsiteY37" fmla="*/ 2383415 h 2388599"/>
                  <a:gd name="connsiteX0" fmla="*/ 709216 w 2054809"/>
                  <a:gd name="connsiteY0" fmla="*/ 2386512 h 2388599"/>
                  <a:gd name="connsiteX1" fmla="*/ 963061 w 2054809"/>
                  <a:gd name="connsiteY1" fmla="*/ 2343456 h 2388599"/>
                  <a:gd name="connsiteX2" fmla="*/ 1305032 w 2054809"/>
                  <a:gd name="connsiteY2" fmla="*/ 2317437 h 2388599"/>
                  <a:gd name="connsiteX3" fmla="*/ 1654592 w 2054809"/>
                  <a:gd name="connsiteY3" fmla="*/ 1928848 h 2388599"/>
                  <a:gd name="connsiteX4" fmla="*/ 1785928 w 2054809"/>
                  <a:gd name="connsiteY4" fmla="*/ 1691265 h 2388599"/>
                  <a:gd name="connsiteX5" fmla="*/ 1951028 w 2054809"/>
                  <a:gd name="connsiteY5" fmla="*/ 1449965 h 2388599"/>
                  <a:gd name="connsiteX6" fmla="*/ 2052628 w 2054809"/>
                  <a:gd name="connsiteY6" fmla="*/ 1176915 h 2388599"/>
                  <a:gd name="connsiteX7" fmla="*/ 2008178 w 2054809"/>
                  <a:gd name="connsiteY7" fmla="*/ 1094365 h 2388599"/>
                  <a:gd name="connsiteX8" fmla="*/ 1866310 w 2054809"/>
                  <a:gd name="connsiteY8" fmla="*/ 1105671 h 2388599"/>
                  <a:gd name="connsiteX9" fmla="*/ 1933682 w 2054809"/>
                  <a:gd name="connsiteY9" fmla="*/ 1050225 h 2388599"/>
                  <a:gd name="connsiteX10" fmla="*/ 1677978 w 2054809"/>
                  <a:gd name="connsiteY10" fmla="*/ 1310265 h 2388599"/>
                  <a:gd name="connsiteX11" fmla="*/ 1493828 w 2054809"/>
                  <a:gd name="connsiteY11" fmla="*/ 1526165 h 2388599"/>
                  <a:gd name="connsiteX12" fmla="*/ 1430328 w 2054809"/>
                  <a:gd name="connsiteY12" fmla="*/ 1469015 h 2388599"/>
                  <a:gd name="connsiteX13" fmla="*/ 1436678 w 2054809"/>
                  <a:gd name="connsiteY13" fmla="*/ 249815 h 2388599"/>
                  <a:gd name="connsiteX14" fmla="*/ 1328728 w 2054809"/>
                  <a:gd name="connsiteY14" fmla="*/ 103765 h 2388599"/>
                  <a:gd name="connsiteX15" fmla="*/ 1208078 w 2054809"/>
                  <a:gd name="connsiteY15" fmla="*/ 224415 h 2388599"/>
                  <a:gd name="connsiteX16" fmla="*/ 1131878 w 2054809"/>
                  <a:gd name="connsiteY16" fmla="*/ 1043565 h 2388599"/>
                  <a:gd name="connsiteX17" fmla="*/ 1081078 w 2054809"/>
                  <a:gd name="connsiteY17" fmla="*/ 1081665 h 2388599"/>
                  <a:gd name="connsiteX18" fmla="*/ 1036628 w 2054809"/>
                  <a:gd name="connsiteY18" fmla="*/ 1030865 h 2388599"/>
                  <a:gd name="connsiteX19" fmla="*/ 1023928 w 2054809"/>
                  <a:gd name="connsiteY19" fmla="*/ 122815 h 2388599"/>
                  <a:gd name="connsiteX20" fmla="*/ 903278 w 2054809"/>
                  <a:gd name="connsiteY20" fmla="*/ 14865 h 2388599"/>
                  <a:gd name="connsiteX21" fmla="*/ 795328 w 2054809"/>
                  <a:gd name="connsiteY21" fmla="*/ 116465 h 2388599"/>
                  <a:gd name="connsiteX22" fmla="*/ 763578 w 2054809"/>
                  <a:gd name="connsiteY22" fmla="*/ 1049915 h 2388599"/>
                  <a:gd name="connsiteX23" fmla="*/ 731828 w 2054809"/>
                  <a:gd name="connsiteY23" fmla="*/ 1088015 h 2388599"/>
                  <a:gd name="connsiteX24" fmla="*/ 693728 w 2054809"/>
                  <a:gd name="connsiteY24" fmla="*/ 1024515 h 2388599"/>
                  <a:gd name="connsiteX25" fmla="*/ 554028 w 2054809"/>
                  <a:gd name="connsiteY25" fmla="*/ 237115 h 2388599"/>
                  <a:gd name="connsiteX26" fmla="*/ 452428 w 2054809"/>
                  <a:gd name="connsiteY26" fmla="*/ 135515 h 2388599"/>
                  <a:gd name="connsiteX27" fmla="*/ 344478 w 2054809"/>
                  <a:gd name="connsiteY27" fmla="*/ 275215 h 2388599"/>
                  <a:gd name="connsiteX28" fmla="*/ 458778 w 2054809"/>
                  <a:gd name="connsiteY28" fmla="*/ 1100715 h 2388599"/>
                  <a:gd name="connsiteX29" fmla="*/ 414328 w 2054809"/>
                  <a:gd name="connsiteY29" fmla="*/ 1183265 h 2388599"/>
                  <a:gd name="connsiteX30" fmla="*/ 363528 w 2054809"/>
                  <a:gd name="connsiteY30" fmla="*/ 1145165 h 2388599"/>
                  <a:gd name="connsiteX31" fmla="*/ 179378 w 2054809"/>
                  <a:gd name="connsiteY31" fmla="*/ 592715 h 2388599"/>
                  <a:gd name="connsiteX32" fmla="*/ 52378 w 2054809"/>
                  <a:gd name="connsiteY32" fmla="*/ 522865 h 2388599"/>
                  <a:gd name="connsiteX33" fmla="*/ 7928 w 2054809"/>
                  <a:gd name="connsiteY33" fmla="*/ 624465 h 2388599"/>
                  <a:gd name="connsiteX34" fmla="*/ 204778 w 2054809"/>
                  <a:gd name="connsiteY34" fmla="*/ 1367415 h 2388599"/>
                  <a:gd name="connsiteX35" fmla="*/ 344478 w 2054809"/>
                  <a:gd name="connsiteY35" fmla="*/ 2192915 h 2388599"/>
                  <a:gd name="connsiteX36" fmla="*/ 560378 w 2054809"/>
                  <a:gd name="connsiteY36" fmla="*/ 2364365 h 2388599"/>
                  <a:gd name="connsiteX37" fmla="*/ 712778 w 2054809"/>
                  <a:gd name="connsiteY37" fmla="*/ 2383415 h 2388599"/>
                  <a:gd name="connsiteX0" fmla="*/ 709216 w 2054809"/>
                  <a:gd name="connsiteY0" fmla="*/ 2386512 h 2388599"/>
                  <a:gd name="connsiteX1" fmla="*/ 963061 w 2054809"/>
                  <a:gd name="connsiteY1" fmla="*/ 2343456 h 2388599"/>
                  <a:gd name="connsiteX2" fmla="*/ 1305032 w 2054809"/>
                  <a:gd name="connsiteY2" fmla="*/ 2317437 h 2388599"/>
                  <a:gd name="connsiteX3" fmla="*/ 1654592 w 2054809"/>
                  <a:gd name="connsiteY3" fmla="*/ 1928848 h 2388599"/>
                  <a:gd name="connsiteX4" fmla="*/ 1785928 w 2054809"/>
                  <a:gd name="connsiteY4" fmla="*/ 1691265 h 2388599"/>
                  <a:gd name="connsiteX5" fmla="*/ 1951028 w 2054809"/>
                  <a:gd name="connsiteY5" fmla="*/ 1449965 h 2388599"/>
                  <a:gd name="connsiteX6" fmla="*/ 2052628 w 2054809"/>
                  <a:gd name="connsiteY6" fmla="*/ 1176915 h 2388599"/>
                  <a:gd name="connsiteX7" fmla="*/ 2008178 w 2054809"/>
                  <a:gd name="connsiteY7" fmla="*/ 1094365 h 2388599"/>
                  <a:gd name="connsiteX8" fmla="*/ 1866310 w 2054809"/>
                  <a:gd name="connsiteY8" fmla="*/ 1105671 h 2388599"/>
                  <a:gd name="connsiteX9" fmla="*/ 1933682 w 2054809"/>
                  <a:gd name="connsiteY9" fmla="*/ 1050225 h 2388599"/>
                  <a:gd name="connsiteX10" fmla="*/ 1677978 w 2054809"/>
                  <a:gd name="connsiteY10" fmla="*/ 1310265 h 2388599"/>
                  <a:gd name="connsiteX11" fmla="*/ 1493828 w 2054809"/>
                  <a:gd name="connsiteY11" fmla="*/ 1526165 h 2388599"/>
                  <a:gd name="connsiteX12" fmla="*/ 1430328 w 2054809"/>
                  <a:gd name="connsiteY12" fmla="*/ 1469015 h 2388599"/>
                  <a:gd name="connsiteX13" fmla="*/ 1436678 w 2054809"/>
                  <a:gd name="connsiteY13" fmla="*/ 249815 h 2388599"/>
                  <a:gd name="connsiteX14" fmla="*/ 1328728 w 2054809"/>
                  <a:gd name="connsiteY14" fmla="*/ 103765 h 2388599"/>
                  <a:gd name="connsiteX15" fmla="*/ 1208078 w 2054809"/>
                  <a:gd name="connsiteY15" fmla="*/ 224415 h 2388599"/>
                  <a:gd name="connsiteX16" fmla="*/ 1131878 w 2054809"/>
                  <a:gd name="connsiteY16" fmla="*/ 1043565 h 2388599"/>
                  <a:gd name="connsiteX17" fmla="*/ 1081078 w 2054809"/>
                  <a:gd name="connsiteY17" fmla="*/ 1081665 h 2388599"/>
                  <a:gd name="connsiteX18" fmla="*/ 1036628 w 2054809"/>
                  <a:gd name="connsiteY18" fmla="*/ 1030865 h 2388599"/>
                  <a:gd name="connsiteX19" fmla="*/ 1023928 w 2054809"/>
                  <a:gd name="connsiteY19" fmla="*/ 122815 h 2388599"/>
                  <a:gd name="connsiteX20" fmla="*/ 903278 w 2054809"/>
                  <a:gd name="connsiteY20" fmla="*/ 14865 h 2388599"/>
                  <a:gd name="connsiteX21" fmla="*/ 795328 w 2054809"/>
                  <a:gd name="connsiteY21" fmla="*/ 116465 h 2388599"/>
                  <a:gd name="connsiteX22" fmla="*/ 763578 w 2054809"/>
                  <a:gd name="connsiteY22" fmla="*/ 1049915 h 2388599"/>
                  <a:gd name="connsiteX23" fmla="*/ 731828 w 2054809"/>
                  <a:gd name="connsiteY23" fmla="*/ 1088015 h 2388599"/>
                  <a:gd name="connsiteX24" fmla="*/ 693728 w 2054809"/>
                  <a:gd name="connsiteY24" fmla="*/ 1024515 h 2388599"/>
                  <a:gd name="connsiteX25" fmla="*/ 554028 w 2054809"/>
                  <a:gd name="connsiteY25" fmla="*/ 237115 h 2388599"/>
                  <a:gd name="connsiteX26" fmla="*/ 452428 w 2054809"/>
                  <a:gd name="connsiteY26" fmla="*/ 135515 h 2388599"/>
                  <a:gd name="connsiteX27" fmla="*/ 344478 w 2054809"/>
                  <a:gd name="connsiteY27" fmla="*/ 275215 h 2388599"/>
                  <a:gd name="connsiteX28" fmla="*/ 458778 w 2054809"/>
                  <a:gd name="connsiteY28" fmla="*/ 1100715 h 2388599"/>
                  <a:gd name="connsiteX29" fmla="*/ 414328 w 2054809"/>
                  <a:gd name="connsiteY29" fmla="*/ 1183265 h 2388599"/>
                  <a:gd name="connsiteX30" fmla="*/ 363528 w 2054809"/>
                  <a:gd name="connsiteY30" fmla="*/ 1145165 h 2388599"/>
                  <a:gd name="connsiteX31" fmla="*/ 179378 w 2054809"/>
                  <a:gd name="connsiteY31" fmla="*/ 592715 h 2388599"/>
                  <a:gd name="connsiteX32" fmla="*/ 52378 w 2054809"/>
                  <a:gd name="connsiteY32" fmla="*/ 522865 h 2388599"/>
                  <a:gd name="connsiteX33" fmla="*/ 7928 w 2054809"/>
                  <a:gd name="connsiteY33" fmla="*/ 624465 h 2388599"/>
                  <a:gd name="connsiteX34" fmla="*/ 204778 w 2054809"/>
                  <a:gd name="connsiteY34" fmla="*/ 1367415 h 2388599"/>
                  <a:gd name="connsiteX35" fmla="*/ 344478 w 2054809"/>
                  <a:gd name="connsiteY35" fmla="*/ 2192915 h 2388599"/>
                  <a:gd name="connsiteX36" fmla="*/ 560378 w 2054809"/>
                  <a:gd name="connsiteY36" fmla="*/ 2364365 h 2388599"/>
                  <a:gd name="connsiteX37" fmla="*/ 712778 w 2054809"/>
                  <a:gd name="connsiteY37" fmla="*/ 2383415 h 2388599"/>
                  <a:gd name="connsiteX0" fmla="*/ 709216 w 2054809"/>
                  <a:gd name="connsiteY0" fmla="*/ 2386512 h 2388599"/>
                  <a:gd name="connsiteX1" fmla="*/ 963061 w 2054809"/>
                  <a:gd name="connsiteY1" fmla="*/ 2343456 h 2388599"/>
                  <a:gd name="connsiteX2" fmla="*/ 1305032 w 2054809"/>
                  <a:gd name="connsiteY2" fmla="*/ 2317437 h 2388599"/>
                  <a:gd name="connsiteX3" fmla="*/ 1654592 w 2054809"/>
                  <a:gd name="connsiteY3" fmla="*/ 1928848 h 2388599"/>
                  <a:gd name="connsiteX4" fmla="*/ 1785928 w 2054809"/>
                  <a:gd name="connsiteY4" fmla="*/ 1691265 h 2388599"/>
                  <a:gd name="connsiteX5" fmla="*/ 1951028 w 2054809"/>
                  <a:gd name="connsiteY5" fmla="*/ 1449965 h 2388599"/>
                  <a:gd name="connsiteX6" fmla="*/ 2052628 w 2054809"/>
                  <a:gd name="connsiteY6" fmla="*/ 1176915 h 2388599"/>
                  <a:gd name="connsiteX7" fmla="*/ 2008178 w 2054809"/>
                  <a:gd name="connsiteY7" fmla="*/ 1094365 h 2388599"/>
                  <a:gd name="connsiteX8" fmla="*/ 1866310 w 2054809"/>
                  <a:gd name="connsiteY8" fmla="*/ 1105671 h 2388599"/>
                  <a:gd name="connsiteX9" fmla="*/ 1898757 w 2054809"/>
                  <a:gd name="connsiteY9" fmla="*/ 907350 h 2388599"/>
                  <a:gd name="connsiteX10" fmla="*/ 1677978 w 2054809"/>
                  <a:gd name="connsiteY10" fmla="*/ 1310265 h 2388599"/>
                  <a:gd name="connsiteX11" fmla="*/ 1493828 w 2054809"/>
                  <a:gd name="connsiteY11" fmla="*/ 1526165 h 2388599"/>
                  <a:gd name="connsiteX12" fmla="*/ 1430328 w 2054809"/>
                  <a:gd name="connsiteY12" fmla="*/ 1469015 h 2388599"/>
                  <a:gd name="connsiteX13" fmla="*/ 1436678 w 2054809"/>
                  <a:gd name="connsiteY13" fmla="*/ 249815 h 2388599"/>
                  <a:gd name="connsiteX14" fmla="*/ 1328728 w 2054809"/>
                  <a:gd name="connsiteY14" fmla="*/ 103765 h 2388599"/>
                  <a:gd name="connsiteX15" fmla="*/ 1208078 w 2054809"/>
                  <a:gd name="connsiteY15" fmla="*/ 224415 h 2388599"/>
                  <a:gd name="connsiteX16" fmla="*/ 1131878 w 2054809"/>
                  <a:gd name="connsiteY16" fmla="*/ 1043565 h 2388599"/>
                  <a:gd name="connsiteX17" fmla="*/ 1081078 w 2054809"/>
                  <a:gd name="connsiteY17" fmla="*/ 1081665 h 2388599"/>
                  <a:gd name="connsiteX18" fmla="*/ 1036628 w 2054809"/>
                  <a:gd name="connsiteY18" fmla="*/ 1030865 h 2388599"/>
                  <a:gd name="connsiteX19" fmla="*/ 1023928 w 2054809"/>
                  <a:gd name="connsiteY19" fmla="*/ 122815 h 2388599"/>
                  <a:gd name="connsiteX20" fmla="*/ 903278 w 2054809"/>
                  <a:gd name="connsiteY20" fmla="*/ 14865 h 2388599"/>
                  <a:gd name="connsiteX21" fmla="*/ 795328 w 2054809"/>
                  <a:gd name="connsiteY21" fmla="*/ 116465 h 2388599"/>
                  <a:gd name="connsiteX22" fmla="*/ 763578 w 2054809"/>
                  <a:gd name="connsiteY22" fmla="*/ 1049915 h 2388599"/>
                  <a:gd name="connsiteX23" fmla="*/ 731828 w 2054809"/>
                  <a:gd name="connsiteY23" fmla="*/ 1088015 h 2388599"/>
                  <a:gd name="connsiteX24" fmla="*/ 693728 w 2054809"/>
                  <a:gd name="connsiteY24" fmla="*/ 1024515 h 2388599"/>
                  <a:gd name="connsiteX25" fmla="*/ 554028 w 2054809"/>
                  <a:gd name="connsiteY25" fmla="*/ 237115 h 2388599"/>
                  <a:gd name="connsiteX26" fmla="*/ 452428 w 2054809"/>
                  <a:gd name="connsiteY26" fmla="*/ 135515 h 2388599"/>
                  <a:gd name="connsiteX27" fmla="*/ 344478 w 2054809"/>
                  <a:gd name="connsiteY27" fmla="*/ 275215 h 2388599"/>
                  <a:gd name="connsiteX28" fmla="*/ 458778 w 2054809"/>
                  <a:gd name="connsiteY28" fmla="*/ 1100715 h 2388599"/>
                  <a:gd name="connsiteX29" fmla="*/ 414328 w 2054809"/>
                  <a:gd name="connsiteY29" fmla="*/ 1183265 h 2388599"/>
                  <a:gd name="connsiteX30" fmla="*/ 363528 w 2054809"/>
                  <a:gd name="connsiteY30" fmla="*/ 1145165 h 2388599"/>
                  <a:gd name="connsiteX31" fmla="*/ 179378 w 2054809"/>
                  <a:gd name="connsiteY31" fmla="*/ 592715 h 2388599"/>
                  <a:gd name="connsiteX32" fmla="*/ 52378 w 2054809"/>
                  <a:gd name="connsiteY32" fmla="*/ 522865 h 2388599"/>
                  <a:gd name="connsiteX33" fmla="*/ 7928 w 2054809"/>
                  <a:gd name="connsiteY33" fmla="*/ 624465 h 2388599"/>
                  <a:gd name="connsiteX34" fmla="*/ 204778 w 2054809"/>
                  <a:gd name="connsiteY34" fmla="*/ 1367415 h 2388599"/>
                  <a:gd name="connsiteX35" fmla="*/ 344478 w 2054809"/>
                  <a:gd name="connsiteY35" fmla="*/ 2192915 h 2388599"/>
                  <a:gd name="connsiteX36" fmla="*/ 560378 w 2054809"/>
                  <a:gd name="connsiteY36" fmla="*/ 2364365 h 2388599"/>
                  <a:gd name="connsiteX37" fmla="*/ 712778 w 2054809"/>
                  <a:gd name="connsiteY37" fmla="*/ 2383415 h 2388599"/>
                  <a:gd name="connsiteX0" fmla="*/ 709216 w 2054809"/>
                  <a:gd name="connsiteY0" fmla="*/ 2386512 h 2388599"/>
                  <a:gd name="connsiteX1" fmla="*/ 963061 w 2054809"/>
                  <a:gd name="connsiteY1" fmla="*/ 2343456 h 2388599"/>
                  <a:gd name="connsiteX2" fmla="*/ 1305032 w 2054809"/>
                  <a:gd name="connsiteY2" fmla="*/ 2317437 h 2388599"/>
                  <a:gd name="connsiteX3" fmla="*/ 1654592 w 2054809"/>
                  <a:gd name="connsiteY3" fmla="*/ 1928848 h 2388599"/>
                  <a:gd name="connsiteX4" fmla="*/ 1785928 w 2054809"/>
                  <a:gd name="connsiteY4" fmla="*/ 1691265 h 2388599"/>
                  <a:gd name="connsiteX5" fmla="*/ 1951028 w 2054809"/>
                  <a:gd name="connsiteY5" fmla="*/ 1449965 h 2388599"/>
                  <a:gd name="connsiteX6" fmla="*/ 2052628 w 2054809"/>
                  <a:gd name="connsiteY6" fmla="*/ 1176915 h 2388599"/>
                  <a:gd name="connsiteX7" fmla="*/ 2008178 w 2054809"/>
                  <a:gd name="connsiteY7" fmla="*/ 1094365 h 2388599"/>
                  <a:gd name="connsiteX8" fmla="*/ 1866310 w 2054809"/>
                  <a:gd name="connsiteY8" fmla="*/ 1105671 h 2388599"/>
                  <a:gd name="connsiteX9" fmla="*/ 1677978 w 2054809"/>
                  <a:gd name="connsiteY9" fmla="*/ 1310265 h 2388599"/>
                  <a:gd name="connsiteX10" fmla="*/ 1493828 w 2054809"/>
                  <a:gd name="connsiteY10" fmla="*/ 1526165 h 2388599"/>
                  <a:gd name="connsiteX11" fmla="*/ 1430328 w 2054809"/>
                  <a:gd name="connsiteY11" fmla="*/ 1469015 h 2388599"/>
                  <a:gd name="connsiteX12" fmla="*/ 1436678 w 2054809"/>
                  <a:gd name="connsiteY12" fmla="*/ 249815 h 2388599"/>
                  <a:gd name="connsiteX13" fmla="*/ 1328728 w 2054809"/>
                  <a:gd name="connsiteY13" fmla="*/ 103765 h 2388599"/>
                  <a:gd name="connsiteX14" fmla="*/ 1208078 w 2054809"/>
                  <a:gd name="connsiteY14" fmla="*/ 224415 h 2388599"/>
                  <a:gd name="connsiteX15" fmla="*/ 1131878 w 2054809"/>
                  <a:gd name="connsiteY15" fmla="*/ 1043565 h 2388599"/>
                  <a:gd name="connsiteX16" fmla="*/ 1081078 w 2054809"/>
                  <a:gd name="connsiteY16" fmla="*/ 1081665 h 2388599"/>
                  <a:gd name="connsiteX17" fmla="*/ 1036628 w 2054809"/>
                  <a:gd name="connsiteY17" fmla="*/ 1030865 h 2388599"/>
                  <a:gd name="connsiteX18" fmla="*/ 1023928 w 2054809"/>
                  <a:gd name="connsiteY18" fmla="*/ 122815 h 2388599"/>
                  <a:gd name="connsiteX19" fmla="*/ 903278 w 2054809"/>
                  <a:gd name="connsiteY19" fmla="*/ 14865 h 2388599"/>
                  <a:gd name="connsiteX20" fmla="*/ 795328 w 2054809"/>
                  <a:gd name="connsiteY20" fmla="*/ 116465 h 2388599"/>
                  <a:gd name="connsiteX21" fmla="*/ 763578 w 2054809"/>
                  <a:gd name="connsiteY21" fmla="*/ 1049915 h 2388599"/>
                  <a:gd name="connsiteX22" fmla="*/ 731828 w 2054809"/>
                  <a:gd name="connsiteY22" fmla="*/ 1088015 h 2388599"/>
                  <a:gd name="connsiteX23" fmla="*/ 693728 w 2054809"/>
                  <a:gd name="connsiteY23" fmla="*/ 1024515 h 2388599"/>
                  <a:gd name="connsiteX24" fmla="*/ 554028 w 2054809"/>
                  <a:gd name="connsiteY24" fmla="*/ 237115 h 2388599"/>
                  <a:gd name="connsiteX25" fmla="*/ 452428 w 2054809"/>
                  <a:gd name="connsiteY25" fmla="*/ 135515 h 2388599"/>
                  <a:gd name="connsiteX26" fmla="*/ 344478 w 2054809"/>
                  <a:gd name="connsiteY26" fmla="*/ 275215 h 2388599"/>
                  <a:gd name="connsiteX27" fmla="*/ 458778 w 2054809"/>
                  <a:gd name="connsiteY27" fmla="*/ 1100715 h 2388599"/>
                  <a:gd name="connsiteX28" fmla="*/ 414328 w 2054809"/>
                  <a:gd name="connsiteY28" fmla="*/ 1183265 h 2388599"/>
                  <a:gd name="connsiteX29" fmla="*/ 363528 w 2054809"/>
                  <a:gd name="connsiteY29" fmla="*/ 1145165 h 2388599"/>
                  <a:gd name="connsiteX30" fmla="*/ 179378 w 2054809"/>
                  <a:gd name="connsiteY30" fmla="*/ 592715 h 2388599"/>
                  <a:gd name="connsiteX31" fmla="*/ 52378 w 2054809"/>
                  <a:gd name="connsiteY31" fmla="*/ 522865 h 2388599"/>
                  <a:gd name="connsiteX32" fmla="*/ 7928 w 2054809"/>
                  <a:gd name="connsiteY32" fmla="*/ 624465 h 2388599"/>
                  <a:gd name="connsiteX33" fmla="*/ 204778 w 2054809"/>
                  <a:gd name="connsiteY33" fmla="*/ 1367415 h 2388599"/>
                  <a:gd name="connsiteX34" fmla="*/ 344478 w 2054809"/>
                  <a:gd name="connsiteY34" fmla="*/ 2192915 h 2388599"/>
                  <a:gd name="connsiteX35" fmla="*/ 560378 w 2054809"/>
                  <a:gd name="connsiteY35" fmla="*/ 2364365 h 2388599"/>
                  <a:gd name="connsiteX36" fmla="*/ 712778 w 2054809"/>
                  <a:gd name="connsiteY36" fmla="*/ 2383415 h 2388599"/>
                  <a:gd name="connsiteX0" fmla="*/ 709216 w 2051823"/>
                  <a:gd name="connsiteY0" fmla="*/ 2386512 h 2388599"/>
                  <a:gd name="connsiteX1" fmla="*/ 963061 w 2051823"/>
                  <a:gd name="connsiteY1" fmla="*/ 2343456 h 2388599"/>
                  <a:gd name="connsiteX2" fmla="*/ 1305032 w 2051823"/>
                  <a:gd name="connsiteY2" fmla="*/ 2317437 h 2388599"/>
                  <a:gd name="connsiteX3" fmla="*/ 1654592 w 2051823"/>
                  <a:gd name="connsiteY3" fmla="*/ 1928848 h 2388599"/>
                  <a:gd name="connsiteX4" fmla="*/ 1785928 w 2051823"/>
                  <a:gd name="connsiteY4" fmla="*/ 1691265 h 2388599"/>
                  <a:gd name="connsiteX5" fmla="*/ 1951028 w 2051823"/>
                  <a:gd name="connsiteY5" fmla="*/ 1449965 h 2388599"/>
                  <a:gd name="connsiteX6" fmla="*/ 2049453 w 2051823"/>
                  <a:gd name="connsiteY6" fmla="*/ 1227715 h 2388599"/>
                  <a:gd name="connsiteX7" fmla="*/ 2008178 w 2051823"/>
                  <a:gd name="connsiteY7" fmla="*/ 1094365 h 2388599"/>
                  <a:gd name="connsiteX8" fmla="*/ 1866310 w 2051823"/>
                  <a:gd name="connsiteY8" fmla="*/ 1105671 h 2388599"/>
                  <a:gd name="connsiteX9" fmla="*/ 1677978 w 2051823"/>
                  <a:gd name="connsiteY9" fmla="*/ 1310265 h 2388599"/>
                  <a:gd name="connsiteX10" fmla="*/ 1493828 w 2051823"/>
                  <a:gd name="connsiteY10" fmla="*/ 1526165 h 2388599"/>
                  <a:gd name="connsiteX11" fmla="*/ 1430328 w 2051823"/>
                  <a:gd name="connsiteY11" fmla="*/ 1469015 h 2388599"/>
                  <a:gd name="connsiteX12" fmla="*/ 1436678 w 2051823"/>
                  <a:gd name="connsiteY12" fmla="*/ 249815 h 2388599"/>
                  <a:gd name="connsiteX13" fmla="*/ 1328728 w 2051823"/>
                  <a:gd name="connsiteY13" fmla="*/ 103765 h 2388599"/>
                  <a:gd name="connsiteX14" fmla="*/ 1208078 w 2051823"/>
                  <a:gd name="connsiteY14" fmla="*/ 224415 h 2388599"/>
                  <a:gd name="connsiteX15" fmla="*/ 1131878 w 2051823"/>
                  <a:gd name="connsiteY15" fmla="*/ 1043565 h 2388599"/>
                  <a:gd name="connsiteX16" fmla="*/ 1081078 w 2051823"/>
                  <a:gd name="connsiteY16" fmla="*/ 1081665 h 2388599"/>
                  <a:gd name="connsiteX17" fmla="*/ 1036628 w 2051823"/>
                  <a:gd name="connsiteY17" fmla="*/ 1030865 h 2388599"/>
                  <a:gd name="connsiteX18" fmla="*/ 1023928 w 2051823"/>
                  <a:gd name="connsiteY18" fmla="*/ 122815 h 2388599"/>
                  <a:gd name="connsiteX19" fmla="*/ 903278 w 2051823"/>
                  <a:gd name="connsiteY19" fmla="*/ 14865 h 2388599"/>
                  <a:gd name="connsiteX20" fmla="*/ 795328 w 2051823"/>
                  <a:gd name="connsiteY20" fmla="*/ 116465 h 2388599"/>
                  <a:gd name="connsiteX21" fmla="*/ 763578 w 2051823"/>
                  <a:gd name="connsiteY21" fmla="*/ 1049915 h 2388599"/>
                  <a:gd name="connsiteX22" fmla="*/ 731828 w 2051823"/>
                  <a:gd name="connsiteY22" fmla="*/ 1088015 h 2388599"/>
                  <a:gd name="connsiteX23" fmla="*/ 693728 w 2051823"/>
                  <a:gd name="connsiteY23" fmla="*/ 1024515 h 2388599"/>
                  <a:gd name="connsiteX24" fmla="*/ 554028 w 2051823"/>
                  <a:gd name="connsiteY24" fmla="*/ 237115 h 2388599"/>
                  <a:gd name="connsiteX25" fmla="*/ 452428 w 2051823"/>
                  <a:gd name="connsiteY25" fmla="*/ 135515 h 2388599"/>
                  <a:gd name="connsiteX26" fmla="*/ 344478 w 2051823"/>
                  <a:gd name="connsiteY26" fmla="*/ 275215 h 2388599"/>
                  <a:gd name="connsiteX27" fmla="*/ 458778 w 2051823"/>
                  <a:gd name="connsiteY27" fmla="*/ 1100715 h 2388599"/>
                  <a:gd name="connsiteX28" fmla="*/ 414328 w 2051823"/>
                  <a:gd name="connsiteY28" fmla="*/ 1183265 h 2388599"/>
                  <a:gd name="connsiteX29" fmla="*/ 363528 w 2051823"/>
                  <a:gd name="connsiteY29" fmla="*/ 1145165 h 2388599"/>
                  <a:gd name="connsiteX30" fmla="*/ 179378 w 2051823"/>
                  <a:gd name="connsiteY30" fmla="*/ 592715 h 2388599"/>
                  <a:gd name="connsiteX31" fmla="*/ 52378 w 2051823"/>
                  <a:gd name="connsiteY31" fmla="*/ 522865 h 2388599"/>
                  <a:gd name="connsiteX32" fmla="*/ 7928 w 2051823"/>
                  <a:gd name="connsiteY32" fmla="*/ 624465 h 2388599"/>
                  <a:gd name="connsiteX33" fmla="*/ 204778 w 2051823"/>
                  <a:gd name="connsiteY33" fmla="*/ 1367415 h 2388599"/>
                  <a:gd name="connsiteX34" fmla="*/ 344478 w 2051823"/>
                  <a:gd name="connsiteY34" fmla="*/ 2192915 h 2388599"/>
                  <a:gd name="connsiteX35" fmla="*/ 560378 w 2051823"/>
                  <a:gd name="connsiteY35" fmla="*/ 2364365 h 2388599"/>
                  <a:gd name="connsiteX36" fmla="*/ 712778 w 2051823"/>
                  <a:gd name="connsiteY36" fmla="*/ 2383415 h 2388599"/>
                  <a:gd name="connsiteX0" fmla="*/ 709216 w 2032492"/>
                  <a:gd name="connsiteY0" fmla="*/ 2386512 h 2388599"/>
                  <a:gd name="connsiteX1" fmla="*/ 963061 w 2032492"/>
                  <a:gd name="connsiteY1" fmla="*/ 2343456 h 2388599"/>
                  <a:gd name="connsiteX2" fmla="*/ 1305032 w 2032492"/>
                  <a:gd name="connsiteY2" fmla="*/ 2317437 h 2388599"/>
                  <a:gd name="connsiteX3" fmla="*/ 1654592 w 2032492"/>
                  <a:gd name="connsiteY3" fmla="*/ 1928848 h 2388599"/>
                  <a:gd name="connsiteX4" fmla="*/ 1785928 w 2032492"/>
                  <a:gd name="connsiteY4" fmla="*/ 1691265 h 2388599"/>
                  <a:gd name="connsiteX5" fmla="*/ 1951028 w 2032492"/>
                  <a:gd name="connsiteY5" fmla="*/ 1449965 h 2388599"/>
                  <a:gd name="connsiteX6" fmla="*/ 2027228 w 2032492"/>
                  <a:gd name="connsiteY6" fmla="*/ 1230890 h 2388599"/>
                  <a:gd name="connsiteX7" fmla="*/ 2008178 w 2032492"/>
                  <a:gd name="connsiteY7" fmla="*/ 1094365 h 2388599"/>
                  <a:gd name="connsiteX8" fmla="*/ 1866310 w 2032492"/>
                  <a:gd name="connsiteY8" fmla="*/ 1105671 h 2388599"/>
                  <a:gd name="connsiteX9" fmla="*/ 1677978 w 2032492"/>
                  <a:gd name="connsiteY9" fmla="*/ 1310265 h 2388599"/>
                  <a:gd name="connsiteX10" fmla="*/ 1493828 w 2032492"/>
                  <a:gd name="connsiteY10" fmla="*/ 1526165 h 2388599"/>
                  <a:gd name="connsiteX11" fmla="*/ 1430328 w 2032492"/>
                  <a:gd name="connsiteY11" fmla="*/ 1469015 h 2388599"/>
                  <a:gd name="connsiteX12" fmla="*/ 1436678 w 2032492"/>
                  <a:gd name="connsiteY12" fmla="*/ 249815 h 2388599"/>
                  <a:gd name="connsiteX13" fmla="*/ 1328728 w 2032492"/>
                  <a:gd name="connsiteY13" fmla="*/ 103765 h 2388599"/>
                  <a:gd name="connsiteX14" fmla="*/ 1208078 w 2032492"/>
                  <a:gd name="connsiteY14" fmla="*/ 224415 h 2388599"/>
                  <a:gd name="connsiteX15" fmla="*/ 1131878 w 2032492"/>
                  <a:gd name="connsiteY15" fmla="*/ 1043565 h 2388599"/>
                  <a:gd name="connsiteX16" fmla="*/ 1081078 w 2032492"/>
                  <a:gd name="connsiteY16" fmla="*/ 1081665 h 2388599"/>
                  <a:gd name="connsiteX17" fmla="*/ 1036628 w 2032492"/>
                  <a:gd name="connsiteY17" fmla="*/ 1030865 h 2388599"/>
                  <a:gd name="connsiteX18" fmla="*/ 1023928 w 2032492"/>
                  <a:gd name="connsiteY18" fmla="*/ 122815 h 2388599"/>
                  <a:gd name="connsiteX19" fmla="*/ 903278 w 2032492"/>
                  <a:gd name="connsiteY19" fmla="*/ 14865 h 2388599"/>
                  <a:gd name="connsiteX20" fmla="*/ 795328 w 2032492"/>
                  <a:gd name="connsiteY20" fmla="*/ 116465 h 2388599"/>
                  <a:gd name="connsiteX21" fmla="*/ 763578 w 2032492"/>
                  <a:gd name="connsiteY21" fmla="*/ 1049915 h 2388599"/>
                  <a:gd name="connsiteX22" fmla="*/ 731828 w 2032492"/>
                  <a:gd name="connsiteY22" fmla="*/ 1088015 h 2388599"/>
                  <a:gd name="connsiteX23" fmla="*/ 693728 w 2032492"/>
                  <a:gd name="connsiteY23" fmla="*/ 1024515 h 2388599"/>
                  <a:gd name="connsiteX24" fmla="*/ 554028 w 2032492"/>
                  <a:gd name="connsiteY24" fmla="*/ 237115 h 2388599"/>
                  <a:gd name="connsiteX25" fmla="*/ 452428 w 2032492"/>
                  <a:gd name="connsiteY25" fmla="*/ 135515 h 2388599"/>
                  <a:gd name="connsiteX26" fmla="*/ 344478 w 2032492"/>
                  <a:gd name="connsiteY26" fmla="*/ 275215 h 2388599"/>
                  <a:gd name="connsiteX27" fmla="*/ 458778 w 2032492"/>
                  <a:gd name="connsiteY27" fmla="*/ 1100715 h 2388599"/>
                  <a:gd name="connsiteX28" fmla="*/ 414328 w 2032492"/>
                  <a:gd name="connsiteY28" fmla="*/ 1183265 h 2388599"/>
                  <a:gd name="connsiteX29" fmla="*/ 363528 w 2032492"/>
                  <a:gd name="connsiteY29" fmla="*/ 1145165 h 2388599"/>
                  <a:gd name="connsiteX30" fmla="*/ 179378 w 2032492"/>
                  <a:gd name="connsiteY30" fmla="*/ 592715 h 2388599"/>
                  <a:gd name="connsiteX31" fmla="*/ 52378 w 2032492"/>
                  <a:gd name="connsiteY31" fmla="*/ 522865 h 2388599"/>
                  <a:gd name="connsiteX32" fmla="*/ 7928 w 2032492"/>
                  <a:gd name="connsiteY32" fmla="*/ 624465 h 2388599"/>
                  <a:gd name="connsiteX33" fmla="*/ 204778 w 2032492"/>
                  <a:gd name="connsiteY33" fmla="*/ 1367415 h 2388599"/>
                  <a:gd name="connsiteX34" fmla="*/ 344478 w 2032492"/>
                  <a:gd name="connsiteY34" fmla="*/ 2192915 h 2388599"/>
                  <a:gd name="connsiteX35" fmla="*/ 560378 w 2032492"/>
                  <a:gd name="connsiteY35" fmla="*/ 2364365 h 2388599"/>
                  <a:gd name="connsiteX36" fmla="*/ 712778 w 2032492"/>
                  <a:gd name="connsiteY36" fmla="*/ 2383415 h 2388599"/>
                  <a:gd name="connsiteX0" fmla="*/ 709216 w 2043397"/>
                  <a:gd name="connsiteY0" fmla="*/ 2386512 h 2388599"/>
                  <a:gd name="connsiteX1" fmla="*/ 963061 w 2043397"/>
                  <a:gd name="connsiteY1" fmla="*/ 2343456 h 2388599"/>
                  <a:gd name="connsiteX2" fmla="*/ 1305032 w 2043397"/>
                  <a:gd name="connsiteY2" fmla="*/ 2317437 h 2388599"/>
                  <a:gd name="connsiteX3" fmla="*/ 1654592 w 2043397"/>
                  <a:gd name="connsiteY3" fmla="*/ 1928848 h 2388599"/>
                  <a:gd name="connsiteX4" fmla="*/ 1785928 w 2043397"/>
                  <a:gd name="connsiteY4" fmla="*/ 1691265 h 2388599"/>
                  <a:gd name="connsiteX5" fmla="*/ 1951028 w 2043397"/>
                  <a:gd name="connsiteY5" fmla="*/ 1449965 h 2388599"/>
                  <a:gd name="connsiteX6" fmla="*/ 2027228 w 2043397"/>
                  <a:gd name="connsiteY6" fmla="*/ 1230890 h 2388599"/>
                  <a:gd name="connsiteX7" fmla="*/ 2008178 w 2043397"/>
                  <a:gd name="connsiteY7" fmla="*/ 1094365 h 2388599"/>
                  <a:gd name="connsiteX8" fmla="*/ 1866310 w 2043397"/>
                  <a:gd name="connsiteY8" fmla="*/ 1105671 h 2388599"/>
                  <a:gd name="connsiteX9" fmla="*/ 1677978 w 2043397"/>
                  <a:gd name="connsiteY9" fmla="*/ 1310265 h 2388599"/>
                  <a:gd name="connsiteX10" fmla="*/ 1493828 w 2043397"/>
                  <a:gd name="connsiteY10" fmla="*/ 1526165 h 2388599"/>
                  <a:gd name="connsiteX11" fmla="*/ 1430328 w 2043397"/>
                  <a:gd name="connsiteY11" fmla="*/ 1469015 h 2388599"/>
                  <a:gd name="connsiteX12" fmla="*/ 1436678 w 2043397"/>
                  <a:gd name="connsiteY12" fmla="*/ 249815 h 2388599"/>
                  <a:gd name="connsiteX13" fmla="*/ 1328728 w 2043397"/>
                  <a:gd name="connsiteY13" fmla="*/ 103765 h 2388599"/>
                  <a:gd name="connsiteX14" fmla="*/ 1208078 w 2043397"/>
                  <a:gd name="connsiteY14" fmla="*/ 224415 h 2388599"/>
                  <a:gd name="connsiteX15" fmla="*/ 1131878 w 2043397"/>
                  <a:gd name="connsiteY15" fmla="*/ 1043565 h 2388599"/>
                  <a:gd name="connsiteX16" fmla="*/ 1081078 w 2043397"/>
                  <a:gd name="connsiteY16" fmla="*/ 1081665 h 2388599"/>
                  <a:gd name="connsiteX17" fmla="*/ 1036628 w 2043397"/>
                  <a:gd name="connsiteY17" fmla="*/ 1030865 h 2388599"/>
                  <a:gd name="connsiteX18" fmla="*/ 1023928 w 2043397"/>
                  <a:gd name="connsiteY18" fmla="*/ 122815 h 2388599"/>
                  <a:gd name="connsiteX19" fmla="*/ 903278 w 2043397"/>
                  <a:gd name="connsiteY19" fmla="*/ 14865 h 2388599"/>
                  <a:gd name="connsiteX20" fmla="*/ 795328 w 2043397"/>
                  <a:gd name="connsiteY20" fmla="*/ 116465 h 2388599"/>
                  <a:gd name="connsiteX21" fmla="*/ 763578 w 2043397"/>
                  <a:gd name="connsiteY21" fmla="*/ 1049915 h 2388599"/>
                  <a:gd name="connsiteX22" fmla="*/ 731828 w 2043397"/>
                  <a:gd name="connsiteY22" fmla="*/ 1088015 h 2388599"/>
                  <a:gd name="connsiteX23" fmla="*/ 693728 w 2043397"/>
                  <a:gd name="connsiteY23" fmla="*/ 1024515 h 2388599"/>
                  <a:gd name="connsiteX24" fmla="*/ 554028 w 2043397"/>
                  <a:gd name="connsiteY24" fmla="*/ 237115 h 2388599"/>
                  <a:gd name="connsiteX25" fmla="*/ 452428 w 2043397"/>
                  <a:gd name="connsiteY25" fmla="*/ 135515 h 2388599"/>
                  <a:gd name="connsiteX26" fmla="*/ 344478 w 2043397"/>
                  <a:gd name="connsiteY26" fmla="*/ 275215 h 2388599"/>
                  <a:gd name="connsiteX27" fmla="*/ 458778 w 2043397"/>
                  <a:gd name="connsiteY27" fmla="*/ 1100715 h 2388599"/>
                  <a:gd name="connsiteX28" fmla="*/ 414328 w 2043397"/>
                  <a:gd name="connsiteY28" fmla="*/ 1183265 h 2388599"/>
                  <a:gd name="connsiteX29" fmla="*/ 363528 w 2043397"/>
                  <a:gd name="connsiteY29" fmla="*/ 1145165 h 2388599"/>
                  <a:gd name="connsiteX30" fmla="*/ 179378 w 2043397"/>
                  <a:gd name="connsiteY30" fmla="*/ 592715 h 2388599"/>
                  <a:gd name="connsiteX31" fmla="*/ 52378 w 2043397"/>
                  <a:gd name="connsiteY31" fmla="*/ 522865 h 2388599"/>
                  <a:gd name="connsiteX32" fmla="*/ 7928 w 2043397"/>
                  <a:gd name="connsiteY32" fmla="*/ 624465 h 2388599"/>
                  <a:gd name="connsiteX33" fmla="*/ 204778 w 2043397"/>
                  <a:gd name="connsiteY33" fmla="*/ 1367415 h 2388599"/>
                  <a:gd name="connsiteX34" fmla="*/ 344478 w 2043397"/>
                  <a:gd name="connsiteY34" fmla="*/ 2192915 h 2388599"/>
                  <a:gd name="connsiteX35" fmla="*/ 560378 w 2043397"/>
                  <a:gd name="connsiteY35" fmla="*/ 2364365 h 2388599"/>
                  <a:gd name="connsiteX36" fmla="*/ 712778 w 2043397"/>
                  <a:gd name="connsiteY36" fmla="*/ 2383415 h 2388599"/>
                  <a:gd name="connsiteX0" fmla="*/ 709216 w 2034814"/>
                  <a:gd name="connsiteY0" fmla="*/ 2386512 h 2388599"/>
                  <a:gd name="connsiteX1" fmla="*/ 963061 w 2034814"/>
                  <a:gd name="connsiteY1" fmla="*/ 2343456 h 2388599"/>
                  <a:gd name="connsiteX2" fmla="*/ 1305032 w 2034814"/>
                  <a:gd name="connsiteY2" fmla="*/ 2317437 h 2388599"/>
                  <a:gd name="connsiteX3" fmla="*/ 1654592 w 2034814"/>
                  <a:gd name="connsiteY3" fmla="*/ 1928848 h 2388599"/>
                  <a:gd name="connsiteX4" fmla="*/ 1785928 w 2034814"/>
                  <a:gd name="connsiteY4" fmla="*/ 1691265 h 2388599"/>
                  <a:gd name="connsiteX5" fmla="*/ 1951028 w 2034814"/>
                  <a:gd name="connsiteY5" fmla="*/ 1449965 h 2388599"/>
                  <a:gd name="connsiteX6" fmla="*/ 2027228 w 2034814"/>
                  <a:gd name="connsiteY6" fmla="*/ 1230890 h 2388599"/>
                  <a:gd name="connsiteX7" fmla="*/ 1992303 w 2034814"/>
                  <a:gd name="connsiteY7" fmla="*/ 1084840 h 2388599"/>
                  <a:gd name="connsiteX8" fmla="*/ 1866310 w 2034814"/>
                  <a:gd name="connsiteY8" fmla="*/ 1105671 h 2388599"/>
                  <a:gd name="connsiteX9" fmla="*/ 1677978 w 2034814"/>
                  <a:gd name="connsiteY9" fmla="*/ 1310265 h 2388599"/>
                  <a:gd name="connsiteX10" fmla="*/ 1493828 w 2034814"/>
                  <a:gd name="connsiteY10" fmla="*/ 1526165 h 2388599"/>
                  <a:gd name="connsiteX11" fmla="*/ 1430328 w 2034814"/>
                  <a:gd name="connsiteY11" fmla="*/ 1469015 h 2388599"/>
                  <a:gd name="connsiteX12" fmla="*/ 1436678 w 2034814"/>
                  <a:gd name="connsiteY12" fmla="*/ 249815 h 2388599"/>
                  <a:gd name="connsiteX13" fmla="*/ 1328728 w 2034814"/>
                  <a:gd name="connsiteY13" fmla="*/ 103765 h 2388599"/>
                  <a:gd name="connsiteX14" fmla="*/ 1208078 w 2034814"/>
                  <a:gd name="connsiteY14" fmla="*/ 224415 h 2388599"/>
                  <a:gd name="connsiteX15" fmla="*/ 1131878 w 2034814"/>
                  <a:gd name="connsiteY15" fmla="*/ 1043565 h 2388599"/>
                  <a:gd name="connsiteX16" fmla="*/ 1081078 w 2034814"/>
                  <a:gd name="connsiteY16" fmla="*/ 1081665 h 2388599"/>
                  <a:gd name="connsiteX17" fmla="*/ 1036628 w 2034814"/>
                  <a:gd name="connsiteY17" fmla="*/ 1030865 h 2388599"/>
                  <a:gd name="connsiteX18" fmla="*/ 1023928 w 2034814"/>
                  <a:gd name="connsiteY18" fmla="*/ 122815 h 2388599"/>
                  <a:gd name="connsiteX19" fmla="*/ 903278 w 2034814"/>
                  <a:gd name="connsiteY19" fmla="*/ 14865 h 2388599"/>
                  <a:gd name="connsiteX20" fmla="*/ 795328 w 2034814"/>
                  <a:gd name="connsiteY20" fmla="*/ 116465 h 2388599"/>
                  <a:gd name="connsiteX21" fmla="*/ 763578 w 2034814"/>
                  <a:gd name="connsiteY21" fmla="*/ 1049915 h 2388599"/>
                  <a:gd name="connsiteX22" fmla="*/ 731828 w 2034814"/>
                  <a:gd name="connsiteY22" fmla="*/ 1088015 h 2388599"/>
                  <a:gd name="connsiteX23" fmla="*/ 693728 w 2034814"/>
                  <a:gd name="connsiteY23" fmla="*/ 1024515 h 2388599"/>
                  <a:gd name="connsiteX24" fmla="*/ 554028 w 2034814"/>
                  <a:gd name="connsiteY24" fmla="*/ 237115 h 2388599"/>
                  <a:gd name="connsiteX25" fmla="*/ 452428 w 2034814"/>
                  <a:gd name="connsiteY25" fmla="*/ 135515 h 2388599"/>
                  <a:gd name="connsiteX26" fmla="*/ 344478 w 2034814"/>
                  <a:gd name="connsiteY26" fmla="*/ 275215 h 2388599"/>
                  <a:gd name="connsiteX27" fmla="*/ 458778 w 2034814"/>
                  <a:gd name="connsiteY27" fmla="*/ 1100715 h 2388599"/>
                  <a:gd name="connsiteX28" fmla="*/ 414328 w 2034814"/>
                  <a:gd name="connsiteY28" fmla="*/ 1183265 h 2388599"/>
                  <a:gd name="connsiteX29" fmla="*/ 363528 w 2034814"/>
                  <a:gd name="connsiteY29" fmla="*/ 1145165 h 2388599"/>
                  <a:gd name="connsiteX30" fmla="*/ 179378 w 2034814"/>
                  <a:gd name="connsiteY30" fmla="*/ 592715 h 2388599"/>
                  <a:gd name="connsiteX31" fmla="*/ 52378 w 2034814"/>
                  <a:gd name="connsiteY31" fmla="*/ 522865 h 2388599"/>
                  <a:gd name="connsiteX32" fmla="*/ 7928 w 2034814"/>
                  <a:gd name="connsiteY32" fmla="*/ 624465 h 2388599"/>
                  <a:gd name="connsiteX33" fmla="*/ 204778 w 2034814"/>
                  <a:gd name="connsiteY33" fmla="*/ 1367415 h 2388599"/>
                  <a:gd name="connsiteX34" fmla="*/ 344478 w 2034814"/>
                  <a:gd name="connsiteY34" fmla="*/ 2192915 h 2388599"/>
                  <a:gd name="connsiteX35" fmla="*/ 560378 w 2034814"/>
                  <a:gd name="connsiteY35" fmla="*/ 2364365 h 2388599"/>
                  <a:gd name="connsiteX36" fmla="*/ 712778 w 2034814"/>
                  <a:gd name="connsiteY36" fmla="*/ 2383415 h 2388599"/>
                  <a:gd name="connsiteX0" fmla="*/ 709216 w 2029599"/>
                  <a:gd name="connsiteY0" fmla="*/ 2386512 h 2388599"/>
                  <a:gd name="connsiteX1" fmla="*/ 963061 w 2029599"/>
                  <a:gd name="connsiteY1" fmla="*/ 2343456 h 2388599"/>
                  <a:gd name="connsiteX2" fmla="*/ 1305032 w 2029599"/>
                  <a:gd name="connsiteY2" fmla="*/ 2317437 h 2388599"/>
                  <a:gd name="connsiteX3" fmla="*/ 1654592 w 2029599"/>
                  <a:gd name="connsiteY3" fmla="*/ 1928848 h 2388599"/>
                  <a:gd name="connsiteX4" fmla="*/ 1785928 w 2029599"/>
                  <a:gd name="connsiteY4" fmla="*/ 1691265 h 2388599"/>
                  <a:gd name="connsiteX5" fmla="*/ 1951028 w 2029599"/>
                  <a:gd name="connsiteY5" fmla="*/ 1449965 h 2388599"/>
                  <a:gd name="connsiteX6" fmla="*/ 2027228 w 2029599"/>
                  <a:gd name="connsiteY6" fmla="*/ 1230890 h 2388599"/>
                  <a:gd name="connsiteX7" fmla="*/ 1992303 w 2029599"/>
                  <a:gd name="connsiteY7" fmla="*/ 1084840 h 2388599"/>
                  <a:gd name="connsiteX8" fmla="*/ 1818685 w 2029599"/>
                  <a:gd name="connsiteY8" fmla="*/ 1137421 h 2388599"/>
                  <a:gd name="connsiteX9" fmla="*/ 1677978 w 2029599"/>
                  <a:gd name="connsiteY9" fmla="*/ 1310265 h 2388599"/>
                  <a:gd name="connsiteX10" fmla="*/ 1493828 w 2029599"/>
                  <a:gd name="connsiteY10" fmla="*/ 1526165 h 2388599"/>
                  <a:gd name="connsiteX11" fmla="*/ 1430328 w 2029599"/>
                  <a:gd name="connsiteY11" fmla="*/ 1469015 h 2388599"/>
                  <a:gd name="connsiteX12" fmla="*/ 1436678 w 2029599"/>
                  <a:gd name="connsiteY12" fmla="*/ 249815 h 2388599"/>
                  <a:gd name="connsiteX13" fmla="*/ 1328728 w 2029599"/>
                  <a:gd name="connsiteY13" fmla="*/ 103765 h 2388599"/>
                  <a:gd name="connsiteX14" fmla="*/ 1208078 w 2029599"/>
                  <a:gd name="connsiteY14" fmla="*/ 224415 h 2388599"/>
                  <a:gd name="connsiteX15" fmla="*/ 1131878 w 2029599"/>
                  <a:gd name="connsiteY15" fmla="*/ 1043565 h 2388599"/>
                  <a:gd name="connsiteX16" fmla="*/ 1081078 w 2029599"/>
                  <a:gd name="connsiteY16" fmla="*/ 1081665 h 2388599"/>
                  <a:gd name="connsiteX17" fmla="*/ 1036628 w 2029599"/>
                  <a:gd name="connsiteY17" fmla="*/ 1030865 h 2388599"/>
                  <a:gd name="connsiteX18" fmla="*/ 1023928 w 2029599"/>
                  <a:gd name="connsiteY18" fmla="*/ 122815 h 2388599"/>
                  <a:gd name="connsiteX19" fmla="*/ 903278 w 2029599"/>
                  <a:gd name="connsiteY19" fmla="*/ 14865 h 2388599"/>
                  <a:gd name="connsiteX20" fmla="*/ 795328 w 2029599"/>
                  <a:gd name="connsiteY20" fmla="*/ 116465 h 2388599"/>
                  <a:gd name="connsiteX21" fmla="*/ 763578 w 2029599"/>
                  <a:gd name="connsiteY21" fmla="*/ 1049915 h 2388599"/>
                  <a:gd name="connsiteX22" fmla="*/ 731828 w 2029599"/>
                  <a:gd name="connsiteY22" fmla="*/ 1088015 h 2388599"/>
                  <a:gd name="connsiteX23" fmla="*/ 693728 w 2029599"/>
                  <a:gd name="connsiteY23" fmla="*/ 1024515 h 2388599"/>
                  <a:gd name="connsiteX24" fmla="*/ 554028 w 2029599"/>
                  <a:gd name="connsiteY24" fmla="*/ 237115 h 2388599"/>
                  <a:gd name="connsiteX25" fmla="*/ 452428 w 2029599"/>
                  <a:gd name="connsiteY25" fmla="*/ 135515 h 2388599"/>
                  <a:gd name="connsiteX26" fmla="*/ 344478 w 2029599"/>
                  <a:gd name="connsiteY26" fmla="*/ 275215 h 2388599"/>
                  <a:gd name="connsiteX27" fmla="*/ 458778 w 2029599"/>
                  <a:gd name="connsiteY27" fmla="*/ 1100715 h 2388599"/>
                  <a:gd name="connsiteX28" fmla="*/ 414328 w 2029599"/>
                  <a:gd name="connsiteY28" fmla="*/ 1183265 h 2388599"/>
                  <a:gd name="connsiteX29" fmla="*/ 363528 w 2029599"/>
                  <a:gd name="connsiteY29" fmla="*/ 1145165 h 2388599"/>
                  <a:gd name="connsiteX30" fmla="*/ 179378 w 2029599"/>
                  <a:gd name="connsiteY30" fmla="*/ 592715 h 2388599"/>
                  <a:gd name="connsiteX31" fmla="*/ 52378 w 2029599"/>
                  <a:gd name="connsiteY31" fmla="*/ 522865 h 2388599"/>
                  <a:gd name="connsiteX32" fmla="*/ 7928 w 2029599"/>
                  <a:gd name="connsiteY32" fmla="*/ 624465 h 2388599"/>
                  <a:gd name="connsiteX33" fmla="*/ 204778 w 2029599"/>
                  <a:gd name="connsiteY33" fmla="*/ 1367415 h 2388599"/>
                  <a:gd name="connsiteX34" fmla="*/ 344478 w 2029599"/>
                  <a:gd name="connsiteY34" fmla="*/ 2192915 h 2388599"/>
                  <a:gd name="connsiteX35" fmla="*/ 560378 w 2029599"/>
                  <a:gd name="connsiteY35" fmla="*/ 2364365 h 2388599"/>
                  <a:gd name="connsiteX36" fmla="*/ 712778 w 2029599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93828 w 2036346"/>
                  <a:gd name="connsiteY10" fmla="*/ 1526165 h 2388599"/>
                  <a:gd name="connsiteX11" fmla="*/ 1430328 w 2036346"/>
                  <a:gd name="connsiteY11" fmla="*/ 1469015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1878 w 2036346"/>
                  <a:gd name="connsiteY15" fmla="*/ 104356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93828 w 2036346"/>
                  <a:gd name="connsiteY10" fmla="*/ 1526165 h 2388599"/>
                  <a:gd name="connsiteX11" fmla="*/ 1430328 w 2036346"/>
                  <a:gd name="connsiteY11" fmla="*/ 1469015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1878 w 2036346"/>
                  <a:gd name="connsiteY15" fmla="*/ 104356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93828 w 2036346"/>
                  <a:gd name="connsiteY10" fmla="*/ 1526165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1878 w 2036346"/>
                  <a:gd name="connsiteY15" fmla="*/ 104356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1878 w 2036346"/>
                  <a:gd name="connsiteY15" fmla="*/ 104356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1878 w 2036346"/>
                  <a:gd name="connsiteY15" fmla="*/ 104356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1878 w 2036346"/>
                  <a:gd name="connsiteY15" fmla="*/ 104356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1878 w 2036346"/>
                  <a:gd name="connsiteY15" fmla="*/ 104356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1878 w 2036346"/>
                  <a:gd name="connsiteY15" fmla="*/ 104356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101181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1011815 h 2388599"/>
                  <a:gd name="connsiteX16" fmla="*/ 1081078 w 2036346"/>
                  <a:gd name="connsiteY16" fmla="*/ 1081665 h 2388599"/>
                  <a:gd name="connsiteX17" fmla="*/ 1036628 w 2036346"/>
                  <a:gd name="connsiteY17" fmla="*/ 10308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1011815 h 2388599"/>
                  <a:gd name="connsiteX16" fmla="*/ 1081078 w 2036346"/>
                  <a:gd name="connsiteY16" fmla="*/ 1081665 h 2388599"/>
                  <a:gd name="connsiteX17" fmla="*/ 1027103 w 2036346"/>
                  <a:gd name="connsiteY17" fmla="*/ 983240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1011815 h 2388599"/>
                  <a:gd name="connsiteX16" fmla="*/ 1081078 w 2036346"/>
                  <a:gd name="connsiteY16" fmla="*/ 1081665 h 2388599"/>
                  <a:gd name="connsiteX17" fmla="*/ 1027103 w 2036346"/>
                  <a:gd name="connsiteY17" fmla="*/ 983240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954665 h 2388599"/>
                  <a:gd name="connsiteX16" fmla="*/ 1138228 w 2036346"/>
                  <a:gd name="connsiteY16" fmla="*/ 1011815 h 2388599"/>
                  <a:gd name="connsiteX17" fmla="*/ 1081078 w 2036346"/>
                  <a:gd name="connsiteY17" fmla="*/ 1081665 h 2388599"/>
                  <a:gd name="connsiteX18" fmla="*/ 1027103 w 2036346"/>
                  <a:gd name="connsiteY18" fmla="*/ 983240 h 2388599"/>
                  <a:gd name="connsiteX19" fmla="*/ 1023928 w 2036346"/>
                  <a:gd name="connsiteY19" fmla="*/ 122815 h 2388599"/>
                  <a:gd name="connsiteX20" fmla="*/ 903278 w 2036346"/>
                  <a:gd name="connsiteY20" fmla="*/ 14865 h 2388599"/>
                  <a:gd name="connsiteX21" fmla="*/ 795328 w 2036346"/>
                  <a:gd name="connsiteY21" fmla="*/ 116465 h 2388599"/>
                  <a:gd name="connsiteX22" fmla="*/ 763578 w 2036346"/>
                  <a:gd name="connsiteY22" fmla="*/ 1049915 h 2388599"/>
                  <a:gd name="connsiteX23" fmla="*/ 731828 w 2036346"/>
                  <a:gd name="connsiteY23" fmla="*/ 1088015 h 2388599"/>
                  <a:gd name="connsiteX24" fmla="*/ 693728 w 2036346"/>
                  <a:gd name="connsiteY24" fmla="*/ 1024515 h 2388599"/>
                  <a:gd name="connsiteX25" fmla="*/ 554028 w 2036346"/>
                  <a:gd name="connsiteY25" fmla="*/ 237115 h 2388599"/>
                  <a:gd name="connsiteX26" fmla="*/ 452428 w 2036346"/>
                  <a:gd name="connsiteY26" fmla="*/ 135515 h 2388599"/>
                  <a:gd name="connsiteX27" fmla="*/ 344478 w 2036346"/>
                  <a:gd name="connsiteY27" fmla="*/ 275215 h 2388599"/>
                  <a:gd name="connsiteX28" fmla="*/ 458778 w 2036346"/>
                  <a:gd name="connsiteY28" fmla="*/ 1100715 h 2388599"/>
                  <a:gd name="connsiteX29" fmla="*/ 414328 w 2036346"/>
                  <a:gd name="connsiteY29" fmla="*/ 1183265 h 2388599"/>
                  <a:gd name="connsiteX30" fmla="*/ 363528 w 2036346"/>
                  <a:gd name="connsiteY30" fmla="*/ 1145165 h 2388599"/>
                  <a:gd name="connsiteX31" fmla="*/ 179378 w 2036346"/>
                  <a:gd name="connsiteY31" fmla="*/ 592715 h 2388599"/>
                  <a:gd name="connsiteX32" fmla="*/ 52378 w 2036346"/>
                  <a:gd name="connsiteY32" fmla="*/ 522865 h 2388599"/>
                  <a:gd name="connsiteX33" fmla="*/ 7928 w 2036346"/>
                  <a:gd name="connsiteY33" fmla="*/ 624465 h 2388599"/>
                  <a:gd name="connsiteX34" fmla="*/ 204778 w 2036346"/>
                  <a:gd name="connsiteY34" fmla="*/ 1367415 h 2388599"/>
                  <a:gd name="connsiteX35" fmla="*/ 344478 w 2036346"/>
                  <a:gd name="connsiteY35" fmla="*/ 2192915 h 2388599"/>
                  <a:gd name="connsiteX36" fmla="*/ 560378 w 2036346"/>
                  <a:gd name="connsiteY36" fmla="*/ 2364365 h 2388599"/>
                  <a:gd name="connsiteX37" fmla="*/ 712778 w 2036346"/>
                  <a:gd name="connsiteY37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954665 h 2388599"/>
                  <a:gd name="connsiteX16" fmla="*/ 1081078 w 2036346"/>
                  <a:gd name="connsiteY16" fmla="*/ 1081665 h 2388599"/>
                  <a:gd name="connsiteX17" fmla="*/ 1027103 w 2036346"/>
                  <a:gd name="connsiteY17" fmla="*/ 983240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954665 h 2388599"/>
                  <a:gd name="connsiteX16" fmla="*/ 1071553 w 2036346"/>
                  <a:gd name="connsiteY16" fmla="*/ 1062615 h 2388599"/>
                  <a:gd name="connsiteX17" fmla="*/ 1027103 w 2036346"/>
                  <a:gd name="connsiteY17" fmla="*/ 983240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954665 h 2388599"/>
                  <a:gd name="connsiteX16" fmla="*/ 1071553 w 2036346"/>
                  <a:gd name="connsiteY16" fmla="*/ 1062615 h 2388599"/>
                  <a:gd name="connsiteX17" fmla="*/ 1027103 w 2036346"/>
                  <a:gd name="connsiteY17" fmla="*/ 983240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954665 h 2388599"/>
                  <a:gd name="connsiteX16" fmla="*/ 1071553 w 2036346"/>
                  <a:gd name="connsiteY16" fmla="*/ 1062615 h 2388599"/>
                  <a:gd name="connsiteX17" fmla="*/ 1020753 w 2036346"/>
                  <a:gd name="connsiteY17" fmla="*/ 9546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954665 h 2388599"/>
                  <a:gd name="connsiteX16" fmla="*/ 1071553 w 2036346"/>
                  <a:gd name="connsiteY16" fmla="*/ 1062615 h 2388599"/>
                  <a:gd name="connsiteX17" fmla="*/ 1020753 w 2036346"/>
                  <a:gd name="connsiteY17" fmla="*/ 9546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86512 h 2388599"/>
                  <a:gd name="connsiteX1" fmla="*/ 963061 w 2036346"/>
                  <a:gd name="connsiteY1" fmla="*/ 2343456 h 2388599"/>
                  <a:gd name="connsiteX2" fmla="*/ 1305032 w 2036346"/>
                  <a:gd name="connsiteY2" fmla="*/ 2317437 h 2388599"/>
                  <a:gd name="connsiteX3" fmla="*/ 1654592 w 2036346"/>
                  <a:gd name="connsiteY3" fmla="*/ 1928848 h 2388599"/>
                  <a:gd name="connsiteX4" fmla="*/ 1785928 w 2036346"/>
                  <a:gd name="connsiteY4" fmla="*/ 1691265 h 2388599"/>
                  <a:gd name="connsiteX5" fmla="*/ 1951028 w 2036346"/>
                  <a:gd name="connsiteY5" fmla="*/ 1449965 h 2388599"/>
                  <a:gd name="connsiteX6" fmla="*/ 2027228 w 2036346"/>
                  <a:gd name="connsiteY6" fmla="*/ 1230890 h 2388599"/>
                  <a:gd name="connsiteX7" fmla="*/ 1992303 w 2036346"/>
                  <a:gd name="connsiteY7" fmla="*/ 1084840 h 2388599"/>
                  <a:gd name="connsiteX8" fmla="*/ 1818685 w 2036346"/>
                  <a:gd name="connsiteY8" fmla="*/ 1137421 h 2388599"/>
                  <a:gd name="connsiteX9" fmla="*/ 1677978 w 2036346"/>
                  <a:gd name="connsiteY9" fmla="*/ 1310265 h 2388599"/>
                  <a:gd name="connsiteX10" fmla="*/ 1452553 w 2036346"/>
                  <a:gd name="connsiteY10" fmla="*/ 1535690 h 2388599"/>
                  <a:gd name="connsiteX11" fmla="*/ 1417628 w 2036346"/>
                  <a:gd name="connsiteY11" fmla="*/ 1307090 h 2388599"/>
                  <a:gd name="connsiteX12" fmla="*/ 1436678 w 2036346"/>
                  <a:gd name="connsiteY12" fmla="*/ 249815 h 2388599"/>
                  <a:gd name="connsiteX13" fmla="*/ 1328728 w 2036346"/>
                  <a:gd name="connsiteY13" fmla="*/ 103765 h 2388599"/>
                  <a:gd name="connsiteX14" fmla="*/ 1208078 w 2036346"/>
                  <a:gd name="connsiteY14" fmla="*/ 224415 h 2388599"/>
                  <a:gd name="connsiteX15" fmla="*/ 1138228 w 2036346"/>
                  <a:gd name="connsiteY15" fmla="*/ 954665 h 2388599"/>
                  <a:gd name="connsiteX16" fmla="*/ 1071553 w 2036346"/>
                  <a:gd name="connsiteY16" fmla="*/ 1062615 h 2388599"/>
                  <a:gd name="connsiteX17" fmla="*/ 1020753 w 2036346"/>
                  <a:gd name="connsiteY17" fmla="*/ 954665 h 2388599"/>
                  <a:gd name="connsiteX18" fmla="*/ 1023928 w 2036346"/>
                  <a:gd name="connsiteY18" fmla="*/ 122815 h 2388599"/>
                  <a:gd name="connsiteX19" fmla="*/ 903278 w 2036346"/>
                  <a:gd name="connsiteY19" fmla="*/ 14865 h 2388599"/>
                  <a:gd name="connsiteX20" fmla="*/ 795328 w 2036346"/>
                  <a:gd name="connsiteY20" fmla="*/ 116465 h 2388599"/>
                  <a:gd name="connsiteX21" fmla="*/ 763578 w 2036346"/>
                  <a:gd name="connsiteY21" fmla="*/ 1049915 h 2388599"/>
                  <a:gd name="connsiteX22" fmla="*/ 731828 w 2036346"/>
                  <a:gd name="connsiteY22" fmla="*/ 1088015 h 2388599"/>
                  <a:gd name="connsiteX23" fmla="*/ 693728 w 2036346"/>
                  <a:gd name="connsiteY23" fmla="*/ 1024515 h 2388599"/>
                  <a:gd name="connsiteX24" fmla="*/ 554028 w 2036346"/>
                  <a:gd name="connsiteY24" fmla="*/ 237115 h 2388599"/>
                  <a:gd name="connsiteX25" fmla="*/ 452428 w 2036346"/>
                  <a:gd name="connsiteY25" fmla="*/ 135515 h 2388599"/>
                  <a:gd name="connsiteX26" fmla="*/ 344478 w 2036346"/>
                  <a:gd name="connsiteY26" fmla="*/ 275215 h 2388599"/>
                  <a:gd name="connsiteX27" fmla="*/ 458778 w 2036346"/>
                  <a:gd name="connsiteY27" fmla="*/ 1100715 h 2388599"/>
                  <a:gd name="connsiteX28" fmla="*/ 414328 w 2036346"/>
                  <a:gd name="connsiteY28" fmla="*/ 1183265 h 2388599"/>
                  <a:gd name="connsiteX29" fmla="*/ 363528 w 2036346"/>
                  <a:gd name="connsiteY29" fmla="*/ 1145165 h 2388599"/>
                  <a:gd name="connsiteX30" fmla="*/ 179378 w 2036346"/>
                  <a:gd name="connsiteY30" fmla="*/ 592715 h 2388599"/>
                  <a:gd name="connsiteX31" fmla="*/ 52378 w 2036346"/>
                  <a:gd name="connsiteY31" fmla="*/ 522865 h 2388599"/>
                  <a:gd name="connsiteX32" fmla="*/ 7928 w 2036346"/>
                  <a:gd name="connsiteY32" fmla="*/ 624465 h 2388599"/>
                  <a:gd name="connsiteX33" fmla="*/ 204778 w 2036346"/>
                  <a:gd name="connsiteY33" fmla="*/ 1367415 h 2388599"/>
                  <a:gd name="connsiteX34" fmla="*/ 344478 w 2036346"/>
                  <a:gd name="connsiteY34" fmla="*/ 2192915 h 2388599"/>
                  <a:gd name="connsiteX35" fmla="*/ 560378 w 2036346"/>
                  <a:gd name="connsiteY35" fmla="*/ 2364365 h 2388599"/>
                  <a:gd name="connsiteX36" fmla="*/ 712778 w 2036346"/>
                  <a:gd name="connsiteY36" fmla="*/ 2383415 h 2388599"/>
                  <a:gd name="connsiteX0" fmla="*/ 709216 w 2036346"/>
                  <a:gd name="connsiteY0" fmla="*/ 2393307 h 2395394"/>
                  <a:gd name="connsiteX1" fmla="*/ 963061 w 2036346"/>
                  <a:gd name="connsiteY1" fmla="*/ 2350251 h 2395394"/>
                  <a:gd name="connsiteX2" fmla="*/ 1305032 w 2036346"/>
                  <a:gd name="connsiteY2" fmla="*/ 2324232 h 2395394"/>
                  <a:gd name="connsiteX3" fmla="*/ 1654592 w 2036346"/>
                  <a:gd name="connsiteY3" fmla="*/ 1935643 h 2395394"/>
                  <a:gd name="connsiteX4" fmla="*/ 1785928 w 2036346"/>
                  <a:gd name="connsiteY4" fmla="*/ 1698060 h 2395394"/>
                  <a:gd name="connsiteX5" fmla="*/ 1951028 w 2036346"/>
                  <a:gd name="connsiteY5" fmla="*/ 1456760 h 2395394"/>
                  <a:gd name="connsiteX6" fmla="*/ 2027228 w 2036346"/>
                  <a:gd name="connsiteY6" fmla="*/ 1237685 h 2395394"/>
                  <a:gd name="connsiteX7" fmla="*/ 1992303 w 2036346"/>
                  <a:gd name="connsiteY7" fmla="*/ 1091635 h 2395394"/>
                  <a:gd name="connsiteX8" fmla="*/ 1818685 w 2036346"/>
                  <a:gd name="connsiteY8" fmla="*/ 1144216 h 2395394"/>
                  <a:gd name="connsiteX9" fmla="*/ 1677978 w 2036346"/>
                  <a:gd name="connsiteY9" fmla="*/ 1317060 h 2395394"/>
                  <a:gd name="connsiteX10" fmla="*/ 1452553 w 2036346"/>
                  <a:gd name="connsiteY10" fmla="*/ 1542485 h 2395394"/>
                  <a:gd name="connsiteX11" fmla="*/ 1417628 w 2036346"/>
                  <a:gd name="connsiteY11" fmla="*/ 1313885 h 2395394"/>
                  <a:gd name="connsiteX12" fmla="*/ 1436678 w 2036346"/>
                  <a:gd name="connsiteY12" fmla="*/ 256610 h 2395394"/>
                  <a:gd name="connsiteX13" fmla="*/ 1328728 w 2036346"/>
                  <a:gd name="connsiteY13" fmla="*/ 110560 h 2395394"/>
                  <a:gd name="connsiteX14" fmla="*/ 1208078 w 2036346"/>
                  <a:gd name="connsiteY14" fmla="*/ 231210 h 2395394"/>
                  <a:gd name="connsiteX15" fmla="*/ 1138228 w 2036346"/>
                  <a:gd name="connsiteY15" fmla="*/ 961460 h 2395394"/>
                  <a:gd name="connsiteX16" fmla="*/ 1071553 w 2036346"/>
                  <a:gd name="connsiteY16" fmla="*/ 1069410 h 2395394"/>
                  <a:gd name="connsiteX17" fmla="*/ 1020753 w 2036346"/>
                  <a:gd name="connsiteY17" fmla="*/ 961460 h 2395394"/>
                  <a:gd name="connsiteX18" fmla="*/ 1033453 w 2036346"/>
                  <a:gd name="connsiteY18" fmla="*/ 228035 h 2395394"/>
                  <a:gd name="connsiteX19" fmla="*/ 903278 w 2036346"/>
                  <a:gd name="connsiteY19" fmla="*/ 21660 h 2395394"/>
                  <a:gd name="connsiteX20" fmla="*/ 795328 w 2036346"/>
                  <a:gd name="connsiteY20" fmla="*/ 123260 h 2395394"/>
                  <a:gd name="connsiteX21" fmla="*/ 763578 w 2036346"/>
                  <a:gd name="connsiteY21" fmla="*/ 1056710 h 2395394"/>
                  <a:gd name="connsiteX22" fmla="*/ 731828 w 2036346"/>
                  <a:gd name="connsiteY22" fmla="*/ 1094810 h 2395394"/>
                  <a:gd name="connsiteX23" fmla="*/ 693728 w 2036346"/>
                  <a:gd name="connsiteY23" fmla="*/ 1031310 h 2395394"/>
                  <a:gd name="connsiteX24" fmla="*/ 554028 w 2036346"/>
                  <a:gd name="connsiteY24" fmla="*/ 243910 h 2395394"/>
                  <a:gd name="connsiteX25" fmla="*/ 452428 w 2036346"/>
                  <a:gd name="connsiteY25" fmla="*/ 142310 h 2395394"/>
                  <a:gd name="connsiteX26" fmla="*/ 344478 w 2036346"/>
                  <a:gd name="connsiteY26" fmla="*/ 282010 h 2395394"/>
                  <a:gd name="connsiteX27" fmla="*/ 458778 w 2036346"/>
                  <a:gd name="connsiteY27" fmla="*/ 1107510 h 2395394"/>
                  <a:gd name="connsiteX28" fmla="*/ 414328 w 2036346"/>
                  <a:gd name="connsiteY28" fmla="*/ 1190060 h 2395394"/>
                  <a:gd name="connsiteX29" fmla="*/ 363528 w 2036346"/>
                  <a:gd name="connsiteY29" fmla="*/ 1151960 h 2395394"/>
                  <a:gd name="connsiteX30" fmla="*/ 179378 w 2036346"/>
                  <a:gd name="connsiteY30" fmla="*/ 599510 h 2395394"/>
                  <a:gd name="connsiteX31" fmla="*/ 52378 w 2036346"/>
                  <a:gd name="connsiteY31" fmla="*/ 529660 h 2395394"/>
                  <a:gd name="connsiteX32" fmla="*/ 7928 w 2036346"/>
                  <a:gd name="connsiteY32" fmla="*/ 631260 h 2395394"/>
                  <a:gd name="connsiteX33" fmla="*/ 204778 w 2036346"/>
                  <a:gd name="connsiteY33" fmla="*/ 1374210 h 2395394"/>
                  <a:gd name="connsiteX34" fmla="*/ 344478 w 2036346"/>
                  <a:gd name="connsiteY34" fmla="*/ 2199710 h 2395394"/>
                  <a:gd name="connsiteX35" fmla="*/ 560378 w 2036346"/>
                  <a:gd name="connsiteY35" fmla="*/ 2371160 h 2395394"/>
                  <a:gd name="connsiteX36" fmla="*/ 712778 w 2036346"/>
                  <a:gd name="connsiteY36" fmla="*/ 2390210 h 2395394"/>
                  <a:gd name="connsiteX0" fmla="*/ 709216 w 2036346"/>
                  <a:gd name="connsiteY0" fmla="*/ 2372723 h 2374810"/>
                  <a:gd name="connsiteX1" fmla="*/ 963061 w 2036346"/>
                  <a:gd name="connsiteY1" fmla="*/ 2329667 h 2374810"/>
                  <a:gd name="connsiteX2" fmla="*/ 1305032 w 2036346"/>
                  <a:gd name="connsiteY2" fmla="*/ 2303648 h 2374810"/>
                  <a:gd name="connsiteX3" fmla="*/ 1654592 w 2036346"/>
                  <a:gd name="connsiteY3" fmla="*/ 1915059 h 2374810"/>
                  <a:gd name="connsiteX4" fmla="*/ 1785928 w 2036346"/>
                  <a:gd name="connsiteY4" fmla="*/ 1677476 h 2374810"/>
                  <a:gd name="connsiteX5" fmla="*/ 1951028 w 2036346"/>
                  <a:gd name="connsiteY5" fmla="*/ 1436176 h 2374810"/>
                  <a:gd name="connsiteX6" fmla="*/ 2027228 w 2036346"/>
                  <a:gd name="connsiteY6" fmla="*/ 1217101 h 2374810"/>
                  <a:gd name="connsiteX7" fmla="*/ 1992303 w 2036346"/>
                  <a:gd name="connsiteY7" fmla="*/ 1071051 h 2374810"/>
                  <a:gd name="connsiteX8" fmla="*/ 1818685 w 2036346"/>
                  <a:gd name="connsiteY8" fmla="*/ 1123632 h 2374810"/>
                  <a:gd name="connsiteX9" fmla="*/ 1677978 w 2036346"/>
                  <a:gd name="connsiteY9" fmla="*/ 1296476 h 2374810"/>
                  <a:gd name="connsiteX10" fmla="*/ 1452553 w 2036346"/>
                  <a:gd name="connsiteY10" fmla="*/ 1521901 h 2374810"/>
                  <a:gd name="connsiteX11" fmla="*/ 1417628 w 2036346"/>
                  <a:gd name="connsiteY11" fmla="*/ 1293301 h 2374810"/>
                  <a:gd name="connsiteX12" fmla="*/ 1436678 w 2036346"/>
                  <a:gd name="connsiteY12" fmla="*/ 236026 h 2374810"/>
                  <a:gd name="connsiteX13" fmla="*/ 1328728 w 2036346"/>
                  <a:gd name="connsiteY13" fmla="*/ 89976 h 2374810"/>
                  <a:gd name="connsiteX14" fmla="*/ 1208078 w 2036346"/>
                  <a:gd name="connsiteY14" fmla="*/ 210626 h 2374810"/>
                  <a:gd name="connsiteX15" fmla="*/ 1138228 w 2036346"/>
                  <a:gd name="connsiteY15" fmla="*/ 940876 h 2374810"/>
                  <a:gd name="connsiteX16" fmla="*/ 1071553 w 2036346"/>
                  <a:gd name="connsiteY16" fmla="*/ 1048826 h 2374810"/>
                  <a:gd name="connsiteX17" fmla="*/ 1020753 w 2036346"/>
                  <a:gd name="connsiteY17" fmla="*/ 940876 h 2374810"/>
                  <a:gd name="connsiteX18" fmla="*/ 1033453 w 2036346"/>
                  <a:gd name="connsiteY18" fmla="*/ 207451 h 2374810"/>
                  <a:gd name="connsiteX19" fmla="*/ 903278 w 2036346"/>
                  <a:gd name="connsiteY19" fmla="*/ 1076 h 2374810"/>
                  <a:gd name="connsiteX20" fmla="*/ 766753 w 2036346"/>
                  <a:gd name="connsiteY20" fmla="*/ 267776 h 2374810"/>
                  <a:gd name="connsiteX21" fmla="*/ 763578 w 2036346"/>
                  <a:gd name="connsiteY21" fmla="*/ 1036126 h 2374810"/>
                  <a:gd name="connsiteX22" fmla="*/ 731828 w 2036346"/>
                  <a:gd name="connsiteY22" fmla="*/ 1074226 h 2374810"/>
                  <a:gd name="connsiteX23" fmla="*/ 693728 w 2036346"/>
                  <a:gd name="connsiteY23" fmla="*/ 1010726 h 2374810"/>
                  <a:gd name="connsiteX24" fmla="*/ 554028 w 2036346"/>
                  <a:gd name="connsiteY24" fmla="*/ 223326 h 2374810"/>
                  <a:gd name="connsiteX25" fmla="*/ 452428 w 2036346"/>
                  <a:gd name="connsiteY25" fmla="*/ 121726 h 2374810"/>
                  <a:gd name="connsiteX26" fmla="*/ 344478 w 2036346"/>
                  <a:gd name="connsiteY26" fmla="*/ 261426 h 2374810"/>
                  <a:gd name="connsiteX27" fmla="*/ 458778 w 2036346"/>
                  <a:gd name="connsiteY27" fmla="*/ 1086926 h 2374810"/>
                  <a:gd name="connsiteX28" fmla="*/ 414328 w 2036346"/>
                  <a:gd name="connsiteY28" fmla="*/ 1169476 h 2374810"/>
                  <a:gd name="connsiteX29" fmla="*/ 363528 w 2036346"/>
                  <a:gd name="connsiteY29" fmla="*/ 1131376 h 2374810"/>
                  <a:gd name="connsiteX30" fmla="*/ 179378 w 2036346"/>
                  <a:gd name="connsiteY30" fmla="*/ 578926 h 2374810"/>
                  <a:gd name="connsiteX31" fmla="*/ 52378 w 2036346"/>
                  <a:gd name="connsiteY31" fmla="*/ 509076 h 2374810"/>
                  <a:gd name="connsiteX32" fmla="*/ 7928 w 2036346"/>
                  <a:gd name="connsiteY32" fmla="*/ 610676 h 2374810"/>
                  <a:gd name="connsiteX33" fmla="*/ 204778 w 2036346"/>
                  <a:gd name="connsiteY33" fmla="*/ 1353626 h 2374810"/>
                  <a:gd name="connsiteX34" fmla="*/ 344478 w 2036346"/>
                  <a:gd name="connsiteY34" fmla="*/ 2179126 h 2374810"/>
                  <a:gd name="connsiteX35" fmla="*/ 560378 w 2036346"/>
                  <a:gd name="connsiteY35" fmla="*/ 2350576 h 2374810"/>
                  <a:gd name="connsiteX36" fmla="*/ 712778 w 2036346"/>
                  <a:gd name="connsiteY36" fmla="*/ 2369626 h 2374810"/>
                  <a:gd name="connsiteX0" fmla="*/ 709216 w 2036346"/>
                  <a:gd name="connsiteY0" fmla="*/ 2371826 h 2373913"/>
                  <a:gd name="connsiteX1" fmla="*/ 963061 w 2036346"/>
                  <a:gd name="connsiteY1" fmla="*/ 2328770 h 2373913"/>
                  <a:gd name="connsiteX2" fmla="*/ 1305032 w 2036346"/>
                  <a:gd name="connsiteY2" fmla="*/ 2302751 h 2373913"/>
                  <a:gd name="connsiteX3" fmla="*/ 1654592 w 2036346"/>
                  <a:gd name="connsiteY3" fmla="*/ 1914162 h 2373913"/>
                  <a:gd name="connsiteX4" fmla="*/ 1785928 w 2036346"/>
                  <a:gd name="connsiteY4" fmla="*/ 1676579 h 2373913"/>
                  <a:gd name="connsiteX5" fmla="*/ 1951028 w 2036346"/>
                  <a:gd name="connsiteY5" fmla="*/ 1435279 h 2373913"/>
                  <a:gd name="connsiteX6" fmla="*/ 2027228 w 2036346"/>
                  <a:gd name="connsiteY6" fmla="*/ 1216204 h 2373913"/>
                  <a:gd name="connsiteX7" fmla="*/ 1992303 w 2036346"/>
                  <a:gd name="connsiteY7" fmla="*/ 1070154 h 2373913"/>
                  <a:gd name="connsiteX8" fmla="*/ 1818685 w 2036346"/>
                  <a:gd name="connsiteY8" fmla="*/ 1122735 h 2373913"/>
                  <a:gd name="connsiteX9" fmla="*/ 1677978 w 2036346"/>
                  <a:gd name="connsiteY9" fmla="*/ 1295579 h 2373913"/>
                  <a:gd name="connsiteX10" fmla="*/ 1452553 w 2036346"/>
                  <a:gd name="connsiteY10" fmla="*/ 1521004 h 2373913"/>
                  <a:gd name="connsiteX11" fmla="*/ 1417628 w 2036346"/>
                  <a:gd name="connsiteY11" fmla="*/ 1292404 h 2373913"/>
                  <a:gd name="connsiteX12" fmla="*/ 1436678 w 2036346"/>
                  <a:gd name="connsiteY12" fmla="*/ 235129 h 2373913"/>
                  <a:gd name="connsiteX13" fmla="*/ 1328728 w 2036346"/>
                  <a:gd name="connsiteY13" fmla="*/ 89079 h 2373913"/>
                  <a:gd name="connsiteX14" fmla="*/ 1208078 w 2036346"/>
                  <a:gd name="connsiteY14" fmla="*/ 209729 h 2373913"/>
                  <a:gd name="connsiteX15" fmla="*/ 1138228 w 2036346"/>
                  <a:gd name="connsiteY15" fmla="*/ 939979 h 2373913"/>
                  <a:gd name="connsiteX16" fmla="*/ 1071553 w 2036346"/>
                  <a:gd name="connsiteY16" fmla="*/ 1047929 h 2373913"/>
                  <a:gd name="connsiteX17" fmla="*/ 1020753 w 2036346"/>
                  <a:gd name="connsiteY17" fmla="*/ 939979 h 2373913"/>
                  <a:gd name="connsiteX18" fmla="*/ 1033453 w 2036346"/>
                  <a:gd name="connsiteY18" fmla="*/ 206554 h 2373913"/>
                  <a:gd name="connsiteX19" fmla="*/ 903278 w 2036346"/>
                  <a:gd name="connsiteY19" fmla="*/ 179 h 2373913"/>
                  <a:gd name="connsiteX20" fmla="*/ 766753 w 2036346"/>
                  <a:gd name="connsiteY20" fmla="*/ 266879 h 2373913"/>
                  <a:gd name="connsiteX21" fmla="*/ 763578 w 2036346"/>
                  <a:gd name="connsiteY21" fmla="*/ 1035229 h 2373913"/>
                  <a:gd name="connsiteX22" fmla="*/ 731828 w 2036346"/>
                  <a:gd name="connsiteY22" fmla="*/ 1073329 h 2373913"/>
                  <a:gd name="connsiteX23" fmla="*/ 693728 w 2036346"/>
                  <a:gd name="connsiteY23" fmla="*/ 1009829 h 2373913"/>
                  <a:gd name="connsiteX24" fmla="*/ 554028 w 2036346"/>
                  <a:gd name="connsiteY24" fmla="*/ 222429 h 2373913"/>
                  <a:gd name="connsiteX25" fmla="*/ 452428 w 2036346"/>
                  <a:gd name="connsiteY25" fmla="*/ 120829 h 2373913"/>
                  <a:gd name="connsiteX26" fmla="*/ 344478 w 2036346"/>
                  <a:gd name="connsiteY26" fmla="*/ 260529 h 2373913"/>
                  <a:gd name="connsiteX27" fmla="*/ 458778 w 2036346"/>
                  <a:gd name="connsiteY27" fmla="*/ 1086029 h 2373913"/>
                  <a:gd name="connsiteX28" fmla="*/ 414328 w 2036346"/>
                  <a:gd name="connsiteY28" fmla="*/ 1168579 h 2373913"/>
                  <a:gd name="connsiteX29" fmla="*/ 363528 w 2036346"/>
                  <a:gd name="connsiteY29" fmla="*/ 1130479 h 2373913"/>
                  <a:gd name="connsiteX30" fmla="*/ 179378 w 2036346"/>
                  <a:gd name="connsiteY30" fmla="*/ 578029 h 2373913"/>
                  <a:gd name="connsiteX31" fmla="*/ 52378 w 2036346"/>
                  <a:gd name="connsiteY31" fmla="*/ 508179 h 2373913"/>
                  <a:gd name="connsiteX32" fmla="*/ 7928 w 2036346"/>
                  <a:gd name="connsiteY32" fmla="*/ 609779 h 2373913"/>
                  <a:gd name="connsiteX33" fmla="*/ 204778 w 2036346"/>
                  <a:gd name="connsiteY33" fmla="*/ 1352729 h 2373913"/>
                  <a:gd name="connsiteX34" fmla="*/ 344478 w 2036346"/>
                  <a:gd name="connsiteY34" fmla="*/ 2178229 h 2373913"/>
                  <a:gd name="connsiteX35" fmla="*/ 560378 w 2036346"/>
                  <a:gd name="connsiteY35" fmla="*/ 2349679 h 2373913"/>
                  <a:gd name="connsiteX36" fmla="*/ 712778 w 2036346"/>
                  <a:gd name="connsiteY36" fmla="*/ 2368729 h 2373913"/>
                  <a:gd name="connsiteX0" fmla="*/ 709216 w 2036346"/>
                  <a:gd name="connsiteY0" fmla="*/ 2374992 h 2377079"/>
                  <a:gd name="connsiteX1" fmla="*/ 963061 w 2036346"/>
                  <a:gd name="connsiteY1" fmla="*/ 2331936 h 2377079"/>
                  <a:gd name="connsiteX2" fmla="*/ 1305032 w 2036346"/>
                  <a:gd name="connsiteY2" fmla="*/ 2305917 h 2377079"/>
                  <a:gd name="connsiteX3" fmla="*/ 1654592 w 2036346"/>
                  <a:gd name="connsiteY3" fmla="*/ 1917328 h 2377079"/>
                  <a:gd name="connsiteX4" fmla="*/ 1785928 w 2036346"/>
                  <a:gd name="connsiteY4" fmla="*/ 1679745 h 2377079"/>
                  <a:gd name="connsiteX5" fmla="*/ 1951028 w 2036346"/>
                  <a:gd name="connsiteY5" fmla="*/ 1438445 h 2377079"/>
                  <a:gd name="connsiteX6" fmla="*/ 2027228 w 2036346"/>
                  <a:gd name="connsiteY6" fmla="*/ 1219370 h 2377079"/>
                  <a:gd name="connsiteX7" fmla="*/ 1992303 w 2036346"/>
                  <a:gd name="connsiteY7" fmla="*/ 1073320 h 2377079"/>
                  <a:gd name="connsiteX8" fmla="*/ 1818685 w 2036346"/>
                  <a:gd name="connsiteY8" fmla="*/ 1125901 h 2377079"/>
                  <a:gd name="connsiteX9" fmla="*/ 1677978 w 2036346"/>
                  <a:gd name="connsiteY9" fmla="*/ 1298745 h 2377079"/>
                  <a:gd name="connsiteX10" fmla="*/ 1452553 w 2036346"/>
                  <a:gd name="connsiteY10" fmla="*/ 1524170 h 2377079"/>
                  <a:gd name="connsiteX11" fmla="*/ 1417628 w 2036346"/>
                  <a:gd name="connsiteY11" fmla="*/ 1295570 h 2377079"/>
                  <a:gd name="connsiteX12" fmla="*/ 1436678 w 2036346"/>
                  <a:gd name="connsiteY12" fmla="*/ 238295 h 2377079"/>
                  <a:gd name="connsiteX13" fmla="*/ 1328728 w 2036346"/>
                  <a:gd name="connsiteY13" fmla="*/ 92245 h 2377079"/>
                  <a:gd name="connsiteX14" fmla="*/ 1208078 w 2036346"/>
                  <a:gd name="connsiteY14" fmla="*/ 212895 h 2377079"/>
                  <a:gd name="connsiteX15" fmla="*/ 1138228 w 2036346"/>
                  <a:gd name="connsiteY15" fmla="*/ 943145 h 2377079"/>
                  <a:gd name="connsiteX16" fmla="*/ 1071553 w 2036346"/>
                  <a:gd name="connsiteY16" fmla="*/ 1051095 h 2377079"/>
                  <a:gd name="connsiteX17" fmla="*/ 1020753 w 2036346"/>
                  <a:gd name="connsiteY17" fmla="*/ 943145 h 2377079"/>
                  <a:gd name="connsiteX18" fmla="*/ 1033453 w 2036346"/>
                  <a:gd name="connsiteY18" fmla="*/ 209720 h 2377079"/>
                  <a:gd name="connsiteX19" fmla="*/ 881053 w 2036346"/>
                  <a:gd name="connsiteY19" fmla="*/ 170 h 2377079"/>
                  <a:gd name="connsiteX20" fmla="*/ 766753 w 2036346"/>
                  <a:gd name="connsiteY20" fmla="*/ 270045 h 2377079"/>
                  <a:gd name="connsiteX21" fmla="*/ 763578 w 2036346"/>
                  <a:gd name="connsiteY21" fmla="*/ 1038395 h 2377079"/>
                  <a:gd name="connsiteX22" fmla="*/ 731828 w 2036346"/>
                  <a:gd name="connsiteY22" fmla="*/ 1076495 h 2377079"/>
                  <a:gd name="connsiteX23" fmla="*/ 693728 w 2036346"/>
                  <a:gd name="connsiteY23" fmla="*/ 1012995 h 2377079"/>
                  <a:gd name="connsiteX24" fmla="*/ 554028 w 2036346"/>
                  <a:gd name="connsiteY24" fmla="*/ 225595 h 2377079"/>
                  <a:gd name="connsiteX25" fmla="*/ 452428 w 2036346"/>
                  <a:gd name="connsiteY25" fmla="*/ 123995 h 2377079"/>
                  <a:gd name="connsiteX26" fmla="*/ 344478 w 2036346"/>
                  <a:gd name="connsiteY26" fmla="*/ 263695 h 2377079"/>
                  <a:gd name="connsiteX27" fmla="*/ 458778 w 2036346"/>
                  <a:gd name="connsiteY27" fmla="*/ 1089195 h 2377079"/>
                  <a:gd name="connsiteX28" fmla="*/ 414328 w 2036346"/>
                  <a:gd name="connsiteY28" fmla="*/ 1171745 h 2377079"/>
                  <a:gd name="connsiteX29" fmla="*/ 363528 w 2036346"/>
                  <a:gd name="connsiteY29" fmla="*/ 1133645 h 2377079"/>
                  <a:gd name="connsiteX30" fmla="*/ 179378 w 2036346"/>
                  <a:gd name="connsiteY30" fmla="*/ 581195 h 2377079"/>
                  <a:gd name="connsiteX31" fmla="*/ 52378 w 2036346"/>
                  <a:gd name="connsiteY31" fmla="*/ 511345 h 2377079"/>
                  <a:gd name="connsiteX32" fmla="*/ 7928 w 2036346"/>
                  <a:gd name="connsiteY32" fmla="*/ 612945 h 2377079"/>
                  <a:gd name="connsiteX33" fmla="*/ 204778 w 2036346"/>
                  <a:gd name="connsiteY33" fmla="*/ 1355895 h 2377079"/>
                  <a:gd name="connsiteX34" fmla="*/ 344478 w 2036346"/>
                  <a:gd name="connsiteY34" fmla="*/ 2181395 h 2377079"/>
                  <a:gd name="connsiteX35" fmla="*/ 560378 w 2036346"/>
                  <a:gd name="connsiteY35" fmla="*/ 2352845 h 2377079"/>
                  <a:gd name="connsiteX36" fmla="*/ 712778 w 2036346"/>
                  <a:gd name="connsiteY36" fmla="*/ 2371895 h 2377079"/>
                  <a:gd name="connsiteX0" fmla="*/ 709216 w 2036346"/>
                  <a:gd name="connsiteY0" fmla="*/ 2375729 h 2377816"/>
                  <a:gd name="connsiteX1" fmla="*/ 963061 w 2036346"/>
                  <a:gd name="connsiteY1" fmla="*/ 2332673 h 2377816"/>
                  <a:gd name="connsiteX2" fmla="*/ 1305032 w 2036346"/>
                  <a:gd name="connsiteY2" fmla="*/ 2306654 h 2377816"/>
                  <a:gd name="connsiteX3" fmla="*/ 1654592 w 2036346"/>
                  <a:gd name="connsiteY3" fmla="*/ 1918065 h 2377816"/>
                  <a:gd name="connsiteX4" fmla="*/ 1785928 w 2036346"/>
                  <a:gd name="connsiteY4" fmla="*/ 1680482 h 2377816"/>
                  <a:gd name="connsiteX5" fmla="*/ 1951028 w 2036346"/>
                  <a:gd name="connsiteY5" fmla="*/ 1439182 h 2377816"/>
                  <a:gd name="connsiteX6" fmla="*/ 2027228 w 2036346"/>
                  <a:gd name="connsiteY6" fmla="*/ 1220107 h 2377816"/>
                  <a:gd name="connsiteX7" fmla="*/ 1992303 w 2036346"/>
                  <a:gd name="connsiteY7" fmla="*/ 1074057 h 2377816"/>
                  <a:gd name="connsiteX8" fmla="*/ 1818685 w 2036346"/>
                  <a:gd name="connsiteY8" fmla="*/ 1126638 h 2377816"/>
                  <a:gd name="connsiteX9" fmla="*/ 1677978 w 2036346"/>
                  <a:gd name="connsiteY9" fmla="*/ 1299482 h 2377816"/>
                  <a:gd name="connsiteX10" fmla="*/ 1452553 w 2036346"/>
                  <a:gd name="connsiteY10" fmla="*/ 1524907 h 2377816"/>
                  <a:gd name="connsiteX11" fmla="*/ 1417628 w 2036346"/>
                  <a:gd name="connsiteY11" fmla="*/ 1296307 h 2377816"/>
                  <a:gd name="connsiteX12" fmla="*/ 1436678 w 2036346"/>
                  <a:gd name="connsiteY12" fmla="*/ 239032 h 2377816"/>
                  <a:gd name="connsiteX13" fmla="*/ 1328728 w 2036346"/>
                  <a:gd name="connsiteY13" fmla="*/ 92982 h 2377816"/>
                  <a:gd name="connsiteX14" fmla="*/ 1208078 w 2036346"/>
                  <a:gd name="connsiteY14" fmla="*/ 213632 h 2377816"/>
                  <a:gd name="connsiteX15" fmla="*/ 1138228 w 2036346"/>
                  <a:gd name="connsiteY15" fmla="*/ 943882 h 2377816"/>
                  <a:gd name="connsiteX16" fmla="*/ 1071553 w 2036346"/>
                  <a:gd name="connsiteY16" fmla="*/ 1051832 h 2377816"/>
                  <a:gd name="connsiteX17" fmla="*/ 1020753 w 2036346"/>
                  <a:gd name="connsiteY17" fmla="*/ 943882 h 2377816"/>
                  <a:gd name="connsiteX18" fmla="*/ 1014403 w 2036346"/>
                  <a:gd name="connsiteY18" fmla="*/ 213632 h 2377816"/>
                  <a:gd name="connsiteX19" fmla="*/ 881053 w 2036346"/>
                  <a:gd name="connsiteY19" fmla="*/ 907 h 2377816"/>
                  <a:gd name="connsiteX20" fmla="*/ 766753 w 2036346"/>
                  <a:gd name="connsiteY20" fmla="*/ 270782 h 2377816"/>
                  <a:gd name="connsiteX21" fmla="*/ 763578 w 2036346"/>
                  <a:gd name="connsiteY21" fmla="*/ 1039132 h 2377816"/>
                  <a:gd name="connsiteX22" fmla="*/ 731828 w 2036346"/>
                  <a:gd name="connsiteY22" fmla="*/ 1077232 h 2377816"/>
                  <a:gd name="connsiteX23" fmla="*/ 693728 w 2036346"/>
                  <a:gd name="connsiteY23" fmla="*/ 1013732 h 2377816"/>
                  <a:gd name="connsiteX24" fmla="*/ 554028 w 2036346"/>
                  <a:gd name="connsiteY24" fmla="*/ 226332 h 2377816"/>
                  <a:gd name="connsiteX25" fmla="*/ 452428 w 2036346"/>
                  <a:gd name="connsiteY25" fmla="*/ 124732 h 2377816"/>
                  <a:gd name="connsiteX26" fmla="*/ 344478 w 2036346"/>
                  <a:gd name="connsiteY26" fmla="*/ 264432 h 2377816"/>
                  <a:gd name="connsiteX27" fmla="*/ 458778 w 2036346"/>
                  <a:gd name="connsiteY27" fmla="*/ 1089932 h 2377816"/>
                  <a:gd name="connsiteX28" fmla="*/ 414328 w 2036346"/>
                  <a:gd name="connsiteY28" fmla="*/ 1172482 h 2377816"/>
                  <a:gd name="connsiteX29" fmla="*/ 363528 w 2036346"/>
                  <a:gd name="connsiteY29" fmla="*/ 1134382 h 2377816"/>
                  <a:gd name="connsiteX30" fmla="*/ 179378 w 2036346"/>
                  <a:gd name="connsiteY30" fmla="*/ 581932 h 2377816"/>
                  <a:gd name="connsiteX31" fmla="*/ 52378 w 2036346"/>
                  <a:gd name="connsiteY31" fmla="*/ 512082 h 2377816"/>
                  <a:gd name="connsiteX32" fmla="*/ 7928 w 2036346"/>
                  <a:gd name="connsiteY32" fmla="*/ 613682 h 2377816"/>
                  <a:gd name="connsiteX33" fmla="*/ 204778 w 2036346"/>
                  <a:gd name="connsiteY33" fmla="*/ 1356632 h 2377816"/>
                  <a:gd name="connsiteX34" fmla="*/ 344478 w 2036346"/>
                  <a:gd name="connsiteY34" fmla="*/ 2182132 h 2377816"/>
                  <a:gd name="connsiteX35" fmla="*/ 560378 w 2036346"/>
                  <a:gd name="connsiteY35" fmla="*/ 2353582 h 2377816"/>
                  <a:gd name="connsiteX36" fmla="*/ 712778 w 2036346"/>
                  <a:gd name="connsiteY36" fmla="*/ 2372632 h 2377816"/>
                  <a:gd name="connsiteX0" fmla="*/ 709216 w 2036346"/>
                  <a:gd name="connsiteY0" fmla="*/ 2375729 h 2377816"/>
                  <a:gd name="connsiteX1" fmla="*/ 963061 w 2036346"/>
                  <a:gd name="connsiteY1" fmla="*/ 2332673 h 2377816"/>
                  <a:gd name="connsiteX2" fmla="*/ 1305032 w 2036346"/>
                  <a:gd name="connsiteY2" fmla="*/ 2306654 h 2377816"/>
                  <a:gd name="connsiteX3" fmla="*/ 1654592 w 2036346"/>
                  <a:gd name="connsiteY3" fmla="*/ 1918065 h 2377816"/>
                  <a:gd name="connsiteX4" fmla="*/ 1785928 w 2036346"/>
                  <a:gd name="connsiteY4" fmla="*/ 1680482 h 2377816"/>
                  <a:gd name="connsiteX5" fmla="*/ 1951028 w 2036346"/>
                  <a:gd name="connsiteY5" fmla="*/ 1439182 h 2377816"/>
                  <a:gd name="connsiteX6" fmla="*/ 2027228 w 2036346"/>
                  <a:gd name="connsiteY6" fmla="*/ 1220107 h 2377816"/>
                  <a:gd name="connsiteX7" fmla="*/ 1992303 w 2036346"/>
                  <a:gd name="connsiteY7" fmla="*/ 1074057 h 2377816"/>
                  <a:gd name="connsiteX8" fmla="*/ 1818685 w 2036346"/>
                  <a:gd name="connsiteY8" fmla="*/ 1126638 h 2377816"/>
                  <a:gd name="connsiteX9" fmla="*/ 1677978 w 2036346"/>
                  <a:gd name="connsiteY9" fmla="*/ 1299482 h 2377816"/>
                  <a:gd name="connsiteX10" fmla="*/ 1452553 w 2036346"/>
                  <a:gd name="connsiteY10" fmla="*/ 1524907 h 2377816"/>
                  <a:gd name="connsiteX11" fmla="*/ 1417628 w 2036346"/>
                  <a:gd name="connsiteY11" fmla="*/ 1296307 h 2377816"/>
                  <a:gd name="connsiteX12" fmla="*/ 1436678 w 2036346"/>
                  <a:gd name="connsiteY12" fmla="*/ 239032 h 2377816"/>
                  <a:gd name="connsiteX13" fmla="*/ 1328728 w 2036346"/>
                  <a:gd name="connsiteY13" fmla="*/ 92982 h 2377816"/>
                  <a:gd name="connsiteX14" fmla="*/ 1208078 w 2036346"/>
                  <a:gd name="connsiteY14" fmla="*/ 213632 h 2377816"/>
                  <a:gd name="connsiteX15" fmla="*/ 1138228 w 2036346"/>
                  <a:gd name="connsiteY15" fmla="*/ 943882 h 2377816"/>
                  <a:gd name="connsiteX16" fmla="*/ 1071553 w 2036346"/>
                  <a:gd name="connsiteY16" fmla="*/ 1051832 h 2377816"/>
                  <a:gd name="connsiteX17" fmla="*/ 1020753 w 2036346"/>
                  <a:gd name="connsiteY17" fmla="*/ 943882 h 2377816"/>
                  <a:gd name="connsiteX18" fmla="*/ 1014403 w 2036346"/>
                  <a:gd name="connsiteY18" fmla="*/ 213632 h 2377816"/>
                  <a:gd name="connsiteX19" fmla="*/ 881053 w 2036346"/>
                  <a:gd name="connsiteY19" fmla="*/ 907 h 2377816"/>
                  <a:gd name="connsiteX20" fmla="*/ 766753 w 2036346"/>
                  <a:gd name="connsiteY20" fmla="*/ 270782 h 2377816"/>
                  <a:gd name="connsiteX21" fmla="*/ 763578 w 2036346"/>
                  <a:gd name="connsiteY21" fmla="*/ 1039132 h 2377816"/>
                  <a:gd name="connsiteX22" fmla="*/ 731828 w 2036346"/>
                  <a:gd name="connsiteY22" fmla="*/ 1077232 h 2377816"/>
                  <a:gd name="connsiteX23" fmla="*/ 693728 w 2036346"/>
                  <a:gd name="connsiteY23" fmla="*/ 1013732 h 2377816"/>
                  <a:gd name="connsiteX24" fmla="*/ 554028 w 2036346"/>
                  <a:gd name="connsiteY24" fmla="*/ 226332 h 2377816"/>
                  <a:gd name="connsiteX25" fmla="*/ 452428 w 2036346"/>
                  <a:gd name="connsiteY25" fmla="*/ 124732 h 2377816"/>
                  <a:gd name="connsiteX26" fmla="*/ 344478 w 2036346"/>
                  <a:gd name="connsiteY26" fmla="*/ 264432 h 2377816"/>
                  <a:gd name="connsiteX27" fmla="*/ 458778 w 2036346"/>
                  <a:gd name="connsiteY27" fmla="*/ 1089932 h 2377816"/>
                  <a:gd name="connsiteX28" fmla="*/ 414328 w 2036346"/>
                  <a:gd name="connsiteY28" fmla="*/ 1172482 h 2377816"/>
                  <a:gd name="connsiteX29" fmla="*/ 363528 w 2036346"/>
                  <a:gd name="connsiteY29" fmla="*/ 1134382 h 2377816"/>
                  <a:gd name="connsiteX30" fmla="*/ 179378 w 2036346"/>
                  <a:gd name="connsiteY30" fmla="*/ 581932 h 2377816"/>
                  <a:gd name="connsiteX31" fmla="*/ 52378 w 2036346"/>
                  <a:gd name="connsiteY31" fmla="*/ 512082 h 2377816"/>
                  <a:gd name="connsiteX32" fmla="*/ 7928 w 2036346"/>
                  <a:gd name="connsiteY32" fmla="*/ 613682 h 2377816"/>
                  <a:gd name="connsiteX33" fmla="*/ 204778 w 2036346"/>
                  <a:gd name="connsiteY33" fmla="*/ 1356632 h 2377816"/>
                  <a:gd name="connsiteX34" fmla="*/ 344478 w 2036346"/>
                  <a:gd name="connsiteY34" fmla="*/ 2182132 h 2377816"/>
                  <a:gd name="connsiteX35" fmla="*/ 560378 w 2036346"/>
                  <a:gd name="connsiteY35" fmla="*/ 2353582 h 2377816"/>
                  <a:gd name="connsiteX36" fmla="*/ 712778 w 2036346"/>
                  <a:gd name="connsiteY36" fmla="*/ 2372632 h 2377816"/>
                  <a:gd name="connsiteX0" fmla="*/ 709216 w 2036346"/>
                  <a:gd name="connsiteY0" fmla="*/ 2375611 h 2377698"/>
                  <a:gd name="connsiteX1" fmla="*/ 963061 w 2036346"/>
                  <a:gd name="connsiteY1" fmla="*/ 2332555 h 2377698"/>
                  <a:gd name="connsiteX2" fmla="*/ 1305032 w 2036346"/>
                  <a:gd name="connsiteY2" fmla="*/ 2306536 h 2377698"/>
                  <a:gd name="connsiteX3" fmla="*/ 1654592 w 2036346"/>
                  <a:gd name="connsiteY3" fmla="*/ 1917947 h 2377698"/>
                  <a:gd name="connsiteX4" fmla="*/ 1785928 w 2036346"/>
                  <a:gd name="connsiteY4" fmla="*/ 1680364 h 2377698"/>
                  <a:gd name="connsiteX5" fmla="*/ 1951028 w 2036346"/>
                  <a:gd name="connsiteY5" fmla="*/ 1439064 h 2377698"/>
                  <a:gd name="connsiteX6" fmla="*/ 2027228 w 2036346"/>
                  <a:gd name="connsiteY6" fmla="*/ 1219989 h 2377698"/>
                  <a:gd name="connsiteX7" fmla="*/ 1992303 w 2036346"/>
                  <a:gd name="connsiteY7" fmla="*/ 1073939 h 2377698"/>
                  <a:gd name="connsiteX8" fmla="*/ 1818685 w 2036346"/>
                  <a:gd name="connsiteY8" fmla="*/ 1126520 h 2377698"/>
                  <a:gd name="connsiteX9" fmla="*/ 1677978 w 2036346"/>
                  <a:gd name="connsiteY9" fmla="*/ 1299364 h 2377698"/>
                  <a:gd name="connsiteX10" fmla="*/ 1452553 w 2036346"/>
                  <a:gd name="connsiteY10" fmla="*/ 1524789 h 2377698"/>
                  <a:gd name="connsiteX11" fmla="*/ 1417628 w 2036346"/>
                  <a:gd name="connsiteY11" fmla="*/ 1296189 h 2377698"/>
                  <a:gd name="connsiteX12" fmla="*/ 1436678 w 2036346"/>
                  <a:gd name="connsiteY12" fmla="*/ 238914 h 2377698"/>
                  <a:gd name="connsiteX13" fmla="*/ 1328728 w 2036346"/>
                  <a:gd name="connsiteY13" fmla="*/ 92864 h 2377698"/>
                  <a:gd name="connsiteX14" fmla="*/ 1208078 w 2036346"/>
                  <a:gd name="connsiteY14" fmla="*/ 213514 h 2377698"/>
                  <a:gd name="connsiteX15" fmla="*/ 1138228 w 2036346"/>
                  <a:gd name="connsiteY15" fmla="*/ 943764 h 2377698"/>
                  <a:gd name="connsiteX16" fmla="*/ 1071553 w 2036346"/>
                  <a:gd name="connsiteY16" fmla="*/ 1051714 h 2377698"/>
                  <a:gd name="connsiteX17" fmla="*/ 1020753 w 2036346"/>
                  <a:gd name="connsiteY17" fmla="*/ 943764 h 2377698"/>
                  <a:gd name="connsiteX18" fmla="*/ 1023928 w 2036346"/>
                  <a:gd name="connsiteY18" fmla="*/ 216689 h 2377698"/>
                  <a:gd name="connsiteX19" fmla="*/ 881053 w 2036346"/>
                  <a:gd name="connsiteY19" fmla="*/ 789 h 2377698"/>
                  <a:gd name="connsiteX20" fmla="*/ 766753 w 2036346"/>
                  <a:gd name="connsiteY20" fmla="*/ 270664 h 2377698"/>
                  <a:gd name="connsiteX21" fmla="*/ 763578 w 2036346"/>
                  <a:gd name="connsiteY21" fmla="*/ 1039014 h 2377698"/>
                  <a:gd name="connsiteX22" fmla="*/ 731828 w 2036346"/>
                  <a:gd name="connsiteY22" fmla="*/ 1077114 h 2377698"/>
                  <a:gd name="connsiteX23" fmla="*/ 693728 w 2036346"/>
                  <a:gd name="connsiteY23" fmla="*/ 1013614 h 2377698"/>
                  <a:gd name="connsiteX24" fmla="*/ 554028 w 2036346"/>
                  <a:gd name="connsiteY24" fmla="*/ 226214 h 2377698"/>
                  <a:gd name="connsiteX25" fmla="*/ 452428 w 2036346"/>
                  <a:gd name="connsiteY25" fmla="*/ 124614 h 2377698"/>
                  <a:gd name="connsiteX26" fmla="*/ 344478 w 2036346"/>
                  <a:gd name="connsiteY26" fmla="*/ 264314 h 2377698"/>
                  <a:gd name="connsiteX27" fmla="*/ 458778 w 2036346"/>
                  <a:gd name="connsiteY27" fmla="*/ 1089814 h 2377698"/>
                  <a:gd name="connsiteX28" fmla="*/ 414328 w 2036346"/>
                  <a:gd name="connsiteY28" fmla="*/ 1172364 h 2377698"/>
                  <a:gd name="connsiteX29" fmla="*/ 363528 w 2036346"/>
                  <a:gd name="connsiteY29" fmla="*/ 1134264 h 2377698"/>
                  <a:gd name="connsiteX30" fmla="*/ 179378 w 2036346"/>
                  <a:gd name="connsiteY30" fmla="*/ 581814 h 2377698"/>
                  <a:gd name="connsiteX31" fmla="*/ 52378 w 2036346"/>
                  <a:gd name="connsiteY31" fmla="*/ 511964 h 2377698"/>
                  <a:gd name="connsiteX32" fmla="*/ 7928 w 2036346"/>
                  <a:gd name="connsiteY32" fmla="*/ 613564 h 2377698"/>
                  <a:gd name="connsiteX33" fmla="*/ 204778 w 2036346"/>
                  <a:gd name="connsiteY33" fmla="*/ 1356514 h 2377698"/>
                  <a:gd name="connsiteX34" fmla="*/ 344478 w 2036346"/>
                  <a:gd name="connsiteY34" fmla="*/ 2182014 h 2377698"/>
                  <a:gd name="connsiteX35" fmla="*/ 560378 w 2036346"/>
                  <a:gd name="connsiteY35" fmla="*/ 2353464 h 2377698"/>
                  <a:gd name="connsiteX36" fmla="*/ 712778 w 2036346"/>
                  <a:gd name="connsiteY36" fmla="*/ 2372514 h 2377698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63578 w 2036346"/>
                  <a:gd name="connsiteY21" fmla="*/ 1039561 h 2378245"/>
                  <a:gd name="connsiteX22" fmla="*/ 731828 w 2036346"/>
                  <a:gd name="connsiteY22" fmla="*/ 1077661 h 2378245"/>
                  <a:gd name="connsiteX23" fmla="*/ 693728 w 2036346"/>
                  <a:gd name="connsiteY23" fmla="*/ 1014161 h 2378245"/>
                  <a:gd name="connsiteX24" fmla="*/ 554028 w 2036346"/>
                  <a:gd name="connsiteY24" fmla="*/ 226761 h 2378245"/>
                  <a:gd name="connsiteX25" fmla="*/ 452428 w 2036346"/>
                  <a:gd name="connsiteY25" fmla="*/ 125161 h 2378245"/>
                  <a:gd name="connsiteX26" fmla="*/ 344478 w 2036346"/>
                  <a:gd name="connsiteY26" fmla="*/ 264861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63578 w 2036346"/>
                  <a:gd name="connsiteY21" fmla="*/ 1039561 h 2378245"/>
                  <a:gd name="connsiteX22" fmla="*/ 731828 w 2036346"/>
                  <a:gd name="connsiteY22" fmla="*/ 1077661 h 2378245"/>
                  <a:gd name="connsiteX23" fmla="*/ 693728 w 2036346"/>
                  <a:gd name="connsiteY23" fmla="*/ 1014161 h 2378245"/>
                  <a:gd name="connsiteX24" fmla="*/ 554028 w 2036346"/>
                  <a:gd name="connsiteY24" fmla="*/ 226761 h 2378245"/>
                  <a:gd name="connsiteX25" fmla="*/ 452428 w 2036346"/>
                  <a:gd name="connsiteY25" fmla="*/ 125161 h 2378245"/>
                  <a:gd name="connsiteX26" fmla="*/ 344478 w 2036346"/>
                  <a:gd name="connsiteY26" fmla="*/ 264861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93728 w 2036346"/>
                  <a:gd name="connsiteY23" fmla="*/ 1014161 h 2378245"/>
                  <a:gd name="connsiteX24" fmla="*/ 554028 w 2036346"/>
                  <a:gd name="connsiteY24" fmla="*/ 226761 h 2378245"/>
                  <a:gd name="connsiteX25" fmla="*/ 452428 w 2036346"/>
                  <a:gd name="connsiteY25" fmla="*/ 125161 h 2378245"/>
                  <a:gd name="connsiteX26" fmla="*/ 344478 w 2036346"/>
                  <a:gd name="connsiteY26" fmla="*/ 264861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54028 w 2036346"/>
                  <a:gd name="connsiteY24" fmla="*/ 226761 h 2378245"/>
                  <a:gd name="connsiteX25" fmla="*/ 452428 w 2036346"/>
                  <a:gd name="connsiteY25" fmla="*/ 125161 h 2378245"/>
                  <a:gd name="connsiteX26" fmla="*/ 344478 w 2036346"/>
                  <a:gd name="connsiteY26" fmla="*/ 264861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54028 w 2036346"/>
                  <a:gd name="connsiteY24" fmla="*/ 226761 h 2378245"/>
                  <a:gd name="connsiteX25" fmla="*/ 452428 w 2036346"/>
                  <a:gd name="connsiteY25" fmla="*/ 125161 h 2378245"/>
                  <a:gd name="connsiteX26" fmla="*/ 344478 w 2036346"/>
                  <a:gd name="connsiteY26" fmla="*/ 264861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54028 w 2036346"/>
                  <a:gd name="connsiteY24" fmla="*/ 226761 h 2378245"/>
                  <a:gd name="connsiteX25" fmla="*/ 452428 w 2036346"/>
                  <a:gd name="connsiteY25" fmla="*/ 125161 h 2378245"/>
                  <a:gd name="connsiteX26" fmla="*/ 344478 w 2036346"/>
                  <a:gd name="connsiteY26" fmla="*/ 264861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6728 w 2036346"/>
                  <a:gd name="connsiteY24" fmla="*/ 318836 h 2378245"/>
                  <a:gd name="connsiteX25" fmla="*/ 452428 w 2036346"/>
                  <a:gd name="connsiteY25" fmla="*/ 125161 h 2378245"/>
                  <a:gd name="connsiteX26" fmla="*/ 344478 w 2036346"/>
                  <a:gd name="connsiteY26" fmla="*/ 264861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6728 w 2036346"/>
                  <a:gd name="connsiteY24" fmla="*/ 318836 h 2378245"/>
                  <a:gd name="connsiteX25" fmla="*/ 452428 w 2036346"/>
                  <a:gd name="connsiteY25" fmla="*/ 125161 h 2378245"/>
                  <a:gd name="connsiteX26" fmla="*/ 344478 w 2036346"/>
                  <a:gd name="connsiteY26" fmla="*/ 264861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44478 w 2036346"/>
                  <a:gd name="connsiteY26" fmla="*/ 264861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82336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82336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18836 h 2378245"/>
                  <a:gd name="connsiteX27" fmla="*/ 458778 w 2036346"/>
                  <a:gd name="connsiteY27" fmla="*/ 10903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18836 h 2378245"/>
                  <a:gd name="connsiteX27" fmla="*/ 423853 w 2036346"/>
                  <a:gd name="connsiteY27" fmla="*/ 9760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18836 h 2378245"/>
                  <a:gd name="connsiteX27" fmla="*/ 423853 w 2036346"/>
                  <a:gd name="connsiteY27" fmla="*/ 976061 h 2378245"/>
                  <a:gd name="connsiteX28" fmla="*/ 414328 w 2036346"/>
                  <a:gd name="connsiteY28" fmla="*/ 1172911 h 2378245"/>
                  <a:gd name="connsiteX29" fmla="*/ 363528 w 2036346"/>
                  <a:gd name="connsiteY29" fmla="*/ 11348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18836 h 2378245"/>
                  <a:gd name="connsiteX27" fmla="*/ 423853 w 2036346"/>
                  <a:gd name="connsiteY27" fmla="*/ 976061 h 2378245"/>
                  <a:gd name="connsiteX28" fmla="*/ 414328 w 2036346"/>
                  <a:gd name="connsiteY28" fmla="*/ 1172911 h 2378245"/>
                  <a:gd name="connsiteX29" fmla="*/ 322253 w 2036346"/>
                  <a:gd name="connsiteY29" fmla="*/ 9951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18836 h 2378245"/>
                  <a:gd name="connsiteX27" fmla="*/ 423853 w 2036346"/>
                  <a:gd name="connsiteY27" fmla="*/ 976061 h 2378245"/>
                  <a:gd name="connsiteX28" fmla="*/ 430203 w 2036346"/>
                  <a:gd name="connsiteY28" fmla="*/ 1153861 h 2378245"/>
                  <a:gd name="connsiteX29" fmla="*/ 322253 w 2036346"/>
                  <a:gd name="connsiteY29" fmla="*/ 9951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18836 h 2378245"/>
                  <a:gd name="connsiteX27" fmla="*/ 423853 w 2036346"/>
                  <a:gd name="connsiteY27" fmla="*/ 976061 h 2378245"/>
                  <a:gd name="connsiteX28" fmla="*/ 398453 w 2036346"/>
                  <a:gd name="connsiteY28" fmla="*/ 1169736 h 2378245"/>
                  <a:gd name="connsiteX29" fmla="*/ 322253 w 2036346"/>
                  <a:gd name="connsiteY29" fmla="*/ 9951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18836 h 2378245"/>
                  <a:gd name="connsiteX27" fmla="*/ 423853 w 2036346"/>
                  <a:gd name="connsiteY27" fmla="*/ 976061 h 2378245"/>
                  <a:gd name="connsiteX28" fmla="*/ 398453 w 2036346"/>
                  <a:gd name="connsiteY28" fmla="*/ 1169736 h 2378245"/>
                  <a:gd name="connsiteX29" fmla="*/ 322253 w 2036346"/>
                  <a:gd name="connsiteY29" fmla="*/ 9951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709216 w 2036346"/>
                  <a:gd name="connsiteY0" fmla="*/ 2376158 h 2378245"/>
                  <a:gd name="connsiteX1" fmla="*/ 963061 w 2036346"/>
                  <a:gd name="connsiteY1" fmla="*/ 2333102 h 2378245"/>
                  <a:gd name="connsiteX2" fmla="*/ 1305032 w 2036346"/>
                  <a:gd name="connsiteY2" fmla="*/ 2307083 h 2378245"/>
                  <a:gd name="connsiteX3" fmla="*/ 1654592 w 2036346"/>
                  <a:gd name="connsiteY3" fmla="*/ 1918494 h 2378245"/>
                  <a:gd name="connsiteX4" fmla="*/ 1785928 w 2036346"/>
                  <a:gd name="connsiteY4" fmla="*/ 1680911 h 2378245"/>
                  <a:gd name="connsiteX5" fmla="*/ 1951028 w 2036346"/>
                  <a:gd name="connsiteY5" fmla="*/ 1439611 h 2378245"/>
                  <a:gd name="connsiteX6" fmla="*/ 2027228 w 2036346"/>
                  <a:gd name="connsiteY6" fmla="*/ 1220536 h 2378245"/>
                  <a:gd name="connsiteX7" fmla="*/ 1992303 w 2036346"/>
                  <a:gd name="connsiteY7" fmla="*/ 1074486 h 2378245"/>
                  <a:gd name="connsiteX8" fmla="*/ 1818685 w 2036346"/>
                  <a:gd name="connsiteY8" fmla="*/ 1127067 h 2378245"/>
                  <a:gd name="connsiteX9" fmla="*/ 1677978 w 2036346"/>
                  <a:gd name="connsiteY9" fmla="*/ 1299911 h 2378245"/>
                  <a:gd name="connsiteX10" fmla="*/ 1452553 w 2036346"/>
                  <a:gd name="connsiteY10" fmla="*/ 1525336 h 2378245"/>
                  <a:gd name="connsiteX11" fmla="*/ 1417628 w 2036346"/>
                  <a:gd name="connsiteY11" fmla="*/ 1296736 h 2378245"/>
                  <a:gd name="connsiteX12" fmla="*/ 1436678 w 2036346"/>
                  <a:gd name="connsiteY12" fmla="*/ 239461 h 2378245"/>
                  <a:gd name="connsiteX13" fmla="*/ 1328728 w 2036346"/>
                  <a:gd name="connsiteY13" fmla="*/ 93411 h 2378245"/>
                  <a:gd name="connsiteX14" fmla="*/ 1208078 w 2036346"/>
                  <a:gd name="connsiteY14" fmla="*/ 214061 h 2378245"/>
                  <a:gd name="connsiteX15" fmla="*/ 1138228 w 2036346"/>
                  <a:gd name="connsiteY15" fmla="*/ 944311 h 2378245"/>
                  <a:gd name="connsiteX16" fmla="*/ 1071553 w 2036346"/>
                  <a:gd name="connsiteY16" fmla="*/ 1052261 h 2378245"/>
                  <a:gd name="connsiteX17" fmla="*/ 1020753 w 2036346"/>
                  <a:gd name="connsiteY17" fmla="*/ 944311 h 2378245"/>
                  <a:gd name="connsiteX18" fmla="*/ 1023928 w 2036346"/>
                  <a:gd name="connsiteY18" fmla="*/ 217236 h 2378245"/>
                  <a:gd name="connsiteX19" fmla="*/ 881053 w 2036346"/>
                  <a:gd name="connsiteY19" fmla="*/ 1336 h 2378245"/>
                  <a:gd name="connsiteX20" fmla="*/ 766753 w 2036346"/>
                  <a:gd name="connsiteY20" fmla="*/ 271211 h 2378245"/>
                  <a:gd name="connsiteX21" fmla="*/ 773103 w 2036346"/>
                  <a:gd name="connsiteY21" fmla="*/ 966536 h 2378245"/>
                  <a:gd name="connsiteX22" fmla="*/ 731828 w 2036346"/>
                  <a:gd name="connsiteY22" fmla="*/ 1077661 h 2378245"/>
                  <a:gd name="connsiteX23" fmla="*/ 674678 w 2036346"/>
                  <a:gd name="connsiteY23" fmla="*/ 979236 h 2378245"/>
                  <a:gd name="connsiteX24" fmla="*/ 563553 w 2036346"/>
                  <a:gd name="connsiteY24" fmla="*/ 299786 h 2378245"/>
                  <a:gd name="connsiteX25" fmla="*/ 452428 w 2036346"/>
                  <a:gd name="connsiteY25" fmla="*/ 125161 h 2378245"/>
                  <a:gd name="connsiteX26" fmla="*/ 354003 w 2036346"/>
                  <a:gd name="connsiteY26" fmla="*/ 318836 h 2378245"/>
                  <a:gd name="connsiteX27" fmla="*/ 423853 w 2036346"/>
                  <a:gd name="connsiteY27" fmla="*/ 976061 h 2378245"/>
                  <a:gd name="connsiteX28" fmla="*/ 430203 w 2036346"/>
                  <a:gd name="connsiteY28" fmla="*/ 1163386 h 2378245"/>
                  <a:gd name="connsiteX29" fmla="*/ 322253 w 2036346"/>
                  <a:gd name="connsiteY29" fmla="*/ 995111 h 2378245"/>
                  <a:gd name="connsiteX30" fmla="*/ 179378 w 2036346"/>
                  <a:gd name="connsiteY30" fmla="*/ 582361 h 2378245"/>
                  <a:gd name="connsiteX31" fmla="*/ 52378 w 2036346"/>
                  <a:gd name="connsiteY31" fmla="*/ 512511 h 2378245"/>
                  <a:gd name="connsiteX32" fmla="*/ 7928 w 2036346"/>
                  <a:gd name="connsiteY32" fmla="*/ 614111 h 2378245"/>
                  <a:gd name="connsiteX33" fmla="*/ 204778 w 2036346"/>
                  <a:gd name="connsiteY33" fmla="*/ 1357061 h 2378245"/>
                  <a:gd name="connsiteX34" fmla="*/ 344478 w 2036346"/>
                  <a:gd name="connsiteY34" fmla="*/ 2182561 h 2378245"/>
                  <a:gd name="connsiteX35" fmla="*/ 560378 w 2036346"/>
                  <a:gd name="connsiteY35" fmla="*/ 2354011 h 2378245"/>
                  <a:gd name="connsiteX36" fmla="*/ 712778 w 2036346"/>
                  <a:gd name="connsiteY36" fmla="*/ 2373061 h 2378245"/>
                  <a:gd name="connsiteX0" fmla="*/ 695399 w 2022529"/>
                  <a:gd name="connsiteY0" fmla="*/ 2376158 h 2378245"/>
                  <a:gd name="connsiteX1" fmla="*/ 949244 w 2022529"/>
                  <a:gd name="connsiteY1" fmla="*/ 2333102 h 2378245"/>
                  <a:gd name="connsiteX2" fmla="*/ 1291215 w 2022529"/>
                  <a:gd name="connsiteY2" fmla="*/ 2307083 h 2378245"/>
                  <a:gd name="connsiteX3" fmla="*/ 1640775 w 2022529"/>
                  <a:gd name="connsiteY3" fmla="*/ 1918494 h 2378245"/>
                  <a:gd name="connsiteX4" fmla="*/ 1772111 w 2022529"/>
                  <a:gd name="connsiteY4" fmla="*/ 1680911 h 2378245"/>
                  <a:gd name="connsiteX5" fmla="*/ 1937211 w 2022529"/>
                  <a:gd name="connsiteY5" fmla="*/ 1439611 h 2378245"/>
                  <a:gd name="connsiteX6" fmla="*/ 2013411 w 2022529"/>
                  <a:gd name="connsiteY6" fmla="*/ 1220536 h 2378245"/>
                  <a:gd name="connsiteX7" fmla="*/ 1978486 w 2022529"/>
                  <a:gd name="connsiteY7" fmla="*/ 1074486 h 2378245"/>
                  <a:gd name="connsiteX8" fmla="*/ 1804868 w 2022529"/>
                  <a:gd name="connsiteY8" fmla="*/ 1127067 h 2378245"/>
                  <a:gd name="connsiteX9" fmla="*/ 1664161 w 2022529"/>
                  <a:gd name="connsiteY9" fmla="*/ 1299911 h 2378245"/>
                  <a:gd name="connsiteX10" fmla="*/ 1438736 w 2022529"/>
                  <a:gd name="connsiteY10" fmla="*/ 1525336 h 2378245"/>
                  <a:gd name="connsiteX11" fmla="*/ 1403811 w 2022529"/>
                  <a:gd name="connsiteY11" fmla="*/ 1296736 h 2378245"/>
                  <a:gd name="connsiteX12" fmla="*/ 1422861 w 2022529"/>
                  <a:gd name="connsiteY12" fmla="*/ 239461 h 2378245"/>
                  <a:gd name="connsiteX13" fmla="*/ 1314911 w 2022529"/>
                  <a:gd name="connsiteY13" fmla="*/ 93411 h 2378245"/>
                  <a:gd name="connsiteX14" fmla="*/ 1194261 w 2022529"/>
                  <a:gd name="connsiteY14" fmla="*/ 214061 h 2378245"/>
                  <a:gd name="connsiteX15" fmla="*/ 1124411 w 2022529"/>
                  <a:gd name="connsiteY15" fmla="*/ 944311 h 2378245"/>
                  <a:gd name="connsiteX16" fmla="*/ 1057736 w 2022529"/>
                  <a:gd name="connsiteY16" fmla="*/ 1052261 h 2378245"/>
                  <a:gd name="connsiteX17" fmla="*/ 1006936 w 2022529"/>
                  <a:gd name="connsiteY17" fmla="*/ 944311 h 2378245"/>
                  <a:gd name="connsiteX18" fmla="*/ 1010111 w 2022529"/>
                  <a:gd name="connsiteY18" fmla="*/ 217236 h 2378245"/>
                  <a:gd name="connsiteX19" fmla="*/ 867236 w 2022529"/>
                  <a:gd name="connsiteY19" fmla="*/ 1336 h 2378245"/>
                  <a:gd name="connsiteX20" fmla="*/ 752936 w 2022529"/>
                  <a:gd name="connsiteY20" fmla="*/ 271211 h 2378245"/>
                  <a:gd name="connsiteX21" fmla="*/ 759286 w 2022529"/>
                  <a:gd name="connsiteY21" fmla="*/ 966536 h 2378245"/>
                  <a:gd name="connsiteX22" fmla="*/ 718011 w 2022529"/>
                  <a:gd name="connsiteY22" fmla="*/ 1077661 h 2378245"/>
                  <a:gd name="connsiteX23" fmla="*/ 660861 w 2022529"/>
                  <a:gd name="connsiteY23" fmla="*/ 979236 h 2378245"/>
                  <a:gd name="connsiteX24" fmla="*/ 549736 w 2022529"/>
                  <a:gd name="connsiteY24" fmla="*/ 299786 h 2378245"/>
                  <a:gd name="connsiteX25" fmla="*/ 438611 w 2022529"/>
                  <a:gd name="connsiteY25" fmla="*/ 125161 h 2378245"/>
                  <a:gd name="connsiteX26" fmla="*/ 340186 w 2022529"/>
                  <a:gd name="connsiteY26" fmla="*/ 318836 h 2378245"/>
                  <a:gd name="connsiteX27" fmla="*/ 410036 w 2022529"/>
                  <a:gd name="connsiteY27" fmla="*/ 976061 h 2378245"/>
                  <a:gd name="connsiteX28" fmla="*/ 416386 w 2022529"/>
                  <a:gd name="connsiteY28" fmla="*/ 1163386 h 2378245"/>
                  <a:gd name="connsiteX29" fmla="*/ 308436 w 2022529"/>
                  <a:gd name="connsiteY29" fmla="*/ 995111 h 2378245"/>
                  <a:gd name="connsiteX30" fmla="*/ 165561 w 2022529"/>
                  <a:gd name="connsiteY30" fmla="*/ 582361 h 2378245"/>
                  <a:gd name="connsiteX31" fmla="*/ 38561 w 2022529"/>
                  <a:gd name="connsiteY31" fmla="*/ 512511 h 2378245"/>
                  <a:gd name="connsiteX32" fmla="*/ 9986 w 2022529"/>
                  <a:gd name="connsiteY32" fmla="*/ 709361 h 2378245"/>
                  <a:gd name="connsiteX33" fmla="*/ 190961 w 2022529"/>
                  <a:gd name="connsiteY33" fmla="*/ 1357061 h 2378245"/>
                  <a:gd name="connsiteX34" fmla="*/ 330661 w 2022529"/>
                  <a:gd name="connsiteY34" fmla="*/ 2182561 h 2378245"/>
                  <a:gd name="connsiteX35" fmla="*/ 546561 w 2022529"/>
                  <a:gd name="connsiteY35" fmla="*/ 2354011 h 2378245"/>
                  <a:gd name="connsiteX36" fmla="*/ 698961 w 2022529"/>
                  <a:gd name="connsiteY36" fmla="*/ 2373061 h 2378245"/>
                  <a:gd name="connsiteX0" fmla="*/ 701112 w 2028242"/>
                  <a:gd name="connsiteY0" fmla="*/ 2376158 h 2378245"/>
                  <a:gd name="connsiteX1" fmla="*/ 954957 w 2028242"/>
                  <a:gd name="connsiteY1" fmla="*/ 2333102 h 2378245"/>
                  <a:gd name="connsiteX2" fmla="*/ 1296928 w 2028242"/>
                  <a:gd name="connsiteY2" fmla="*/ 2307083 h 2378245"/>
                  <a:gd name="connsiteX3" fmla="*/ 1646488 w 2028242"/>
                  <a:gd name="connsiteY3" fmla="*/ 1918494 h 2378245"/>
                  <a:gd name="connsiteX4" fmla="*/ 1777824 w 2028242"/>
                  <a:gd name="connsiteY4" fmla="*/ 1680911 h 2378245"/>
                  <a:gd name="connsiteX5" fmla="*/ 1942924 w 2028242"/>
                  <a:gd name="connsiteY5" fmla="*/ 1439611 h 2378245"/>
                  <a:gd name="connsiteX6" fmla="*/ 2019124 w 2028242"/>
                  <a:gd name="connsiteY6" fmla="*/ 1220536 h 2378245"/>
                  <a:gd name="connsiteX7" fmla="*/ 1984199 w 2028242"/>
                  <a:gd name="connsiteY7" fmla="*/ 1074486 h 2378245"/>
                  <a:gd name="connsiteX8" fmla="*/ 1810581 w 2028242"/>
                  <a:gd name="connsiteY8" fmla="*/ 1127067 h 2378245"/>
                  <a:gd name="connsiteX9" fmla="*/ 1669874 w 2028242"/>
                  <a:gd name="connsiteY9" fmla="*/ 1299911 h 2378245"/>
                  <a:gd name="connsiteX10" fmla="*/ 1444449 w 2028242"/>
                  <a:gd name="connsiteY10" fmla="*/ 1525336 h 2378245"/>
                  <a:gd name="connsiteX11" fmla="*/ 1409524 w 2028242"/>
                  <a:gd name="connsiteY11" fmla="*/ 1296736 h 2378245"/>
                  <a:gd name="connsiteX12" fmla="*/ 1428574 w 2028242"/>
                  <a:gd name="connsiteY12" fmla="*/ 239461 h 2378245"/>
                  <a:gd name="connsiteX13" fmla="*/ 1320624 w 2028242"/>
                  <a:gd name="connsiteY13" fmla="*/ 93411 h 2378245"/>
                  <a:gd name="connsiteX14" fmla="*/ 1199974 w 2028242"/>
                  <a:gd name="connsiteY14" fmla="*/ 214061 h 2378245"/>
                  <a:gd name="connsiteX15" fmla="*/ 1130124 w 2028242"/>
                  <a:gd name="connsiteY15" fmla="*/ 944311 h 2378245"/>
                  <a:gd name="connsiteX16" fmla="*/ 1063449 w 2028242"/>
                  <a:gd name="connsiteY16" fmla="*/ 1052261 h 2378245"/>
                  <a:gd name="connsiteX17" fmla="*/ 1012649 w 2028242"/>
                  <a:gd name="connsiteY17" fmla="*/ 944311 h 2378245"/>
                  <a:gd name="connsiteX18" fmla="*/ 1015824 w 2028242"/>
                  <a:gd name="connsiteY18" fmla="*/ 217236 h 2378245"/>
                  <a:gd name="connsiteX19" fmla="*/ 872949 w 2028242"/>
                  <a:gd name="connsiteY19" fmla="*/ 1336 h 2378245"/>
                  <a:gd name="connsiteX20" fmla="*/ 758649 w 2028242"/>
                  <a:gd name="connsiteY20" fmla="*/ 271211 h 2378245"/>
                  <a:gd name="connsiteX21" fmla="*/ 764999 w 2028242"/>
                  <a:gd name="connsiteY21" fmla="*/ 966536 h 2378245"/>
                  <a:gd name="connsiteX22" fmla="*/ 723724 w 2028242"/>
                  <a:gd name="connsiteY22" fmla="*/ 1077661 h 2378245"/>
                  <a:gd name="connsiteX23" fmla="*/ 666574 w 2028242"/>
                  <a:gd name="connsiteY23" fmla="*/ 979236 h 2378245"/>
                  <a:gd name="connsiteX24" fmla="*/ 555449 w 2028242"/>
                  <a:gd name="connsiteY24" fmla="*/ 299786 h 2378245"/>
                  <a:gd name="connsiteX25" fmla="*/ 444324 w 2028242"/>
                  <a:gd name="connsiteY25" fmla="*/ 125161 h 2378245"/>
                  <a:gd name="connsiteX26" fmla="*/ 345899 w 2028242"/>
                  <a:gd name="connsiteY26" fmla="*/ 318836 h 2378245"/>
                  <a:gd name="connsiteX27" fmla="*/ 415749 w 2028242"/>
                  <a:gd name="connsiteY27" fmla="*/ 976061 h 2378245"/>
                  <a:gd name="connsiteX28" fmla="*/ 422099 w 2028242"/>
                  <a:gd name="connsiteY28" fmla="*/ 1163386 h 2378245"/>
                  <a:gd name="connsiteX29" fmla="*/ 314149 w 2028242"/>
                  <a:gd name="connsiteY29" fmla="*/ 995111 h 2378245"/>
                  <a:gd name="connsiteX30" fmla="*/ 171274 w 2028242"/>
                  <a:gd name="connsiteY30" fmla="*/ 582361 h 2378245"/>
                  <a:gd name="connsiteX31" fmla="*/ 44274 w 2028242"/>
                  <a:gd name="connsiteY31" fmla="*/ 512511 h 2378245"/>
                  <a:gd name="connsiteX32" fmla="*/ 15699 w 2028242"/>
                  <a:gd name="connsiteY32" fmla="*/ 709361 h 2378245"/>
                  <a:gd name="connsiteX33" fmla="*/ 196674 w 2028242"/>
                  <a:gd name="connsiteY33" fmla="*/ 1357061 h 2378245"/>
                  <a:gd name="connsiteX34" fmla="*/ 336374 w 2028242"/>
                  <a:gd name="connsiteY34" fmla="*/ 2182561 h 2378245"/>
                  <a:gd name="connsiteX35" fmla="*/ 552274 w 2028242"/>
                  <a:gd name="connsiteY35" fmla="*/ 2354011 h 2378245"/>
                  <a:gd name="connsiteX36" fmla="*/ 704674 w 2028242"/>
                  <a:gd name="connsiteY36" fmla="*/ 2373061 h 2378245"/>
                  <a:gd name="connsiteX0" fmla="*/ 701112 w 2028242"/>
                  <a:gd name="connsiteY0" fmla="*/ 2376158 h 2376158"/>
                  <a:gd name="connsiteX1" fmla="*/ 954957 w 2028242"/>
                  <a:gd name="connsiteY1" fmla="*/ 2333102 h 2376158"/>
                  <a:gd name="connsiteX2" fmla="*/ 1296928 w 2028242"/>
                  <a:gd name="connsiteY2" fmla="*/ 2307083 h 2376158"/>
                  <a:gd name="connsiteX3" fmla="*/ 1646488 w 2028242"/>
                  <a:gd name="connsiteY3" fmla="*/ 1918494 h 2376158"/>
                  <a:gd name="connsiteX4" fmla="*/ 1777824 w 2028242"/>
                  <a:gd name="connsiteY4" fmla="*/ 1680911 h 2376158"/>
                  <a:gd name="connsiteX5" fmla="*/ 1942924 w 2028242"/>
                  <a:gd name="connsiteY5" fmla="*/ 1439611 h 2376158"/>
                  <a:gd name="connsiteX6" fmla="*/ 2019124 w 2028242"/>
                  <a:gd name="connsiteY6" fmla="*/ 1220536 h 2376158"/>
                  <a:gd name="connsiteX7" fmla="*/ 1984199 w 2028242"/>
                  <a:gd name="connsiteY7" fmla="*/ 1074486 h 2376158"/>
                  <a:gd name="connsiteX8" fmla="*/ 1810581 w 2028242"/>
                  <a:gd name="connsiteY8" fmla="*/ 1127067 h 2376158"/>
                  <a:gd name="connsiteX9" fmla="*/ 1669874 w 2028242"/>
                  <a:gd name="connsiteY9" fmla="*/ 1299911 h 2376158"/>
                  <a:gd name="connsiteX10" fmla="*/ 1444449 w 2028242"/>
                  <a:gd name="connsiteY10" fmla="*/ 1525336 h 2376158"/>
                  <a:gd name="connsiteX11" fmla="*/ 1409524 w 2028242"/>
                  <a:gd name="connsiteY11" fmla="*/ 1296736 h 2376158"/>
                  <a:gd name="connsiteX12" fmla="*/ 1428574 w 2028242"/>
                  <a:gd name="connsiteY12" fmla="*/ 239461 h 2376158"/>
                  <a:gd name="connsiteX13" fmla="*/ 1320624 w 2028242"/>
                  <a:gd name="connsiteY13" fmla="*/ 93411 h 2376158"/>
                  <a:gd name="connsiteX14" fmla="*/ 1199974 w 2028242"/>
                  <a:gd name="connsiteY14" fmla="*/ 214061 h 2376158"/>
                  <a:gd name="connsiteX15" fmla="*/ 1130124 w 2028242"/>
                  <a:gd name="connsiteY15" fmla="*/ 944311 h 2376158"/>
                  <a:gd name="connsiteX16" fmla="*/ 1063449 w 2028242"/>
                  <a:gd name="connsiteY16" fmla="*/ 1052261 h 2376158"/>
                  <a:gd name="connsiteX17" fmla="*/ 1012649 w 2028242"/>
                  <a:gd name="connsiteY17" fmla="*/ 944311 h 2376158"/>
                  <a:gd name="connsiteX18" fmla="*/ 1015824 w 2028242"/>
                  <a:gd name="connsiteY18" fmla="*/ 217236 h 2376158"/>
                  <a:gd name="connsiteX19" fmla="*/ 872949 w 2028242"/>
                  <a:gd name="connsiteY19" fmla="*/ 1336 h 2376158"/>
                  <a:gd name="connsiteX20" fmla="*/ 758649 w 2028242"/>
                  <a:gd name="connsiteY20" fmla="*/ 271211 h 2376158"/>
                  <a:gd name="connsiteX21" fmla="*/ 764999 w 2028242"/>
                  <a:gd name="connsiteY21" fmla="*/ 966536 h 2376158"/>
                  <a:gd name="connsiteX22" fmla="*/ 723724 w 2028242"/>
                  <a:gd name="connsiteY22" fmla="*/ 1077661 h 2376158"/>
                  <a:gd name="connsiteX23" fmla="*/ 666574 w 2028242"/>
                  <a:gd name="connsiteY23" fmla="*/ 979236 h 2376158"/>
                  <a:gd name="connsiteX24" fmla="*/ 555449 w 2028242"/>
                  <a:gd name="connsiteY24" fmla="*/ 299786 h 2376158"/>
                  <a:gd name="connsiteX25" fmla="*/ 444324 w 2028242"/>
                  <a:gd name="connsiteY25" fmla="*/ 125161 h 2376158"/>
                  <a:gd name="connsiteX26" fmla="*/ 345899 w 2028242"/>
                  <a:gd name="connsiteY26" fmla="*/ 318836 h 2376158"/>
                  <a:gd name="connsiteX27" fmla="*/ 415749 w 2028242"/>
                  <a:gd name="connsiteY27" fmla="*/ 976061 h 2376158"/>
                  <a:gd name="connsiteX28" fmla="*/ 422099 w 2028242"/>
                  <a:gd name="connsiteY28" fmla="*/ 1163386 h 2376158"/>
                  <a:gd name="connsiteX29" fmla="*/ 314149 w 2028242"/>
                  <a:gd name="connsiteY29" fmla="*/ 995111 h 2376158"/>
                  <a:gd name="connsiteX30" fmla="*/ 171274 w 2028242"/>
                  <a:gd name="connsiteY30" fmla="*/ 582361 h 2376158"/>
                  <a:gd name="connsiteX31" fmla="*/ 44274 w 2028242"/>
                  <a:gd name="connsiteY31" fmla="*/ 512511 h 2376158"/>
                  <a:gd name="connsiteX32" fmla="*/ 15699 w 2028242"/>
                  <a:gd name="connsiteY32" fmla="*/ 709361 h 2376158"/>
                  <a:gd name="connsiteX33" fmla="*/ 196674 w 2028242"/>
                  <a:gd name="connsiteY33" fmla="*/ 1357061 h 2376158"/>
                  <a:gd name="connsiteX34" fmla="*/ 336374 w 2028242"/>
                  <a:gd name="connsiteY34" fmla="*/ 2182561 h 2376158"/>
                  <a:gd name="connsiteX35" fmla="*/ 552274 w 2028242"/>
                  <a:gd name="connsiteY35" fmla="*/ 2354011 h 2376158"/>
                  <a:gd name="connsiteX36" fmla="*/ 704674 w 2028242"/>
                  <a:gd name="connsiteY36" fmla="*/ 2373061 h 2376158"/>
                  <a:gd name="connsiteX0" fmla="*/ 701112 w 2028242"/>
                  <a:gd name="connsiteY0" fmla="*/ 2376158 h 2376158"/>
                  <a:gd name="connsiteX1" fmla="*/ 954957 w 2028242"/>
                  <a:gd name="connsiteY1" fmla="*/ 2333102 h 2376158"/>
                  <a:gd name="connsiteX2" fmla="*/ 1296928 w 2028242"/>
                  <a:gd name="connsiteY2" fmla="*/ 2307083 h 2376158"/>
                  <a:gd name="connsiteX3" fmla="*/ 1646488 w 2028242"/>
                  <a:gd name="connsiteY3" fmla="*/ 1918494 h 2376158"/>
                  <a:gd name="connsiteX4" fmla="*/ 1777824 w 2028242"/>
                  <a:gd name="connsiteY4" fmla="*/ 1680911 h 2376158"/>
                  <a:gd name="connsiteX5" fmla="*/ 1942924 w 2028242"/>
                  <a:gd name="connsiteY5" fmla="*/ 1439611 h 2376158"/>
                  <a:gd name="connsiteX6" fmla="*/ 2019124 w 2028242"/>
                  <a:gd name="connsiteY6" fmla="*/ 1220536 h 2376158"/>
                  <a:gd name="connsiteX7" fmla="*/ 1984199 w 2028242"/>
                  <a:gd name="connsiteY7" fmla="*/ 1074486 h 2376158"/>
                  <a:gd name="connsiteX8" fmla="*/ 1810581 w 2028242"/>
                  <a:gd name="connsiteY8" fmla="*/ 1127067 h 2376158"/>
                  <a:gd name="connsiteX9" fmla="*/ 1669874 w 2028242"/>
                  <a:gd name="connsiteY9" fmla="*/ 1299911 h 2376158"/>
                  <a:gd name="connsiteX10" fmla="*/ 1444449 w 2028242"/>
                  <a:gd name="connsiteY10" fmla="*/ 1525336 h 2376158"/>
                  <a:gd name="connsiteX11" fmla="*/ 1409524 w 2028242"/>
                  <a:gd name="connsiteY11" fmla="*/ 1296736 h 2376158"/>
                  <a:gd name="connsiteX12" fmla="*/ 1428574 w 2028242"/>
                  <a:gd name="connsiteY12" fmla="*/ 239461 h 2376158"/>
                  <a:gd name="connsiteX13" fmla="*/ 1320624 w 2028242"/>
                  <a:gd name="connsiteY13" fmla="*/ 93411 h 2376158"/>
                  <a:gd name="connsiteX14" fmla="*/ 1199974 w 2028242"/>
                  <a:gd name="connsiteY14" fmla="*/ 214061 h 2376158"/>
                  <a:gd name="connsiteX15" fmla="*/ 1130124 w 2028242"/>
                  <a:gd name="connsiteY15" fmla="*/ 944311 h 2376158"/>
                  <a:gd name="connsiteX16" fmla="*/ 1063449 w 2028242"/>
                  <a:gd name="connsiteY16" fmla="*/ 1052261 h 2376158"/>
                  <a:gd name="connsiteX17" fmla="*/ 1012649 w 2028242"/>
                  <a:gd name="connsiteY17" fmla="*/ 944311 h 2376158"/>
                  <a:gd name="connsiteX18" fmla="*/ 1015824 w 2028242"/>
                  <a:gd name="connsiteY18" fmla="*/ 217236 h 2376158"/>
                  <a:gd name="connsiteX19" fmla="*/ 872949 w 2028242"/>
                  <a:gd name="connsiteY19" fmla="*/ 1336 h 2376158"/>
                  <a:gd name="connsiteX20" fmla="*/ 758649 w 2028242"/>
                  <a:gd name="connsiteY20" fmla="*/ 271211 h 2376158"/>
                  <a:gd name="connsiteX21" fmla="*/ 764999 w 2028242"/>
                  <a:gd name="connsiteY21" fmla="*/ 966536 h 2376158"/>
                  <a:gd name="connsiteX22" fmla="*/ 723724 w 2028242"/>
                  <a:gd name="connsiteY22" fmla="*/ 1077661 h 2376158"/>
                  <a:gd name="connsiteX23" fmla="*/ 666574 w 2028242"/>
                  <a:gd name="connsiteY23" fmla="*/ 979236 h 2376158"/>
                  <a:gd name="connsiteX24" fmla="*/ 555449 w 2028242"/>
                  <a:gd name="connsiteY24" fmla="*/ 299786 h 2376158"/>
                  <a:gd name="connsiteX25" fmla="*/ 444324 w 2028242"/>
                  <a:gd name="connsiteY25" fmla="*/ 125161 h 2376158"/>
                  <a:gd name="connsiteX26" fmla="*/ 345899 w 2028242"/>
                  <a:gd name="connsiteY26" fmla="*/ 318836 h 2376158"/>
                  <a:gd name="connsiteX27" fmla="*/ 415749 w 2028242"/>
                  <a:gd name="connsiteY27" fmla="*/ 976061 h 2376158"/>
                  <a:gd name="connsiteX28" fmla="*/ 422099 w 2028242"/>
                  <a:gd name="connsiteY28" fmla="*/ 1163386 h 2376158"/>
                  <a:gd name="connsiteX29" fmla="*/ 314149 w 2028242"/>
                  <a:gd name="connsiteY29" fmla="*/ 995111 h 2376158"/>
                  <a:gd name="connsiteX30" fmla="*/ 171274 w 2028242"/>
                  <a:gd name="connsiteY30" fmla="*/ 582361 h 2376158"/>
                  <a:gd name="connsiteX31" fmla="*/ 44274 w 2028242"/>
                  <a:gd name="connsiteY31" fmla="*/ 512511 h 2376158"/>
                  <a:gd name="connsiteX32" fmla="*/ 15699 w 2028242"/>
                  <a:gd name="connsiteY32" fmla="*/ 709361 h 2376158"/>
                  <a:gd name="connsiteX33" fmla="*/ 196674 w 2028242"/>
                  <a:gd name="connsiteY33" fmla="*/ 1357061 h 2376158"/>
                  <a:gd name="connsiteX34" fmla="*/ 336374 w 2028242"/>
                  <a:gd name="connsiteY34" fmla="*/ 2182561 h 2376158"/>
                  <a:gd name="connsiteX35" fmla="*/ 704674 w 2028242"/>
                  <a:gd name="connsiteY35" fmla="*/ 2373061 h 2376158"/>
                  <a:gd name="connsiteX0" fmla="*/ 701112 w 2028242"/>
                  <a:gd name="connsiteY0" fmla="*/ 2376158 h 2376158"/>
                  <a:gd name="connsiteX1" fmla="*/ 954957 w 2028242"/>
                  <a:gd name="connsiteY1" fmla="*/ 2333102 h 2376158"/>
                  <a:gd name="connsiteX2" fmla="*/ 1296928 w 2028242"/>
                  <a:gd name="connsiteY2" fmla="*/ 2307083 h 2376158"/>
                  <a:gd name="connsiteX3" fmla="*/ 1646488 w 2028242"/>
                  <a:gd name="connsiteY3" fmla="*/ 1918494 h 2376158"/>
                  <a:gd name="connsiteX4" fmla="*/ 1777824 w 2028242"/>
                  <a:gd name="connsiteY4" fmla="*/ 1680911 h 2376158"/>
                  <a:gd name="connsiteX5" fmla="*/ 1942924 w 2028242"/>
                  <a:gd name="connsiteY5" fmla="*/ 1439611 h 2376158"/>
                  <a:gd name="connsiteX6" fmla="*/ 2019124 w 2028242"/>
                  <a:gd name="connsiteY6" fmla="*/ 1220536 h 2376158"/>
                  <a:gd name="connsiteX7" fmla="*/ 1984199 w 2028242"/>
                  <a:gd name="connsiteY7" fmla="*/ 1074486 h 2376158"/>
                  <a:gd name="connsiteX8" fmla="*/ 1810581 w 2028242"/>
                  <a:gd name="connsiteY8" fmla="*/ 1127067 h 2376158"/>
                  <a:gd name="connsiteX9" fmla="*/ 1669874 w 2028242"/>
                  <a:gd name="connsiteY9" fmla="*/ 1299911 h 2376158"/>
                  <a:gd name="connsiteX10" fmla="*/ 1444449 w 2028242"/>
                  <a:gd name="connsiteY10" fmla="*/ 1525336 h 2376158"/>
                  <a:gd name="connsiteX11" fmla="*/ 1409524 w 2028242"/>
                  <a:gd name="connsiteY11" fmla="*/ 1296736 h 2376158"/>
                  <a:gd name="connsiteX12" fmla="*/ 1428574 w 2028242"/>
                  <a:gd name="connsiteY12" fmla="*/ 239461 h 2376158"/>
                  <a:gd name="connsiteX13" fmla="*/ 1320624 w 2028242"/>
                  <a:gd name="connsiteY13" fmla="*/ 93411 h 2376158"/>
                  <a:gd name="connsiteX14" fmla="*/ 1199974 w 2028242"/>
                  <a:gd name="connsiteY14" fmla="*/ 214061 h 2376158"/>
                  <a:gd name="connsiteX15" fmla="*/ 1130124 w 2028242"/>
                  <a:gd name="connsiteY15" fmla="*/ 944311 h 2376158"/>
                  <a:gd name="connsiteX16" fmla="*/ 1063449 w 2028242"/>
                  <a:gd name="connsiteY16" fmla="*/ 1052261 h 2376158"/>
                  <a:gd name="connsiteX17" fmla="*/ 1012649 w 2028242"/>
                  <a:gd name="connsiteY17" fmla="*/ 944311 h 2376158"/>
                  <a:gd name="connsiteX18" fmla="*/ 1015824 w 2028242"/>
                  <a:gd name="connsiteY18" fmla="*/ 217236 h 2376158"/>
                  <a:gd name="connsiteX19" fmla="*/ 872949 w 2028242"/>
                  <a:gd name="connsiteY19" fmla="*/ 1336 h 2376158"/>
                  <a:gd name="connsiteX20" fmla="*/ 758649 w 2028242"/>
                  <a:gd name="connsiteY20" fmla="*/ 271211 h 2376158"/>
                  <a:gd name="connsiteX21" fmla="*/ 764999 w 2028242"/>
                  <a:gd name="connsiteY21" fmla="*/ 966536 h 2376158"/>
                  <a:gd name="connsiteX22" fmla="*/ 723724 w 2028242"/>
                  <a:gd name="connsiteY22" fmla="*/ 1077661 h 2376158"/>
                  <a:gd name="connsiteX23" fmla="*/ 666574 w 2028242"/>
                  <a:gd name="connsiteY23" fmla="*/ 979236 h 2376158"/>
                  <a:gd name="connsiteX24" fmla="*/ 555449 w 2028242"/>
                  <a:gd name="connsiteY24" fmla="*/ 299786 h 2376158"/>
                  <a:gd name="connsiteX25" fmla="*/ 444324 w 2028242"/>
                  <a:gd name="connsiteY25" fmla="*/ 125161 h 2376158"/>
                  <a:gd name="connsiteX26" fmla="*/ 345899 w 2028242"/>
                  <a:gd name="connsiteY26" fmla="*/ 318836 h 2376158"/>
                  <a:gd name="connsiteX27" fmla="*/ 415749 w 2028242"/>
                  <a:gd name="connsiteY27" fmla="*/ 976061 h 2376158"/>
                  <a:gd name="connsiteX28" fmla="*/ 422099 w 2028242"/>
                  <a:gd name="connsiteY28" fmla="*/ 1163386 h 2376158"/>
                  <a:gd name="connsiteX29" fmla="*/ 314149 w 2028242"/>
                  <a:gd name="connsiteY29" fmla="*/ 995111 h 2376158"/>
                  <a:gd name="connsiteX30" fmla="*/ 171274 w 2028242"/>
                  <a:gd name="connsiteY30" fmla="*/ 582361 h 2376158"/>
                  <a:gd name="connsiteX31" fmla="*/ 44274 w 2028242"/>
                  <a:gd name="connsiteY31" fmla="*/ 512511 h 2376158"/>
                  <a:gd name="connsiteX32" fmla="*/ 15699 w 2028242"/>
                  <a:gd name="connsiteY32" fmla="*/ 709361 h 2376158"/>
                  <a:gd name="connsiteX33" fmla="*/ 196674 w 2028242"/>
                  <a:gd name="connsiteY33" fmla="*/ 1357061 h 2376158"/>
                  <a:gd name="connsiteX34" fmla="*/ 336374 w 2028242"/>
                  <a:gd name="connsiteY34" fmla="*/ 2182561 h 2376158"/>
                  <a:gd name="connsiteX35" fmla="*/ 704674 w 2028242"/>
                  <a:gd name="connsiteY35" fmla="*/ 2373061 h 23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028242" h="2376158">
                    <a:moveTo>
                      <a:pt x="701112" y="2376158"/>
                    </a:moveTo>
                    <a:cubicBezTo>
                      <a:pt x="743419" y="2372699"/>
                      <a:pt x="863088" y="2342756"/>
                      <a:pt x="954957" y="2333102"/>
                    </a:cubicBezTo>
                    <a:cubicBezTo>
                      <a:pt x="1046826" y="2323448"/>
                      <a:pt x="1165566" y="2338395"/>
                      <a:pt x="1296928" y="2307083"/>
                    </a:cubicBezTo>
                    <a:cubicBezTo>
                      <a:pt x="1432188" y="2305147"/>
                      <a:pt x="1592359" y="2041442"/>
                      <a:pt x="1646488" y="1918494"/>
                    </a:cubicBezTo>
                    <a:cubicBezTo>
                      <a:pt x="1700617" y="1795546"/>
                      <a:pt x="1728418" y="1760725"/>
                      <a:pt x="1777824" y="1680911"/>
                    </a:cubicBezTo>
                    <a:cubicBezTo>
                      <a:pt x="1827230" y="1601097"/>
                      <a:pt x="1902707" y="1516340"/>
                      <a:pt x="1942924" y="1439611"/>
                    </a:cubicBezTo>
                    <a:cubicBezTo>
                      <a:pt x="1983141" y="1362882"/>
                      <a:pt x="2012245" y="1281390"/>
                      <a:pt x="2019124" y="1220536"/>
                    </a:cubicBezTo>
                    <a:cubicBezTo>
                      <a:pt x="2026003" y="1159682"/>
                      <a:pt x="2047531" y="1099589"/>
                      <a:pt x="1984199" y="1074486"/>
                    </a:cubicBezTo>
                    <a:cubicBezTo>
                      <a:pt x="1920867" y="1049383"/>
                      <a:pt x="1828573" y="1123892"/>
                      <a:pt x="1810581" y="1127067"/>
                    </a:cubicBezTo>
                    <a:cubicBezTo>
                      <a:pt x="1755548" y="1163050"/>
                      <a:pt x="1730896" y="1233533"/>
                      <a:pt x="1669874" y="1299911"/>
                    </a:cubicBezTo>
                    <a:cubicBezTo>
                      <a:pt x="1608852" y="1366289"/>
                      <a:pt x="1503716" y="1525865"/>
                      <a:pt x="1444449" y="1525336"/>
                    </a:cubicBezTo>
                    <a:cubicBezTo>
                      <a:pt x="1385182" y="1524807"/>
                      <a:pt x="1412170" y="1511048"/>
                      <a:pt x="1409524" y="1296736"/>
                    </a:cubicBezTo>
                    <a:cubicBezTo>
                      <a:pt x="1406878" y="1082424"/>
                      <a:pt x="1427516" y="316190"/>
                      <a:pt x="1428574" y="239461"/>
                    </a:cubicBezTo>
                    <a:cubicBezTo>
                      <a:pt x="1429632" y="162732"/>
                      <a:pt x="1358724" y="97644"/>
                      <a:pt x="1320624" y="93411"/>
                    </a:cubicBezTo>
                    <a:cubicBezTo>
                      <a:pt x="1282524" y="89178"/>
                      <a:pt x="1231724" y="72244"/>
                      <a:pt x="1199974" y="214061"/>
                    </a:cubicBezTo>
                    <a:cubicBezTo>
                      <a:pt x="1168224" y="355878"/>
                      <a:pt x="1151291" y="801436"/>
                      <a:pt x="1130124" y="944311"/>
                    </a:cubicBezTo>
                    <a:cubicBezTo>
                      <a:pt x="1121657" y="1010986"/>
                      <a:pt x="1083028" y="1052261"/>
                      <a:pt x="1063449" y="1052261"/>
                    </a:cubicBezTo>
                    <a:cubicBezTo>
                      <a:pt x="1043870" y="1052261"/>
                      <a:pt x="1020587" y="1083482"/>
                      <a:pt x="1012649" y="944311"/>
                    </a:cubicBezTo>
                    <a:cubicBezTo>
                      <a:pt x="1004712" y="805140"/>
                      <a:pt x="1016882" y="374399"/>
                      <a:pt x="1015824" y="217236"/>
                    </a:cubicBezTo>
                    <a:cubicBezTo>
                      <a:pt x="1014766" y="60073"/>
                      <a:pt x="941211" y="-10835"/>
                      <a:pt x="872949" y="1336"/>
                    </a:cubicBezTo>
                    <a:cubicBezTo>
                      <a:pt x="804687" y="13507"/>
                      <a:pt x="776641" y="110344"/>
                      <a:pt x="758649" y="271211"/>
                    </a:cubicBezTo>
                    <a:cubicBezTo>
                      <a:pt x="740657" y="432078"/>
                      <a:pt x="764470" y="879753"/>
                      <a:pt x="764999" y="966536"/>
                    </a:cubicBezTo>
                    <a:cubicBezTo>
                      <a:pt x="765528" y="1053319"/>
                      <a:pt x="740128" y="1075544"/>
                      <a:pt x="723724" y="1077661"/>
                    </a:cubicBezTo>
                    <a:cubicBezTo>
                      <a:pt x="707320" y="1079778"/>
                      <a:pt x="694620" y="1108882"/>
                      <a:pt x="666574" y="979236"/>
                    </a:cubicBezTo>
                    <a:cubicBezTo>
                      <a:pt x="638528" y="849590"/>
                      <a:pt x="586141" y="442132"/>
                      <a:pt x="555449" y="299786"/>
                    </a:cubicBezTo>
                    <a:cubicBezTo>
                      <a:pt x="524757" y="157440"/>
                      <a:pt x="479249" y="121986"/>
                      <a:pt x="444324" y="125161"/>
                    </a:cubicBezTo>
                    <a:cubicBezTo>
                      <a:pt x="409399" y="128336"/>
                      <a:pt x="350661" y="177019"/>
                      <a:pt x="345899" y="318836"/>
                    </a:cubicBezTo>
                    <a:cubicBezTo>
                      <a:pt x="341137" y="460653"/>
                      <a:pt x="403049" y="835303"/>
                      <a:pt x="415749" y="976061"/>
                    </a:cubicBezTo>
                    <a:cubicBezTo>
                      <a:pt x="428449" y="1116819"/>
                      <a:pt x="467607" y="1153861"/>
                      <a:pt x="422099" y="1163386"/>
                    </a:cubicBezTo>
                    <a:cubicBezTo>
                      <a:pt x="376591" y="1172911"/>
                      <a:pt x="355953" y="1091949"/>
                      <a:pt x="314149" y="995111"/>
                    </a:cubicBezTo>
                    <a:cubicBezTo>
                      <a:pt x="272345" y="898274"/>
                      <a:pt x="216253" y="662794"/>
                      <a:pt x="171274" y="582361"/>
                    </a:cubicBezTo>
                    <a:cubicBezTo>
                      <a:pt x="126295" y="501928"/>
                      <a:pt x="95603" y="491344"/>
                      <a:pt x="44274" y="512511"/>
                    </a:cubicBezTo>
                    <a:cubicBezTo>
                      <a:pt x="-7055" y="533678"/>
                      <a:pt x="-9701" y="568603"/>
                      <a:pt x="15699" y="709361"/>
                    </a:cubicBezTo>
                    <a:cubicBezTo>
                      <a:pt x="41099" y="850119"/>
                      <a:pt x="143228" y="1111528"/>
                      <a:pt x="196674" y="1357061"/>
                    </a:cubicBezTo>
                    <a:cubicBezTo>
                      <a:pt x="250120" y="1602594"/>
                      <a:pt x="251707" y="2013228"/>
                      <a:pt x="336374" y="2182561"/>
                    </a:cubicBezTo>
                    <a:cubicBezTo>
                      <a:pt x="421041" y="2351894"/>
                      <a:pt x="564445" y="2374649"/>
                      <a:pt x="704674" y="2373061"/>
                    </a:cubicBezTo>
                  </a:path>
                </a:pathLst>
              </a:custGeom>
              <a:solidFill>
                <a:srgbClr val="F7C6AA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BAFD1E7-F944-8DF0-BD30-34AA75518E24}"/>
                  </a:ext>
                </a:extLst>
              </p:cNvPr>
              <p:cNvGrpSpPr/>
              <p:nvPr/>
            </p:nvGrpSpPr>
            <p:grpSpPr>
              <a:xfrm>
                <a:off x="1487107" y="3289205"/>
                <a:ext cx="2795401" cy="2668815"/>
                <a:chOff x="1487107" y="3289205"/>
                <a:chExt cx="2795401" cy="2668815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FC507D7-CF74-B498-6D46-5922CDC7ACF2}"/>
                    </a:ext>
                  </a:extLst>
                </p:cNvPr>
                <p:cNvSpPr/>
                <p:nvPr/>
              </p:nvSpPr>
              <p:spPr bwMode="auto">
                <a:xfrm rot="793159" flipH="1">
                  <a:off x="3143855" y="5778020"/>
                  <a:ext cx="646348" cy="180000"/>
                </a:xfrm>
                <a:prstGeom prst="ellipse">
                  <a:avLst/>
                </a:prstGeom>
                <a:solidFill>
                  <a:srgbClr val="D38D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0D924632-9BA1-C48B-B277-D4753424EAB3}"/>
                    </a:ext>
                  </a:extLst>
                </p:cNvPr>
                <p:cNvSpPr/>
                <p:nvPr/>
              </p:nvSpPr>
              <p:spPr bwMode="auto">
                <a:xfrm rot="20806841">
                  <a:off x="2109828" y="5767825"/>
                  <a:ext cx="557183" cy="180000"/>
                </a:xfrm>
                <a:prstGeom prst="ellipse">
                  <a:avLst/>
                </a:prstGeom>
                <a:solidFill>
                  <a:srgbClr val="D38D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8A9CE349-46CA-FD25-2DF3-4AAE2DFA5381}"/>
                    </a:ext>
                  </a:extLst>
                </p:cNvPr>
                <p:cNvGrpSpPr/>
                <p:nvPr/>
              </p:nvGrpSpPr>
              <p:grpSpPr>
                <a:xfrm>
                  <a:off x="1487107" y="3289205"/>
                  <a:ext cx="2795401" cy="2515421"/>
                  <a:chOff x="1487107" y="3289205"/>
                  <a:chExt cx="2795401" cy="3416418"/>
                </a:xfrm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B98F6621-E6DC-A796-9631-AF6EBCFCF4EE}"/>
                      </a:ext>
                    </a:extLst>
                  </p:cNvPr>
                  <p:cNvSpPr/>
                  <p:nvPr/>
                </p:nvSpPr>
                <p:spPr bwMode="auto">
                  <a:xfrm rot="210245">
                    <a:off x="2340019" y="4884450"/>
                    <a:ext cx="1148179" cy="1821173"/>
                  </a:xfrm>
                  <a:custGeom>
                    <a:avLst/>
                    <a:gdLst>
                      <a:gd name="connsiteX0" fmla="*/ 723900 w 2984500"/>
                      <a:gd name="connsiteY0" fmla="*/ 571500 h 2032000"/>
                      <a:gd name="connsiteX1" fmla="*/ 215900 w 2984500"/>
                      <a:gd name="connsiteY1" fmla="*/ 1016000 h 2032000"/>
                      <a:gd name="connsiteX2" fmla="*/ 0 w 2984500"/>
                      <a:gd name="connsiteY2" fmla="*/ 1701800 h 2032000"/>
                      <a:gd name="connsiteX3" fmla="*/ 266700 w 2984500"/>
                      <a:gd name="connsiteY3" fmla="*/ 1752600 h 2032000"/>
                      <a:gd name="connsiteX4" fmla="*/ 482600 w 2984500"/>
                      <a:gd name="connsiteY4" fmla="*/ 1143000 h 2032000"/>
                      <a:gd name="connsiteX5" fmla="*/ 787400 w 2984500"/>
                      <a:gd name="connsiteY5" fmla="*/ 939800 h 2032000"/>
                      <a:gd name="connsiteX6" fmla="*/ 952500 w 2984500"/>
                      <a:gd name="connsiteY6" fmla="*/ 2032000 h 2032000"/>
                      <a:gd name="connsiteX7" fmla="*/ 1803400 w 2984500"/>
                      <a:gd name="connsiteY7" fmla="*/ 1993900 h 2032000"/>
                      <a:gd name="connsiteX8" fmla="*/ 1828800 w 2984500"/>
                      <a:gd name="connsiteY8" fmla="*/ 952500 h 2032000"/>
                      <a:gd name="connsiteX9" fmla="*/ 2603500 w 2984500"/>
                      <a:gd name="connsiteY9" fmla="*/ 622300 h 2032000"/>
                      <a:gd name="connsiteX10" fmla="*/ 2984500 w 2984500"/>
                      <a:gd name="connsiteY10" fmla="*/ 76200 h 2032000"/>
                      <a:gd name="connsiteX11" fmla="*/ 2768600 w 2984500"/>
                      <a:gd name="connsiteY11" fmla="*/ 0 h 2032000"/>
                      <a:gd name="connsiteX12" fmla="*/ 2425700 w 2984500"/>
                      <a:gd name="connsiteY12" fmla="*/ 508000 h 2032000"/>
                      <a:gd name="connsiteX13" fmla="*/ 1879600 w 2984500"/>
                      <a:gd name="connsiteY13" fmla="*/ 609600 h 2032000"/>
                      <a:gd name="connsiteX14" fmla="*/ 1524000 w 2984500"/>
                      <a:gd name="connsiteY14" fmla="*/ 533400 h 2032000"/>
                      <a:gd name="connsiteX15" fmla="*/ 1371600 w 2984500"/>
                      <a:gd name="connsiteY15" fmla="*/ 508000 h 2032000"/>
                      <a:gd name="connsiteX16" fmla="*/ 723900 w 2984500"/>
                      <a:gd name="connsiteY16" fmla="*/ 571500 h 2032000"/>
                      <a:gd name="connsiteX0" fmla="*/ 723900 w 2984500"/>
                      <a:gd name="connsiteY0" fmla="*/ 571500 h 3003158"/>
                      <a:gd name="connsiteX1" fmla="*/ 215900 w 2984500"/>
                      <a:gd name="connsiteY1" fmla="*/ 1016000 h 3003158"/>
                      <a:gd name="connsiteX2" fmla="*/ 0 w 2984500"/>
                      <a:gd name="connsiteY2" fmla="*/ 1701800 h 3003158"/>
                      <a:gd name="connsiteX3" fmla="*/ 266700 w 2984500"/>
                      <a:gd name="connsiteY3" fmla="*/ 1752600 h 3003158"/>
                      <a:gd name="connsiteX4" fmla="*/ 482600 w 2984500"/>
                      <a:gd name="connsiteY4" fmla="*/ 1143000 h 3003158"/>
                      <a:gd name="connsiteX5" fmla="*/ 787400 w 2984500"/>
                      <a:gd name="connsiteY5" fmla="*/ 939800 h 3003158"/>
                      <a:gd name="connsiteX6" fmla="*/ 884730 w 2984500"/>
                      <a:gd name="connsiteY6" fmla="*/ 3003158 h 3003158"/>
                      <a:gd name="connsiteX7" fmla="*/ 1803400 w 2984500"/>
                      <a:gd name="connsiteY7" fmla="*/ 1993900 h 3003158"/>
                      <a:gd name="connsiteX8" fmla="*/ 1828800 w 2984500"/>
                      <a:gd name="connsiteY8" fmla="*/ 952500 h 3003158"/>
                      <a:gd name="connsiteX9" fmla="*/ 2603500 w 2984500"/>
                      <a:gd name="connsiteY9" fmla="*/ 622300 h 3003158"/>
                      <a:gd name="connsiteX10" fmla="*/ 2984500 w 2984500"/>
                      <a:gd name="connsiteY10" fmla="*/ 76200 h 3003158"/>
                      <a:gd name="connsiteX11" fmla="*/ 2768600 w 2984500"/>
                      <a:gd name="connsiteY11" fmla="*/ 0 h 3003158"/>
                      <a:gd name="connsiteX12" fmla="*/ 2425700 w 2984500"/>
                      <a:gd name="connsiteY12" fmla="*/ 508000 h 3003158"/>
                      <a:gd name="connsiteX13" fmla="*/ 1879600 w 2984500"/>
                      <a:gd name="connsiteY13" fmla="*/ 609600 h 3003158"/>
                      <a:gd name="connsiteX14" fmla="*/ 1524000 w 2984500"/>
                      <a:gd name="connsiteY14" fmla="*/ 533400 h 3003158"/>
                      <a:gd name="connsiteX15" fmla="*/ 1371600 w 2984500"/>
                      <a:gd name="connsiteY15" fmla="*/ 508000 h 3003158"/>
                      <a:gd name="connsiteX16" fmla="*/ 723900 w 2984500"/>
                      <a:gd name="connsiteY16" fmla="*/ 571500 h 3003158"/>
                      <a:gd name="connsiteX0" fmla="*/ 723900 w 2984500"/>
                      <a:gd name="connsiteY0" fmla="*/ 571500 h 3026116"/>
                      <a:gd name="connsiteX1" fmla="*/ 215900 w 2984500"/>
                      <a:gd name="connsiteY1" fmla="*/ 1016000 h 3026116"/>
                      <a:gd name="connsiteX2" fmla="*/ 0 w 2984500"/>
                      <a:gd name="connsiteY2" fmla="*/ 1701800 h 3026116"/>
                      <a:gd name="connsiteX3" fmla="*/ 266700 w 2984500"/>
                      <a:gd name="connsiteY3" fmla="*/ 1752600 h 3026116"/>
                      <a:gd name="connsiteX4" fmla="*/ 482600 w 2984500"/>
                      <a:gd name="connsiteY4" fmla="*/ 1143000 h 3026116"/>
                      <a:gd name="connsiteX5" fmla="*/ 787400 w 2984500"/>
                      <a:gd name="connsiteY5" fmla="*/ 939800 h 3026116"/>
                      <a:gd name="connsiteX6" fmla="*/ 884730 w 2984500"/>
                      <a:gd name="connsiteY6" fmla="*/ 3003158 h 3026116"/>
                      <a:gd name="connsiteX7" fmla="*/ 1154075 w 2984500"/>
                      <a:gd name="connsiteY7" fmla="*/ 3026116 h 3026116"/>
                      <a:gd name="connsiteX8" fmla="*/ 1828800 w 2984500"/>
                      <a:gd name="connsiteY8" fmla="*/ 952500 h 3026116"/>
                      <a:gd name="connsiteX9" fmla="*/ 2603500 w 2984500"/>
                      <a:gd name="connsiteY9" fmla="*/ 622300 h 3026116"/>
                      <a:gd name="connsiteX10" fmla="*/ 2984500 w 2984500"/>
                      <a:gd name="connsiteY10" fmla="*/ 76200 h 3026116"/>
                      <a:gd name="connsiteX11" fmla="*/ 2768600 w 2984500"/>
                      <a:gd name="connsiteY11" fmla="*/ 0 h 3026116"/>
                      <a:gd name="connsiteX12" fmla="*/ 2425700 w 2984500"/>
                      <a:gd name="connsiteY12" fmla="*/ 508000 h 3026116"/>
                      <a:gd name="connsiteX13" fmla="*/ 1879600 w 2984500"/>
                      <a:gd name="connsiteY13" fmla="*/ 609600 h 3026116"/>
                      <a:gd name="connsiteX14" fmla="*/ 1524000 w 2984500"/>
                      <a:gd name="connsiteY14" fmla="*/ 533400 h 3026116"/>
                      <a:gd name="connsiteX15" fmla="*/ 1371600 w 2984500"/>
                      <a:gd name="connsiteY15" fmla="*/ 508000 h 3026116"/>
                      <a:gd name="connsiteX16" fmla="*/ 723900 w 2984500"/>
                      <a:gd name="connsiteY16" fmla="*/ 571500 h 3026116"/>
                      <a:gd name="connsiteX0" fmla="*/ 723900 w 2984500"/>
                      <a:gd name="connsiteY0" fmla="*/ 571500 h 3026116"/>
                      <a:gd name="connsiteX1" fmla="*/ 215900 w 2984500"/>
                      <a:gd name="connsiteY1" fmla="*/ 1016000 h 3026116"/>
                      <a:gd name="connsiteX2" fmla="*/ 0 w 2984500"/>
                      <a:gd name="connsiteY2" fmla="*/ 1701800 h 3026116"/>
                      <a:gd name="connsiteX3" fmla="*/ 266700 w 2984500"/>
                      <a:gd name="connsiteY3" fmla="*/ 1752600 h 3026116"/>
                      <a:gd name="connsiteX4" fmla="*/ 482600 w 2984500"/>
                      <a:gd name="connsiteY4" fmla="*/ 1143000 h 3026116"/>
                      <a:gd name="connsiteX5" fmla="*/ 787400 w 2984500"/>
                      <a:gd name="connsiteY5" fmla="*/ 939800 h 3026116"/>
                      <a:gd name="connsiteX6" fmla="*/ 884730 w 2984500"/>
                      <a:gd name="connsiteY6" fmla="*/ 3003158 h 3026116"/>
                      <a:gd name="connsiteX7" fmla="*/ 1154075 w 2984500"/>
                      <a:gd name="connsiteY7" fmla="*/ 3026116 h 3026116"/>
                      <a:gd name="connsiteX8" fmla="*/ 1234831 w 2984500"/>
                      <a:gd name="connsiteY8" fmla="*/ 1434204 h 3026116"/>
                      <a:gd name="connsiteX9" fmla="*/ 2603500 w 2984500"/>
                      <a:gd name="connsiteY9" fmla="*/ 622300 h 3026116"/>
                      <a:gd name="connsiteX10" fmla="*/ 2984500 w 2984500"/>
                      <a:gd name="connsiteY10" fmla="*/ 76200 h 3026116"/>
                      <a:gd name="connsiteX11" fmla="*/ 2768600 w 2984500"/>
                      <a:gd name="connsiteY11" fmla="*/ 0 h 3026116"/>
                      <a:gd name="connsiteX12" fmla="*/ 2425700 w 2984500"/>
                      <a:gd name="connsiteY12" fmla="*/ 508000 h 3026116"/>
                      <a:gd name="connsiteX13" fmla="*/ 1879600 w 2984500"/>
                      <a:gd name="connsiteY13" fmla="*/ 609600 h 3026116"/>
                      <a:gd name="connsiteX14" fmla="*/ 1524000 w 2984500"/>
                      <a:gd name="connsiteY14" fmla="*/ 533400 h 3026116"/>
                      <a:gd name="connsiteX15" fmla="*/ 1371600 w 2984500"/>
                      <a:gd name="connsiteY15" fmla="*/ 508000 h 3026116"/>
                      <a:gd name="connsiteX16" fmla="*/ 723900 w 2984500"/>
                      <a:gd name="connsiteY16" fmla="*/ 571500 h 3026116"/>
                      <a:gd name="connsiteX0" fmla="*/ 723900 w 2984500"/>
                      <a:gd name="connsiteY0" fmla="*/ 571500 h 3026116"/>
                      <a:gd name="connsiteX1" fmla="*/ 215900 w 2984500"/>
                      <a:gd name="connsiteY1" fmla="*/ 1016000 h 3026116"/>
                      <a:gd name="connsiteX2" fmla="*/ 0 w 2984500"/>
                      <a:gd name="connsiteY2" fmla="*/ 1701800 h 3026116"/>
                      <a:gd name="connsiteX3" fmla="*/ 266700 w 2984500"/>
                      <a:gd name="connsiteY3" fmla="*/ 1752600 h 3026116"/>
                      <a:gd name="connsiteX4" fmla="*/ 482600 w 2984500"/>
                      <a:gd name="connsiteY4" fmla="*/ 1143000 h 3026116"/>
                      <a:gd name="connsiteX5" fmla="*/ 787400 w 2984500"/>
                      <a:gd name="connsiteY5" fmla="*/ 939800 h 3026116"/>
                      <a:gd name="connsiteX6" fmla="*/ 884730 w 2984500"/>
                      <a:gd name="connsiteY6" fmla="*/ 3003158 h 3026116"/>
                      <a:gd name="connsiteX7" fmla="*/ 1154075 w 2984500"/>
                      <a:gd name="connsiteY7" fmla="*/ 3026116 h 3026116"/>
                      <a:gd name="connsiteX8" fmla="*/ 1234831 w 2984500"/>
                      <a:gd name="connsiteY8" fmla="*/ 1434204 h 3026116"/>
                      <a:gd name="connsiteX9" fmla="*/ 1630813 w 2984500"/>
                      <a:gd name="connsiteY9" fmla="*/ 3023038 h 3026116"/>
                      <a:gd name="connsiteX10" fmla="*/ 2984500 w 2984500"/>
                      <a:gd name="connsiteY10" fmla="*/ 76200 h 3026116"/>
                      <a:gd name="connsiteX11" fmla="*/ 2768600 w 2984500"/>
                      <a:gd name="connsiteY11" fmla="*/ 0 h 3026116"/>
                      <a:gd name="connsiteX12" fmla="*/ 2425700 w 2984500"/>
                      <a:gd name="connsiteY12" fmla="*/ 508000 h 3026116"/>
                      <a:gd name="connsiteX13" fmla="*/ 1879600 w 2984500"/>
                      <a:gd name="connsiteY13" fmla="*/ 609600 h 3026116"/>
                      <a:gd name="connsiteX14" fmla="*/ 1524000 w 2984500"/>
                      <a:gd name="connsiteY14" fmla="*/ 533400 h 3026116"/>
                      <a:gd name="connsiteX15" fmla="*/ 1371600 w 2984500"/>
                      <a:gd name="connsiteY15" fmla="*/ 508000 h 3026116"/>
                      <a:gd name="connsiteX16" fmla="*/ 723900 w 2984500"/>
                      <a:gd name="connsiteY16" fmla="*/ 571500 h 3026116"/>
                      <a:gd name="connsiteX0" fmla="*/ 723900 w 2768600"/>
                      <a:gd name="connsiteY0" fmla="*/ 571500 h 3026116"/>
                      <a:gd name="connsiteX1" fmla="*/ 215900 w 2768600"/>
                      <a:gd name="connsiteY1" fmla="*/ 1016000 h 3026116"/>
                      <a:gd name="connsiteX2" fmla="*/ 0 w 2768600"/>
                      <a:gd name="connsiteY2" fmla="*/ 1701800 h 3026116"/>
                      <a:gd name="connsiteX3" fmla="*/ 266700 w 2768600"/>
                      <a:gd name="connsiteY3" fmla="*/ 1752600 h 3026116"/>
                      <a:gd name="connsiteX4" fmla="*/ 482600 w 2768600"/>
                      <a:gd name="connsiteY4" fmla="*/ 1143000 h 3026116"/>
                      <a:gd name="connsiteX5" fmla="*/ 787400 w 2768600"/>
                      <a:gd name="connsiteY5" fmla="*/ 939800 h 3026116"/>
                      <a:gd name="connsiteX6" fmla="*/ 884730 w 2768600"/>
                      <a:gd name="connsiteY6" fmla="*/ 3003158 h 3026116"/>
                      <a:gd name="connsiteX7" fmla="*/ 1154075 w 2768600"/>
                      <a:gd name="connsiteY7" fmla="*/ 3026116 h 3026116"/>
                      <a:gd name="connsiteX8" fmla="*/ 1234831 w 2768600"/>
                      <a:gd name="connsiteY8" fmla="*/ 1434204 h 3026116"/>
                      <a:gd name="connsiteX9" fmla="*/ 1630813 w 2768600"/>
                      <a:gd name="connsiteY9" fmla="*/ 3023038 h 3026116"/>
                      <a:gd name="connsiteX10" fmla="*/ 1968358 w 2768600"/>
                      <a:gd name="connsiteY10" fmla="*/ 3013999 h 3026116"/>
                      <a:gd name="connsiteX11" fmla="*/ 2768600 w 2768600"/>
                      <a:gd name="connsiteY11" fmla="*/ 0 h 3026116"/>
                      <a:gd name="connsiteX12" fmla="*/ 2425700 w 2768600"/>
                      <a:gd name="connsiteY12" fmla="*/ 508000 h 3026116"/>
                      <a:gd name="connsiteX13" fmla="*/ 1879600 w 2768600"/>
                      <a:gd name="connsiteY13" fmla="*/ 609600 h 3026116"/>
                      <a:gd name="connsiteX14" fmla="*/ 1524000 w 2768600"/>
                      <a:gd name="connsiteY14" fmla="*/ 533400 h 3026116"/>
                      <a:gd name="connsiteX15" fmla="*/ 1371600 w 2768600"/>
                      <a:gd name="connsiteY15" fmla="*/ 508000 h 3026116"/>
                      <a:gd name="connsiteX16" fmla="*/ 723900 w 2768600"/>
                      <a:gd name="connsiteY16" fmla="*/ 571500 h 3026116"/>
                      <a:gd name="connsiteX0" fmla="*/ 723900 w 2425700"/>
                      <a:gd name="connsiteY0" fmla="*/ 63500 h 2518116"/>
                      <a:gd name="connsiteX1" fmla="*/ 215900 w 2425700"/>
                      <a:gd name="connsiteY1" fmla="*/ 508000 h 2518116"/>
                      <a:gd name="connsiteX2" fmla="*/ 0 w 2425700"/>
                      <a:gd name="connsiteY2" fmla="*/ 1193800 h 2518116"/>
                      <a:gd name="connsiteX3" fmla="*/ 266700 w 2425700"/>
                      <a:gd name="connsiteY3" fmla="*/ 1244600 h 2518116"/>
                      <a:gd name="connsiteX4" fmla="*/ 482600 w 2425700"/>
                      <a:gd name="connsiteY4" fmla="*/ 635000 h 2518116"/>
                      <a:gd name="connsiteX5" fmla="*/ 787400 w 2425700"/>
                      <a:gd name="connsiteY5" fmla="*/ 431800 h 2518116"/>
                      <a:gd name="connsiteX6" fmla="*/ 884730 w 2425700"/>
                      <a:gd name="connsiteY6" fmla="*/ 2495158 h 2518116"/>
                      <a:gd name="connsiteX7" fmla="*/ 1154075 w 2425700"/>
                      <a:gd name="connsiteY7" fmla="*/ 2518116 h 2518116"/>
                      <a:gd name="connsiteX8" fmla="*/ 1234831 w 2425700"/>
                      <a:gd name="connsiteY8" fmla="*/ 926204 h 2518116"/>
                      <a:gd name="connsiteX9" fmla="*/ 1630813 w 2425700"/>
                      <a:gd name="connsiteY9" fmla="*/ 2515038 h 2518116"/>
                      <a:gd name="connsiteX10" fmla="*/ 1968358 w 2425700"/>
                      <a:gd name="connsiteY10" fmla="*/ 2505999 h 2518116"/>
                      <a:gd name="connsiteX11" fmla="*/ 1663192 w 2425700"/>
                      <a:gd name="connsiteY11" fmla="*/ 972029 h 2518116"/>
                      <a:gd name="connsiteX12" fmla="*/ 2425700 w 2425700"/>
                      <a:gd name="connsiteY12" fmla="*/ 0 h 2518116"/>
                      <a:gd name="connsiteX13" fmla="*/ 1879600 w 2425700"/>
                      <a:gd name="connsiteY13" fmla="*/ 101600 h 2518116"/>
                      <a:gd name="connsiteX14" fmla="*/ 1524000 w 2425700"/>
                      <a:gd name="connsiteY14" fmla="*/ 25400 h 2518116"/>
                      <a:gd name="connsiteX15" fmla="*/ 1371600 w 2425700"/>
                      <a:gd name="connsiteY15" fmla="*/ 0 h 2518116"/>
                      <a:gd name="connsiteX16" fmla="*/ 723900 w 2425700"/>
                      <a:gd name="connsiteY16" fmla="*/ 63500 h 2518116"/>
                      <a:gd name="connsiteX0" fmla="*/ 723900 w 2425700"/>
                      <a:gd name="connsiteY0" fmla="*/ 63500 h 2518116"/>
                      <a:gd name="connsiteX1" fmla="*/ 215900 w 2425700"/>
                      <a:gd name="connsiteY1" fmla="*/ 508000 h 2518116"/>
                      <a:gd name="connsiteX2" fmla="*/ 0 w 2425700"/>
                      <a:gd name="connsiteY2" fmla="*/ 1193800 h 2518116"/>
                      <a:gd name="connsiteX3" fmla="*/ 266700 w 2425700"/>
                      <a:gd name="connsiteY3" fmla="*/ 1244600 h 2518116"/>
                      <a:gd name="connsiteX4" fmla="*/ 482600 w 2425700"/>
                      <a:gd name="connsiteY4" fmla="*/ 635000 h 2518116"/>
                      <a:gd name="connsiteX5" fmla="*/ 787400 w 2425700"/>
                      <a:gd name="connsiteY5" fmla="*/ 431800 h 2518116"/>
                      <a:gd name="connsiteX6" fmla="*/ 884730 w 2425700"/>
                      <a:gd name="connsiteY6" fmla="*/ 2495158 h 2518116"/>
                      <a:gd name="connsiteX7" fmla="*/ 1154075 w 2425700"/>
                      <a:gd name="connsiteY7" fmla="*/ 2518116 h 2518116"/>
                      <a:gd name="connsiteX8" fmla="*/ 1234831 w 2425700"/>
                      <a:gd name="connsiteY8" fmla="*/ 926204 h 2518116"/>
                      <a:gd name="connsiteX9" fmla="*/ 1630813 w 2425700"/>
                      <a:gd name="connsiteY9" fmla="*/ 2515038 h 2518116"/>
                      <a:gd name="connsiteX10" fmla="*/ 1977153 w 2425700"/>
                      <a:gd name="connsiteY10" fmla="*/ 2441842 h 2518116"/>
                      <a:gd name="connsiteX11" fmla="*/ 1663192 w 2425700"/>
                      <a:gd name="connsiteY11" fmla="*/ 972029 h 2518116"/>
                      <a:gd name="connsiteX12" fmla="*/ 2425700 w 2425700"/>
                      <a:gd name="connsiteY12" fmla="*/ 0 h 2518116"/>
                      <a:gd name="connsiteX13" fmla="*/ 1879600 w 2425700"/>
                      <a:gd name="connsiteY13" fmla="*/ 101600 h 2518116"/>
                      <a:gd name="connsiteX14" fmla="*/ 1524000 w 2425700"/>
                      <a:gd name="connsiteY14" fmla="*/ 25400 h 2518116"/>
                      <a:gd name="connsiteX15" fmla="*/ 1371600 w 2425700"/>
                      <a:gd name="connsiteY15" fmla="*/ 0 h 2518116"/>
                      <a:gd name="connsiteX16" fmla="*/ 723900 w 2425700"/>
                      <a:gd name="connsiteY16" fmla="*/ 63500 h 2518116"/>
                      <a:gd name="connsiteX0" fmla="*/ 723900 w 2425700"/>
                      <a:gd name="connsiteY0" fmla="*/ 63500 h 2518116"/>
                      <a:gd name="connsiteX1" fmla="*/ 215900 w 2425700"/>
                      <a:gd name="connsiteY1" fmla="*/ 508000 h 2518116"/>
                      <a:gd name="connsiteX2" fmla="*/ 0 w 2425700"/>
                      <a:gd name="connsiteY2" fmla="*/ 1193800 h 2518116"/>
                      <a:gd name="connsiteX3" fmla="*/ 266700 w 2425700"/>
                      <a:gd name="connsiteY3" fmla="*/ 1244600 h 2518116"/>
                      <a:gd name="connsiteX4" fmla="*/ 482600 w 2425700"/>
                      <a:gd name="connsiteY4" fmla="*/ 635000 h 2518116"/>
                      <a:gd name="connsiteX5" fmla="*/ 787400 w 2425700"/>
                      <a:gd name="connsiteY5" fmla="*/ 431800 h 2518116"/>
                      <a:gd name="connsiteX6" fmla="*/ 884730 w 2425700"/>
                      <a:gd name="connsiteY6" fmla="*/ 2495158 h 2518116"/>
                      <a:gd name="connsiteX7" fmla="*/ 1154075 w 2425700"/>
                      <a:gd name="connsiteY7" fmla="*/ 2518116 h 2518116"/>
                      <a:gd name="connsiteX8" fmla="*/ 1234831 w 2425700"/>
                      <a:gd name="connsiteY8" fmla="*/ 926204 h 2518116"/>
                      <a:gd name="connsiteX9" fmla="*/ 1603908 w 2425700"/>
                      <a:gd name="connsiteY9" fmla="*/ 2491238 h 2518116"/>
                      <a:gd name="connsiteX10" fmla="*/ 1977153 w 2425700"/>
                      <a:gd name="connsiteY10" fmla="*/ 2441842 h 2518116"/>
                      <a:gd name="connsiteX11" fmla="*/ 1663192 w 2425700"/>
                      <a:gd name="connsiteY11" fmla="*/ 972029 h 2518116"/>
                      <a:gd name="connsiteX12" fmla="*/ 2425700 w 2425700"/>
                      <a:gd name="connsiteY12" fmla="*/ 0 h 2518116"/>
                      <a:gd name="connsiteX13" fmla="*/ 1879600 w 2425700"/>
                      <a:gd name="connsiteY13" fmla="*/ 101600 h 2518116"/>
                      <a:gd name="connsiteX14" fmla="*/ 1524000 w 2425700"/>
                      <a:gd name="connsiteY14" fmla="*/ 25400 h 2518116"/>
                      <a:gd name="connsiteX15" fmla="*/ 1371600 w 2425700"/>
                      <a:gd name="connsiteY15" fmla="*/ 0 h 2518116"/>
                      <a:gd name="connsiteX16" fmla="*/ 723900 w 2425700"/>
                      <a:gd name="connsiteY16" fmla="*/ 63500 h 2518116"/>
                      <a:gd name="connsiteX0" fmla="*/ 723900 w 2425700"/>
                      <a:gd name="connsiteY0" fmla="*/ 63500 h 2518116"/>
                      <a:gd name="connsiteX1" fmla="*/ 215900 w 2425700"/>
                      <a:gd name="connsiteY1" fmla="*/ 508000 h 2518116"/>
                      <a:gd name="connsiteX2" fmla="*/ 0 w 2425700"/>
                      <a:gd name="connsiteY2" fmla="*/ 1193800 h 2518116"/>
                      <a:gd name="connsiteX3" fmla="*/ 266700 w 2425700"/>
                      <a:gd name="connsiteY3" fmla="*/ 1244600 h 2518116"/>
                      <a:gd name="connsiteX4" fmla="*/ 482600 w 2425700"/>
                      <a:gd name="connsiteY4" fmla="*/ 635000 h 2518116"/>
                      <a:gd name="connsiteX5" fmla="*/ 787400 w 2425700"/>
                      <a:gd name="connsiteY5" fmla="*/ 431800 h 2518116"/>
                      <a:gd name="connsiteX6" fmla="*/ 884730 w 2425700"/>
                      <a:gd name="connsiteY6" fmla="*/ 2495158 h 2518116"/>
                      <a:gd name="connsiteX7" fmla="*/ 1154075 w 2425700"/>
                      <a:gd name="connsiteY7" fmla="*/ 2518116 h 2518116"/>
                      <a:gd name="connsiteX8" fmla="*/ 1324341 w 2425700"/>
                      <a:gd name="connsiteY8" fmla="*/ 933447 h 2518116"/>
                      <a:gd name="connsiteX9" fmla="*/ 1603908 w 2425700"/>
                      <a:gd name="connsiteY9" fmla="*/ 2491238 h 2518116"/>
                      <a:gd name="connsiteX10" fmla="*/ 1977153 w 2425700"/>
                      <a:gd name="connsiteY10" fmla="*/ 2441842 h 2518116"/>
                      <a:gd name="connsiteX11" fmla="*/ 1663192 w 2425700"/>
                      <a:gd name="connsiteY11" fmla="*/ 972029 h 2518116"/>
                      <a:gd name="connsiteX12" fmla="*/ 2425700 w 2425700"/>
                      <a:gd name="connsiteY12" fmla="*/ 0 h 2518116"/>
                      <a:gd name="connsiteX13" fmla="*/ 1879600 w 2425700"/>
                      <a:gd name="connsiteY13" fmla="*/ 101600 h 2518116"/>
                      <a:gd name="connsiteX14" fmla="*/ 1524000 w 2425700"/>
                      <a:gd name="connsiteY14" fmla="*/ 25400 h 2518116"/>
                      <a:gd name="connsiteX15" fmla="*/ 1371600 w 2425700"/>
                      <a:gd name="connsiteY15" fmla="*/ 0 h 2518116"/>
                      <a:gd name="connsiteX16" fmla="*/ 723900 w 2425700"/>
                      <a:gd name="connsiteY16" fmla="*/ 63500 h 2518116"/>
                      <a:gd name="connsiteX0" fmla="*/ 723900 w 2425700"/>
                      <a:gd name="connsiteY0" fmla="*/ 63500 h 2518116"/>
                      <a:gd name="connsiteX1" fmla="*/ 215900 w 2425700"/>
                      <a:gd name="connsiteY1" fmla="*/ 508000 h 2518116"/>
                      <a:gd name="connsiteX2" fmla="*/ 0 w 2425700"/>
                      <a:gd name="connsiteY2" fmla="*/ 1193800 h 2518116"/>
                      <a:gd name="connsiteX3" fmla="*/ 266700 w 2425700"/>
                      <a:gd name="connsiteY3" fmla="*/ 1244600 h 2518116"/>
                      <a:gd name="connsiteX4" fmla="*/ 482600 w 2425700"/>
                      <a:gd name="connsiteY4" fmla="*/ 635000 h 2518116"/>
                      <a:gd name="connsiteX5" fmla="*/ 787400 w 2425700"/>
                      <a:gd name="connsiteY5" fmla="*/ 431800 h 2518116"/>
                      <a:gd name="connsiteX6" fmla="*/ 884730 w 2425700"/>
                      <a:gd name="connsiteY6" fmla="*/ 2495158 h 2518116"/>
                      <a:gd name="connsiteX7" fmla="*/ 1154075 w 2425700"/>
                      <a:gd name="connsiteY7" fmla="*/ 2518116 h 2518116"/>
                      <a:gd name="connsiteX8" fmla="*/ 1324341 w 2425700"/>
                      <a:gd name="connsiteY8" fmla="*/ 933447 h 2518116"/>
                      <a:gd name="connsiteX9" fmla="*/ 1702990 w 2425700"/>
                      <a:gd name="connsiteY9" fmla="*/ 2447000 h 2518116"/>
                      <a:gd name="connsiteX10" fmla="*/ 1977153 w 2425700"/>
                      <a:gd name="connsiteY10" fmla="*/ 2441842 h 2518116"/>
                      <a:gd name="connsiteX11" fmla="*/ 1663192 w 2425700"/>
                      <a:gd name="connsiteY11" fmla="*/ 972029 h 2518116"/>
                      <a:gd name="connsiteX12" fmla="*/ 2425700 w 2425700"/>
                      <a:gd name="connsiteY12" fmla="*/ 0 h 2518116"/>
                      <a:gd name="connsiteX13" fmla="*/ 1879600 w 2425700"/>
                      <a:gd name="connsiteY13" fmla="*/ 101600 h 2518116"/>
                      <a:gd name="connsiteX14" fmla="*/ 1524000 w 2425700"/>
                      <a:gd name="connsiteY14" fmla="*/ 25400 h 2518116"/>
                      <a:gd name="connsiteX15" fmla="*/ 1371600 w 2425700"/>
                      <a:gd name="connsiteY15" fmla="*/ 0 h 2518116"/>
                      <a:gd name="connsiteX16" fmla="*/ 723900 w 2425700"/>
                      <a:gd name="connsiteY16" fmla="*/ 63500 h 2518116"/>
                      <a:gd name="connsiteX0" fmla="*/ 723900 w 2425700"/>
                      <a:gd name="connsiteY0" fmla="*/ 63500 h 2518116"/>
                      <a:gd name="connsiteX1" fmla="*/ 215900 w 2425700"/>
                      <a:gd name="connsiteY1" fmla="*/ 508000 h 2518116"/>
                      <a:gd name="connsiteX2" fmla="*/ 0 w 2425700"/>
                      <a:gd name="connsiteY2" fmla="*/ 1193800 h 2518116"/>
                      <a:gd name="connsiteX3" fmla="*/ 266700 w 2425700"/>
                      <a:gd name="connsiteY3" fmla="*/ 1244600 h 2518116"/>
                      <a:gd name="connsiteX4" fmla="*/ 482600 w 2425700"/>
                      <a:gd name="connsiteY4" fmla="*/ 635000 h 2518116"/>
                      <a:gd name="connsiteX5" fmla="*/ 787400 w 2425700"/>
                      <a:gd name="connsiteY5" fmla="*/ 431800 h 2518116"/>
                      <a:gd name="connsiteX6" fmla="*/ 884730 w 2425700"/>
                      <a:gd name="connsiteY6" fmla="*/ 2495158 h 2518116"/>
                      <a:gd name="connsiteX7" fmla="*/ 1154075 w 2425700"/>
                      <a:gd name="connsiteY7" fmla="*/ 2518116 h 2518116"/>
                      <a:gd name="connsiteX8" fmla="*/ 1324341 w 2425700"/>
                      <a:gd name="connsiteY8" fmla="*/ 933447 h 2518116"/>
                      <a:gd name="connsiteX9" fmla="*/ 1591232 w 2425700"/>
                      <a:gd name="connsiteY9" fmla="*/ 2492015 h 2518116"/>
                      <a:gd name="connsiteX10" fmla="*/ 1977153 w 2425700"/>
                      <a:gd name="connsiteY10" fmla="*/ 2441842 h 2518116"/>
                      <a:gd name="connsiteX11" fmla="*/ 1663192 w 2425700"/>
                      <a:gd name="connsiteY11" fmla="*/ 972029 h 2518116"/>
                      <a:gd name="connsiteX12" fmla="*/ 2425700 w 2425700"/>
                      <a:gd name="connsiteY12" fmla="*/ 0 h 2518116"/>
                      <a:gd name="connsiteX13" fmla="*/ 1879600 w 2425700"/>
                      <a:gd name="connsiteY13" fmla="*/ 101600 h 2518116"/>
                      <a:gd name="connsiteX14" fmla="*/ 1524000 w 2425700"/>
                      <a:gd name="connsiteY14" fmla="*/ 25400 h 2518116"/>
                      <a:gd name="connsiteX15" fmla="*/ 1371600 w 2425700"/>
                      <a:gd name="connsiteY15" fmla="*/ 0 h 2518116"/>
                      <a:gd name="connsiteX16" fmla="*/ 723900 w 2425700"/>
                      <a:gd name="connsiteY16" fmla="*/ 63500 h 2518116"/>
                      <a:gd name="connsiteX0" fmla="*/ 723900 w 2425700"/>
                      <a:gd name="connsiteY0" fmla="*/ 63500 h 2518116"/>
                      <a:gd name="connsiteX1" fmla="*/ 215900 w 2425700"/>
                      <a:gd name="connsiteY1" fmla="*/ 508000 h 2518116"/>
                      <a:gd name="connsiteX2" fmla="*/ 0 w 2425700"/>
                      <a:gd name="connsiteY2" fmla="*/ 1193800 h 2518116"/>
                      <a:gd name="connsiteX3" fmla="*/ 266700 w 2425700"/>
                      <a:gd name="connsiteY3" fmla="*/ 1244600 h 2518116"/>
                      <a:gd name="connsiteX4" fmla="*/ 482600 w 2425700"/>
                      <a:gd name="connsiteY4" fmla="*/ 635000 h 2518116"/>
                      <a:gd name="connsiteX5" fmla="*/ 787400 w 2425700"/>
                      <a:gd name="connsiteY5" fmla="*/ 431800 h 2518116"/>
                      <a:gd name="connsiteX6" fmla="*/ 884730 w 2425700"/>
                      <a:gd name="connsiteY6" fmla="*/ 2495158 h 2518116"/>
                      <a:gd name="connsiteX7" fmla="*/ 1154075 w 2425700"/>
                      <a:gd name="connsiteY7" fmla="*/ 2518116 h 2518116"/>
                      <a:gd name="connsiteX8" fmla="*/ 1226036 w 2425700"/>
                      <a:gd name="connsiteY8" fmla="*/ 990362 h 2518116"/>
                      <a:gd name="connsiteX9" fmla="*/ 1591232 w 2425700"/>
                      <a:gd name="connsiteY9" fmla="*/ 2492015 h 2518116"/>
                      <a:gd name="connsiteX10" fmla="*/ 1977153 w 2425700"/>
                      <a:gd name="connsiteY10" fmla="*/ 2441842 h 2518116"/>
                      <a:gd name="connsiteX11" fmla="*/ 1663192 w 2425700"/>
                      <a:gd name="connsiteY11" fmla="*/ 972029 h 2518116"/>
                      <a:gd name="connsiteX12" fmla="*/ 2425700 w 2425700"/>
                      <a:gd name="connsiteY12" fmla="*/ 0 h 2518116"/>
                      <a:gd name="connsiteX13" fmla="*/ 1879600 w 2425700"/>
                      <a:gd name="connsiteY13" fmla="*/ 101600 h 2518116"/>
                      <a:gd name="connsiteX14" fmla="*/ 1524000 w 2425700"/>
                      <a:gd name="connsiteY14" fmla="*/ 25400 h 2518116"/>
                      <a:gd name="connsiteX15" fmla="*/ 1371600 w 2425700"/>
                      <a:gd name="connsiteY15" fmla="*/ 0 h 2518116"/>
                      <a:gd name="connsiteX16" fmla="*/ 723900 w 2425700"/>
                      <a:gd name="connsiteY16" fmla="*/ 63500 h 2518116"/>
                      <a:gd name="connsiteX0" fmla="*/ 723900 w 1977153"/>
                      <a:gd name="connsiteY0" fmla="*/ 63500 h 2518116"/>
                      <a:gd name="connsiteX1" fmla="*/ 215900 w 1977153"/>
                      <a:gd name="connsiteY1" fmla="*/ 508000 h 2518116"/>
                      <a:gd name="connsiteX2" fmla="*/ 0 w 1977153"/>
                      <a:gd name="connsiteY2" fmla="*/ 1193800 h 2518116"/>
                      <a:gd name="connsiteX3" fmla="*/ 266700 w 1977153"/>
                      <a:gd name="connsiteY3" fmla="*/ 1244600 h 2518116"/>
                      <a:gd name="connsiteX4" fmla="*/ 482600 w 1977153"/>
                      <a:gd name="connsiteY4" fmla="*/ 635000 h 2518116"/>
                      <a:gd name="connsiteX5" fmla="*/ 787400 w 1977153"/>
                      <a:gd name="connsiteY5" fmla="*/ 431800 h 2518116"/>
                      <a:gd name="connsiteX6" fmla="*/ 884730 w 1977153"/>
                      <a:gd name="connsiteY6" fmla="*/ 2495158 h 2518116"/>
                      <a:gd name="connsiteX7" fmla="*/ 1154075 w 1977153"/>
                      <a:gd name="connsiteY7" fmla="*/ 2518116 h 2518116"/>
                      <a:gd name="connsiteX8" fmla="*/ 1226036 w 1977153"/>
                      <a:gd name="connsiteY8" fmla="*/ 990362 h 2518116"/>
                      <a:gd name="connsiteX9" fmla="*/ 1591232 w 1977153"/>
                      <a:gd name="connsiteY9" fmla="*/ 2492015 h 2518116"/>
                      <a:gd name="connsiteX10" fmla="*/ 1977153 w 1977153"/>
                      <a:gd name="connsiteY10" fmla="*/ 2441842 h 2518116"/>
                      <a:gd name="connsiteX11" fmla="*/ 1663192 w 1977153"/>
                      <a:gd name="connsiteY11" fmla="*/ 972029 h 2518116"/>
                      <a:gd name="connsiteX12" fmla="*/ 1641331 w 1977153"/>
                      <a:gd name="connsiteY12" fmla="*/ 696943 h 2518116"/>
                      <a:gd name="connsiteX13" fmla="*/ 1879600 w 1977153"/>
                      <a:gd name="connsiteY13" fmla="*/ 101600 h 2518116"/>
                      <a:gd name="connsiteX14" fmla="*/ 1524000 w 1977153"/>
                      <a:gd name="connsiteY14" fmla="*/ 25400 h 2518116"/>
                      <a:gd name="connsiteX15" fmla="*/ 1371600 w 1977153"/>
                      <a:gd name="connsiteY15" fmla="*/ 0 h 2518116"/>
                      <a:gd name="connsiteX16" fmla="*/ 723900 w 1977153"/>
                      <a:gd name="connsiteY16" fmla="*/ 63500 h 2518116"/>
                      <a:gd name="connsiteX0" fmla="*/ 723900 w 1977153"/>
                      <a:gd name="connsiteY0" fmla="*/ 63500 h 2518116"/>
                      <a:gd name="connsiteX1" fmla="*/ 215900 w 1977153"/>
                      <a:gd name="connsiteY1" fmla="*/ 508000 h 2518116"/>
                      <a:gd name="connsiteX2" fmla="*/ 0 w 1977153"/>
                      <a:gd name="connsiteY2" fmla="*/ 1193800 h 2518116"/>
                      <a:gd name="connsiteX3" fmla="*/ 266700 w 1977153"/>
                      <a:gd name="connsiteY3" fmla="*/ 1244600 h 2518116"/>
                      <a:gd name="connsiteX4" fmla="*/ 482600 w 1977153"/>
                      <a:gd name="connsiteY4" fmla="*/ 635000 h 2518116"/>
                      <a:gd name="connsiteX5" fmla="*/ 787400 w 1977153"/>
                      <a:gd name="connsiteY5" fmla="*/ 431800 h 2518116"/>
                      <a:gd name="connsiteX6" fmla="*/ 884730 w 1977153"/>
                      <a:gd name="connsiteY6" fmla="*/ 2495158 h 2518116"/>
                      <a:gd name="connsiteX7" fmla="*/ 1154075 w 1977153"/>
                      <a:gd name="connsiteY7" fmla="*/ 2518116 h 2518116"/>
                      <a:gd name="connsiteX8" fmla="*/ 1226036 w 1977153"/>
                      <a:gd name="connsiteY8" fmla="*/ 990362 h 2518116"/>
                      <a:gd name="connsiteX9" fmla="*/ 1591232 w 1977153"/>
                      <a:gd name="connsiteY9" fmla="*/ 2492015 h 2518116"/>
                      <a:gd name="connsiteX10" fmla="*/ 1977153 w 1977153"/>
                      <a:gd name="connsiteY10" fmla="*/ 2441842 h 2518116"/>
                      <a:gd name="connsiteX11" fmla="*/ 1663192 w 1977153"/>
                      <a:gd name="connsiteY11" fmla="*/ 972029 h 2518116"/>
                      <a:gd name="connsiteX12" fmla="*/ 1641331 w 1977153"/>
                      <a:gd name="connsiteY12" fmla="*/ 696943 h 2518116"/>
                      <a:gd name="connsiteX13" fmla="*/ 1524000 w 1977153"/>
                      <a:gd name="connsiteY13" fmla="*/ 25400 h 2518116"/>
                      <a:gd name="connsiteX14" fmla="*/ 1371600 w 1977153"/>
                      <a:gd name="connsiteY14" fmla="*/ 0 h 2518116"/>
                      <a:gd name="connsiteX15" fmla="*/ 723900 w 1977153"/>
                      <a:gd name="connsiteY15" fmla="*/ 63500 h 2518116"/>
                      <a:gd name="connsiteX0" fmla="*/ 723900 w 1977153"/>
                      <a:gd name="connsiteY0" fmla="*/ 63500 h 2518116"/>
                      <a:gd name="connsiteX1" fmla="*/ 215900 w 1977153"/>
                      <a:gd name="connsiteY1" fmla="*/ 508000 h 2518116"/>
                      <a:gd name="connsiteX2" fmla="*/ 0 w 1977153"/>
                      <a:gd name="connsiteY2" fmla="*/ 1193800 h 2518116"/>
                      <a:gd name="connsiteX3" fmla="*/ 266700 w 1977153"/>
                      <a:gd name="connsiteY3" fmla="*/ 1244600 h 2518116"/>
                      <a:gd name="connsiteX4" fmla="*/ 482600 w 1977153"/>
                      <a:gd name="connsiteY4" fmla="*/ 635000 h 2518116"/>
                      <a:gd name="connsiteX5" fmla="*/ 787400 w 1977153"/>
                      <a:gd name="connsiteY5" fmla="*/ 431800 h 2518116"/>
                      <a:gd name="connsiteX6" fmla="*/ 884730 w 1977153"/>
                      <a:gd name="connsiteY6" fmla="*/ 2495158 h 2518116"/>
                      <a:gd name="connsiteX7" fmla="*/ 1154075 w 1977153"/>
                      <a:gd name="connsiteY7" fmla="*/ 2518116 h 2518116"/>
                      <a:gd name="connsiteX8" fmla="*/ 1226036 w 1977153"/>
                      <a:gd name="connsiteY8" fmla="*/ 990362 h 2518116"/>
                      <a:gd name="connsiteX9" fmla="*/ 1591232 w 1977153"/>
                      <a:gd name="connsiteY9" fmla="*/ 2492015 h 2518116"/>
                      <a:gd name="connsiteX10" fmla="*/ 1977153 w 1977153"/>
                      <a:gd name="connsiteY10" fmla="*/ 2441842 h 2518116"/>
                      <a:gd name="connsiteX11" fmla="*/ 1663192 w 1977153"/>
                      <a:gd name="connsiteY11" fmla="*/ 972029 h 2518116"/>
                      <a:gd name="connsiteX12" fmla="*/ 1641331 w 1977153"/>
                      <a:gd name="connsiteY12" fmla="*/ 696943 h 2518116"/>
                      <a:gd name="connsiteX13" fmla="*/ 1371600 w 1977153"/>
                      <a:gd name="connsiteY13" fmla="*/ 0 h 2518116"/>
                      <a:gd name="connsiteX14" fmla="*/ 723900 w 1977153"/>
                      <a:gd name="connsiteY14" fmla="*/ 63500 h 2518116"/>
                      <a:gd name="connsiteX0" fmla="*/ 723900 w 1977153"/>
                      <a:gd name="connsiteY0" fmla="*/ 0 h 2454616"/>
                      <a:gd name="connsiteX1" fmla="*/ 215900 w 1977153"/>
                      <a:gd name="connsiteY1" fmla="*/ 444500 h 2454616"/>
                      <a:gd name="connsiteX2" fmla="*/ 0 w 1977153"/>
                      <a:gd name="connsiteY2" fmla="*/ 1130300 h 2454616"/>
                      <a:gd name="connsiteX3" fmla="*/ 266700 w 1977153"/>
                      <a:gd name="connsiteY3" fmla="*/ 1181100 h 2454616"/>
                      <a:gd name="connsiteX4" fmla="*/ 482600 w 1977153"/>
                      <a:gd name="connsiteY4" fmla="*/ 571500 h 2454616"/>
                      <a:gd name="connsiteX5" fmla="*/ 787400 w 1977153"/>
                      <a:gd name="connsiteY5" fmla="*/ 368300 h 2454616"/>
                      <a:gd name="connsiteX6" fmla="*/ 884730 w 1977153"/>
                      <a:gd name="connsiteY6" fmla="*/ 2431658 h 2454616"/>
                      <a:gd name="connsiteX7" fmla="*/ 1154075 w 1977153"/>
                      <a:gd name="connsiteY7" fmla="*/ 2454616 h 2454616"/>
                      <a:gd name="connsiteX8" fmla="*/ 1226036 w 1977153"/>
                      <a:gd name="connsiteY8" fmla="*/ 926862 h 2454616"/>
                      <a:gd name="connsiteX9" fmla="*/ 1591232 w 1977153"/>
                      <a:gd name="connsiteY9" fmla="*/ 2428515 h 2454616"/>
                      <a:gd name="connsiteX10" fmla="*/ 1977153 w 1977153"/>
                      <a:gd name="connsiteY10" fmla="*/ 2378342 h 2454616"/>
                      <a:gd name="connsiteX11" fmla="*/ 1663192 w 1977153"/>
                      <a:gd name="connsiteY11" fmla="*/ 908529 h 2454616"/>
                      <a:gd name="connsiteX12" fmla="*/ 1641331 w 1977153"/>
                      <a:gd name="connsiteY12" fmla="*/ 633443 h 2454616"/>
                      <a:gd name="connsiteX13" fmla="*/ 723900 w 1977153"/>
                      <a:gd name="connsiteY13" fmla="*/ 0 h 2454616"/>
                      <a:gd name="connsiteX0" fmla="*/ 1641331 w 1977153"/>
                      <a:gd name="connsiteY0" fmla="*/ 265143 h 2086316"/>
                      <a:gd name="connsiteX1" fmla="*/ 215900 w 1977153"/>
                      <a:gd name="connsiteY1" fmla="*/ 76200 h 2086316"/>
                      <a:gd name="connsiteX2" fmla="*/ 0 w 1977153"/>
                      <a:gd name="connsiteY2" fmla="*/ 762000 h 2086316"/>
                      <a:gd name="connsiteX3" fmla="*/ 266700 w 1977153"/>
                      <a:gd name="connsiteY3" fmla="*/ 812800 h 2086316"/>
                      <a:gd name="connsiteX4" fmla="*/ 482600 w 1977153"/>
                      <a:gd name="connsiteY4" fmla="*/ 203200 h 2086316"/>
                      <a:gd name="connsiteX5" fmla="*/ 787400 w 1977153"/>
                      <a:gd name="connsiteY5" fmla="*/ 0 h 2086316"/>
                      <a:gd name="connsiteX6" fmla="*/ 884730 w 1977153"/>
                      <a:gd name="connsiteY6" fmla="*/ 2063358 h 2086316"/>
                      <a:gd name="connsiteX7" fmla="*/ 1154075 w 1977153"/>
                      <a:gd name="connsiteY7" fmla="*/ 2086316 h 2086316"/>
                      <a:gd name="connsiteX8" fmla="*/ 1226036 w 1977153"/>
                      <a:gd name="connsiteY8" fmla="*/ 558562 h 2086316"/>
                      <a:gd name="connsiteX9" fmla="*/ 1591232 w 1977153"/>
                      <a:gd name="connsiteY9" fmla="*/ 2060215 h 2086316"/>
                      <a:gd name="connsiteX10" fmla="*/ 1977153 w 1977153"/>
                      <a:gd name="connsiteY10" fmla="*/ 2010042 h 2086316"/>
                      <a:gd name="connsiteX11" fmla="*/ 1663192 w 1977153"/>
                      <a:gd name="connsiteY11" fmla="*/ 540229 h 2086316"/>
                      <a:gd name="connsiteX12" fmla="*/ 1641331 w 1977153"/>
                      <a:gd name="connsiteY12" fmla="*/ 265143 h 2086316"/>
                      <a:gd name="connsiteX0" fmla="*/ 1641331 w 1977153"/>
                      <a:gd name="connsiteY0" fmla="*/ 265143 h 2086316"/>
                      <a:gd name="connsiteX1" fmla="*/ 0 w 1977153"/>
                      <a:gd name="connsiteY1" fmla="*/ 762000 h 2086316"/>
                      <a:gd name="connsiteX2" fmla="*/ 266700 w 1977153"/>
                      <a:gd name="connsiteY2" fmla="*/ 812800 h 2086316"/>
                      <a:gd name="connsiteX3" fmla="*/ 482600 w 1977153"/>
                      <a:gd name="connsiteY3" fmla="*/ 203200 h 2086316"/>
                      <a:gd name="connsiteX4" fmla="*/ 787400 w 1977153"/>
                      <a:gd name="connsiteY4" fmla="*/ 0 h 2086316"/>
                      <a:gd name="connsiteX5" fmla="*/ 884730 w 1977153"/>
                      <a:gd name="connsiteY5" fmla="*/ 2063358 h 2086316"/>
                      <a:gd name="connsiteX6" fmla="*/ 1154075 w 1977153"/>
                      <a:gd name="connsiteY6" fmla="*/ 2086316 h 2086316"/>
                      <a:gd name="connsiteX7" fmla="*/ 1226036 w 1977153"/>
                      <a:gd name="connsiteY7" fmla="*/ 558562 h 2086316"/>
                      <a:gd name="connsiteX8" fmla="*/ 1591232 w 1977153"/>
                      <a:gd name="connsiteY8" fmla="*/ 2060215 h 2086316"/>
                      <a:gd name="connsiteX9" fmla="*/ 1977153 w 1977153"/>
                      <a:gd name="connsiteY9" fmla="*/ 2010042 h 2086316"/>
                      <a:gd name="connsiteX10" fmla="*/ 1663192 w 1977153"/>
                      <a:gd name="connsiteY10" fmla="*/ 540229 h 2086316"/>
                      <a:gd name="connsiteX11" fmla="*/ 1641331 w 1977153"/>
                      <a:gd name="connsiteY11" fmla="*/ 265143 h 2086316"/>
                      <a:gd name="connsiteX0" fmla="*/ 1374631 w 1710453"/>
                      <a:gd name="connsiteY0" fmla="*/ 265143 h 2086316"/>
                      <a:gd name="connsiteX1" fmla="*/ 0 w 1710453"/>
                      <a:gd name="connsiteY1" fmla="*/ 812800 h 2086316"/>
                      <a:gd name="connsiteX2" fmla="*/ 215900 w 1710453"/>
                      <a:gd name="connsiteY2" fmla="*/ 203200 h 2086316"/>
                      <a:gd name="connsiteX3" fmla="*/ 520700 w 1710453"/>
                      <a:gd name="connsiteY3" fmla="*/ 0 h 2086316"/>
                      <a:gd name="connsiteX4" fmla="*/ 618030 w 1710453"/>
                      <a:gd name="connsiteY4" fmla="*/ 2063358 h 2086316"/>
                      <a:gd name="connsiteX5" fmla="*/ 887375 w 1710453"/>
                      <a:gd name="connsiteY5" fmla="*/ 2086316 h 2086316"/>
                      <a:gd name="connsiteX6" fmla="*/ 959336 w 1710453"/>
                      <a:gd name="connsiteY6" fmla="*/ 558562 h 2086316"/>
                      <a:gd name="connsiteX7" fmla="*/ 1324532 w 1710453"/>
                      <a:gd name="connsiteY7" fmla="*/ 2060215 h 2086316"/>
                      <a:gd name="connsiteX8" fmla="*/ 1710453 w 1710453"/>
                      <a:gd name="connsiteY8" fmla="*/ 2010042 h 2086316"/>
                      <a:gd name="connsiteX9" fmla="*/ 1396492 w 1710453"/>
                      <a:gd name="connsiteY9" fmla="*/ 540229 h 2086316"/>
                      <a:gd name="connsiteX10" fmla="*/ 1374631 w 1710453"/>
                      <a:gd name="connsiteY10" fmla="*/ 265143 h 2086316"/>
                      <a:gd name="connsiteX0" fmla="*/ 1158731 w 1494553"/>
                      <a:gd name="connsiteY0" fmla="*/ 265143 h 2086316"/>
                      <a:gd name="connsiteX1" fmla="*/ 0 w 1494553"/>
                      <a:gd name="connsiteY1" fmla="*/ 203200 h 2086316"/>
                      <a:gd name="connsiteX2" fmla="*/ 304800 w 1494553"/>
                      <a:gd name="connsiteY2" fmla="*/ 0 h 2086316"/>
                      <a:gd name="connsiteX3" fmla="*/ 402130 w 1494553"/>
                      <a:gd name="connsiteY3" fmla="*/ 2063358 h 2086316"/>
                      <a:gd name="connsiteX4" fmla="*/ 671475 w 1494553"/>
                      <a:gd name="connsiteY4" fmla="*/ 2086316 h 2086316"/>
                      <a:gd name="connsiteX5" fmla="*/ 743436 w 1494553"/>
                      <a:gd name="connsiteY5" fmla="*/ 558562 h 2086316"/>
                      <a:gd name="connsiteX6" fmla="*/ 1108632 w 1494553"/>
                      <a:gd name="connsiteY6" fmla="*/ 2060215 h 2086316"/>
                      <a:gd name="connsiteX7" fmla="*/ 1494553 w 1494553"/>
                      <a:gd name="connsiteY7" fmla="*/ 2010042 h 2086316"/>
                      <a:gd name="connsiteX8" fmla="*/ 1180592 w 1494553"/>
                      <a:gd name="connsiteY8" fmla="*/ 540229 h 2086316"/>
                      <a:gd name="connsiteX9" fmla="*/ 1158731 w 1494553"/>
                      <a:gd name="connsiteY9" fmla="*/ 265143 h 2086316"/>
                      <a:gd name="connsiteX0" fmla="*/ 853931 w 1189753"/>
                      <a:gd name="connsiteY0" fmla="*/ 265143 h 2086316"/>
                      <a:gd name="connsiteX1" fmla="*/ 0 w 1189753"/>
                      <a:gd name="connsiteY1" fmla="*/ 0 h 2086316"/>
                      <a:gd name="connsiteX2" fmla="*/ 97330 w 1189753"/>
                      <a:gd name="connsiteY2" fmla="*/ 2063358 h 2086316"/>
                      <a:gd name="connsiteX3" fmla="*/ 366675 w 1189753"/>
                      <a:gd name="connsiteY3" fmla="*/ 2086316 h 2086316"/>
                      <a:gd name="connsiteX4" fmla="*/ 438636 w 1189753"/>
                      <a:gd name="connsiteY4" fmla="*/ 558562 h 2086316"/>
                      <a:gd name="connsiteX5" fmla="*/ 803832 w 1189753"/>
                      <a:gd name="connsiteY5" fmla="*/ 2060215 h 2086316"/>
                      <a:gd name="connsiteX6" fmla="*/ 1189753 w 1189753"/>
                      <a:gd name="connsiteY6" fmla="*/ 2010042 h 2086316"/>
                      <a:gd name="connsiteX7" fmla="*/ 875792 w 1189753"/>
                      <a:gd name="connsiteY7" fmla="*/ 540229 h 2086316"/>
                      <a:gd name="connsiteX8" fmla="*/ 853931 w 1189753"/>
                      <a:gd name="connsiteY8" fmla="*/ 265143 h 2086316"/>
                      <a:gd name="connsiteX0" fmla="*/ 847202 w 1183024"/>
                      <a:gd name="connsiteY0" fmla="*/ 0 h 1821173"/>
                      <a:gd name="connsiteX1" fmla="*/ 0 w 1183024"/>
                      <a:gd name="connsiteY1" fmla="*/ 52540 h 1821173"/>
                      <a:gd name="connsiteX2" fmla="*/ 90601 w 1183024"/>
                      <a:gd name="connsiteY2" fmla="*/ 1798215 h 1821173"/>
                      <a:gd name="connsiteX3" fmla="*/ 359946 w 1183024"/>
                      <a:gd name="connsiteY3" fmla="*/ 1821173 h 1821173"/>
                      <a:gd name="connsiteX4" fmla="*/ 431907 w 1183024"/>
                      <a:gd name="connsiteY4" fmla="*/ 293419 h 1821173"/>
                      <a:gd name="connsiteX5" fmla="*/ 797103 w 1183024"/>
                      <a:gd name="connsiteY5" fmla="*/ 1795072 h 1821173"/>
                      <a:gd name="connsiteX6" fmla="*/ 1183024 w 1183024"/>
                      <a:gd name="connsiteY6" fmla="*/ 1744899 h 1821173"/>
                      <a:gd name="connsiteX7" fmla="*/ 869063 w 1183024"/>
                      <a:gd name="connsiteY7" fmla="*/ 275086 h 1821173"/>
                      <a:gd name="connsiteX8" fmla="*/ 847202 w 1183024"/>
                      <a:gd name="connsiteY8" fmla="*/ 0 h 1821173"/>
                      <a:gd name="connsiteX0" fmla="*/ 847202 w 1183024"/>
                      <a:gd name="connsiteY0" fmla="*/ 0 h 1821173"/>
                      <a:gd name="connsiteX1" fmla="*/ 0 w 1183024"/>
                      <a:gd name="connsiteY1" fmla="*/ 52540 h 1821173"/>
                      <a:gd name="connsiteX2" fmla="*/ 90601 w 1183024"/>
                      <a:gd name="connsiteY2" fmla="*/ 1798215 h 1821173"/>
                      <a:gd name="connsiteX3" fmla="*/ 359946 w 1183024"/>
                      <a:gd name="connsiteY3" fmla="*/ 1821173 h 1821173"/>
                      <a:gd name="connsiteX4" fmla="*/ 431907 w 1183024"/>
                      <a:gd name="connsiteY4" fmla="*/ 293419 h 1821173"/>
                      <a:gd name="connsiteX5" fmla="*/ 797103 w 1183024"/>
                      <a:gd name="connsiteY5" fmla="*/ 1795072 h 1821173"/>
                      <a:gd name="connsiteX6" fmla="*/ 1183024 w 1183024"/>
                      <a:gd name="connsiteY6" fmla="*/ 1744899 h 1821173"/>
                      <a:gd name="connsiteX7" fmla="*/ 847202 w 1183024"/>
                      <a:gd name="connsiteY7" fmla="*/ 0 h 1821173"/>
                      <a:gd name="connsiteX0" fmla="*/ 847202 w 1183024"/>
                      <a:gd name="connsiteY0" fmla="*/ 0 h 1821173"/>
                      <a:gd name="connsiteX1" fmla="*/ 0 w 1183024"/>
                      <a:gd name="connsiteY1" fmla="*/ 52540 h 1821173"/>
                      <a:gd name="connsiteX2" fmla="*/ 90601 w 1183024"/>
                      <a:gd name="connsiteY2" fmla="*/ 1798215 h 1821173"/>
                      <a:gd name="connsiteX3" fmla="*/ 359946 w 1183024"/>
                      <a:gd name="connsiteY3" fmla="*/ 1821173 h 1821173"/>
                      <a:gd name="connsiteX4" fmla="*/ 431907 w 1183024"/>
                      <a:gd name="connsiteY4" fmla="*/ 293419 h 1821173"/>
                      <a:gd name="connsiteX5" fmla="*/ 855837 w 1183024"/>
                      <a:gd name="connsiteY5" fmla="*/ 1812463 h 1821173"/>
                      <a:gd name="connsiteX6" fmla="*/ 1183024 w 1183024"/>
                      <a:gd name="connsiteY6" fmla="*/ 1744899 h 1821173"/>
                      <a:gd name="connsiteX7" fmla="*/ 847202 w 1183024"/>
                      <a:gd name="connsiteY7" fmla="*/ 0 h 1821173"/>
                      <a:gd name="connsiteX0" fmla="*/ 847202 w 1161902"/>
                      <a:gd name="connsiteY0" fmla="*/ 0 h 1821173"/>
                      <a:gd name="connsiteX1" fmla="*/ 0 w 1161902"/>
                      <a:gd name="connsiteY1" fmla="*/ 52540 h 1821173"/>
                      <a:gd name="connsiteX2" fmla="*/ 90601 w 1161902"/>
                      <a:gd name="connsiteY2" fmla="*/ 1798215 h 1821173"/>
                      <a:gd name="connsiteX3" fmla="*/ 359946 w 1161902"/>
                      <a:gd name="connsiteY3" fmla="*/ 1821173 h 1821173"/>
                      <a:gd name="connsiteX4" fmla="*/ 431907 w 1161902"/>
                      <a:gd name="connsiteY4" fmla="*/ 293419 h 1821173"/>
                      <a:gd name="connsiteX5" fmla="*/ 855837 w 1161902"/>
                      <a:gd name="connsiteY5" fmla="*/ 1812463 h 1821173"/>
                      <a:gd name="connsiteX6" fmla="*/ 1161902 w 1161902"/>
                      <a:gd name="connsiteY6" fmla="*/ 1735524 h 1821173"/>
                      <a:gd name="connsiteX7" fmla="*/ 847202 w 1161902"/>
                      <a:gd name="connsiteY7" fmla="*/ 0 h 1821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1902" h="1821173">
                        <a:moveTo>
                          <a:pt x="847202" y="0"/>
                        </a:moveTo>
                        <a:lnTo>
                          <a:pt x="0" y="52540"/>
                        </a:lnTo>
                        <a:lnTo>
                          <a:pt x="90601" y="1798215"/>
                        </a:lnTo>
                        <a:lnTo>
                          <a:pt x="359946" y="1821173"/>
                        </a:lnTo>
                        <a:lnTo>
                          <a:pt x="431907" y="293419"/>
                        </a:lnTo>
                        <a:lnTo>
                          <a:pt x="855837" y="1812463"/>
                        </a:lnTo>
                        <a:lnTo>
                          <a:pt x="1161902" y="1735524"/>
                        </a:lnTo>
                        <a:lnTo>
                          <a:pt x="847202" y="0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60000"/>
                      <a:lumOff val="40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F33790A4-CB15-5D0F-7E51-1B5632BB7BBF}"/>
                      </a:ext>
                    </a:extLst>
                  </p:cNvPr>
                  <p:cNvSpPr/>
                  <p:nvPr/>
                </p:nvSpPr>
                <p:spPr bwMode="auto">
                  <a:xfrm rot="210245">
                    <a:off x="1487107" y="3289205"/>
                    <a:ext cx="2795401" cy="1864539"/>
                  </a:xfrm>
                  <a:custGeom>
                    <a:avLst/>
                    <a:gdLst>
                      <a:gd name="connsiteX0" fmla="*/ 723900 w 2984500"/>
                      <a:gd name="connsiteY0" fmla="*/ 571500 h 2032000"/>
                      <a:gd name="connsiteX1" fmla="*/ 215900 w 2984500"/>
                      <a:gd name="connsiteY1" fmla="*/ 1016000 h 2032000"/>
                      <a:gd name="connsiteX2" fmla="*/ 0 w 2984500"/>
                      <a:gd name="connsiteY2" fmla="*/ 1701800 h 2032000"/>
                      <a:gd name="connsiteX3" fmla="*/ 266700 w 2984500"/>
                      <a:gd name="connsiteY3" fmla="*/ 1752600 h 2032000"/>
                      <a:gd name="connsiteX4" fmla="*/ 482600 w 2984500"/>
                      <a:gd name="connsiteY4" fmla="*/ 1143000 h 2032000"/>
                      <a:gd name="connsiteX5" fmla="*/ 787400 w 2984500"/>
                      <a:gd name="connsiteY5" fmla="*/ 939800 h 2032000"/>
                      <a:gd name="connsiteX6" fmla="*/ 952500 w 2984500"/>
                      <a:gd name="connsiteY6" fmla="*/ 2032000 h 2032000"/>
                      <a:gd name="connsiteX7" fmla="*/ 1803400 w 2984500"/>
                      <a:gd name="connsiteY7" fmla="*/ 1993900 h 2032000"/>
                      <a:gd name="connsiteX8" fmla="*/ 1828800 w 2984500"/>
                      <a:gd name="connsiteY8" fmla="*/ 952500 h 2032000"/>
                      <a:gd name="connsiteX9" fmla="*/ 2603500 w 2984500"/>
                      <a:gd name="connsiteY9" fmla="*/ 622300 h 2032000"/>
                      <a:gd name="connsiteX10" fmla="*/ 2984500 w 2984500"/>
                      <a:gd name="connsiteY10" fmla="*/ 76200 h 2032000"/>
                      <a:gd name="connsiteX11" fmla="*/ 2768600 w 2984500"/>
                      <a:gd name="connsiteY11" fmla="*/ 0 h 2032000"/>
                      <a:gd name="connsiteX12" fmla="*/ 2425700 w 2984500"/>
                      <a:gd name="connsiteY12" fmla="*/ 508000 h 2032000"/>
                      <a:gd name="connsiteX13" fmla="*/ 1879600 w 2984500"/>
                      <a:gd name="connsiteY13" fmla="*/ 609600 h 2032000"/>
                      <a:gd name="connsiteX14" fmla="*/ 1524000 w 2984500"/>
                      <a:gd name="connsiteY14" fmla="*/ 533400 h 2032000"/>
                      <a:gd name="connsiteX15" fmla="*/ 1371600 w 2984500"/>
                      <a:gd name="connsiteY15" fmla="*/ 508000 h 2032000"/>
                      <a:gd name="connsiteX16" fmla="*/ 723900 w 2984500"/>
                      <a:gd name="connsiteY16" fmla="*/ 571500 h 2032000"/>
                      <a:gd name="connsiteX0" fmla="*/ 723900 w 2984500"/>
                      <a:gd name="connsiteY0" fmla="*/ 571500 h 2032000"/>
                      <a:gd name="connsiteX1" fmla="*/ 215900 w 2984500"/>
                      <a:gd name="connsiteY1" fmla="*/ 1016000 h 2032000"/>
                      <a:gd name="connsiteX2" fmla="*/ 0 w 2984500"/>
                      <a:gd name="connsiteY2" fmla="*/ 1701800 h 2032000"/>
                      <a:gd name="connsiteX3" fmla="*/ 266700 w 2984500"/>
                      <a:gd name="connsiteY3" fmla="*/ 1752600 h 2032000"/>
                      <a:gd name="connsiteX4" fmla="*/ 482600 w 2984500"/>
                      <a:gd name="connsiteY4" fmla="*/ 1143000 h 2032000"/>
                      <a:gd name="connsiteX5" fmla="*/ 787400 w 2984500"/>
                      <a:gd name="connsiteY5" fmla="*/ 939800 h 2032000"/>
                      <a:gd name="connsiteX6" fmla="*/ 952500 w 2984500"/>
                      <a:gd name="connsiteY6" fmla="*/ 2032000 h 2032000"/>
                      <a:gd name="connsiteX7" fmla="*/ 1803400 w 2984500"/>
                      <a:gd name="connsiteY7" fmla="*/ 1993900 h 2032000"/>
                      <a:gd name="connsiteX8" fmla="*/ 1828800 w 2984500"/>
                      <a:gd name="connsiteY8" fmla="*/ 952500 h 2032000"/>
                      <a:gd name="connsiteX9" fmla="*/ 2493960 w 2984500"/>
                      <a:gd name="connsiteY9" fmla="*/ 685720 h 2032000"/>
                      <a:gd name="connsiteX10" fmla="*/ 2984500 w 2984500"/>
                      <a:gd name="connsiteY10" fmla="*/ 76200 h 2032000"/>
                      <a:gd name="connsiteX11" fmla="*/ 2768600 w 2984500"/>
                      <a:gd name="connsiteY11" fmla="*/ 0 h 2032000"/>
                      <a:gd name="connsiteX12" fmla="*/ 2425700 w 2984500"/>
                      <a:gd name="connsiteY12" fmla="*/ 508000 h 2032000"/>
                      <a:gd name="connsiteX13" fmla="*/ 1879600 w 2984500"/>
                      <a:gd name="connsiteY13" fmla="*/ 609600 h 2032000"/>
                      <a:gd name="connsiteX14" fmla="*/ 1524000 w 2984500"/>
                      <a:gd name="connsiteY14" fmla="*/ 533400 h 2032000"/>
                      <a:gd name="connsiteX15" fmla="*/ 1371600 w 2984500"/>
                      <a:gd name="connsiteY15" fmla="*/ 508000 h 2032000"/>
                      <a:gd name="connsiteX16" fmla="*/ 723900 w 2984500"/>
                      <a:gd name="connsiteY16" fmla="*/ 571500 h 2032000"/>
                      <a:gd name="connsiteX0" fmla="*/ 723900 w 2984500"/>
                      <a:gd name="connsiteY0" fmla="*/ 571500 h 2032000"/>
                      <a:gd name="connsiteX1" fmla="*/ 215900 w 2984500"/>
                      <a:gd name="connsiteY1" fmla="*/ 1016000 h 2032000"/>
                      <a:gd name="connsiteX2" fmla="*/ 0 w 2984500"/>
                      <a:gd name="connsiteY2" fmla="*/ 1701800 h 2032000"/>
                      <a:gd name="connsiteX3" fmla="*/ 266700 w 2984500"/>
                      <a:gd name="connsiteY3" fmla="*/ 1752600 h 2032000"/>
                      <a:gd name="connsiteX4" fmla="*/ 482600 w 2984500"/>
                      <a:gd name="connsiteY4" fmla="*/ 1143000 h 2032000"/>
                      <a:gd name="connsiteX5" fmla="*/ 787400 w 2984500"/>
                      <a:gd name="connsiteY5" fmla="*/ 939800 h 2032000"/>
                      <a:gd name="connsiteX6" fmla="*/ 952500 w 2984500"/>
                      <a:gd name="connsiteY6" fmla="*/ 2032000 h 2032000"/>
                      <a:gd name="connsiteX7" fmla="*/ 1803400 w 2984500"/>
                      <a:gd name="connsiteY7" fmla="*/ 1993900 h 2032000"/>
                      <a:gd name="connsiteX8" fmla="*/ 1828800 w 2984500"/>
                      <a:gd name="connsiteY8" fmla="*/ 952500 h 2032000"/>
                      <a:gd name="connsiteX9" fmla="*/ 2493960 w 2984500"/>
                      <a:gd name="connsiteY9" fmla="*/ 685720 h 2032000"/>
                      <a:gd name="connsiteX10" fmla="*/ 2984500 w 2984500"/>
                      <a:gd name="connsiteY10" fmla="*/ 76200 h 2032000"/>
                      <a:gd name="connsiteX11" fmla="*/ 2768600 w 2984500"/>
                      <a:gd name="connsiteY11" fmla="*/ 0 h 2032000"/>
                      <a:gd name="connsiteX12" fmla="*/ 2425700 w 2984500"/>
                      <a:gd name="connsiteY12" fmla="*/ 508000 h 2032000"/>
                      <a:gd name="connsiteX13" fmla="*/ 1879600 w 2984500"/>
                      <a:gd name="connsiteY13" fmla="*/ 609600 h 2032000"/>
                      <a:gd name="connsiteX14" fmla="*/ 1524000 w 2984500"/>
                      <a:gd name="connsiteY14" fmla="*/ 533400 h 2032000"/>
                      <a:gd name="connsiteX15" fmla="*/ 1371600 w 2984500"/>
                      <a:gd name="connsiteY15" fmla="*/ 508000 h 2032000"/>
                      <a:gd name="connsiteX16" fmla="*/ 723900 w 2984500"/>
                      <a:gd name="connsiteY16" fmla="*/ 571500 h 2032000"/>
                      <a:gd name="connsiteX0" fmla="*/ 723900 w 2984500"/>
                      <a:gd name="connsiteY0" fmla="*/ 571500 h 2032000"/>
                      <a:gd name="connsiteX1" fmla="*/ 215900 w 2984500"/>
                      <a:gd name="connsiteY1" fmla="*/ 1016000 h 2032000"/>
                      <a:gd name="connsiteX2" fmla="*/ 0 w 2984500"/>
                      <a:gd name="connsiteY2" fmla="*/ 1701800 h 2032000"/>
                      <a:gd name="connsiteX3" fmla="*/ 266700 w 2984500"/>
                      <a:gd name="connsiteY3" fmla="*/ 1752600 h 2032000"/>
                      <a:gd name="connsiteX4" fmla="*/ 482600 w 2984500"/>
                      <a:gd name="connsiteY4" fmla="*/ 1143000 h 2032000"/>
                      <a:gd name="connsiteX5" fmla="*/ 787400 w 2984500"/>
                      <a:gd name="connsiteY5" fmla="*/ 939800 h 2032000"/>
                      <a:gd name="connsiteX6" fmla="*/ 952500 w 2984500"/>
                      <a:gd name="connsiteY6" fmla="*/ 2032000 h 2032000"/>
                      <a:gd name="connsiteX7" fmla="*/ 1803400 w 2984500"/>
                      <a:gd name="connsiteY7" fmla="*/ 1993900 h 2032000"/>
                      <a:gd name="connsiteX8" fmla="*/ 1828800 w 2984500"/>
                      <a:gd name="connsiteY8" fmla="*/ 952500 h 2032000"/>
                      <a:gd name="connsiteX9" fmla="*/ 2493960 w 2984500"/>
                      <a:gd name="connsiteY9" fmla="*/ 685720 h 2032000"/>
                      <a:gd name="connsiteX10" fmla="*/ 2984500 w 2984500"/>
                      <a:gd name="connsiteY10" fmla="*/ 76200 h 2032000"/>
                      <a:gd name="connsiteX11" fmla="*/ 2768600 w 2984500"/>
                      <a:gd name="connsiteY11" fmla="*/ 0 h 2032000"/>
                      <a:gd name="connsiteX12" fmla="*/ 2425700 w 2984500"/>
                      <a:gd name="connsiteY12" fmla="*/ 508000 h 2032000"/>
                      <a:gd name="connsiteX13" fmla="*/ 1879600 w 2984500"/>
                      <a:gd name="connsiteY13" fmla="*/ 609600 h 2032000"/>
                      <a:gd name="connsiteX14" fmla="*/ 1524000 w 2984500"/>
                      <a:gd name="connsiteY14" fmla="*/ 533400 h 2032000"/>
                      <a:gd name="connsiteX15" fmla="*/ 1371600 w 2984500"/>
                      <a:gd name="connsiteY15" fmla="*/ 508000 h 2032000"/>
                      <a:gd name="connsiteX16" fmla="*/ 723900 w 2984500"/>
                      <a:gd name="connsiteY16" fmla="*/ 571500 h 2032000"/>
                      <a:gd name="connsiteX0" fmla="*/ 723900 w 2984500"/>
                      <a:gd name="connsiteY0" fmla="*/ 571500 h 2032000"/>
                      <a:gd name="connsiteX1" fmla="*/ 215900 w 2984500"/>
                      <a:gd name="connsiteY1" fmla="*/ 1016000 h 2032000"/>
                      <a:gd name="connsiteX2" fmla="*/ 0 w 2984500"/>
                      <a:gd name="connsiteY2" fmla="*/ 1701800 h 2032000"/>
                      <a:gd name="connsiteX3" fmla="*/ 266700 w 2984500"/>
                      <a:gd name="connsiteY3" fmla="*/ 1752600 h 2032000"/>
                      <a:gd name="connsiteX4" fmla="*/ 482600 w 2984500"/>
                      <a:gd name="connsiteY4" fmla="*/ 1143000 h 2032000"/>
                      <a:gd name="connsiteX5" fmla="*/ 787400 w 2984500"/>
                      <a:gd name="connsiteY5" fmla="*/ 939800 h 2032000"/>
                      <a:gd name="connsiteX6" fmla="*/ 952500 w 2984500"/>
                      <a:gd name="connsiteY6" fmla="*/ 2032000 h 2032000"/>
                      <a:gd name="connsiteX7" fmla="*/ 1803400 w 2984500"/>
                      <a:gd name="connsiteY7" fmla="*/ 1993900 h 2032000"/>
                      <a:gd name="connsiteX8" fmla="*/ 1828800 w 2984500"/>
                      <a:gd name="connsiteY8" fmla="*/ 952500 h 2032000"/>
                      <a:gd name="connsiteX9" fmla="*/ 2493960 w 2984500"/>
                      <a:gd name="connsiteY9" fmla="*/ 685720 h 2032000"/>
                      <a:gd name="connsiteX10" fmla="*/ 2984500 w 2984500"/>
                      <a:gd name="connsiteY10" fmla="*/ 76200 h 2032000"/>
                      <a:gd name="connsiteX11" fmla="*/ 2768600 w 2984500"/>
                      <a:gd name="connsiteY11" fmla="*/ 0 h 2032000"/>
                      <a:gd name="connsiteX12" fmla="*/ 2425700 w 2984500"/>
                      <a:gd name="connsiteY12" fmla="*/ 508000 h 2032000"/>
                      <a:gd name="connsiteX13" fmla="*/ 1879600 w 2984500"/>
                      <a:gd name="connsiteY13" fmla="*/ 609600 h 2032000"/>
                      <a:gd name="connsiteX14" fmla="*/ 1524000 w 2984500"/>
                      <a:gd name="connsiteY14" fmla="*/ 533400 h 2032000"/>
                      <a:gd name="connsiteX15" fmla="*/ 1371600 w 2984500"/>
                      <a:gd name="connsiteY15" fmla="*/ 508000 h 2032000"/>
                      <a:gd name="connsiteX16" fmla="*/ 723900 w 2984500"/>
                      <a:gd name="connsiteY16" fmla="*/ 571500 h 2032000"/>
                      <a:gd name="connsiteX0" fmla="*/ 723900 w 2984500"/>
                      <a:gd name="connsiteY0" fmla="*/ 571500 h 2032000"/>
                      <a:gd name="connsiteX1" fmla="*/ 215900 w 2984500"/>
                      <a:gd name="connsiteY1" fmla="*/ 1016000 h 2032000"/>
                      <a:gd name="connsiteX2" fmla="*/ 0 w 2984500"/>
                      <a:gd name="connsiteY2" fmla="*/ 1701800 h 2032000"/>
                      <a:gd name="connsiteX3" fmla="*/ 266700 w 2984500"/>
                      <a:gd name="connsiteY3" fmla="*/ 1752600 h 2032000"/>
                      <a:gd name="connsiteX4" fmla="*/ 482600 w 2984500"/>
                      <a:gd name="connsiteY4" fmla="*/ 1143000 h 2032000"/>
                      <a:gd name="connsiteX5" fmla="*/ 787400 w 2984500"/>
                      <a:gd name="connsiteY5" fmla="*/ 939800 h 2032000"/>
                      <a:gd name="connsiteX6" fmla="*/ 952500 w 2984500"/>
                      <a:gd name="connsiteY6" fmla="*/ 2032000 h 2032000"/>
                      <a:gd name="connsiteX7" fmla="*/ 1803400 w 2984500"/>
                      <a:gd name="connsiteY7" fmla="*/ 1993900 h 2032000"/>
                      <a:gd name="connsiteX8" fmla="*/ 1828800 w 2984500"/>
                      <a:gd name="connsiteY8" fmla="*/ 952500 h 2032000"/>
                      <a:gd name="connsiteX9" fmla="*/ 2493960 w 2984500"/>
                      <a:gd name="connsiteY9" fmla="*/ 685720 h 2032000"/>
                      <a:gd name="connsiteX10" fmla="*/ 2984500 w 2984500"/>
                      <a:gd name="connsiteY10" fmla="*/ 76200 h 2032000"/>
                      <a:gd name="connsiteX11" fmla="*/ 2768600 w 2984500"/>
                      <a:gd name="connsiteY11" fmla="*/ 0 h 2032000"/>
                      <a:gd name="connsiteX12" fmla="*/ 2425700 w 2984500"/>
                      <a:gd name="connsiteY12" fmla="*/ 508000 h 2032000"/>
                      <a:gd name="connsiteX13" fmla="*/ 1879600 w 2984500"/>
                      <a:gd name="connsiteY13" fmla="*/ 609600 h 2032000"/>
                      <a:gd name="connsiteX14" fmla="*/ 1524000 w 2984500"/>
                      <a:gd name="connsiteY14" fmla="*/ 533400 h 2032000"/>
                      <a:gd name="connsiteX15" fmla="*/ 1371600 w 2984500"/>
                      <a:gd name="connsiteY15" fmla="*/ 508000 h 2032000"/>
                      <a:gd name="connsiteX16" fmla="*/ 723900 w 2984500"/>
                      <a:gd name="connsiteY16" fmla="*/ 571500 h 2032000"/>
                      <a:gd name="connsiteX0" fmla="*/ 723900 w 2984500"/>
                      <a:gd name="connsiteY0" fmla="*/ 571500 h 2032000"/>
                      <a:gd name="connsiteX1" fmla="*/ 215900 w 2984500"/>
                      <a:gd name="connsiteY1" fmla="*/ 1016000 h 2032000"/>
                      <a:gd name="connsiteX2" fmla="*/ 0 w 2984500"/>
                      <a:gd name="connsiteY2" fmla="*/ 1701800 h 2032000"/>
                      <a:gd name="connsiteX3" fmla="*/ 266700 w 2984500"/>
                      <a:gd name="connsiteY3" fmla="*/ 1752600 h 2032000"/>
                      <a:gd name="connsiteX4" fmla="*/ 482600 w 2984500"/>
                      <a:gd name="connsiteY4" fmla="*/ 1143000 h 2032000"/>
                      <a:gd name="connsiteX5" fmla="*/ 787400 w 2984500"/>
                      <a:gd name="connsiteY5" fmla="*/ 939800 h 2032000"/>
                      <a:gd name="connsiteX6" fmla="*/ 952500 w 2984500"/>
                      <a:gd name="connsiteY6" fmla="*/ 2032000 h 2032000"/>
                      <a:gd name="connsiteX7" fmla="*/ 1803400 w 2984500"/>
                      <a:gd name="connsiteY7" fmla="*/ 1993900 h 2032000"/>
                      <a:gd name="connsiteX8" fmla="*/ 1828800 w 2984500"/>
                      <a:gd name="connsiteY8" fmla="*/ 952500 h 2032000"/>
                      <a:gd name="connsiteX9" fmla="*/ 2493960 w 2984500"/>
                      <a:gd name="connsiteY9" fmla="*/ 685720 h 2032000"/>
                      <a:gd name="connsiteX10" fmla="*/ 2984500 w 2984500"/>
                      <a:gd name="connsiteY10" fmla="*/ 76200 h 2032000"/>
                      <a:gd name="connsiteX11" fmla="*/ 2768600 w 2984500"/>
                      <a:gd name="connsiteY11" fmla="*/ 0 h 2032000"/>
                      <a:gd name="connsiteX12" fmla="*/ 2312699 w 2984500"/>
                      <a:gd name="connsiteY12" fmla="*/ 514919 h 2032000"/>
                      <a:gd name="connsiteX13" fmla="*/ 1879600 w 2984500"/>
                      <a:gd name="connsiteY13" fmla="*/ 609600 h 2032000"/>
                      <a:gd name="connsiteX14" fmla="*/ 1524000 w 2984500"/>
                      <a:gd name="connsiteY14" fmla="*/ 533400 h 2032000"/>
                      <a:gd name="connsiteX15" fmla="*/ 1371600 w 2984500"/>
                      <a:gd name="connsiteY15" fmla="*/ 508000 h 2032000"/>
                      <a:gd name="connsiteX16" fmla="*/ 723900 w 2984500"/>
                      <a:gd name="connsiteY16" fmla="*/ 571500 h 2032000"/>
                      <a:gd name="connsiteX0" fmla="*/ 723900 w 2984500"/>
                      <a:gd name="connsiteY0" fmla="*/ 571500 h 2032000"/>
                      <a:gd name="connsiteX1" fmla="*/ 215900 w 2984500"/>
                      <a:gd name="connsiteY1" fmla="*/ 1016000 h 2032000"/>
                      <a:gd name="connsiteX2" fmla="*/ 0 w 2984500"/>
                      <a:gd name="connsiteY2" fmla="*/ 1701800 h 2032000"/>
                      <a:gd name="connsiteX3" fmla="*/ 266700 w 2984500"/>
                      <a:gd name="connsiteY3" fmla="*/ 1752600 h 2032000"/>
                      <a:gd name="connsiteX4" fmla="*/ 482600 w 2984500"/>
                      <a:gd name="connsiteY4" fmla="*/ 1143000 h 2032000"/>
                      <a:gd name="connsiteX5" fmla="*/ 787400 w 2984500"/>
                      <a:gd name="connsiteY5" fmla="*/ 939800 h 2032000"/>
                      <a:gd name="connsiteX6" fmla="*/ 952500 w 2984500"/>
                      <a:gd name="connsiteY6" fmla="*/ 2032000 h 2032000"/>
                      <a:gd name="connsiteX7" fmla="*/ 1803400 w 2984500"/>
                      <a:gd name="connsiteY7" fmla="*/ 1993900 h 2032000"/>
                      <a:gd name="connsiteX8" fmla="*/ 1828800 w 2984500"/>
                      <a:gd name="connsiteY8" fmla="*/ 952500 h 2032000"/>
                      <a:gd name="connsiteX9" fmla="*/ 2452095 w 2984500"/>
                      <a:gd name="connsiteY9" fmla="*/ 714457 h 2032000"/>
                      <a:gd name="connsiteX10" fmla="*/ 2984500 w 2984500"/>
                      <a:gd name="connsiteY10" fmla="*/ 76200 h 2032000"/>
                      <a:gd name="connsiteX11" fmla="*/ 2768600 w 2984500"/>
                      <a:gd name="connsiteY11" fmla="*/ 0 h 2032000"/>
                      <a:gd name="connsiteX12" fmla="*/ 2312699 w 2984500"/>
                      <a:gd name="connsiteY12" fmla="*/ 514919 h 2032000"/>
                      <a:gd name="connsiteX13" fmla="*/ 1879600 w 2984500"/>
                      <a:gd name="connsiteY13" fmla="*/ 609600 h 2032000"/>
                      <a:gd name="connsiteX14" fmla="*/ 1524000 w 2984500"/>
                      <a:gd name="connsiteY14" fmla="*/ 533400 h 2032000"/>
                      <a:gd name="connsiteX15" fmla="*/ 1371600 w 2984500"/>
                      <a:gd name="connsiteY15" fmla="*/ 508000 h 2032000"/>
                      <a:gd name="connsiteX16" fmla="*/ 723900 w 2984500"/>
                      <a:gd name="connsiteY16" fmla="*/ 571500 h 2032000"/>
                      <a:gd name="connsiteX0" fmla="*/ 723900 w 2795401"/>
                      <a:gd name="connsiteY0" fmla="*/ 571500 h 2032000"/>
                      <a:gd name="connsiteX1" fmla="*/ 215900 w 2795401"/>
                      <a:gd name="connsiteY1" fmla="*/ 1016000 h 2032000"/>
                      <a:gd name="connsiteX2" fmla="*/ 0 w 2795401"/>
                      <a:gd name="connsiteY2" fmla="*/ 1701800 h 2032000"/>
                      <a:gd name="connsiteX3" fmla="*/ 266700 w 2795401"/>
                      <a:gd name="connsiteY3" fmla="*/ 1752600 h 2032000"/>
                      <a:gd name="connsiteX4" fmla="*/ 482600 w 2795401"/>
                      <a:gd name="connsiteY4" fmla="*/ 1143000 h 2032000"/>
                      <a:gd name="connsiteX5" fmla="*/ 787400 w 2795401"/>
                      <a:gd name="connsiteY5" fmla="*/ 939800 h 2032000"/>
                      <a:gd name="connsiteX6" fmla="*/ 952500 w 2795401"/>
                      <a:gd name="connsiteY6" fmla="*/ 2032000 h 2032000"/>
                      <a:gd name="connsiteX7" fmla="*/ 1803400 w 2795401"/>
                      <a:gd name="connsiteY7" fmla="*/ 1993900 h 2032000"/>
                      <a:gd name="connsiteX8" fmla="*/ 1828800 w 2795401"/>
                      <a:gd name="connsiteY8" fmla="*/ 952500 h 2032000"/>
                      <a:gd name="connsiteX9" fmla="*/ 2452095 w 2795401"/>
                      <a:gd name="connsiteY9" fmla="*/ 714457 h 2032000"/>
                      <a:gd name="connsiteX10" fmla="*/ 2795401 w 2795401"/>
                      <a:gd name="connsiteY10" fmla="*/ 336439 h 2032000"/>
                      <a:gd name="connsiteX11" fmla="*/ 2768600 w 2795401"/>
                      <a:gd name="connsiteY11" fmla="*/ 0 h 2032000"/>
                      <a:gd name="connsiteX12" fmla="*/ 2312699 w 2795401"/>
                      <a:gd name="connsiteY12" fmla="*/ 514919 h 2032000"/>
                      <a:gd name="connsiteX13" fmla="*/ 1879600 w 2795401"/>
                      <a:gd name="connsiteY13" fmla="*/ 609600 h 2032000"/>
                      <a:gd name="connsiteX14" fmla="*/ 1524000 w 2795401"/>
                      <a:gd name="connsiteY14" fmla="*/ 533400 h 2032000"/>
                      <a:gd name="connsiteX15" fmla="*/ 1371600 w 2795401"/>
                      <a:gd name="connsiteY15" fmla="*/ 508000 h 2032000"/>
                      <a:gd name="connsiteX16" fmla="*/ 723900 w 2795401"/>
                      <a:gd name="connsiteY16" fmla="*/ 571500 h 2032000"/>
                      <a:gd name="connsiteX0" fmla="*/ 723900 w 2795401"/>
                      <a:gd name="connsiteY0" fmla="*/ 379647 h 1840147"/>
                      <a:gd name="connsiteX1" fmla="*/ 215900 w 2795401"/>
                      <a:gd name="connsiteY1" fmla="*/ 824147 h 1840147"/>
                      <a:gd name="connsiteX2" fmla="*/ 0 w 2795401"/>
                      <a:gd name="connsiteY2" fmla="*/ 1509947 h 1840147"/>
                      <a:gd name="connsiteX3" fmla="*/ 266700 w 2795401"/>
                      <a:gd name="connsiteY3" fmla="*/ 1560747 h 1840147"/>
                      <a:gd name="connsiteX4" fmla="*/ 482600 w 2795401"/>
                      <a:gd name="connsiteY4" fmla="*/ 951147 h 1840147"/>
                      <a:gd name="connsiteX5" fmla="*/ 787400 w 2795401"/>
                      <a:gd name="connsiteY5" fmla="*/ 747947 h 1840147"/>
                      <a:gd name="connsiteX6" fmla="*/ 952500 w 2795401"/>
                      <a:gd name="connsiteY6" fmla="*/ 1840147 h 1840147"/>
                      <a:gd name="connsiteX7" fmla="*/ 1803400 w 2795401"/>
                      <a:gd name="connsiteY7" fmla="*/ 1802047 h 1840147"/>
                      <a:gd name="connsiteX8" fmla="*/ 1828800 w 2795401"/>
                      <a:gd name="connsiteY8" fmla="*/ 760647 h 1840147"/>
                      <a:gd name="connsiteX9" fmla="*/ 2452095 w 2795401"/>
                      <a:gd name="connsiteY9" fmla="*/ 522604 h 1840147"/>
                      <a:gd name="connsiteX10" fmla="*/ 2795401 w 2795401"/>
                      <a:gd name="connsiteY10" fmla="*/ 144586 h 1840147"/>
                      <a:gd name="connsiteX11" fmla="*/ 2627662 w 2795401"/>
                      <a:gd name="connsiteY11" fmla="*/ 0 h 1840147"/>
                      <a:gd name="connsiteX12" fmla="*/ 2312699 w 2795401"/>
                      <a:gd name="connsiteY12" fmla="*/ 323066 h 1840147"/>
                      <a:gd name="connsiteX13" fmla="*/ 1879600 w 2795401"/>
                      <a:gd name="connsiteY13" fmla="*/ 417747 h 1840147"/>
                      <a:gd name="connsiteX14" fmla="*/ 1524000 w 2795401"/>
                      <a:gd name="connsiteY14" fmla="*/ 341547 h 1840147"/>
                      <a:gd name="connsiteX15" fmla="*/ 1371600 w 2795401"/>
                      <a:gd name="connsiteY15" fmla="*/ 316147 h 1840147"/>
                      <a:gd name="connsiteX16" fmla="*/ 723900 w 2795401"/>
                      <a:gd name="connsiteY16" fmla="*/ 379647 h 1840147"/>
                      <a:gd name="connsiteX0" fmla="*/ 723900 w 2795401"/>
                      <a:gd name="connsiteY0" fmla="*/ 379647 h 1862942"/>
                      <a:gd name="connsiteX1" fmla="*/ 215900 w 2795401"/>
                      <a:gd name="connsiteY1" fmla="*/ 824147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03400 w 2795401"/>
                      <a:gd name="connsiteY7" fmla="*/ 1802047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2942"/>
                      <a:gd name="connsiteX1" fmla="*/ 215900 w 2795401"/>
                      <a:gd name="connsiteY1" fmla="*/ 824147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03400 w 2795401"/>
                      <a:gd name="connsiteY7" fmla="*/ 1802047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2942"/>
                      <a:gd name="connsiteX1" fmla="*/ 215900 w 2795401"/>
                      <a:gd name="connsiteY1" fmla="*/ 824147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03400 w 2795401"/>
                      <a:gd name="connsiteY7" fmla="*/ 1802047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2942"/>
                      <a:gd name="connsiteX1" fmla="*/ 234349 w 2795401"/>
                      <a:gd name="connsiteY1" fmla="*/ 840467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03400 w 2795401"/>
                      <a:gd name="connsiteY7" fmla="*/ 1802047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2942"/>
                      <a:gd name="connsiteX1" fmla="*/ 409433 w 2795401"/>
                      <a:gd name="connsiteY1" fmla="*/ 645976 h 1862942"/>
                      <a:gd name="connsiteX2" fmla="*/ 234349 w 2795401"/>
                      <a:gd name="connsiteY2" fmla="*/ 840467 h 1862942"/>
                      <a:gd name="connsiteX3" fmla="*/ 0 w 2795401"/>
                      <a:gd name="connsiteY3" fmla="*/ 1509947 h 1862942"/>
                      <a:gd name="connsiteX4" fmla="*/ 266700 w 2795401"/>
                      <a:gd name="connsiteY4" fmla="*/ 1560747 h 1862942"/>
                      <a:gd name="connsiteX5" fmla="*/ 482600 w 2795401"/>
                      <a:gd name="connsiteY5" fmla="*/ 951147 h 1862942"/>
                      <a:gd name="connsiteX6" fmla="*/ 787400 w 2795401"/>
                      <a:gd name="connsiteY6" fmla="*/ 747947 h 1862942"/>
                      <a:gd name="connsiteX7" fmla="*/ 936448 w 2795401"/>
                      <a:gd name="connsiteY7" fmla="*/ 1862942 h 1862942"/>
                      <a:gd name="connsiteX8" fmla="*/ 1803400 w 2795401"/>
                      <a:gd name="connsiteY8" fmla="*/ 1802047 h 1862942"/>
                      <a:gd name="connsiteX9" fmla="*/ 1828800 w 2795401"/>
                      <a:gd name="connsiteY9" fmla="*/ 760647 h 1862942"/>
                      <a:gd name="connsiteX10" fmla="*/ 2452095 w 2795401"/>
                      <a:gd name="connsiteY10" fmla="*/ 522604 h 1862942"/>
                      <a:gd name="connsiteX11" fmla="*/ 2795401 w 2795401"/>
                      <a:gd name="connsiteY11" fmla="*/ 144586 h 1862942"/>
                      <a:gd name="connsiteX12" fmla="*/ 2627662 w 2795401"/>
                      <a:gd name="connsiteY12" fmla="*/ 0 h 1862942"/>
                      <a:gd name="connsiteX13" fmla="*/ 2312699 w 2795401"/>
                      <a:gd name="connsiteY13" fmla="*/ 323066 h 1862942"/>
                      <a:gd name="connsiteX14" fmla="*/ 1879600 w 2795401"/>
                      <a:gd name="connsiteY14" fmla="*/ 417747 h 1862942"/>
                      <a:gd name="connsiteX15" fmla="*/ 1524000 w 2795401"/>
                      <a:gd name="connsiteY15" fmla="*/ 341547 h 1862942"/>
                      <a:gd name="connsiteX16" fmla="*/ 1371600 w 2795401"/>
                      <a:gd name="connsiteY16" fmla="*/ 316147 h 1862942"/>
                      <a:gd name="connsiteX17" fmla="*/ 723900 w 2795401"/>
                      <a:gd name="connsiteY17" fmla="*/ 379647 h 1862942"/>
                      <a:gd name="connsiteX0" fmla="*/ 723900 w 2795401"/>
                      <a:gd name="connsiteY0" fmla="*/ 379647 h 1862942"/>
                      <a:gd name="connsiteX1" fmla="*/ 409433 w 2795401"/>
                      <a:gd name="connsiteY1" fmla="*/ 645976 h 1862942"/>
                      <a:gd name="connsiteX2" fmla="*/ 234349 w 2795401"/>
                      <a:gd name="connsiteY2" fmla="*/ 840467 h 1862942"/>
                      <a:gd name="connsiteX3" fmla="*/ 0 w 2795401"/>
                      <a:gd name="connsiteY3" fmla="*/ 1509947 h 1862942"/>
                      <a:gd name="connsiteX4" fmla="*/ 266700 w 2795401"/>
                      <a:gd name="connsiteY4" fmla="*/ 1560747 h 1862942"/>
                      <a:gd name="connsiteX5" fmla="*/ 482600 w 2795401"/>
                      <a:gd name="connsiteY5" fmla="*/ 951147 h 1862942"/>
                      <a:gd name="connsiteX6" fmla="*/ 787400 w 2795401"/>
                      <a:gd name="connsiteY6" fmla="*/ 747947 h 1862942"/>
                      <a:gd name="connsiteX7" fmla="*/ 936448 w 2795401"/>
                      <a:gd name="connsiteY7" fmla="*/ 1862942 h 1862942"/>
                      <a:gd name="connsiteX8" fmla="*/ 1803400 w 2795401"/>
                      <a:gd name="connsiteY8" fmla="*/ 1802047 h 1862942"/>
                      <a:gd name="connsiteX9" fmla="*/ 1828800 w 2795401"/>
                      <a:gd name="connsiteY9" fmla="*/ 760647 h 1862942"/>
                      <a:gd name="connsiteX10" fmla="*/ 2452095 w 2795401"/>
                      <a:gd name="connsiteY10" fmla="*/ 522604 h 1862942"/>
                      <a:gd name="connsiteX11" fmla="*/ 2795401 w 2795401"/>
                      <a:gd name="connsiteY11" fmla="*/ 144586 h 1862942"/>
                      <a:gd name="connsiteX12" fmla="*/ 2627662 w 2795401"/>
                      <a:gd name="connsiteY12" fmla="*/ 0 h 1862942"/>
                      <a:gd name="connsiteX13" fmla="*/ 2312699 w 2795401"/>
                      <a:gd name="connsiteY13" fmla="*/ 323066 h 1862942"/>
                      <a:gd name="connsiteX14" fmla="*/ 1879600 w 2795401"/>
                      <a:gd name="connsiteY14" fmla="*/ 417747 h 1862942"/>
                      <a:gd name="connsiteX15" fmla="*/ 1524000 w 2795401"/>
                      <a:gd name="connsiteY15" fmla="*/ 341547 h 1862942"/>
                      <a:gd name="connsiteX16" fmla="*/ 1371600 w 2795401"/>
                      <a:gd name="connsiteY16" fmla="*/ 316147 h 1862942"/>
                      <a:gd name="connsiteX17" fmla="*/ 723900 w 2795401"/>
                      <a:gd name="connsiteY17" fmla="*/ 379647 h 1862942"/>
                      <a:gd name="connsiteX0" fmla="*/ 723900 w 2795401"/>
                      <a:gd name="connsiteY0" fmla="*/ 379647 h 1862942"/>
                      <a:gd name="connsiteX1" fmla="*/ 409433 w 2795401"/>
                      <a:gd name="connsiteY1" fmla="*/ 645976 h 1862942"/>
                      <a:gd name="connsiteX2" fmla="*/ 234349 w 2795401"/>
                      <a:gd name="connsiteY2" fmla="*/ 840467 h 1862942"/>
                      <a:gd name="connsiteX3" fmla="*/ 0 w 2795401"/>
                      <a:gd name="connsiteY3" fmla="*/ 1509947 h 1862942"/>
                      <a:gd name="connsiteX4" fmla="*/ 266700 w 2795401"/>
                      <a:gd name="connsiteY4" fmla="*/ 1560747 h 1862942"/>
                      <a:gd name="connsiteX5" fmla="*/ 482600 w 2795401"/>
                      <a:gd name="connsiteY5" fmla="*/ 951147 h 1862942"/>
                      <a:gd name="connsiteX6" fmla="*/ 787400 w 2795401"/>
                      <a:gd name="connsiteY6" fmla="*/ 747947 h 1862942"/>
                      <a:gd name="connsiteX7" fmla="*/ 936448 w 2795401"/>
                      <a:gd name="connsiteY7" fmla="*/ 1862942 h 1862942"/>
                      <a:gd name="connsiteX8" fmla="*/ 1803400 w 2795401"/>
                      <a:gd name="connsiteY8" fmla="*/ 1802047 h 1862942"/>
                      <a:gd name="connsiteX9" fmla="*/ 1828800 w 2795401"/>
                      <a:gd name="connsiteY9" fmla="*/ 760647 h 1862942"/>
                      <a:gd name="connsiteX10" fmla="*/ 2452095 w 2795401"/>
                      <a:gd name="connsiteY10" fmla="*/ 522604 h 1862942"/>
                      <a:gd name="connsiteX11" fmla="*/ 2795401 w 2795401"/>
                      <a:gd name="connsiteY11" fmla="*/ 144586 h 1862942"/>
                      <a:gd name="connsiteX12" fmla="*/ 2627662 w 2795401"/>
                      <a:gd name="connsiteY12" fmla="*/ 0 h 1862942"/>
                      <a:gd name="connsiteX13" fmla="*/ 2312699 w 2795401"/>
                      <a:gd name="connsiteY13" fmla="*/ 323066 h 1862942"/>
                      <a:gd name="connsiteX14" fmla="*/ 1879600 w 2795401"/>
                      <a:gd name="connsiteY14" fmla="*/ 417747 h 1862942"/>
                      <a:gd name="connsiteX15" fmla="*/ 1524000 w 2795401"/>
                      <a:gd name="connsiteY15" fmla="*/ 341547 h 1862942"/>
                      <a:gd name="connsiteX16" fmla="*/ 1371600 w 2795401"/>
                      <a:gd name="connsiteY16" fmla="*/ 316147 h 1862942"/>
                      <a:gd name="connsiteX17" fmla="*/ 723900 w 2795401"/>
                      <a:gd name="connsiteY17" fmla="*/ 379647 h 1862942"/>
                      <a:gd name="connsiteX0" fmla="*/ 723900 w 2795401"/>
                      <a:gd name="connsiteY0" fmla="*/ 379647 h 1862942"/>
                      <a:gd name="connsiteX1" fmla="*/ 234349 w 2795401"/>
                      <a:gd name="connsiteY1" fmla="*/ 840467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03400 w 2795401"/>
                      <a:gd name="connsiteY7" fmla="*/ 1802047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2942"/>
                      <a:gd name="connsiteX1" fmla="*/ 257499 w 2795401"/>
                      <a:gd name="connsiteY1" fmla="*/ 791062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03400 w 2795401"/>
                      <a:gd name="connsiteY7" fmla="*/ 1802047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2942"/>
                      <a:gd name="connsiteX1" fmla="*/ 257499 w 2795401"/>
                      <a:gd name="connsiteY1" fmla="*/ 791062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03400 w 2795401"/>
                      <a:gd name="connsiteY7" fmla="*/ 1802047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2942"/>
                      <a:gd name="connsiteX1" fmla="*/ 257499 w 2795401"/>
                      <a:gd name="connsiteY1" fmla="*/ 791062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03400 w 2795401"/>
                      <a:gd name="connsiteY7" fmla="*/ 1802047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2942"/>
                      <a:gd name="connsiteX1" fmla="*/ 257499 w 2795401"/>
                      <a:gd name="connsiteY1" fmla="*/ 791062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03400 w 2795401"/>
                      <a:gd name="connsiteY7" fmla="*/ 1802047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2942"/>
                      <a:gd name="connsiteX1" fmla="*/ 257499 w 2795401"/>
                      <a:gd name="connsiteY1" fmla="*/ 791062 h 1862942"/>
                      <a:gd name="connsiteX2" fmla="*/ 0 w 2795401"/>
                      <a:gd name="connsiteY2" fmla="*/ 1509947 h 1862942"/>
                      <a:gd name="connsiteX3" fmla="*/ 266700 w 2795401"/>
                      <a:gd name="connsiteY3" fmla="*/ 1560747 h 1862942"/>
                      <a:gd name="connsiteX4" fmla="*/ 482600 w 2795401"/>
                      <a:gd name="connsiteY4" fmla="*/ 951147 h 1862942"/>
                      <a:gd name="connsiteX5" fmla="*/ 787400 w 2795401"/>
                      <a:gd name="connsiteY5" fmla="*/ 747947 h 1862942"/>
                      <a:gd name="connsiteX6" fmla="*/ 936448 w 2795401"/>
                      <a:gd name="connsiteY6" fmla="*/ 1862942 h 1862942"/>
                      <a:gd name="connsiteX7" fmla="*/ 1821316 w 2795401"/>
                      <a:gd name="connsiteY7" fmla="*/ 1809676 h 1862942"/>
                      <a:gd name="connsiteX8" fmla="*/ 1828800 w 2795401"/>
                      <a:gd name="connsiteY8" fmla="*/ 760647 h 1862942"/>
                      <a:gd name="connsiteX9" fmla="*/ 2452095 w 2795401"/>
                      <a:gd name="connsiteY9" fmla="*/ 522604 h 1862942"/>
                      <a:gd name="connsiteX10" fmla="*/ 2795401 w 2795401"/>
                      <a:gd name="connsiteY10" fmla="*/ 144586 h 1862942"/>
                      <a:gd name="connsiteX11" fmla="*/ 2627662 w 2795401"/>
                      <a:gd name="connsiteY11" fmla="*/ 0 h 1862942"/>
                      <a:gd name="connsiteX12" fmla="*/ 2312699 w 2795401"/>
                      <a:gd name="connsiteY12" fmla="*/ 323066 h 1862942"/>
                      <a:gd name="connsiteX13" fmla="*/ 1879600 w 2795401"/>
                      <a:gd name="connsiteY13" fmla="*/ 417747 h 1862942"/>
                      <a:gd name="connsiteX14" fmla="*/ 1524000 w 2795401"/>
                      <a:gd name="connsiteY14" fmla="*/ 341547 h 1862942"/>
                      <a:gd name="connsiteX15" fmla="*/ 1371600 w 2795401"/>
                      <a:gd name="connsiteY15" fmla="*/ 316147 h 1862942"/>
                      <a:gd name="connsiteX16" fmla="*/ 723900 w 2795401"/>
                      <a:gd name="connsiteY16" fmla="*/ 379647 h 1862942"/>
                      <a:gd name="connsiteX0" fmla="*/ 723900 w 2795401"/>
                      <a:gd name="connsiteY0" fmla="*/ 379647 h 1864539"/>
                      <a:gd name="connsiteX1" fmla="*/ 257499 w 2795401"/>
                      <a:gd name="connsiteY1" fmla="*/ 791062 h 1864539"/>
                      <a:gd name="connsiteX2" fmla="*/ 0 w 2795401"/>
                      <a:gd name="connsiteY2" fmla="*/ 1509947 h 1864539"/>
                      <a:gd name="connsiteX3" fmla="*/ 266700 w 2795401"/>
                      <a:gd name="connsiteY3" fmla="*/ 1560747 h 1864539"/>
                      <a:gd name="connsiteX4" fmla="*/ 482600 w 2795401"/>
                      <a:gd name="connsiteY4" fmla="*/ 951147 h 1864539"/>
                      <a:gd name="connsiteX5" fmla="*/ 787400 w 2795401"/>
                      <a:gd name="connsiteY5" fmla="*/ 747947 h 1864539"/>
                      <a:gd name="connsiteX6" fmla="*/ 910371 w 2795401"/>
                      <a:gd name="connsiteY6" fmla="*/ 1864539 h 1864539"/>
                      <a:gd name="connsiteX7" fmla="*/ 1821316 w 2795401"/>
                      <a:gd name="connsiteY7" fmla="*/ 1809676 h 1864539"/>
                      <a:gd name="connsiteX8" fmla="*/ 1828800 w 2795401"/>
                      <a:gd name="connsiteY8" fmla="*/ 760647 h 1864539"/>
                      <a:gd name="connsiteX9" fmla="*/ 2452095 w 2795401"/>
                      <a:gd name="connsiteY9" fmla="*/ 522604 h 1864539"/>
                      <a:gd name="connsiteX10" fmla="*/ 2795401 w 2795401"/>
                      <a:gd name="connsiteY10" fmla="*/ 144586 h 1864539"/>
                      <a:gd name="connsiteX11" fmla="*/ 2627662 w 2795401"/>
                      <a:gd name="connsiteY11" fmla="*/ 0 h 1864539"/>
                      <a:gd name="connsiteX12" fmla="*/ 2312699 w 2795401"/>
                      <a:gd name="connsiteY12" fmla="*/ 323066 h 1864539"/>
                      <a:gd name="connsiteX13" fmla="*/ 1879600 w 2795401"/>
                      <a:gd name="connsiteY13" fmla="*/ 417747 h 1864539"/>
                      <a:gd name="connsiteX14" fmla="*/ 1524000 w 2795401"/>
                      <a:gd name="connsiteY14" fmla="*/ 341547 h 1864539"/>
                      <a:gd name="connsiteX15" fmla="*/ 1371600 w 2795401"/>
                      <a:gd name="connsiteY15" fmla="*/ 316147 h 1864539"/>
                      <a:gd name="connsiteX16" fmla="*/ 723900 w 2795401"/>
                      <a:gd name="connsiteY16" fmla="*/ 379647 h 1864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795401" h="1864539">
                        <a:moveTo>
                          <a:pt x="723900" y="379647"/>
                        </a:moveTo>
                        <a:cubicBezTo>
                          <a:pt x="534358" y="467034"/>
                          <a:pt x="376020" y="567910"/>
                          <a:pt x="257499" y="791062"/>
                        </a:cubicBezTo>
                        <a:cubicBezTo>
                          <a:pt x="139322" y="1048666"/>
                          <a:pt x="71967" y="1281347"/>
                          <a:pt x="0" y="1509947"/>
                        </a:cubicBezTo>
                        <a:lnTo>
                          <a:pt x="266700" y="1560747"/>
                        </a:lnTo>
                        <a:cubicBezTo>
                          <a:pt x="338667" y="1357547"/>
                          <a:pt x="378613" y="1130132"/>
                          <a:pt x="482600" y="951147"/>
                        </a:cubicBezTo>
                        <a:cubicBezTo>
                          <a:pt x="572580" y="836139"/>
                          <a:pt x="685800" y="815680"/>
                          <a:pt x="787400" y="747947"/>
                        </a:cubicBezTo>
                        <a:lnTo>
                          <a:pt x="910371" y="1864539"/>
                        </a:lnTo>
                        <a:lnTo>
                          <a:pt x="1821316" y="1809676"/>
                        </a:lnTo>
                        <a:cubicBezTo>
                          <a:pt x="1823811" y="1460000"/>
                          <a:pt x="1826305" y="1110323"/>
                          <a:pt x="1828800" y="760647"/>
                        </a:cubicBezTo>
                        <a:cubicBezTo>
                          <a:pt x="2050520" y="671720"/>
                          <a:pt x="2250420" y="653928"/>
                          <a:pt x="2452095" y="522604"/>
                        </a:cubicBezTo>
                        <a:cubicBezTo>
                          <a:pt x="2686476" y="336904"/>
                          <a:pt x="2631888" y="347759"/>
                          <a:pt x="2795401" y="144586"/>
                        </a:cubicBezTo>
                        <a:lnTo>
                          <a:pt x="2627662" y="0"/>
                        </a:lnTo>
                        <a:cubicBezTo>
                          <a:pt x="2513362" y="169333"/>
                          <a:pt x="2487224" y="211119"/>
                          <a:pt x="2312699" y="323066"/>
                        </a:cubicBezTo>
                        <a:cubicBezTo>
                          <a:pt x="2115409" y="392767"/>
                          <a:pt x="2076801" y="417851"/>
                          <a:pt x="1879600" y="417747"/>
                        </a:cubicBezTo>
                        <a:lnTo>
                          <a:pt x="1524000" y="341547"/>
                        </a:lnTo>
                        <a:lnTo>
                          <a:pt x="1371600" y="316147"/>
                        </a:lnTo>
                        <a:lnTo>
                          <a:pt x="723900" y="379647"/>
                        </a:lnTo>
                        <a:close/>
                      </a:path>
                    </a:pathLst>
                  </a:custGeom>
                  <a:solidFill>
                    <a:srgbClr val="797B14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pic>
            <p:nvPicPr>
              <p:cNvPr id="21" name="Picture 2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90401B92-80E8-F657-FDDF-53C22ADF8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997" b="98206" l="399" r="94817">
                            <a14:foregroundMark x1="35726" y1="11746" x2="51675" y2="10848"/>
                            <a14:foregroundMark x1="51675" y1="10848" x2="68421" y2="12969"/>
                            <a14:foregroundMark x1="68421" y1="12969" x2="80702" y2="23899"/>
                            <a14:foregroundMark x1="80702" y1="23899" x2="87002" y2="43230"/>
                            <a14:foregroundMark x1="87002" y1="43230" x2="82695" y2="71452"/>
                            <a14:foregroundMark x1="6140" y1="62316" x2="7815" y2="43964"/>
                            <a14:foregroundMark x1="7815" y1="43964" x2="23445" y2="10685"/>
                            <a14:foregroundMark x1="23445" y1="10685" x2="56140" y2="3997"/>
                            <a14:foregroundMark x1="56140" y1="3997" x2="65789" y2="5220"/>
                            <a14:foregroundMark x1="5263" y1="41109" x2="478" y2="57178"/>
                            <a14:foregroundMark x1="478" y1="57178" x2="9490" y2="67945"/>
                            <a14:foregroundMark x1="44179" y1="74470" x2="60526" y2="75285"/>
                            <a14:foregroundMark x1="60526" y1="75285" x2="69139" y2="80098"/>
                            <a14:foregroundMark x1="90670" y1="31158" x2="94896" y2="48450"/>
                            <a14:foregroundMark x1="94896" y1="48042" x2="94896" y2="48042"/>
                            <a14:foregroundMark x1="45056" y1="50653" x2="52632" y2="51060"/>
                            <a14:foregroundMark x1="41627" y1="95595" x2="58612" y2="94372"/>
                            <a14:foregroundMark x1="58612" y1="94372" x2="59410" y2="94372"/>
                            <a14:foregroundMark x1="40351" y1="94372" x2="52233" y2="9820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21058511">
                <a:off x="1092331" y="730268"/>
                <a:ext cx="3179489" cy="3108496"/>
              </a:xfrm>
              <a:prstGeom prst="rect">
                <a:avLst/>
              </a:prstGeom>
              <a:ln w="12700">
                <a:noFill/>
              </a:ln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FD198E-7B07-35C9-5B33-496C75233150}"/>
                </a:ext>
              </a:extLst>
            </p:cNvPr>
            <p:cNvSpPr/>
            <p:nvPr/>
          </p:nvSpPr>
          <p:spPr bwMode="auto">
            <a:xfrm rot="1621140">
              <a:off x="3558153" y="3106641"/>
              <a:ext cx="144016" cy="363395"/>
            </a:xfrm>
            <a:prstGeom prst="rect">
              <a:avLst/>
            </a:prstGeom>
            <a:solidFill>
              <a:srgbClr val="021C58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58" name="Rectangle 2">
            <a:extLst>
              <a:ext uri="{FF2B5EF4-FFF2-40B4-BE49-F238E27FC236}">
                <a16:creationId xmlns:a16="http://schemas.microsoft.com/office/drawing/2014/main" id="{96CAE40C-6EBD-F05D-7F5F-3385CAFDF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02" y="1939919"/>
            <a:ext cx="6836394" cy="25692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effectLst>
            <a:outerShdw blurRad="63500" dist="45791" dir="3378596" algn="ctr" rotWithShape="0">
              <a:srgbClr val="000000">
                <a:alpha val="74998"/>
              </a:srgbClr>
            </a:outerShdw>
          </a:effec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4400" b="1">
                <a:solidFill>
                  <a:srgbClr val="FFFFCC"/>
                </a:solidFill>
                <a:latin typeface="+mn-lt"/>
                <a:ea typeface="+mn-ea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600" b="1">
                <a:solidFill>
                  <a:srgbClr val="FFFFCC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FFFFCC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FFFFCC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defRPr/>
            </a:pPr>
            <a:r>
              <a:rPr lang="en-US" sz="4000" b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Seen by a motionless observer, the length </a:t>
            </a:r>
            <a:r>
              <a:rPr lang="en-US" sz="4000" b="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L </a:t>
            </a:r>
            <a:r>
              <a:rPr lang="en-US" sz="4000" b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of an object moving towards it with speed </a:t>
            </a:r>
            <a:r>
              <a:rPr lang="en-US" sz="4000" b="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4000" b="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rPr>
              <a:t> decreases to </a:t>
            </a:r>
            <a:r>
              <a:rPr lang="en-US" sz="400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≈</a:t>
            </a:r>
            <a:r>
              <a:rPr lang="en-US" sz="4000" i="1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 </a:t>
            </a:r>
            <a:r>
              <a:rPr lang="en-US" sz="400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4000" i="1">
                <a:solidFill>
                  <a:srgbClr val="FF0000"/>
                </a:solidFill>
                <a:latin typeface="Symbol" pitchFamily="2" charset="2"/>
                <a:ea typeface="ＭＳ Ｐゴシック" charset="0"/>
                <a:cs typeface="ＭＳ Ｐゴシック" charset="0"/>
              </a:rPr>
              <a:t>g</a:t>
            </a:r>
            <a:endParaRPr lang="en-US" sz="4000" b="0" i="1" u="sng">
              <a:solidFill>
                <a:schemeClr val="tx1"/>
              </a:solidFill>
              <a:latin typeface="Symbol"/>
              <a:ea typeface="ＭＳ Ｐゴシック" charset="0"/>
              <a:cs typeface="ＭＳ Ｐゴシック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E8A0ECF-575D-A423-8F9F-823CFCA56DE9}"/>
              </a:ext>
            </a:extLst>
          </p:cNvPr>
          <p:cNvSpPr/>
          <p:nvPr/>
        </p:nvSpPr>
        <p:spPr>
          <a:xfrm>
            <a:off x="3805595" y="5468942"/>
            <a:ext cx="366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Helvetica" charset="0"/>
              </a:rPr>
              <a:t>v</a:t>
            </a:r>
            <a:endParaRPr lang="en-CH" sz="32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13" name="Connecteur droit avec flèche 218">
            <a:extLst>
              <a:ext uri="{FF2B5EF4-FFF2-40B4-BE49-F238E27FC236}">
                <a16:creationId xmlns:a16="http://schemas.microsoft.com/office/drawing/2014/main" id="{CACCF53D-F3D2-5844-4B9E-822AE136629D}"/>
              </a:ext>
            </a:extLst>
          </p:cNvPr>
          <p:cNvCxnSpPr>
            <a:cxnSpLocks/>
          </p:cNvCxnSpPr>
          <p:nvPr/>
        </p:nvCxnSpPr>
        <p:spPr bwMode="auto">
          <a:xfrm>
            <a:off x="1205438" y="6093296"/>
            <a:ext cx="240197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arrow" w="lg" len="med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5" name="Connecteur droit avec flèche 218">
            <a:extLst>
              <a:ext uri="{FF2B5EF4-FFF2-40B4-BE49-F238E27FC236}">
                <a16:creationId xmlns:a16="http://schemas.microsoft.com/office/drawing/2014/main" id="{33053612-D8EF-E9CB-C8B8-0CC525381D1E}"/>
              </a:ext>
            </a:extLst>
          </p:cNvPr>
          <p:cNvCxnSpPr>
            <a:cxnSpLocks/>
          </p:cNvCxnSpPr>
          <p:nvPr/>
        </p:nvCxnSpPr>
        <p:spPr bwMode="auto">
          <a:xfrm>
            <a:off x="2167250" y="6197808"/>
            <a:ext cx="57606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arrow" w="lg" len="lg"/>
            <a:tailEnd type="arrow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1" name="AutoShape 19">
            <a:extLst>
              <a:ext uri="{FF2B5EF4-FFF2-40B4-BE49-F238E27FC236}">
                <a16:creationId xmlns:a16="http://schemas.microsoft.com/office/drawing/2014/main" id="{40E44D7D-06AF-C2CF-5135-C67174EFF58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55016" y="5363578"/>
            <a:ext cx="600466" cy="197711"/>
          </a:xfrm>
          <a:prstGeom prst="leftArrow">
            <a:avLst>
              <a:gd name="adj1" fmla="val 28248"/>
              <a:gd name="adj2" fmla="val 99216"/>
            </a:avLst>
          </a:prstGeom>
          <a:solidFill>
            <a:schemeClr val="accent1">
              <a:lumMod val="60000"/>
              <a:lumOff val="40000"/>
            </a:schemeClr>
          </a:solidFill>
          <a:ln w="38100" cmpd="sng">
            <a:noFill/>
          </a:ln>
          <a:effectLst>
            <a:glow rad="25400">
              <a:schemeClr val="tx1"/>
            </a:glow>
          </a:effectLst>
        </p:spPr>
        <p:txBody>
          <a:bodyPr wrap="none" anchor="ctr"/>
          <a:lstStyle/>
          <a:p>
            <a:pPr>
              <a:defRPr/>
            </a:pPr>
            <a:endParaRPr lang="en-US" b="0"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DB56B3E-B42D-F828-CEEE-CE0AA70DF2D8}"/>
              </a:ext>
            </a:extLst>
          </p:cNvPr>
          <p:cNvGrpSpPr/>
          <p:nvPr/>
        </p:nvGrpSpPr>
        <p:grpSpPr>
          <a:xfrm>
            <a:off x="6672064" y="540132"/>
            <a:ext cx="3817710" cy="1321021"/>
            <a:chOff x="4533858" y="-820758"/>
            <a:chExt cx="3817710" cy="13210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66353C3-68E2-F70B-2F2D-254955C53824}"/>
                </a:ext>
              </a:extLst>
            </p:cNvPr>
            <p:cNvGrpSpPr/>
            <p:nvPr/>
          </p:nvGrpSpPr>
          <p:grpSpPr>
            <a:xfrm>
              <a:off x="4533858" y="-820758"/>
              <a:ext cx="3817710" cy="1321021"/>
              <a:chOff x="3844453" y="623585"/>
              <a:chExt cx="3817710" cy="1321021"/>
            </a:xfrm>
          </p:grpSpPr>
          <p:sp>
            <p:nvSpPr>
              <p:cNvPr id="44" name="Rounded Rectangular Callout 43">
                <a:extLst>
                  <a:ext uri="{FF2B5EF4-FFF2-40B4-BE49-F238E27FC236}">
                    <a16:creationId xmlns:a16="http://schemas.microsoft.com/office/drawing/2014/main" id="{F840BF27-83DB-B461-FB90-768A824804E6}"/>
                  </a:ext>
                </a:extLst>
              </p:cNvPr>
              <p:cNvSpPr/>
              <p:nvPr/>
            </p:nvSpPr>
            <p:spPr bwMode="auto">
              <a:xfrm flipH="1">
                <a:off x="3844453" y="623585"/>
                <a:ext cx="3817710" cy="1321021"/>
              </a:xfrm>
              <a:custGeom>
                <a:avLst/>
                <a:gdLst>
                  <a:gd name="connsiteX0" fmla="*/ 0 w 2322815"/>
                  <a:gd name="connsiteY0" fmla="*/ 161599 h 969574"/>
                  <a:gd name="connsiteX1" fmla="*/ 161599 w 2322815"/>
                  <a:gd name="connsiteY1" fmla="*/ 0 h 969574"/>
                  <a:gd name="connsiteX2" fmla="*/ 1354975 w 2322815"/>
                  <a:gd name="connsiteY2" fmla="*/ 0 h 969574"/>
                  <a:gd name="connsiteX3" fmla="*/ 1354975 w 2322815"/>
                  <a:gd name="connsiteY3" fmla="*/ 0 h 969574"/>
                  <a:gd name="connsiteX4" fmla="*/ 1935679 w 2322815"/>
                  <a:gd name="connsiteY4" fmla="*/ 0 h 969574"/>
                  <a:gd name="connsiteX5" fmla="*/ 2161216 w 2322815"/>
                  <a:gd name="connsiteY5" fmla="*/ 0 h 969574"/>
                  <a:gd name="connsiteX6" fmla="*/ 2322815 w 2322815"/>
                  <a:gd name="connsiteY6" fmla="*/ 161599 h 969574"/>
                  <a:gd name="connsiteX7" fmla="*/ 2322815 w 2322815"/>
                  <a:gd name="connsiteY7" fmla="*/ 565585 h 969574"/>
                  <a:gd name="connsiteX8" fmla="*/ 2322815 w 2322815"/>
                  <a:gd name="connsiteY8" fmla="*/ 565585 h 969574"/>
                  <a:gd name="connsiteX9" fmla="*/ 2322815 w 2322815"/>
                  <a:gd name="connsiteY9" fmla="*/ 807978 h 969574"/>
                  <a:gd name="connsiteX10" fmla="*/ 2322815 w 2322815"/>
                  <a:gd name="connsiteY10" fmla="*/ 807975 h 969574"/>
                  <a:gd name="connsiteX11" fmla="*/ 2161216 w 2322815"/>
                  <a:gd name="connsiteY11" fmla="*/ 969574 h 969574"/>
                  <a:gd name="connsiteX12" fmla="*/ 1935679 w 2322815"/>
                  <a:gd name="connsiteY12" fmla="*/ 969574 h 969574"/>
                  <a:gd name="connsiteX13" fmla="*/ 1173161 w 2322815"/>
                  <a:gd name="connsiteY13" fmla="*/ 1330702 h 969574"/>
                  <a:gd name="connsiteX14" fmla="*/ 1354975 w 2322815"/>
                  <a:gd name="connsiteY14" fmla="*/ 969574 h 969574"/>
                  <a:gd name="connsiteX15" fmla="*/ 161599 w 2322815"/>
                  <a:gd name="connsiteY15" fmla="*/ 969574 h 969574"/>
                  <a:gd name="connsiteX16" fmla="*/ 0 w 2322815"/>
                  <a:gd name="connsiteY16" fmla="*/ 807975 h 969574"/>
                  <a:gd name="connsiteX17" fmla="*/ 0 w 2322815"/>
                  <a:gd name="connsiteY17" fmla="*/ 807978 h 969574"/>
                  <a:gd name="connsiteX18" fmla="*/ 0 w 2322815"/>
                  <a:gd name="connsiteY18" fmla="*/ 565585 h 969574"/>
                  <a:gd name="connsiteX19" fmla="*/ 0 w 2322815"/>
                  <a:gd name="connsiteY19" fmla="*/ 565585 h 969574"/>
                  <a:gd name="connsiteX20" fmla="*/ 0 w 2322815"/>
                  <a:gd name="connsiteY20" fmla="*/ 161599 h 969574"/>
                  <a:gd name="connsiteX0" fmla="*/ 0 w 2322815"/>
                  <a:gd name="connsiteY0" fmla="*/ 161599 h 1286898"/>
                  <a:gd name="connsiteX1" fmla="*/ 161599 w 2322815"/>
                  <a:gd name="connsiteY1" fmla="*/ 0 h 1286898"/>
                  <a:gd name="connsiteX2" fmla="*/ 1354975 w 2322815"/>
                  <a:gd name="connsiteY2" fmla="*/ 0 h 1286898"/>
                  <a:gd name="connsiteX3" fmla="*/ 1354975 w 2322815"/>
                  <a:gd name="connsiteY3" fmla="*/ 0 h 1286898"/>
                  <a:gd name="connsiteX4" fmla="*/ 1935679 w 2322815"/>
                  <a:gd name="connsiteY4" fmla="*/ 0 h 1286898"/>
                  <a:gd name="connsiteX5" fmla="*/ 2161216 w 2322815"/>
                  <a:gd name="connsiteY5" fmla="*/ 0 h 1286898"/>
                  <a:gd name="connsiteX6" fmla="*/ 2322815 w 2322815"/>
                  <a:gd name="connsiteY6" fmla="*/ 161599 h 1286898"/>
                  <a:gd name="connsiteX7" fmla="*/ 2322815 w 2322815"/>
                  <a:gd name="connsiteY7" fmla="*/ 565585 h 1286898"/>
                  <a:gd name="connsiteX8" fmla="*/ 2322815 w 2322815"/>
                  <a:gd name="connsiteY8" fmla="*/ 565585 h 1286898"/>
                  <a:gd name="connsiteX9" fmla="*/ 2322815 w 2322815"/>
                  <a:gd name="connsiteY9" fmla="*/ 807978 h 1286898"/>
                  <a:gd name="connsiteX10" fmla="*/ 2322815 w 2322815"/>
                  <a:gd name="connsiteY10" fmla="*/ 807975 h 1286898"/>
                  <a:gd name="connsiteX11" fmla="*/ 2161216 w 2322815"/>
                  <a:gd name="connsiteY11" fmla="*/ 969574 h 1286898"/>
                  <a:gd name="connsiteX12" fmla="*/ 1935679 w 2322815"/>
                  <a:gd name="connsiteY12" fmla="*/ 969574 h 1286898"/>
                  <a:gd name="connsiteX13" fmla="*/ 1014373 w 2322815"/>
                  <a:gd name="connsiteY13" fmla="*/ 1286898 h 1286898"/>
                  <a:gd name="connsiteX14" fmla="*/ 1354975 w 2322815"/>
                  <a:gd name="connsiteY14" fmla="*/ 969574 h 1286898"/>
                  <a:gd name="connsiteX15" fmla="*/ 161599 w 2322815"/>
                  <a:gd name="connsiteY15" fmla="*/ 969574 h 1286898"/>
                  <a:gd name="connsiteX16" fmla="*/ 0 w 2322815"/>
                  <a:gd name="connsiteY16" fmla="*/ 807975 h 1286898"/>
                  <a:gd name="connsiteX17" fmla="*/ 0 w 2322815"/>
                  <a:gd name="connsiteY17" fmla="*/ 807978 h 1286898"/>
                  <a:gd name="connsiteX18" fmla="*/ 0 w 2322815"/>
                  <a:gd name="connsiteY18" fmla="*/ 565585 h 1286898"/>
                  <a:gd name="connsiteX19" fmla="*/ 0 w 2322815"/>
                  <a:gd name="connsiteY19" fmla="*/ 565585 h 1286898"/>
                  <a:gd name="connsiteX20" fmla="*/ 0 w 2322815"/>
                  <a:gd name="connsiteY20" fmla="*/ 161599 h 1286898"/>
                  <a:gd name="connsiteX0" fmla="*/ 0 w 2322815"/>
                  <a:gd name="connsiteY0" fmla="*/ 161599 h 1286898"/>
                  <a:gd name="connsiteX1" fmla="*/ 161599 w 2322815"/>
                  <a:gd name="connsiteY1" fmla="*/ 0 h 1286898"/>
                  <a:gd name="connsiteX2" fmla="*/ 1354975 w 2322815"/>
                  <a:gd name="connsiteY2" fmla="*/ 0 h 1286898"/>
                  <a:gd name="connsiteX3" fmla="*/ 1354975 w 2322815"/>
                  <a:gd name="connsiteY3" fmla="*/ 0 h 1286898"/>
                  <a:gd name="connsiteX4" fmla="*/ 1935679 w 2322815"/>
                  <a:gd name="connsiteY4" fmla="*/ 0 h 1286898"/>
                  <a:gd name="connsiteX5" fmla="*/ 2161216 w 2322815"/>
                  <a:gd name="connsiteY5" fmla="*/ 0 h 1286898"/>
                  <a:gd name="connsiteX6" fmla="*/ 2322815 w 2322815"/>
                  <a:gd name="connsiteY6" fmla="*/ 161599 h 1286898"/>
                  <a:gd name="connsiteX7" fmla="*/ 2322815 w 2322815"/>
                  <a:gd name="connsiteY7" fmla="*/ 565585 h 1286898"/>
                  <a:gd name="connsiteX8" fmla="*/ 2322815 w 2322815"/>
                  <a:gd name="connsiteY8" fmla="*/ 565585 h 1286898"/>
                  <a:gd name="connsiteX9" fmla="*/ 2322815 w 2322815"/>
                  <a:gd name="connsiteY9" fmla="*/ 807978 h 1286898"/>
                  <a:gd name="connsiteX10" fmla="*/ 2322815 w 2322815"/>
                  <a:gd name="connsiteY10" fmla="*/ 807975 h 1286898"/>
                  <a:gd name="connsiteX11" fmla="*/ 2161216 w 2322815"/>
                  <a:gd name="connsiteY11" fmla="*/ 969574 h 1286898"/>
                  <a:gd name="connsiteX12" fmla="*/ 1935679 w 2322815"/>
                  <a:gd name="connsiteY12" fmla="*/ 969574 h 1286898"/>
                  <a:gd name="connsiteX13" fmla="*/ 1014373 w 2322815"/>
                  <a:gd name="connsiteY13" fmla="*/ 1286898 h 1286898"/>
                  <a:gd name="connsiteX14" fmla="*/ 1084465 w 2322815"/>
                  <a:gd name="connsiteY14" fmla="*/ 973514 h 1286898"/>
                  <a:gd name="connsiteX15" fmla="*/ 161599 w 2322815"/>
                  <a:gd name="connsiteY15" fmla="*/ 969574 h 1286898"/>
                  <a:gd name="connsiteX16" fmla="*/ 0 w 2322815"/>
                  <a:gd name="connsiteY16" fmla="*/ 807975 h 1286898"/>
                  <a:gd name="connsiteX17" fmla="*/ 0 w 2322815"/>
                  <a:gd name="connsiteY17" fmla="*/ 807978 h 1286898"/>
                  <a:gd name="connsiteX18" fmla="*/ 0 w 2322815"/>
                  <a:gd name="connsiteY18" fmla="*/ 565585 h 1286898"/>
                  <a:gd name="connsiteX19" fmla="*/ 0 w 2322815"/>
                  <a:gd name="connsiteY19" fmla="*/ 565585 h 1286898"/>
                  <a:gd name="connsiteX20" fmla="*/ 0 w 2322815"/>
                  <a:gd name="connsiteY20" fmla="*/ 161599 h 1286898"/>
                  <a:gd name="connsiteX0" fmla="*/ 0 w 2322815"/>
                  <a:gd name="connsiteY0" fmla="*/ 161599 h 1286898"/>
                  <a:gd name="connsiteX1" fmla="*/ 161599 w 2322815"/>
                  <a:gd name="connsiteY1" fmla="*/ 0 h 1286898"/>
                  <a:gd name="connsiteX2" fmla="*/ 1354975 w 2322815"/>
                  <a:gd name="connsiteY2" fmla="*/ 0 h 1286898"/>
                  <a:gd name="connsiteX3" fmla="*/ 1354975 w 2322815"/>
                  <a:gd name="connsiteY3" fmla="*/ 0 h 1286898"/>
                  <a:gd name="connsiteX4" fmla="*/ 1935679 w 2322815"/>
                  <a:gd name="connsiteY4" fmla="*/ 0 h 1286898"/>
                  <a:gd name="connsiteX5" fmla="*/ 2161216 w 2322815"/>
                  <a:gd name="connsiteY5" fmla="*/ 0 h 1286898"/>
                  <a:gd name="connsiteX6" fmla="*/ 2322815 w 2322815"/>
                  <a:gd name="connsiteY6" fmla="*/ 161599 h 1286898"/>
                  <a:gd name="connsiteX7" fmla="*/ 2322815 w 2322815"/>
                  <a:gd name="connsiteY7" fmla="*/ 565585 h 1286898"/>
                  <a:gd name="connsiteX8" fmla="*/ 2322815 w 2322815"/>
                  <a:gd name="connsiteY8" fmla="*/ 565585 h 1286898"/>
                  <a:gd name="connsiteX9" fmla="*/ 2322815 w 2322815"/>
                  <a:gd name="connsiteY9" fmla="*/ 807978 h 1286898"/>
                  <a:gd name="connsiteX10" fmla="*/ 2322815 w 2322815"/>
                  <a:gd name="connsiteY10" fmla="*/ 807975 h 1286898"/>
                  <a:gd name="connsiteX11" fmla="*/ 2161216 w 2322815"/>
                  <a:gd name="connsiteY11" fmla="*/ 969574 h 1286898"/>
                  <a:gd name="connsiteX12" fmla="*/ 1398469 w 2322815"/>
                  <a:gd name="connsiteY12" fmla="*/ 973514 h 1286898"/>
                  <a:gd name="connsiteX13" fmla="*/ 1014373 w 2322815"/>
                  <a:gd name="connsiteY13" fmla="*/ 1286898 h 1286898"/>
                  <a:gd name="connsiteX14" fmla="*/ 1084465 w 2322815"/>
                  <a:gd name="connsiteY14" fmla="*/ 973514 h 1286898"/>
                  <a:gd name="connsiteX15" fmla="*/ 161599 w 2322815"/>
                  <a:gd name="connsiteY15" fmla="*/ 969574 h 1286898"/>
                  <a:gd name="connsiteX16" fmla="*/ 0 w 2322815"/>
                  <a:gd name="connsiteY16" fmla="*/ 807975 h 1286898"/>
                  <a:gd name="connsiteX17" fmla="*/ 0 w 2322815"/>
                  <a:gd name="connsiteY17" fmla="*/ 807978 h 1286898"/>
                  <a:gd name="connsiteX18" fmla="*/ 0 w 2322815"/>
                  <a:gd name="connsiteY18" fmla="*/ 565585 h 1286898"/>
                  <a:gd name="connsiteX19" fmla="*/ 0 w 2322815"/>
                  <a:gd name="connsiteY19" fmla="*/ 565585 h 1286898"/>
                  <a:gd name="connsiteX20" fmla="*/ 0 w 2322815"/>
                  <a:gd name="connsiteY20" fmla="*/ 161599 h 1286898"/>
                  <a:gd name="connsiteX0" fmla="*/ 0 w 2322815"/>
                  <a:gd name="connsiteY0" fmla="*/ 161599 h 1286898"/>
                  <a:gd name="connsiteX1" fmla="*/ 161599 w 2322815"/>
                  <a:gd name="connsiteY1" fmla="*/ 0 h 1286898"/>
                  <a:gd name="connsiteX2" fmla="*/ 1354975 w 2322815"/>
                  <a:gd name="connsiteY2" fmla="*/ 0 h 1286898"/>
                  <a:gd name="connsiteX3" fmla="*/ 1354975 w 2322815"/>
                  <a:gd name="connsiteY3" fmla="*/ 0 h 1286898"/>
                  <a:gd name="connsiteX4" fmla="*/ 1935679 w 2322815"/>
                  <a:gd name="connsiteY4" fmla="*/ 0 h 1286898"/>
                  <a:gd name="connsiteX5" fmla="*/ 2161216 w 2322815"/>
                  <a:gd name="connsiteY5" fmla="*/ 0 h 1286898"/>
                  <a:gd name="connsiteX6" fmla="*/ 2322815 w 2322815"/>
                  <a:gd name="connsiteY6" fmla="*/ 161599 h 1286898"/>
                  <a:gd name="connsiteX7" fmla="*/ 2322815 w 2322815"/>
                  <a:gd name="connsiteY7" fmla="*/ 565585 h 1286898"/>
                  <a:gd name="connsiteX8" fmla="*/ 2322815 w 2322815"/>
                  <a:gd name="connsiteY8" fmla="*/ 565585 h 1286898"/>
                  <a:gd name="connsiteX9" fmla="*/ 2322815 w 2322815"/>
                  <a:gd name="connsiteY9" fmla="*/ 807978 h 1286898"/>
                  <a:gd name="connsiteX10" fmla="*/ 2322815 w 2322815"/>
                  <a:gd name="connsiteY10" fmla="*/ 807975 h 1286898"/>
                  <a:gd name="connsiteX11" fmla="*/ 2161216 w 2322815"/>
                  <a:gd name="connsiteY11" fmla="*/ 969574 h 1286898"/>
                  <a:gd name="connsiteX12" fmla="*/ 1398469 w 2322815"/>
                  <a:gd name="connsiteY12" fmla="*/ 977455 h 1286898"/>
                  <a:gd name="connsiteX13" fmla="*/ 1014373 w 2322815"/>
                  <a:gd name="connsiteY13" fmla="*/ 1286898 h 1286898"/>
                  <a:gd name="connsiteX14" fmla="*/ 1084465 w 2322815"/>
                  <a:gd name="connsiteY14" fmla="*/ 973514 h 1286898"/>
                  <a:gd name="connsiteX15" fmla="*/ 161599 w 2322815"/>
                  <a:gd name="connsiteY15" fmla="*/ 969574 h 1286898"/>
                  <a:gd name="connsiteX16" fmla="*/ 0 w 2322815"/>
                  <a:gd name="connsiteY16" fmla="*/ 807975 h 1286898"/>
                  <a:gd name="connsiteX17" fmla="*/ 0 w 2322815"/>
                  <a:gd name="connsiteY17" fmla="*/ 807978 h 1286898"/>
                  <a:gd name="connsiteX18" fmla="*/ 0 w 2322815"/>
                  <a:gd name="connsiteY18" fmla="*/ 565585 h 1286898"/>
                  <a:gd name="connsiteX19" fmla="*/ 0 w 2322815"/>
                  <a:gd name="connsiteY19" fmla="*/ 565585 h 1286898"/>
                  <a:gd name="connsiteX20" fmla="*/ 0 w 2322815"/>
                  <a:gd name="connsiteY20" fmla="*/ 161599 h 1286898"/>
                  <a:gd name="connsiteX0" fmla="*/ 0 w 2322815"/>
                  <a:gd name="connsiteY0" fmla="*/ 161599 h 1348027"/>
                  <a:gd name="connsiteX1" fmla="*/ 161599 w 2322815"/>
                  <a:gd name="connsiteY1" fmla="*/ 0 h 1348027"/>
                  <a:gd name="connsiteX2" fmla="*/ 1354975 w 2322815"/>
                  <a:gd name="connsiteY2" fmla="*/ 0 h 1348027"/>
                  <a:gd name="connsiteX3" fmla="*/ 1354975 w 2322815"/>
                  <a:gd name="connsiteY3" fmla="*/ 0 h 1348027"/>
                  <a:gd name="connsiteX4" fmla="*/ 1935679 w 2322815"/>
                  <a:gd name="connsiteY4" fmla="*/ 0 h 1348027"/>
                  <a:gd name="connsiteX5" fmla="*/ 2161216 w 2322815"/>
                  <a:gd name="connsiteY5" fmla="*/ 0 h 1348027"/>
                  <a:gd name="connsiteX6" fmla="*/ 2322815 w 2322815"/>
                  <a:gd name="connsiteY6" fmla="*/ 161599 h 1348027"/>
                  <a:gd name="connsiteX7" fmla="*/ 2322815 w 2322815"/>
                  <a:gd name="connsiteY7" fmla="*/ 565585 h 1348027"/>
                  <a:gd name="connsiteX8" fmla="*/ 2322815 w 2322815"/>
                  <a:gd name="connsiteY8" fmla="*/ 565585 h 1348027"/>
                  <a:gd name="connsiteX9" fmla="*/ 2322815 w 2322815"/>
                  <a:gd name="connsiteY9" fmla="*/ 807978 h 1348027"/>
                  <a:gd name="connsiteX10" fmla="*/ 2322815 w 2322815"/>
                  <a:gd name="connsiteY10" fmla="*/ 807975 h 1348027"/>
                  <a:gd name="connsiteX11" fmla="*/ 2161216 w 2322815"/>
                  <a:gd name="connsiteY11" fmla="*/ 969574 h 1348027"/>
                  <a:gd name="connsiteX12" fmla="*/ 1398469 w 2322815"/>
                  <a:gd name="connsiteY12" fmla="*/ 977455 h 1348027"/>
                  <a:gd name="connsiteX13" fmla="*/ 131264 w 2322815"/>
                  <a:gd name="connsiteY13" fmla="*/ 1348027 h 1348027"/>
                  <a:gd name="connsiteX14" fmla="*/ 1084465 w 2322815"/>
                  <a:gd name="connsiteY14" fmla="*/ 973514 h 1348027"/>
                  <a:gd name="connsiteX15" fmla="*/ 161599 w 2322815"/>
                  <a:gd name="connsiteY15" fmla="*/ 969574 h 1348027"/>
                  <a:gd name="connsiteX16" fmla="*/ 0 w 2322815"/>
                  <a:gd name="connsiteY16" fmla="*/ 807975 h 1348027"/>
                  <a:gd name="connsiteX17" fmla="*/ 0 w 2322815"/>
                  <a:gd name="connsiteY17" fmla="*/ 807978 h 1348027"/>
                  <a:gd name="connsiteX18" fmla="*/ 0 w 2322815"/>
                  <a:gd name="connsiteY18" fmla="*/ 565585 h 1348027"/>
                  <a:gd name="connsiteX19" fmla="*/ 0 w 2322815"/>
                  <a:gd name="connsiteY19" fmla="*/ 565585 h 1348027"/>
                  <a:gd name="connsiteX20" fmla="*/ 0 w 2322815"/>
                  <a:gd name="connsiteY20" fmla="*/ 161599 h 1348027"/>
                  <a:gd name="connsiteX0" fmla="*/ 0 w 2322815"/>
                  <a:gd name="connsiteY0" fmla="*/ 161599 h 1348027"/>
                  <a:gd name="connsiteX1" fmla="*/ 161599 w 2322815"/>
                  <a:gd name="connsiteY1" fmla="*/ 0 h 1348027"/>
                  <a:gd name="connsiteX2" fmla="*/ 1354975 w 2322815"/>
                  <a:gd name="connsiteY2" fmla="*/ 0 h 1348027"/>
                  <a:gd name="connsiteX3" fmla="*/ 1354975 w 2322815"/>
                  <a:gd name="connsiteY3" fmla="*/ 0 h 1348027"/>
                  <a:gd name="connsiteX4" fmla="*/ 1935679 w 2322815"/>
                  <a:gd name="connsiteY4" fmla="*/ 0 h 1348027"/>
                  <a:gd name="connsiteX5" fmla="*/ 2161216 w 2322815"/>
                  <a:gd name="connsiteY5" fmla="*/ 0 h 1348027"/>
                  <a:gd name="connsiteX6" fmla="*/ 2322815 w 2322815"/>
                  <a:gd name="connsiteY6" fmla="*/ 161599 h 1348027"/>
                  <a:gd name="connsiteX7" fmla="*/ 2322815 w 2322815"/>
                  <a:gd name="connsiteY7" fmla="*/ 565585 h 1348027"/>
                  <a:gd name="connsiteX8" fmla="*/ 2322815 w 2322815"/>
                  <a:gd name="connsiteY8" fmla="*/ 565585 h 1348027"/>
                  <a:gd name="connsiteX9" fmla="*/ 2322815 w 2322815"/>
                  <a:gd name="connsiteY9" fmla="*/ 807978 h 1348027"/>
                  <a:gd name="connsiteX10" fmla="*/ 2322815 w 2322815"/>
                  <a:gd name="connsiteY10" fmla="*/ 807975 h 1348027"/>
                  <a:gd name="connsiteX11" fmla="*/ 2161216 w 2322815"/>
                  <a:gd name="connsiteY11" fmla="*/ 969574 h 1348027"/>
                  <a:gd name="connsiteX12" fmla="*/ 1398469 w 2322815"/>
                  <a:gd name="connsiteY12" fmla="*/ 977455 h 1348027"/>
                  <a:gd name="connsiteX13" fmla="*/ 131264 w 2322815"/>
                  <a:gd name="connsiteY13" fmla="*/ 1348027 h 1348027"/>
                  <a:gd name="connsiteX14" fmla="*/ 528176 w 2322815"/>
                  <a:gd name="connsiteY14" fmla="*/ 977110 h 1348027"/>
                  <a:gd name="connsiteX15" fmla="*/ 161599 w 2322815"/>
                  <a:gd name="connsiteY15" fmla="*/ 969574 h 1348027"/>
                  <a:gd name="connsiteX16" fmla="*/ 0 w 2322815"/>
                  <a:gd name="connsiteY16" fmla="*/ 807975 h 1348027"/>
                  <a:gd name="connsiteX17" fmla="*/ 0 w 2322815"/>
                  <a:gd name="connsiteY17" fmla="*/ 807978 h 1348027"/>
                  <a:gd name="connsiteX18" fmla="*/ 0 w 2322815"/>
                  <a:gd name="connsiteY18" fmla="*/ 565585 h 1348027"/>
                  <a:gd name="connsiteX19" fmla="*/ 0 w 2322815"/>
                  <a:gd name="connsiteY19" fmla="*/ 565585 h 1348027"/>
                  <a:gd name="connsiteX20" fmla="*/ 0 w 2322815"/>
                  <a:gd name="connsiteY20" fmla="*/ 161599 h 1348027"/>
                  <a:gd name="connsiteX0" fmla="*/ 0 w 2322815"/>
                  <a:gd name="connsiteY0" fmla="*/ 161599 h 1348027"/>
                  <a:gd name="connsiteX1" fmla="*/ 161599 w 2322815"/>
                  <a:gd name="connsiteY1" fmla="*/ 0 h 1348027"/>
                  <a:gd name="connsiteX2" fmla="*/ 1354975 w 2322815"/>
                  <a:gd name="connsiteY2" fmla="*/ 0 h 1348027"/>
                  <a:gd name="connsiteX3" fmla="*/ 1354975 w 2322815"/>
                  <a:gd name="connsiteY3" fmla="*/ 0 h 1348027"/>
                  <a:gd name="connsiteX4" fmla="*/ 1935679 w 2322815"/>
                  <a:gd name="connsiteY4" fmla="*/ 0 h 1348027"/>
                  <a:gd name="connsiteX5" fmla="*/ 2161216 w 2322815"/>
                  <a:gd name="connsiteY5" fmla="*/ 0 h 1348027"/>
                  <a:gd name="connsiteX6" fmla="*/ 2322815 w 2322815"/>
                  <a:gd name="connsiteY6" fmla="*/ 161599 h 1348027"/>
                  <a:gd name="connsiteX7" fmla="*/ 2322815 w 2322815"/>
                  <a:gd name="connsiteY7" fmla="*/ 565585 h 1348027"/>
                  <a:gd name="connsiteX8" fmla="*/ 2322815 w 2322815"/>
                  <a:gd name="connsiteY8" fmla="*/ 565585 h 1348027"/>
                  <a:gd name="connsiteX9" fmla="*/ 2322815 w 2322815"/>
                  <a:gd name="connsiteY9" fmla="*/ 807978 h 1348027"/>
                  <a:gd name="connsiteX10" fmla="*/ 2322815 w 2322815"/>
                  <a:gd name="connsiteY10" fmla="*/ 807975 h 1348027"/>
                  <a:gd name="connsiteX11" fmla="*/ 2161216 w 2322815"/>
                  <a:gd name="connsiteY11" fmla="*/ 969574 h 1348027"/>
                  <a:gd name="connsiteX12" fmla="*/ 1036882 w 2322815"/>
                  <a:gd name="connsiteY12" fmla="*/ 981050 h 1348027"/>
                  <a:gd name="connsiteX13" fmla="*/ 131264 w 2322815"/>
                  <a:gd name="connsiteY13" fmla="*/ 1348027 h 1348027"/>
                  <a:gd name="connsiteX14" fmla="*/ 528176 w 2322815"/>
                  <a:gd name="connsiteY14" fmla="*/ 977110 h 1348027"/>
                  <a:gd name="connsiteX15" fmla="*/ 161599 w 2322815"/>
                  <a:gd name="connsiteY15" fmla="*/ 969574 h 1348027"/>
                  <a:gd name="connsiteX16" fmla="*/ 0 w 2322815"/>
                  <a:gd name="connsiteY16" fmla="*/ 807975 h 1348027"/>
                  <a:gd name="connsiteX17" fmla="*/ 0 w 2322815"/>
                  <a:gd name="connsiteY17" fmla="*/ 807978 h 1348027"/>
                  <a:gd name="connsiteX18" fmla="*/ 0 w 2322815"/>
                  <a:gd name="connsiteY18" fmla="*/ 565585 h 1348027"/>
                  <a:gd name="connsiteX19" fmla="*/ 0 w 2322815"/>
                  <a:gd name="connsiteY19" fmla="*/ 565585 h 1348027"/>
                  <a:gd name="connsiteX20" fmla="*/ 0 w 2322815"/>
                  <a:gd name="connsiteY20" fmla="*/ 161599 h 1348027"/>
                  <a:gd name="connsiteX0" fmla="*/ 205824 w 2528639"/>
                  <a:gd name="connsiteY0" fmla="*/ 161599 h 1472251"/>
                  <a:gd name="connsiteX1" fmla="*/ 367423 w 2528639"/>
                  <a:gd name="connsiteY1" fmla="*/ 0 h 1472251"/>
                  <a:gd name="connsiteX2" fmla="*/ 1560799 w 2528639"/>
                  <a:gd name="connsiteY2" fmla="*/ 0 h 1472251"/>
                  <a:gd name="connsiteX3" fmla="*/ 1560799 w 2528639"/>
                  <a:gd name="connsiteY3" fmla="*/ 0 h 1472251"/>
                  <a:gd name="connsiteX4" fmla="*/ 2141503 w 2528639"/>
                  <a:gd name="connsiteY4" fmla="*/ 0 h 1472251"/>
                  <a:gd name="connsiteX5" fmla="*/ 2367040 w 2528639"/>
                  <a:gd name="connsiteY5" fmla="*/ 0 h 1472251"/>
                  <a:gd name="connsiteX6" fmla="*/ 2528639 w 2528639"/>
                  <a:gd name="connsiteY6" fmla="*/ 161599 h 1472251"/>
                  <a:gd name="connsiteX7" fmla="*/ 2528639 w 2528639"/>
                  <a:gd name="connsiteY7" fmla="*/ 565585 h 1472251"/>
                  <a:gd name="connsiteX8" fmla="*/ 2528639 w 2528639"/>
                  <a:gd name="connsiteY8" fmla="*/ 565585 h 1472251"/>
                  <a:gd name="connsiteX9" fmla="*/ 2528639 w 2528639"/>
                  <a:gd name="connsiteY9" fmla="*/ 807978 h 1472251"/>
                  <a:gd name="connsiteX10" fmla="*/ 2528639 w 2528639"/>
                  <a:gd name="connsiteY10" fmla="*/ 807975 h 1472251"/>
                  <a:gd name="connsiteX11" fmla="*/ 2367040 w 2528639"/>
                  <a:gd name="connsiteY11" fmla="*/ 969574 h 1472251"/>
                  <a:gd name="connsiteX12" fmla="*/ 1242706 w 2528639"/>
                  <a:gd name="connsiteY12" fmla="*/ 981050 h 1472251"/>
                  <a:gd name="connsiteX13" fmla="*/ 0 w 2528639"/>
                  <a:gd name="connsiteY13" fmla="*/ 1472251 h 1472251"/>
                  <a:gd name="connsiteX14" fmla="*/ 734000 w 2528639"/>
                  <a:gd name="connsiteY14" fmla="*/ 977110 h 1472251"/>
                  <a:gd name="connsiteX15" fmla="*/ 367423 w 2528639"/>
                  <a:gd name="connsiteY15" fmla="*/ 969574 h 1472251"/>
                  <a:gd name="connsiteX16" fmla="*/ 205824 w 2528639"/>
                  <a:gd name="connsiteY16" fmla="*/ 807975 h 1472251"/>
                  <a:gd name="connsiteX17" fmla="*/ 205824 w 2528639"/>
                  <a:gd name="connsiteY17" fmla="*/ 807978 h 1472251"/>
                  <a:gd name="connsiteX18" fmla="*/ 205824 w 2528639"/>
                  <a:gd name="connsiteY18" fmla="*/ 565585 h 1472251"/>
                  <a:gd name="connsiteX19" fmla="*/ 205824 w 2528639"/>
                  <a:gd name="connsiteY19" fmla="*/ 565585 h 1472251"/>
                  <a:gd name="connsiteX20" fmla="*/ 205824 w 2528639"/>
                  <a:gd name="connsiteY20" fmla="*/ 161599 h 1472251"/>
                  <a:gd name="connsiteX0" fmla="*/ 205824 w 2528639"/>
                  <a:gd name="connsiteY0" fmla="*/ 161599 h 1472251"/>
                  <a:gd name="connsiteX1" fmla="*/ 367423 w 2528639"/>
                  <a:gd name="connsiteY1" fmla="*/ 0 h 1472251"/>
                  <a:gd name="connsiteX2" fmla="*/ 1560799 w 2528639"/>
                  <a:gd name="connsiteY2" fmla="*/ 0 h 1472251"/>
                  <a:gd name="connsiteX3" fmla="*/ 1560799 w 2528639"/>
                  <a:gd name="connsiteY3" fmla="*/ 0 h 1472251"/>
                  <a:gd name="connsiteX4" fmla="*/ 2141503 w 2528639"/>
                  <a:gd name="connsiteY4" fmla="*/ 0 h 1472251"/>
                  <a:gd name="connsiteX5" fmla="*/ 2367040 w 2528639"/>
                  <a:gd name="connsiteY5" fmla="*/ 0 h 1472251"/>
                  <a:gd name="connsiteX6" fmla="*/ 2528639 w 2528639"/>
                  <a:gd name="connsiteY6" fmla="*/ 161599 h 1472251"/>
                  <a:gd name="connsiteX7" fmla="*/ 2528639 w 2528639"/>
                  <a:gd name="connsiteY7" fmla="*/ 565585 h 1472251"/>
                  <a:gd name="connsiteX8" fmla="*/ 2528639 w 2528639"/>
                  <a:gd name="connsiteY8" fmla="*/ 565585 h 1472251"/>
                  <a:gd name="connsiteX9" fmla="*/ 2528639 w 2528639"/>
                  <a:gd name="connsiteY9" fmla="*/ 807978 h 1472251"/>
                  <a:gd name="connsiteX10" fmla="*/ 2528639 w 2528639"/>
                  <a:gd name="connsiteY10" fmla="*/ 807975 h 1472251"/>
                  <a:gd name="connsiteX11" fmla="*/ 2367040 w 2528639"/>
                  <a:gd name="connsiteY11" fmla="*/ 969574 h 1472251"/>
                  <a:gd name="connsiteX12" fmla="*/ 1242706 w 2528639"/>
                  <a:gd name="connsiteY12" fmla="*/ 981050 h 1472251"/>
                  <a:gd name="connsiteX13" fmla="*/ 0 w 2528639"/>
                  <a:gd name="connsiteY13" fmla="*/ 1472251 h 1472251"/>
                  <a:gd name="connsiteX14" fmla="*/ 524773 w 2528639"/>
                  <a:gd name="connsiteY14" fmla="*/ 985124 h 1472251"/>
                  <a:gd name="connsiteX15" fmla="*/ 367423 w 2528639"/>
                  <a:gd name="connsiteY15" fmla="*/ 969574 h 1472251"/>
                  <a:gd name="connsiteX16" fmla="*/ 205824 w 2528639"/>
                  <a:gd name="connsiteY16" fmla="*/ 807975 h 1472251"/>
                  <a:gd name="connsiteX17" fmla="*/ 205824 w 2528639"/>
                  <a:gd name="connsiteY17" fmla="*/ 807978 h 1472251"/>
                  <a:gd name="connsiteX18" fmla="*/ 205824 w 2528639"/>
                  <a:gd name="connsiteY18" fmla="*/ 565585 h 1472251"/>
                  <a:gd name="connsiteX19" fmla="*/ 205824 w 2528639"/>
                  <a:gd name="connsiteY19" fmla="*/ 565585 h 1472251"/>
                  <a:gd name="connsiteX20" fmla="*/ 205824 w 2528639"/>
                  <a:gd name="connsiteY20" fmla="*/ 161599 h 1472251"/>
                  <a:gd name="connsiteX0" fmla="*/ 205824 w 2528639"/>
                  <a:gd name="connsiteY0" fmla="*/ 161599 h 1472251"/>
                  <a:gd name="connsiteX1" fmla="*/ 367423 w 2528639"/>
                  <a:gd name="connsiteY1" fmla="*/ 0 h 1472251"/>
                  <a:gd name="connsiteX2" fmla="*/ 1560799 w 2528639"/>
                  <a:gd name="connsiteY2" fmla="*/ 0 h 1472251"/>
                  <a:gd name="connsiteX3" fmla="*/ 1560799 w 2528639"/>
                  <a:gd name="connsiteY3" fmla="*/ 0 h 1472251"/>
                  <a:gd name="connsiteX4" fmla="*/ 2141503 w 2528639"/>
                  <a:gd name="connsiteY4" fmla="*/ 0 h 1472251"/>
                  <a:gd name="connsiteX5" fmla="*/ 2367040 w 2528639"/>
                  <a:gd name="connsiteY5" fmla="*/ 0 h 1472251"/>
                  <a:gd name="connsiteX6" fmla="*/ 2528639 w 2528639"/>
                  <a:gd name="connsiteY6" fmla="*/ 161599 h 1472251"/>
                  <a:gd name="connsiteX7" fmla="*/ 2528639 w 2528639"/>
                  <a:gd name="connsiteY7" fmla="*/ 565585 h 1472251"/>
                  <a:gd name="connsiteX8" fmla="*/ 2528639 w 2528639"/>
                  <a:gd name="connsiteY8" fmla="*/ 565585 h 1472251"/>
                  <a:gd name="connsiteX9" fmla="*/ 2528639 w 2528639"/>
                  <a:gd name="connsiteY9" fmla="*/ 807978 h 1472251"/>
                  <a:gd name="connsiteX10" fmla="*/ 2528639 w 2528639"/>
                  <a:gd name="connsiteY10" fmla="*/ 807975 h 1472251"/>
                  <a:gd name="connsiteX11" fmla="*/ 2367040 w 2528639"/>
                  <a:gd name="connsiteY11" fmla="*/ 969574 h 1472251"/>
                  <a:gd name="connsiteX12" fmla="*/ 1002482 w 2528639"/>
                  <a:gd name="connsiteY12" fmla="*/ 985058 h 1472251"/>
                  <a:gd name="connsiteX13" fmla="*/ 0 w 2528639"/>
                  <a:gd name="connsiteY13" fmla="*/ 1472251 h 1472251"/>
                  <a:gd name="connsiteX14" fmla="*/ 524773 w 2528639"/>
                  <a:gd name="connsiteY14" fmla="*/ 985124 h 1472251"/>
                  <a:gd name="connsiteX15" fmla="*/ 367423 w 2528639"/>
                  <a:gd name="connsiteY15" fmla="*/ 969574 h 1472251"/>
                  <a:gd name="connsiteX16" fmla="*/ 205824 w 2528639"/>
                  <a:gd name="connsiteY16" fmla="*/ 807975 h 1472251"/>
                  <a:gd name="connsiteX17" fmla="*/ 205824 w 2528639"/>
                  <a:gd name="connsiteY17" fmla="*/ 807978 h 1472251"/>
                  <a:gd name="connsiteX18" fmla="*/ 205824 w 2528639"/>
                  <a:gd name="connsiteY18" fmla="*/ 565585 h 1472251"/>
                  <a:gd name="connsiteX19" fmla="*/ 205824 w 2528639"/>
                  <a:gd name="connsiteY19" fmla="*/ 565585 h 1472251"/>
                  <a:gd name="connsiteX20" fmla="*/ 205824 w 2528639"/>
                  <a:gd name="connsiteY20" fmla="*/ 161599 h 1472251"/>
                  <a:gd name="connsiteX0" fmla="*/ 228263 w 2551078"/>
                  <a:gd name="connsiteY0" fmla="*/ 161599 h 1329502"/>
                  <a:gd name="connsiteX1" fmla="*/ 389862 w 2551078"/>
                  <a:gd name="connsiteY1" fmla="*/ 0 h 1329502"/>
                  <a:gd name="connsiteX2" fmla="*/ 1583238 w 2551078"/>
                  <a:gd name="connsiteY2" fmla="*/ 0 h 1329502"/>
                  <a:gd name="connsiteX3" fmla="*/ 1583238 w 2551078"/>
                  <a:gd name="connsiteY3" fmla="*/ 0 h 1329502"/>
                  <a:gd name="connsiteX4" fmla="*/ 2163942 w 2551078"/>
                  <a:gd name="connsiteY4" fmla="*/ 0 h 1329502"/>
                  <a:gd name="connsiteX5" fmla="*/ 2389479 w 2551078"/>
                  <a:gd name="connsiteY5" fmla="*/ 0 h 1329502"/>
                  <a:gd name="connsiteX6" fmla="*/ 2551078 w 2551078"/>
                  <a:gd name="connsiteY6" fmla="*/ 161599 h 1329502"/>
                  <a:gd name="connsiteX7" fmla="*/ 2551078 w 2551078"/>
                  <a:gd name="connsiteY7" fmla="*/ 565585 h 1329502"/>
                  <a:gd name="connsiteX8" fmla="*/ 2551078 w 2551078"/>
                  <a:gd name="connsiteY8" fmla="*/ 565585 h 1329502"/>
                  <a:gd name="connsiteX9" fmla="*/ 2551078 w 2551078"/>
                  <a:gd name="connsiteY9" fmla="*/ 807978 h 1329502"/>
                  <a:gd name="connsiteX10" fmla="*/ 2551078 w 2551078"/>
                  <a:gd name="connsiteY10" fmla="*/ 807975 h 1329502"/>
                  <a:gd name="connsiteX11" fmla="*/ 2389479 w 2551078"/>
                  <a:gd name="connsiteY11" fmla="*/ 969574 h 1329502"/>
                  <a:gd name="connsiteX12" fmla="*/ 1024921 w 2551078"/>
                  <a:gd name="connsiteY12" fmla="*/ 985058 h 1329502"/>
                  <a:gd name="connsiteX13" fmla="*/ 0 w 2551078"/>
                  <a:gd name="connsiteY13" fmla="*/ 1329502 h 1329502"/>
                  <a:gd name="connsiteX14" fmla="*/ 547212 w 2551078"/>
                  <a:gd name="connsiteY14" fmla="*/ 985124 h 1329502"/>
                  <a:gd name="connsiteX15" fmla="*/ 389862 w 2551078"/>
                  <a:gd name="connsiteY15" fmla="*/ 969574 h 1329502"/>
                  <a:gd name="connsiteX16" fmla="*/ 228263 w 2551078"/>
                  <a:gd name="connsiteY16" fmla="*/ 807975 h 1329502"/>
                  <a:gd name="connsiteX17" fmla="*/ 228263 w 2551078"/>
                  <a:gd name="connsiteY17" fmla="*/ 807978 h 1329502"/>
                  <a:gd name="connsiteX18" fmla="*/ 228263 w 2551078"/>
                  <a:gd name="connsiteY18" fmla="*/ 565585 h 1329502"/>
                  <a:gd name="connsiteX19" fmla="*/ 228263 w 2551078"/>
                  <a:gd name="connsiteY19" fmla="*/ 565585 h 1329502"/>
                  <a:gd name="connsiteX20" fmla="*/ 228263 w 2551078"/>
                  <a:gd name="connsiteY20" fmla="*/ 161599 h 1329502"/>
                  <a:gd name="connsiteX0" fmla="*/ 0 w 2322815"/>
                  <a:gd name="connsiteY0" fmla="*/ 161599 h 985124"/>
                  <a:gd name="connsiteX1" fmla="*/ 161599 w 2322815"/>
                  <a:gd name="connsiteY1" fmla="*/ 0 h 985124"/>
                  <a:gd name="connsiteX2" fmla="*/ 1354975 w 2322815"/>
                  <a:gd name="connsiteY2" fmla="*/ 0 h 985124"/>
                  <a:gd name="connsiteX3" fmla="*/ 1354975 w 2322815"/>
                  <a:gd name="connsiteY3" fmla="*/ 0 h 985124"/>
                  <a:gd name="connsiteX4" fmla="*/ 1935679 w 2322815"/>
                  <a:gd name="connsiteY4" fmla="*/ 0 h 985124"/>
                  <a:gd name="connsiteX5" fmla="*/ 2161216 w 2322815"/>
                  <a:gd name="connsiteY5" fmla="*/ 0 h 985124"/>
                  <a:gd name="connsiteX6" fmla="*/ 2322815 w 2322815"/>
                  <a:gd name="connsiteY6" fmla="*/ 161599 h 985124"/>
                  <a:gd name="connsiteX7" fmla="*/ 2322815 w 2322815"/>
                  <a:gd name="connsiteY7" fmla="*/ 565585 h 985124"/>
                  <a:gd name="connsiteX8" fmla="*/ 2322815 w 2322815"/>
                  <a:gd name="connsiteY8" fmla="*/ 565585 h 985124"/>
                  <a:gd name="connsiteX9" fmla="*/ 2322815 w 2322815"/>
                  <a:gd name="connsiteY9" fmla="*/ 807978 h 985124"/>
                  <a:gd name="connsiteX10" fmla="*/ 2322815 w 2322815"/>
                  <a:gd name="connsiteY10" fmla="*/ 807975 h 985124"/>
                  <a:gd name="connsiteX11" fmla="*/ 2161216 w 2322815"/>
                  <a:gd name="connsiteY11" fmla="*/ 969574 h 985124"/>
                  <a:gd name="connsiteX12" fmla="*/ 796658 w 2322815"/>
                  <a:gd name="connsiteY12" fmla="*/ 985058 h 985124"/>
                  <a:gd name="connsiteX13" fmla="*/ 318949 w 2322815"/>
                  <a:gd name="connsiteY13" fmla="*/ 985124 h 985124"/>
                  <a:gd name="connsiteX14" fmla="*/ 161599 w 2322815"/>
                  <a:gd name="connsiteY14" fmla="*/ 969574 h 985124"/>
                  <a:gd name="connsiteX15" fmla="*/ 0 w 2322815"/>
                  <a:gd name="connsiteY15" fmla="*/ 807975 h 985124"/>
                  <a:gd name="connsiteX16" fmla="*/ 0 w 2322815"/>
                  <a:gd name="connsiteY16" fmla="*/ 807978 h 985124"/>
                  <a:gd name="connsiteX17" fmla="*/ 0 w 2322815"/>
                  <a:gd name="connsiteY17" fmla="*/ 565585 h 985124"/>
                  <a:gd name="connsiteX18" fmla="*/ 0 w 2322815"/>
                  <a:gd name="connsiteY18" fmla="*/ 565585 h 985124"/>
                  <a:gd name="connsiteX19" fmla="*/ 0 w 2322815"/>
                  <a:gd name="connsiteY19" fmla="*/ 161599 h 985124"/>
                  <a:gd name="connsiteX0" fmla="*/ 4046 w 2326861"/>
                  <a:gd name="connsiteY0" fmla="*/ 161599 h 985124"/>
                  <a:gd name="connsiteX1" fmla="*/ 165645 w 2326861"/>
                  <a:gd name="connsiteY1" fmla="*/ 0 h 985124"/>
                  <a:gd name="connsiteX2" fmla="*/ 1359021 w 2326861"/>
                  <a:gd name="connsiteY2" fmla="*/ 0 h 985124"/>
                  <a:gd name="connsiteX3" fmla="*/ 1359021 w 2326861"/>
                  <a:gd name="connsiteY3" fmla="*/ 0 h 985124"/>
                  <a:gd name="connsiteX4" fmla="*/ 1939725 w 2326861"/>
                  <a:gd name="connsiteY4" fmla="*/ 0 h 985124"/>
                  <a:gd name="connsiteX5" fmla="*/ 2165262 w 2326861"/>
                  <a:gd name="connsiteY5" fmla="*/ 0 h 985124"/>
                  <a:gd name="connsiteX6" fmla="*/ 2326861 w 2326861"/>
                  <a:gd name="connsiteY6" fmla="*/ 161599 h 985124"/>
                  <a:gd name="connsiteX7" fmla="*/ 2326861 w 2326861"/>
                  <a:gd name="connsiteY7" fmla="*/ 565585 h 985124"/>
                  <a:gd name="connsiteX8" fmla="*/ 2326861 w 2326861"/>
                  <a:gd name="connsiteY8" fmla="*/ 565585 h 985124"/>
                  <a:gd name="connsiteX9" fmla="*/ 2326861 w 2326861"/>
                  <a:gd name="connsiteY9" fmla="*/ 807978 h 985124"/>
                  <a:gd name="connsiteX10" fmla="*/ 2326861 w 2326861"/>
                  <a:gd name="connsiteY10" fmla="*/ 807975 h 985124"/>
                  <a:gd name="connsiteX11" fmla="*/ 2165262 w 2326861"/>
                  <a:gd name="connsiteY11" fmla="*/ 969574 h 985124"/>
                  <a:gd name="connsiteX12" fmla="*/ 800704 w 2326861"/>
                  <a:gd name="connsiteY12" fmla="*/ 985058 h 985124"/>
                  <a:gd name="connsiteX13" fmla="*/ 322995 w 2326861"/>
                  <a:gd name="connsiteY13" fmla="*/ 985124 h 985124"/>
                  <a:gd name="connsiteX14" fmla="*/ 165645 w 2326861"/>
                  <a:gd name="connsiteY14" fmla="*/ 969574 h 985124"/>
                  <a:gd name="connsiteX15" fmla="*/ 4046 w 2326861"/>
                  <a:gd name="connsiteY15" fmla="*/ 807975 h 985124"/>
                  <a:gd name="connsiteX16" fmla="*/ 4046 w 2326861"/>
                  <a:gd name="connsiteY16" fmla="*/ 807978 h 985124"/>
                  <a:gd name="connsiteX17" fmla="*/ 0 w 2326861"/>
                  <a:gd name="connsiteY17" fmla="*/ 669446 h 985124"/>
                  <a:gd name="connsiteX18" fmla="*/ 4046 w 2326861"/>
                  <a:gd name="connsiteY18" fmla="*/ 565585 h 985124"/>
                  <a:gd name="connsiteX19" fmla="*/ 4046 w 2326861"/>
                  <a:gd name="connsiteY19" fmla="*/ 565585 h 985124"/>
                  <a:gd name="connsiteX20" fmla="*/ 4046 w 2326861"/>
                  <a:gd name="connsiteY20" fmla="*/ 161599 h 985124"/>
                  <a:gd name="connsiteX0" fmla="*/ 417389 w 2740204"/>
                  <a:gd name="connsiteY0" fmla="*/ 161599 h 985124"/>
                  <a:gd name="connsiteX1" fmla="*/ 578988 w 2740204"/>
                  <a:gd name="connsiteY1" fmla="*/ 0 h 985124"/>
                  <a:gd name="connsiteX2" fmla="*/ 1772364 w 2740204"/>
                  <a:gd name="connsiteY2" fmla="*/ 0 h 985124"/>
                  <a:gd name="connsiteX3" fmla="*/ 1772364 w 2740204"/>
                  <a:gd name="connsiteY3" fmla="*/ 0 h 985124"/>
                  <a:gd name="connsiteX4" fmla="*/ 2353068 w 2740204"/>
                  <a:gd name="connsiteY4" fmla="*/ 0 h 985124"/>
                  <a:gd name="connsiteX5" fmla="*/ 2578605 w 2740204"/>
                  <a:gd name="connsiteY5" fmla="*/ 0 h 985124"/>
                  <a:gd name="connsiteX6" fmla="*/ 2740204 w 2740204"/>
                  <a:gd name="connsiteY6" fmla="*/ 161599 h 985124"/>
                  <a:gd name="connsiteX7" fmla="*/ 2740204 w 2740204"/>
                  <a:gd name="connsiteY7" fmla="*/ 565585 h 985124"/>
                  <a:gd name="connsiteX8" fmla="*/ 2740204 w 2740204"/>
                  <a:gd name="connsiteY8" fmla="*/ 565585 h 985124"/>
                  <a:gd name="connsiteX9" fmla="*/ 2740204 w 2740204"/>
                  <a:gd name="connsiteY9" fmla="*/ 807978 h 985124"/>
                  <a:gd name="connsiteX10" fmla="*/ 2740204 w 2740204"/>
                  <a:gd name="connsiteY10" fmla="*/ 807975 h 985124"/>
                  <a:gd name="connsiteX11" fmla="*/ 2578605 w 2740204"/>
                  <a:gd name="connsiteY11" fmla="*/ 969574 h 985124"/>
                  <a:gd name="connsiteX12" fmla="*/ 1214047 w 2740204"/>
                  <a:gd name="connsiteY12" fmla="*/ 985058 h 985124"/>
                  <a:gd name="connsiteX13" fmla="*/ 736338 w 2740204"/>
                  <a:gd name="connsiteY13" fmla="*/ 985124 h 985124"/>
                  <a:gd name="connsiteX14" fmla="*/ 578988 w 2740204"/>
                  <a:gd name="connsiteY14" fmla="*/ 969574 h 985124"/>
                  <a:gd name="connsiteX15" fmla="*/ 417389 w 2740204"/>
                  <a:gd name="connsiteY15" fmla="*/ 807975 h 985124"/>
                  <a:gd name="connsiteX16" fmla="*/ 417389 w 2740204"/>
                  <a:gd name="connsiteY16" fmla="*/ 807978 h 985124"/>
                  <a:gd name="connsiteX17" fmla="*/ 0 w 2740204"/>
                  <a:gd name="connsiteY17" fmla="*/ 872427 h 985124"/>
                  <a:gd name="connsiteX18" fmla="*/ 417389 w 2740204"/>
                  <a:gd name="connsiteY18" fmla="*/ 565585 h 985124"/>
                  <a:gd name="connsiteX19" fmla="*/ 417389 w 2740204"/>
                  <a:gd name="connsiteY19" fmla="*/ 565585 h 985124"/>
                  <a:gd name="connsiteX20" fmla="*/ 417389 w 2740204"/>
                  <a:gd name="connsiteY20" fmla="*/ 161599 h 985124"/>
                  <a:gd name="connsiteX0" fmla="*/ 453577 w 2776392"/>
                  <a:gd name="connsiteY0" fmla="*/ 161599 h 985124"/>
                  <a:gd name="connsiteX1" fmla="*/ 615176 w 2776392"/>
                  <a:gd name="connsiteY1" fmla="*/ 0 h 985124"/>
                  <a:gd name="connsiteX2" fmla="*/ 1808552 w 2776392"/>
                  <a:gd name="connsiteY2" fmla="*/ 0 h 985124"/>
                  <a:gd name="connsiteX3" fmla="*/ 1808552 w 2776392"/>
                  <a:gd name="connsiteY3" fmla="*/ 0 h 985124"/>
                  <a:gd name="connsiteX4" fmla="*/ 2389256 w 2776392"/>
                  <a:gd name="connsiteY4" fmla="*/ 0 h 985124"/>
                  <a:gd name="connsiteX5" fmla="*/ 2614793 w 2776392"/>
                  <a:gd name="connsiteY5" fmla="*/ 0 h 985124"/>
                  <a:gd name="connsiteX6" fmla="*/ 2776392 w 2776392"/>
                  <a:gd name="connsiteY6" fmla="*/ 161599 h 985124"/>
                  <a:gd name="connsiteX7" fmla="*/ 2776392 w 2776392"/>
                  <a:gd name="connsiteY7" fmla="*/ 565585 h 985124"/>
                  <a:gd name="connsiteX8" fmla="*/ 2776392 w 2776392"/>
                  <a:gd name="connsiteY8" fmla="*/ 565585 h 985124"/>
                  <a:gd name="connsiteX9" fmla="*/ 2776392 w 2776392"/>
                  <a:gd name="connsiteY9" fmla="*/ 807978 h 985124"/>
                  <a:gd name="connsiteX10" fmla="*/ 2776392 w 2776392"/>
                  <a:gd name="connsiteY10" fmla="*/ 807975 h 985124"/>
                  <a:gd name="connsiteX11" fmla="*/ 2614793 w 2776392"/>
                  <a:gd name="connsiteY11" fmla="*/ 969574 h 985124"/>
                  <a:gd name="connsiteX12" fmla="*/ 1250235 w 2776392"/>
                  <a:gd name="connsiteY12" fmla="*/ 985058 h 985124"/>
                  <a:gd name="connsiteX13" fmla="*/ 772526 w 2776392"/>
                  <a:gd name="connsiteY13" fmla="*/ 985124 h 985124"/>
                  <a:gd name="connsiteX14" fmla="*/ 615176 w 2776392"/>
                  <a:gd name="connsiteY14" fmla="*/ 969574 h 985124"/>
                  <a:gd name="connsiteX15" fmla="*/ 453577 w 2776392"/>
                  <a:gd name="connsiteY15" fmla="*/ 807975 h 985124"/>
                  <a:gd name="connsiteX16" fmla="*/ 453577 w 2776392"/>
                  <a:gd name="connsiteY16" fmla="*/ 807978 h 985124"/>
                  <a:gd name="connsiteX17" fmla="*/ 0 w 2776392"/>
                  <a:gd name="connsiteY17" fmla="*/ 497399 h 985124"/>
                  <a:gd name="connsiteX18" fmla="*/ 453577 w 2776392"/>
                  <a:gd name="connsiteY18" fmla="*/ 565585 h 985124"/>
                  <a:gd name="connsiteX19" fmla="*/ 453577 w 2776392"/>
                  <a:gd name="connsiteY19" fmla="*/ 565585 h 985124"/>
                  <a:gd name="connsiteX20" fmla="*/ 453577 w 2776392"/>
                  <a:gd name="connsiteY20" fmla="*/ 161599 h 985124"/>
                  <a:gd name="connsiteX0" fmla="*/ 453577 w 2776392"/>
                  <a:gd name="connsiteY0" fmla="*/ 161599 h 985124"/>
                  <a:gd name="connsiteX1" fmla="*/ 615176 w 2776392"/>
                  <a:gd name="connsiteY1" fmla="*/ 0 h 985124"/>
                  <a:gd name="connsiteX2" fmla="*/ 1808552 w 2776392"/>
                  <a:gd name="connsiteY2" fmla="*/ 0 h 985124"/>
                  <a:gd name="connsiteX3" fmla="*/ 1808552 w 2776392"/>
                  <a:gd name="connsiteY3" fmla="*/ 0 h 985124"/>
                  <a:gd name="connsiteX4" fmla="*/ 2389256 w 2776392"/>
                  <a:gd name="connsiteY4" fmla="*/ 0 h 985124"/>
                  <a:gd name="connsiteX5" fmla="*/ 2614793 w 2776392"/>
                  <a:gd name="connsiteY5" fmla="*/ 0 h 985124"/>
                  <a:gd name="connsiteX6" fmla="*/ 2776392 w 2776392"/>
                  <a:gd name="connsiteY6" fmla="*/ 161599 h 985124"/>
                  <a:gd name="connsiteX7" fmla="*/ 2776392 w 2776392"/>
                  <a:gd name="connsiteY7" fmla="*/ 565585 h 985124"/>
                  <a:gd name="connsiteX8" fmla="*/ 2776392 w 2776392"/>
                  <a:gd name="connsiteY8" fmla="*/ 565585 h 985124"/>
                  <a:gd name="connsiteX9" fmla="*/ 2776392 w 2776392"/>
                  <a:gd name="connsiteY9" fmla="*/ 807978 h 985124"/>
                  <a:gd name="connsiteX10" fmla="*/ 2776392 w 2776392"/>
                  <a:gd name="connsiteY10" fmla="*/ 807975 h 985124"/>
                  <a:gd name="connsiteX11" fmla="*/ 2614793 w 2776392"/>
                  <a:gd name="connsiteY11" fmla="*/ 969574 h 985124"/>
                  <a:gd name="connsiteX12" fmla="*/ 1250235 w 2776392"/>
                  <a:gd name="connsiteY12" fmla="*/ 985058 h 985124"/>
                  <a:gd name="connsiteX13" fmla="*/ 772526 w 2776392"/>
                  <a:gd name="connsiteY13" fmla="*/ 985124 h 985124"/>
                  <a:gd name="connsiteX14" fmla="*/ 615176 w 2776392"/>
                  <a:gd name="connsiteY14" fmla="*/ 969574 h 985124"/>
                  <a:gd name="connsiteX15" fmla="*/ 453577 w 2776392"/>
                  <a:gd name="connsiteY15" fmla="*/ 807975 h 985124"/>
                  <a:gd name="connsiteX16" fmla="*/ 453577 w 2776392"/>
                  <a:gd name="connsiteY16" fmla="*/ 807978 h 985124"/>
                  <a:gd name="connsiteX17" fmla="*/ 0 w 2776392"/>
                  <a:gd name="connsiteY17" fmla="*/ 497399 h 985124"/>
                  <a:gd name="connsiteX18" fmla="*/ 453577 w 2776392"/>
                  <a:gd name="connsiteY18" fmla="*/ 565585 h 985124"/>
                  <a:gd name="connsiteX19" fmla="*/ 453577 w 2776392"/>
                  <a:gd name="connsiteY19" fmla="*/ 447719 h 985124"/>
                  <a:gd name="connsiteX20" fmla="*/ 453577 w 2776392"/>
                  <a:gd name="connsiteY20" fmla="*/ 161599 h 985124"/>
                  <a:gd name="connsiteX0" fmla="*/ 453577 w 2776392"/>
                  <a:gd name="connsiteY0" fmla="*/ 161599 h 985124"/>
                  <a:gd name="connsiteX1" fmla="*/ 615176 w 2776392"/>
                  <a:gd name="connsiteY1" fmla="*/ 0 h 985124"/>
                  <a:gd name="connsiteX2" fmla="*/ 1808552 w 2776392"/>
                  <a:gd name="connsiteY2" fmla="*/ 0 h 985124"/>
                  <a:gd name="connsiteX3" fmla="*/ 1808552 w 2776392"/>
                  <a:gd name="connsiteY3" fmla="*/ 0 h 985124"/>
                  <a:gd name="connsiteX4" fmla="*/ 2389256 w 2776392"/>
                  <a:gd name="connsiteY4" fmla="*/ 0 h 985124"/>
                  <a:gd name="connsiteX5" fmla="*/ 2614793 w 2776392"/>
                  <a:gd name="connsiteY5" fmla="*/ 0 h 985124"/>
                  <a:gd name="connsiteX6" fmla="*/ 2776392 w 2776392"/>
                  <a:gd name="connsiteY6" fmla="*/ 161599 h 985124"/>
                  <a:gd name="connsiteX7" fmla="*/ 2776392 w 2776392"/>
                  <a:gd name="connsiteY7" fmla="*/ 565585 h 985124"/>
                  <a:gd name="connsiteX8" fmla="*/ 2776392 w 2776392"/>
                  <a:gd name="connsiteY8" fmla="*/ 565585 h 985124"/>
                  <a:gd name="connsiteX9" fmla="*/ 2776392 w 2776392"/>
                  <a:gd name="connsiteY9" fmla="*/ 807978 h 985124"/>
                  <a:gd name="connsiteX10" fmla="*/ 2776392 w 2776392"/>
                  <a:gd name="connsiteY10" fmla="*/ 807975 h 985124"/>
                  <a:gd name="connsiteX11" fmla="*/ 2614793 w 2776392"/>
                  <a:gd name="connsiteY11" fmla="*/ 969574 h 985124"/>
                  <a:gd name="connsiteX12" fmla="*/ 1250235 w 2776392"/>
                  <a:gd name="connsiteY12" fmla="*/ 985058 h 985124"/>
                  <a:gd name="connsiteX13" fmla="*/ 772526 w 2776392"/>
                  <a:gd name="connsiteY13" fmla="*/ 985124 h 985124"/>
                  <a:gd name="connsiteX14" fmla="*/ 615176 w 2776392"/>
                  <a:gd name="connsiteY14" fmla="*/ 969574 h 985124"/>
                  <a:gd name="connsiteX15" fmla="*/ 453577 w 2776392"/>
                  <a:gd name="connsiteY15" fmla="*/ 807975 h 985124"/>
                  <a:gd name="connsiteX16" fmla="*/ 453577 w 2776392"/>
                  <a:gd name="connsiteY16" fmla="*/ 807978 h 985124"/>
                  <a:gd name="connsiteX17" fmla="*/ 0 w 2776392"/>
                  <a:gd name="connsiteY17" fmla="*/ 497399 h 985124"/>
                  <a:gd name="connsiteX18" fmla="*/ 456867 w 2776392"/>
                  <a:gd name="connsiteY18" fmla="*/ 429861 h 985124"/>
                  <a:gd name="connsiteX19" fmla="*/ 453577 w 2776392"/>
                  <a:gd name="connsiteY19" fmla="*/ 447719 h 985124"/>
                  <a:gd name="connsiteX20" fmla="*/ 453577 w 2776392"/>
                  <a:gd name="connsiteY20" fmla="*/ 161599 h 985124"/>
                  <a:gd name="connsiteX0" fmla="*/ 453577 w 2776392"/>
                  <a:gd name="connsiteY0" fmla="*/ 161599 h 985124"/>
                  <a:gd name="connsiteX1" fmla="*/ 615176 w 2776392"/>
                  <a:gd name="connsiteY1" fmla="*/ 0 h 985124"/>
                  <a:gd name="connsiteX2" fmla="*/ 1808552 w 2776392"/>
                  <a:gd name="connsiteY2" fmla="*/ 0 h 985124"/>
                  <a:gd name="connsiteX3" fmla="*/ 1808552 w 2776392"/>
                  <a:gd name="connsiteY3" fmla="*/ 0 h 985124"/>
                  <a:gd name="connsiteX4" fmla="*/ 2389256 w 2776392"/>
                  <a:gd name="connsiteY4" fmla="*/ 0 h 985124"/>
                  <a:gd name="connsiteX5" fmla="*/ 2614793 w 2776392"/>
                  <a:gd name="connsiteY5" fmla="*/ 0 h 985124"/>
                  <a:gd name="connsiteX6" fmla="*/ 2776392 w 2776392"/>
                  <a:gd name="connsiteY6" fmla="*/ 161599 h 985124"/>
                  <a:gd name="connsiteX7" fmla="*/ 2776392 w 2776392"/>
                  <a:gd name="connsiteY7" fmla="*/ 565585 h 985124"/>
                  <a:gd name="connsiteX8" fmla="*/ 2776392 w 2776392"/>
                  <a:gd name="connsiteY8" fmla="*/ 565585 h 985124"/>
                  <a:gd name="connsiteX9" fmla="*/ 2776392 w 2776392"/>
                  <a:gd name="connsiteY9" fmla="*/ 807978 h 985124"/>
                  <a:gd name="connsiteX10" fmla="*/ 2776392 w 2776392"/>
                  <a:gd name="connsiteY10" fmla="*/ 807975 h 985124"/>
                  <a:gd name="connsiteX11" fmla="*/ 2614793 w 2776392"/>
                  <a:gd name="connsiteY11" fmla="*/ 969574 h 985124"/>
                  <a:gd name="connsiteX12" fmla="*/ 1250235 w 2776392"/>
                  <a:gd name="connsiteY12" fmla="*/ 985058 h 985124"/>
                  <a:gd name="connsiteX13" fmla="*/ 772526 w 2776392"/>
                  <a:gd name="connsiteY13" fmla="*/ 985124 h 985124"/>
                  <a:gd name="connsiteX14" fmla="*/ 615176 w 2776392"/>
                  <a:gd name="connsiteY14" fmla="*/ 969574 h 985124"/>
                  <a:gd name="connsiteX15" fmla="*/ 453577 w 2776392"/>
                  <a:gd name="connsiteY15" fmla="*/ 807975 h 985124"/>
                  <a:gd name="connsiteX16" fmla="*/ 453577 w 2776392"/>
                  <a:gd name="connsiteY16" fmla="*/ 715114 h 985124"/>
                  <a:gd name="connsiteX17" fmla="*/ 0 w 2776392"/>
                  <a:gd name="connsiteY17" fmla="*/ 497399 h 985124"/>
                  <a:gd name="connsiteX18" fmla="*/ 456867 w 2776392"/>
                  <a:gd name="connsiteY18" fmla="*/ 429861 h 985124"/>
                  <a:gd name="connsiteX19" fmla="*/ 453577 w 2776392"/>
                  <a:gd name="connsiteY19" fmla="*/ 447719 h 985124"/>
                  <a:gd name="connsiteX20" fmla="*/ 453577 w 2776392"/>
                  <a:gd name="connsiteY20" fmla="*/ 161599 h 985124"/>
                  <a:gd name="connsiteX0" fmla="*/ 601916 w 2924731"/>
                  <a:gd name="connsiteY0" fmla="*/ 161599 h 985124"/>
                  <a:gd name="connsiteX1" fmla="*/ 763515 w 2924731"/>
                  <a:gd name="connsiteY1" fmla="*/ 0 h 985124"/>
                  <a:gd name="connsiteX2" fmla="*/ 1956891 w 2924731"/>
                  <a:gd name="connsiteY2" fmla="*/ 0 h 985124"/>
                  <a:gd name="connsiteX3" fmla="*/ 1956891 w 2924731"/>
                  <a:gd name="connsiteY3" fmla="*/ 0 h 985124"/>
                  <a:gd name="connsiteX4" fmla="*/ 2537595 w 2924731"/>
                  <a:gd name="connsiteY4" fmla="*/ 0 h 985124"/>
                  <a:gd name="connsiteX5" fmla="*/ 2763132 w 2924731"/>
                  <a:gd name="connsiteY5" fmla="*/ 0 h 985124"/>
                  <a:gd name="connsiteX6" fmla="*/ 2924731 w 2924731"/>
                  <a:gd name="connsiteY6" fmla="*/ 161599 h 985124"/>
                  <a:gd name="connsiteX7" fmla="*/ 2924731 w 2924731"/>
                  <a:gd name="connsiteY7" fmla="*/ 565585 h 985124"/>
                  <a:gd name="connsiteX8" fmla="*/ 2924731 w 2924731"/>
                  <a:gd name="connsiteY8" fmla="*/ 565585 h 985124"/>
                  <a:gd name="connsiteX9" fmla="*/ 2924731 w 2924731"/>
                  <a:gd name="connsiteY9" fmla="*/ 807978 h 985124"/>
                  <a:gd name="connsiteX10" fmla="*/ 2924731 w 2924731"/>
                  <a:gd name="connsiteY10" fmla="*/ 807975 h 985124"/>
                  <a:gd name="connsiteX11" fmla="*/ 2763132 w 2924731"/>
                  <a:gd name="connsiteY11" fmla="*/ 969574 h 985124"/>
                  <a:gd name="connsiteX12" fmla="*/ 1398574 w 2924731"/>
                  <a:gd name="connsiteY12" fmla="*/ 985058 h 985124"/>
                  <a:gd name="connsiteX13" fmla="*/ 920865 w 2924731"/>
                  <a:gd name="connsiteY13" fmla="*/ 985124 h 985124"/>
                  <a:gd name="connsiteX14" fmla="*/ 763515 w 2924731"/>
                  <a:gd name="connsiteY14" fmla="*/ 969574 h 985124"/>
                  <a:gd name="connsiteX15" fmla="*/ 601916 w 2924731"/>
                  <a:gd name="connsiteY15" fmla="*/ 807975 h 985124"/>
                  <a:gd name="connsiteX16" fmla="*/ 601916 w 2924731"/>
                  <a:gd name="connsiteY16" fmla="*/ 715114 h 985124"/>
                  <a:gd name="connsiteX17" fmla="*/ 0 w 2924731"/>
                  <a:gd name="connsiteY17" fmla="*/ 297384 h 985124"/>
                  <a:gd name="connsiteX18" fmla="*/ 605206 w 2924731"/>
                  <a:gd name="connsiteY18" fmla="*/ 429861 h 985124"/>
                  <a:gd name="connsiteX19" fmla="*/ 601916 w 2924731"/>
                  <a:gd name="connsiteY19" fmla="*/ 447719 h 985124"/>
                  <a:gd name="connsiteX20" fmla="*/ 601916 w 2924731"/>
                  <a:gd name="connsiteY20" fmla="*/ 161599 h 985124"/>
                  <a:gd name="connsiteX0" fmla="*/ 601916 w 2924731"/>
                  <a:gd name="connsiteY0" fmla="*/ 161599 h 985124"/>
                  <a:gd name="connsiteX1" fmla="*/ 763515 w 2924731"/>
                  <a:gd name="connsiteY1" fmla="*/ 0 h 985124"/>
                  <a:gd name="connsiteX2" fmla="*/ 1956891 w 2924731"/>
                  <a:gd name="connsiteY2" fmla="*/ 0 h 985124"/>
                  <a:gd name="connsiteX3" fmla="*/ 1956891 w 2924731"/>
                  <a:gd name="connsiteY3" fmla="*/ 0 h 985124"/>
                  <a:gd name="connsiteX4" fmla="*/ 2537595 w 2924731"/>
                  <a:gd name="connsiteY4" fmla="*/ 0 h 985124"/>
                  <a:gd name="connsiteX5" fmla="*/ 2763132 w 2924731"/>
                  <a:gd name="connsiteY5" fmla="*/ 0 h 985124"/>
                  <a:gd name="connsiteX6" fmla="*/ 2924731 w 2924731"/>
                  <a:gd name="connsiteY6" fmla="*/ 161599 h 985124"/>
                  <a:gd name="connsiteX7" fmla="*/ 2924731 w 2924731"/>
                  <a:gd name="connsiteY7" fmla="*/ 565585 h 985124"/>
                  <a:gd name="connsiteX8" fmla="*/ 2924731 w 2924731"/>
                  <a:gd name="connsiteY8" fmla="*/ 565585 h 985124"/>
                  <a:gd name="connsiteX9" fmla="*/ 2924731 w 2924731"/>
                  <a:gd name="connsiteY9" fmla="*/ 807978 h 985124"/>
                  <a:gd name="connsiteX10" fmla="*/ 2924731 w 2924731"/>
                  <a:gd name="connsiteY10" fmla="*/ 807975 h 985124"/>
                  <a:gd name="connsiteX11" fmla="*/ 2763132 w 2924731"/>
                  <a:gd name="connsiteY11" fmla="*/ 969574 h 985124"/>
                  <a:gd name="connsiteX12" fmla="*/ 1398574 w 2924731"/>
                  <a:gd name="connsiteY12" fmla="*/ 985058 h 985124"/>
                  <a:gd name="connsiteX13" fmla="*/ 920865 w 2924731"/>
                  <a:gd name="connsiteY13" fmla="*/ 985124 h 985124"/>
                  <a:gd name="connsiteX14" fmla="*/ 763515 w 2924731"/>
                  <a:gd name="connsiteY14" fmla="*/ 969574 h 985124"/>
                  <a:gd name="connsiteX15" fmla="*/ 601916 w 2924731"/>
                  <a:gd name="connsiteY15" fmla="*/ 807975 h 985124"/>
                  <a:gd name="connsiteX16" fmla="*/ 601916 w 2924731"/>
                  <a:gd name="connsiteY16" fmla="*/ 715114 h 985124"/>
                  <a:gd name="connsiteX17" fmla="*/ 0 w 2924731"/>
                  <a:gd name="connsiteY17" fmla="*/ 297384 h 985124"/>
                  <a:gd name="connsiteX18" fmla="*/ 605206 w 2924731"/>
                  <a:gd name="connsiteY18" fmla="*/ 429861 h 985124"/>
                  <a:gd name="connsiteX19" fmla="*/ 601916 w 2924731"/>
                  <a:gd name="connsiteY19" fmla="*/ 161599 h 985124"/>
                  <a:gd name="connsiteX0" fmla="*/ 360667 w 2683482"/>
                  <a:gd name="connsiteY0" fmla="*/ 161599 h 985124"/>
                  <a:gd name="connsiteX1" fmla="*/ 522266 w 2683482"/>
                  <a:gd name="connsiteY1" fmla="*/ 0 h 985124"/>
                  <a:gd name="connsiteX2" fmla="*/ 1715642 w 2683482"/>
                  <a:gd name="connsiteY2" fmla="*/ 0 h 985124"/>
                  <a:gd name="connsiteX3" fmla="*/ 1715642 w 2683482"/>
                  <a:gd name="connsiteY3" fmla="*/ 0 h 985124"/>
                  <a:gd name="connsiteX4" fmla="*/ 2296346 w 2683482"/>
                  <a:gd name="connsiteY4" fmla="*/ 0 h 985124"/>
                  <a:gd name="connsiteX5" fmla="*/ 2521883 w 2683482"/>
                  <a:gd name="connsiteY5" fmla="*/ 0 h 985124"/>
                  <a:gd name="connsiteX6" fmla="*/ 2683482 w 2683482"/>
                  <a:gd name="connsiteY6" fmla="*/ 161599 h 985124"/>
                  <a:gd name="connsiteX7" fmla="*/ 2683482 w 2683482"/>
                  <a:gd name="connsiteY7" fmla="*/ 565585 h 985124"/>
                  <a:gd name="connsiteX8" fmla="*/ 2683482 w 2683482"/>
                  <a:gd name="connsiteY8" fmla="*/ 565585 h 985124"/>
                  <a:gd name="connsiteX9" fmla="*/ 2683482 w 2683482"/>
                  <a:gd name="connsiteY9" fmla="*/ 807978 h 985124"/>
                  <a:gd name="connsiteX10" fmla="*/ 2683482 w 2683482"/>
                  <a:gd name="connsiteY10" fmla="*/ 807975 h 985124"/>
                  <a:gd name="connsiteX11" fmla="*/ 2521883 w 2683482"/>
                  <a:gd name="connsiteY11" fmla="*/ 969574 h 985124"/>
                  <a:gd name="connsiteX12" fmla="*/ 1157325 w 2683482"/>
                  <a:gd name="connsiteY12" fmla="*/ 985058 h 985124"/>
                  <a:gd name="connsiteX13" fmla="*/ 679616 w 2683482"/>
                  <a:gd name="connsiteY13" fmla="*/ 985124 h 985124"/>
                  <a:gd name="connsiteX14" fmla="*/ 522266 w 2683482"/>
                  <a:gd name="connsiteY14" fmla="*/ 969574 h 985124"/>
                  <a:gd name="connsiteX15" fmla="*/ 360667 w 2683482"/>
                  <a:gd name="connsiteY15" fmla="*/ 807975 h 985124"/>
                  <a:gd name="connsiteX16" fmla="*/ 360667 w 2683482"/>
                  <a:gd name="connsiteY16" fmla="*/ 715114 h 985124"/>
                  <a:gd name="connsiteX17" fmla="*/ 0 w 2683482"/>
                  <a:gd name="connsiteY17" fmla="*/ 821233 h 985124"/>
                  <a:gd name="connsiteX18" fmla="*/ 363957 w 2683482"/>
                  <a:gd name="connsiteY18" fmla="*/ 429861 h 985124"/>
                  <a:gd name="connsiteX19" fmla="*/ 360667 w 2683482"/>
                  <a:gd name="connsiteY19" fmla="*/ 161599 h 985124"/>
                  <a:gd name="connsiteX0" fmla="*/ 360667 w 2683482"/>
                  <a:gd name="connsiteY0" fmla="*/ 161599 h 985124"/>
                  <a:gd name="connsiteX1" fmla="*/ 522266 w 2683482"/>
                  <a:gd name="connsiteY1" fmla="*/ 0 h 985124"/>
                  <a:gd name="connsiteX2" fmla="*/ 1715642 w 2683482"/>
                  <a:gd name="connsiteY2" fmla="*/ 0 h 985124"/>
                  <a:gd name="connsiteX3" fmla="*/ 1715642 w 2683482"/>
                  <a:gd name="connsiteY3" fmla="*/ 0 h 985124"/>
                  <a:gd name="connsiteX4" fmla="*/ 2296346 w 2683482"/>
                  <a:gd name="connsiteY4" fmla="*/ 0 h 985124"/>
                  <a:gd name="connsiteX5" fmla="*/ 2521883 w 2683482"/>
                  <a:gd name="connsiteY5" fmla="*/ 0 h 985124"/>
                  <a:gd name="connsiteX6" fmla="*/ 2683482 w 2683482"/>
                  <a:gd name="connsiteY6" fmla="*/ 161599 h 985124"/>
                  <a:gd name="connsiteX7" fmla="*/ 2683482 w 2683482"/>
                  <a:gd name="connsiteY7" fmla="*/ 565585 h 985124"/>
                  <a:gd name="connsiteX8" fmla="*/ 2683482 w 2683482"/>
                  <a:gd name="connsiteY8" fmla="*/ 565585 h 985124"/>
                  <a:gd name="connsiteX9" fmla="*/ 2683482 w 2683482"/>
                  <a:gd name="connsiteY9" fmla="*/ 807978 h 985124"/>
                  <a:gd name="connsiteX10" fmla="*/ 2683482 w 2683482"/>
                  <a:gd name="connsiteY10" fmla="*/ 807975 h 985124"/>
                  <a:gd name="connsiteX11" fmla="*/ 2521883 w 2683482"/>
                  <a:gd name="connsiteY11" fmla="*/ 969574 h 985124"/>
                  <a:gd name="connsiteX12" fmla="*/ 1157325 w 2683482"/>
                  <a:gd name="connsiteY12" fmla="*/ 985058 h 985124"/>
                  <a:gd name="connsiteX13" fmla="*/ 679616 w 2683482"/>
                  <a:gd name="connsiteY13" fmla="*/ 985124 h 985124"/>
                  <a:gd name="connsiteX14" fmla="*/ 522266 w 2683482"/>
                  <a:gd name="connsiteY14" fmla="*/ 969574 h 985124"/>
                  <a:gd name="connsiteX15" fmla="*/ 360667 w 2683482"/>
                  <a:gd name="connsiteY15" fmla="*/ 807975 h 985124"/>
                  <a:gd name="connsiteX16" fmla="*/ 360667 w 2683482"/>
                  <a:gd name="connsiteY16" fmla="*/ 715114 h 985124"/>
                  <a:gd name="connsiteX17" fmla="*/ 0 w 2683482"/>
                  <a:gd name="connsiteY17" fmla="*/ 821233 h 985124"/>
                  <a:gd name="connsiteX18" fmla="*/ 363957 w 2683482"/>
                  <a:gd name="connsiteY18" fmla="*/ 301280 h 985124"/>
                  <a:gd name="connsiteX19" fmla="*/ 360667 w 2683482"/>
                  <a:gd name="connsiteY19" fmla="*/ 161599 h 985124"/>
                  <a:gd name="connsiteX0" fmla="*/ 360667 w 2683482"/>
                  <a:gd name="connsiteY0" fmla="*/ 161599 h 985124"/>
                  <a:gd name="connsiteX1" fmla="*/ 522266 w 2683482"/>
                  <a:gd name="connsiteY1" fmla="*/ 0 h 985124"/>
                  <a:gd name="connsiteX2" fmla="*/ 1715642 w 2683482"/>
                  <a:gd name="connsiteY2" fmla="*/ 0 h 985124"/>
                  <a:gd name="connsiteX3" fmla="*/ 1715642 w 2683482"/>
                  <a:gd name="connsiteY3" fmla="*/ 0 h 985124"/>
                  <a:gd name="connsiteX4" fmla="*/ 2296346 w 2683482"/>
                  <a:gd name="connsiteY4" fmla="*/ 0 h 985124"/>
                  <a:gd name="connsiteX5" fmla="*/ 2521883 w 2683482"/>
                  <a:gd name="connsiteY5" fmla="*/ 0 h 985124"/>
                  <a:gd name="connsiteX6" fmla="*/ 2683482 w 2683482"/>
                  <a:gd name="connsiteY6" fmla="*/ 161599 h 985124"/>
                  <a:gd name="connsiteX7" fmla="*/ 2683482 w 2683482"/>
                  <a:gd name="connsiteY7" fmla="*/ 565585 h 985124"/>
                  <a:gd name="connsiteX8" fmla="*/ 2683482 w 2683482"/>
                  <a:gd name="connsiteY8" fmla="*/ 565585 h 985124"/>
                  <a:gd name="connsiteX9" fmla="*/ 2683482 w 2683482"/>
                  <a:gd name="connsiteY9" fmla="*/ 807978 h 985124"/>
                  <a:gd name="connsiteX10" fmla="*/ 2683482 w 2683482"/>
                  <a:gd name="connsiteY10" fmla="*/ 807975 h 985124"/>
                  <a:gd name="connsiteX11" fmla="*/ 2521883 w 2683482"/>
                  <a:gd name="connsiteY11" fmla="*/ 969574 h 985124"/>
                  <a:gd name="connsiteX12" fmla="*/ 1157325 w 2683482"/>
                  <a:gd name="connsiteY12" fmla="*/ 985058 h 985124"/>
                  <a:gd name="connsiteX13" fmla="*/ 679616 w 2683482"/>
                  <a:gd name="connsiteY13" fmla="*/ 985124 h 985124"/>
                  <a:gd name="connsiteX14" fmla="*/ 522266 w 2683482"/>
                  <a:gd name="connsiteY14" fmla="*/ 969574 h 985124"/>
                  <a:gd name="connsiteX15" fmla="*/ 360667 w 2683482"/>
                  <a:gd name="connsiteY15" fmla="*/ 807975 h 985124"/>
                  <a:gd name="connsiteX16" fmla="*/ 360667 w 2683482"/>
                  <a:gd name="connsiteY16" fmla="*/ 715114 h 985124"/>
                  <a:gd name="connsiteX17" fmla="*/ 0 w 2683482"/>
                  <a:gd name="connsiteY17" fmla="*/ 821233 h 985124"/>
                  <a:gd name="connsiteX18" fmla="*/ 363957 w 2683482"/>
                  <a:gd name="connsiteY18" fmla="*/ 301280 h 985124"/>
                  <a:gd name="connsiteX19" fmla="*/ 360667 w 2683482"/>
                  <a:gd name="connsiteY19" fmla="*/ 161599 h 985124"/>
                  <a:gd name="connsiteX0" fmla="*/ 360667 w 2683482"/>
                  <a:gd name="connsiteY0" fmla="*/ 161599 h 985124"/>
                  <a:gd name="connsiteX1" fmla="*/ 522266 w 2683482"/>
                  <a:gd name="connsiteY1" fmla="*/ 0 h 985124"/>
                  <a:gd name="connsiteX2" fmla="*/ 1715642 w 2683482"/>
                  <a:gd name="connsiteY2" fmla="*/ 0 h 985124"/>
                  <a:gd name="connsiteX3" fmla="*/ 1715642 w 2683482"/>
                  <a:gd name="connsiteY3" fmla="*/ 0 h 985124"/>
                  <a:gd name="connsiteX4" fmla="*/ 2296346 w 2683482"/>
                  <a:gd name="connsiteY4" fmla="*/ 0 h 985124"/>
                  <a:gd name="connsiteX5" fmla="*/ 2521883 w 2683482"/>
                  <a:gd name="connsiteY5" fmla="*/ 0 h 985124"/>
                  <a:gd name="connsiteX6" fmla="*/ 2683482 w 2683482"/>
                  <a:gd name="connsiteY6" fmla="*/ 161599 h 985124"/>
                  <a:gd name="connsiteX7" fmla="*/ 2683482 w 2683482"/>
                  <a:gd name="connsiteY7" fmla="*/ 565585 h 985124"/>
                  <a:gd name="connsiteX8" fmla="*/ 2683482 w 2683482"/>
                  <a:gd name="connsiteY8" fmla="*/ 565585 h 985124"/>
                  <a:gd name="connsiteX9" fmla="*/ 2683482 w 2683482"/>
                  <a:gd name="connsiteY9" fmla="*/ 807978 h 985124"/>
                  <a:gd name="connsiteX10" fmla="*/ 2683482 w 2683482"/>
                  <a:gd name="connsiteY10" fmla="*/ 807975 h 985124"/>
                  <a:gd name="connsiteX11" fmla="*/ 2521883 w 2683482"/>
                  <a:gd name="connsiteY11" fmla="*/ 969574 h 985124"/>
                  <a:gd name="connsiteX12" fmla="*/ 1157325 w 2683482"/>
                  <a:gd name="connsiteY12" fmla="*/ 985058 h 985124"/>
                  <a:gd name="connsiteX13" fmla="*/ 679616 w 2683482"/>
                  <a:gd name="connsiteY13" fmla="*/ 985124 h 985124"/>
                  <a:gd name="connsiteX14" fmla="*/ 522266 w 2683482"/>
                  <a:gd name="connsiteY14" fmla="*/ 969574 h 985124"/>
                  <a:gd name="connsiteX15" fmla="*/ 360667 w 2683482"/>
                  <a:gd name="connsiteY15" fmla="*/ 807975 h 985124"/>
                  <a:gd name="connsiteX16" fmla="*/ 360667 w 2683482"/>
                  <a:gd name="connsiteY16" fmla="*/ 715114 h 985124"/>
                  <a:gd name="connsiteX17" fmla="*/ 0 w 2683482"/>
                  <a:gd name="connsiteY17" fmla="*/ 821233 h 985124"/>
                  <a:gd name="connsiteX18" fmla="*/ 363957 w 2683482"/>
                  <a:gd name="connsiteY18" fmla="*/ 301280 h 985124"/>
                  <a:gd name="connsiteX19" fmla="*/ 360667 w 2683482"/>
                  <a:gd name="connsiteY19" fmla="*/ 161599 h 985124"/>
                  <a:gd name="connsiteX0" fmla="*/ 360667 w 2683482"/>
                  <a:gd name="connsiteY0" fmla="*/ 161599 h 985124"/>
                  <a:gd name="connsiteX1" fmla="*/ 522266 w 2683482"/>
                  <a:gd name="connsiteY1" fmla="*/ 0 h 985124"/>
                  <a:gd name="connsiteX2" fmla="*/ 1715642 w 2683482"/>
                  <a:gd name="connsiteY2" fmla="*/ 0 h 985124"/>
                  <a:gd name="connsiteX3" fmla="*/ 1715642 w 2683482"/>
                  <a:gd name="connsiteY3" fmla="*/ 0 h 985124"/>
                  <a:gd name="connsiteX4" fmla="*/ 2296346 w 2683482"/>
                  <a:gd name="connsiteY4" fmla="*/ 0 h 985124"/>
                  <a:gd name="connsiteX5" fmla="*/ 2521883 w 2683482"/>
                  <a:gd name="connsiteY5" fmla="*/ 0 h 985124"/>
                  <a:gd name="connsiteX6" fmla="*/ 2683482 w 2683482"/>
                  <a:gd name="connsiteY6" fmla="*/ 161599 h 985124"/>
                  <a:gd name="connsiteX7" fmla="*/ 2683482 w 2683482"/>
                  <a:gd name="connsiteY7" fmla="*/ 565585 h 985124"/>
                  <a:gd name="connsiteX8" fmla="*/ 2683482 w 2683482"/>
                  <a:gd name="connsiteY8" fmla="*/ 565585 h 985124"/>
                  <a:gd name="connsiteX9" fmla="*/ 2683482 w 2683482"/>
                  <a:gd name="connsiteY9" fmla="*/ 807978 h 985124"/>
                  <a:gd name="connsiteX10" fmla="*/ 2683482 w 2683482"/>
                  <a:gd name="connsiteY10" fmla="*/ 807975 h 985124"/>
                  <a:gd name="connsiteX11" fmla="*/ 2521883 w 2683482"/>
                  <a:gd name="connsiteY11" fmla="*/ 969574 h 985124"/>
                  <a:gd name="connsiteX12" fmla="*/ 1157325 w 2683482"/>
                  <a:gd name="connsiteY12" fmla="*/ 985058 h 985124"/>
                  <a:gd name="connsiteX13" fmla="*/ 679616 w 2683482"/>
                  <a:gd name="connsiteY13" fmla="*/ 985124 h 985124"/>
                  <a:gd name="connsiteX14" fmla="*/ 522266 w 2683482"/>
                  <a:gd name="connsiteY14" fmla="*/ 969574 h 985124"/>
                  <a:gd name="connsiteX15" fmla="*/ 360667 w 2683482"/>
                  <a:gd name="connsiteY15" fmla="*/ 807975 h 985124"/>
                  <a:gd name="connsiteX16" fmla="*/ 360667 w 2683482"/>
                  <a:gd name="connsiteY16" fmla="*/ 715114 h 985124"/>
                  <a:gd name="connsiteX17" fmla="*/ 0 w 2683482"/>
                  <a:gd name="connsiteY17" fmla="*/ 821233 h 985124"/>
                  <a:gd name="connsiteX18" fmla="*/ 350798 w 2683482"/>
                  <a:gd name="connsiteY18" fmla="*/ 458435 h 985124"/>
                  <a:gd name="connsiteX19" fmla="*/ 360667 w 2683482"/>
                  <a:gd name="connsiteY19" fmla="*/ 161599 h 985124"/>
                  <a:gd name="connsiteX0" fmla="*/ 360667 w 2683482"/>
                  <a:gd name="connsiteY0" fmla="*/ 161599 h 985124"/>
                  <a:gd name="connsiteX1" fmla="*/ 522266 w 2683482"/>
                  <a:gd name="connsiteY1" fmla="*/ 0 h 985124"/>
                  <a:gd name="connsiteX2" fmla="*/ 1715642 w 2683482"/>
                  <a:gd name="connsiteY2" fmla="*/ 0 h 985124"/>
                  <a:gd name="connsiteX3" fmla="*/ 1715642 w 2683482"/>
                  <a:gd name="connsiteY3" fmla="*/ 0 h 985124"/>
                  <a:gd name="connsiteX4" fmla="*/ 2296346 w 2683482"/>
                  <a:gd name="connsiteY4" fmla="*/ 0 h 985124"/>
                  <a:gd name="connsiteX5" fmla="*/ 2521883 w 2683482"/>
                  <a:gd name="connsiteY5" fmla="*/ 0 h 985124"/>
                  <a:gd name="connsiteX6" fmla="*/ 2683482 w 2683482"/>
                  <a:gd name="connsiteY6" fmla="*/ 161599 h 985124"/>
                  <a:gd name="connsiteX7" fmla="*/ 2683482 w 2683482"/>
                  <a:gd name="connsiteY7" fmla="*/ 565585 h 985124"/>
                  <a:gd name="connsiteX8" fmla="*/ 2683482 w 2683482"/>
                  <a:gd name="connsiteY8" fmla="*/ 565585 h 985124"/>
                  <a:gd name="connsiteX9" fmla="*/ 2683482 w 2683482"/>
                  <a:gd name="connsiteY9" fmla="*/ 807978 h 985124"/>
                  <a:gd name="connsiteX10" fmla="*/ 2683482 w 2683482"/>
                  <a:gd name="connsiteY10" fmla="*/ 807975 h 985124"/>
                  <a:gd name="connsiteX11" fmla="*/ 2521883 w 2683482"/>
                  <a:gd name="connsiteY11" fmla="*/ 969574 h 985124"/>
                  <a:gd name="connsiteX12" fmla="*/ 1157325 w 2683482"/>
                  <a:gd name="connsiteY12" fmla="*/ 985058 h 985124"/>
                  <a:gd name="connsiteX13" fmla="*/ 679616 w 2683482"/>
                  <a:gd name="connsiteY13" fmla="*/ 985124 h 985124"/>
                  <a:gd name="connsiteX14" fmla="*/ 522266 w 2683482"/>
                  <a:gd name="connsiteY14" fmla="*/ 969574 h 985124"/>
                  <a:gd name="connsiteX15" fmla="*/ 360667 w 2683482"/>
                  <a:gd name="connsiteY15" fmla="*/ 807975 h 985124"/>
                  <a:gd name="connsiteX16" fmla="*/ 360667 w 2683482"/>
                  <a:gd name="connsiteY16" fmla="*/ 715114 h 985124"/>
                  <a:gd name="connsiteX17" fmla="*/ 0 w 2683482"/>
                  <a:gd name="connsiteY17" fmla="*/ 821233 h 985124"/>
                  <a:gd name="connsiteX18" fmla="*/ 350798 w 2683482"/>
                  <a:gd name="connsiteY18" fmla="*/ 458435 h 985124"/>
                  <a:gd name="connsiteX19" fmla="*/ 360667 w 2683482"/>
                  <a:gd name="connsiteY19" fmla="*/ 161599 h 985124"/>
                  <a:gd name="connsiteX0" fmla="*/ 360667 w 2683482"/>
                  <a:gd name="connsiteY0" fmla="*/ 161599 h 985124"/>
                  <a:gd name="connsiteX1" fmla="*/ 522266 w 2683482"/>
                  <a:gd name="connsiteY1" fmla="*/ 0 h 985124"/>
                  <a:gd name="connsiteX2" fmla="*/ 1715642 w 2683482"/>
                  <a:gd name="connsiteY2" fmla="*/ 0 h 985124"/>
                  <a:gd name="connsiteX3" fmla="*/ 1715642 w 2683482"/>
                  <a:gd name="connsiteY3" fmla="*/ 0 h 985124"/>
                  <a:gd name="connsiteX4" fmla="*/ 2296346 w 2683482"/>
                  <a:gd name="connsiteY4" fmla="*/ 0 h 985124"/>
                  <a:gd name="connsiteX5" fmla="*/ 2521883 w 2683482"/>
                  <a:gd name="connsiteY5" fmla="*/ 0 h 985124"/>
                  <a:gd name="connsiteX6" fmla="*/ 2683482 w 2683482"/>
                  <a:gd name="connsiteY6" fmla="*/ 161599 h 985124"/>
                  <a:gd name="connsiteX7" fmla="*/ 2683482 w 2683482"/>
                  <a:gd name="connsiteY7" fmla="*/ 565585 h 985124"/>
                  <a:gd name="connsiteX8" fmla="*/ 2683482 w 2683482"/>
                  <a:gd name="connsiteY8" fmla="*/ 565585 h 985124"/>
                  <a:gd name="connsiteX9" fmla="*/ 2683482 w 2683482"/>
                  <a:gd name="connsiteY9" fmla="*/ 807978 h 985124"/>
                  <a:gd name="connsiteX10" fmla="*/ 2683482 w 2683482"/>
                  <a:gd name="connsiteY10" fmla="*/ 807975 h 985124"/>
                  <a:gd name="connsiteX11" fmla="*/ 2521883 w 2683482"/>
                  <a:gd name="connsiteY11" fmla="*/ 969574 h 985124"/>
                  <a:gd name="connsiteX12" fmla="*/ 1157325 w 2683482"/>
                  <a:gd name="connsiteY12" fmla="*/ 985058 h 985124"/>
                  <a:gd name="connsiteX13" fmla="*/ 679616 w 2683482"/>
                  <a:gd name="connsiteY13" fmla="*/ 985124 h 985124"/>
                  <a:gd name="connsiteX14" fmla="*/ 360667 w 2683482"/>
                  <a:gd name="connsiteY14" fmla="*/ 807975 h 985124"/>
                  <a:gd name="connsiteX15" fmla="*/ 360667 w 2683482"/>
                  <a:gd name="connsiteY15" fmla="*/ 715114 h 985124"/>
                  <a:gd name="connsiteX16" fmla="*/ 0 w 2683482"/>
                  <a:gd name="connsiteY16" fmla="*/ 821233 h 985124"/>
                  <a:gd name="connsiteX17" fmla="*/ 350798 w 2683482"/>
                  <a:gd name="connsiteY17" fmla="*/ 458435 h 985124"/>
                  <a:gd name="connsiteX18" fmla="*/ 360667 w 2683482"/>
                  <a:gd name="connsiteY18" fmla="*/ 161599 h 985124"/>
                  <a:gd name="connsiteX0" fmla="*/ 360667 w 2683482"/>
                  <a:gd name="connsiteY0" fmla="*/ 161599 h 989886"/>
                  <a:gd name="connsiteX1" fmla="*/ 522266 w 2683482"/>
                  <a:gd name="connsiteY1" fmla="*/ 0 h 989886"/>
                  <a:gd name="connsiteX2" fmla="*/ 1715642 w 2683482"/>
                  <a:gd name="connsiteY2" fmla="*/ 0 h 989886"/>
                  <a:gd name="connsiteX3" fmla="*/ 1715642 w 2683482"/>
                  <a:gd name="connsiteY3" fmla="*/ 0 h 989886"/>
                  <a:gd name="connsiteX4" fmla="*/ 2296346 w 2683482"/>
                  <a:gd name="connsiteY4" fmla="*/ 0 h 989886"/>
                  <a:gd name="connsiteX5" fmla="*/ 2521883 w 2683482"/>
                  <a:gd name="connsiteY5" fmla="*/ 0 h 989886"/>
                  <a:gd name="connsiteX6" fmla="*/ 2683482 w 2683482"/>
                  <a:gd name="connsiteY6" fmla="*/ 161599 h 989886"/>
                  <a:gd name="connsiteX7" fmla="*/ 2683482 w 2683482"/>
                  <a:gd name="connsiteY7" fmla="*/ 565585 h 989886"/>
                  <a:gd name="connsiteX8" fmla="*/ 2683482 w 2683482"/>
                  <a:gd name="connsiteY8" fmla="*/ 565585 h 989886"/>
                  <a:gd name="connsiteX9" fmla="*/ 2683482 w 2683482"/>
                  <a:gd name="connsiteY9" fmla="*/ 807978 h 989886"/>
                  <a:gd name="connsiteX10" fmla="*/ 2683482 w 2683482"/>
                  <a:gd name="connsiteY10" fmla="*/ 807975 h 989886"/>
                  <a:gd name="connsiteX11" fmla="*/ 2521883 w 2683482"/>
                  <a:gd name="connsiteY11" fmla="*/ 969574 h 989886"/>
                  <a:gd name="connsiteX12" fmla="*/ 1157325 w 2683482"/>
                  <a:gd name="connsiteY12" fmla="*/ 985058 h 989886"/>
                  <a:gd name="connsiteX13" fmla="*/ 508549 w 2683482"/>
                  <a:gd name="connsiteY13" fmla="*/ 989886 h 989886"/>
                  <a:gd name="connsiteX14" fmla="*/ 360667 w 2683482"/>
                  <a:gd name="connsiteY14" fmla="*/ 807975 h 989886"/>
                  <a:gd name="connsiteX15" fmla="*/ 360667 w 2683482"/>
                  <a:gd name="connsiteY15" fmla="*/ 715114 h 989886"/>
                  <a:gd name="connsiteX16" fmla="*/ 0 w 2683482"/>
                  <a:gd name="connsiteY16" fmla="*/ 821233 h 989886"/>
                  <a:gd name="connsiteX17" fmla="*/ 350798 w 2683482"/>
                  <a:gd name="connsiteY17" fmla="*/ 458435 h 989886"/>
                  <a:gd name="connsiteX18" fmla="*/ 360667 w 2683482"/>
                  <a:gd name="connsiteY18" fmla="*/ 161599 h 989886"/>
                  <a:gd name="connsiteX0" fmla="*/ 360667 w 2683482"/>
                  <a:gd name="connsiteY0" fmla="*/ 161599 h 990510"/>
                  <a:gd name="connsiteX1" fmla="*/ 522266 w 2683482"/>
                  <a:gd name="connsiteY1" fmla="*/ 0 h 990510"/>
                  <a:gd name="connsiteX2" fmla="*/ 1715642 w 2683482"/>
                  <a:gd name="connsiteY2" fmla="*/ 0 h 990510"/>
                  <a:gd name="connsiteX3" fmla="*/ 1715642 w 2683482"/>
                  <a:gd name="connsiteY3" fmla="*/ 0 h 990510"/>
                  <a:gd name="connsiteX4" fmla="*/ 2296346 w 2683482"/>
                  <a:gd name="connsiteY4" fmla="*/ 0 h 990510"/>
                  <a:gd name="connsiteX5" fmla="*/ 2521883 w 2683482"/>
                  <a:gd name="connsiteY5" fmla="*/ 0 h 990510"/>
                  <a:gd name="connsiteX6" fmla="*/ 2683482 w 2683482"/>
                  <a:gd name="connsiteY6" fmla="*/ 161599 h 990510"/>
                  <a:gd name="connsiteX7" fmla="*/ 2683482 w 2683482"/>
                  <a:gd name="connsiteY7" fmla="*/ 565585 h 990510"/>
                  <a:gd name="connsiteX8" fmla="*/ 2683482 w 2683482"/>
                  <a:gd name="connsiteY8" fmla="*/ 565585 h 990510"/>
                  <a:gd name="connsiteX9" fmla="*/ 2683482 w 2683482"/>
                  <a:gd name="connsiteY9" fmla="*/ 807978 h 990510"/>
                  <a:gd name="connsiteX10" fmla="*/ 2683482 w 2683482"/>
                  <a:gd name="connsiteY10" fmla="*/ 807975 h 990510"/>
                  <a:gd name="connsiteX11" fmla="*/ 2521883 w 2683482"/>
                  <a:gd name="connsiteY11" fmla="*/ 969574 h 990510"/>
                  <a:gd name="connsiteX12" fmla="*/ 1157325 w 2683482"/>
                  <a:gd name="connsiteY12" fmla="*/ 985058 h 990510"/>
                  <a:gd name="connsiteX13" fmla="*/ 508549 w 2683482"/>
                  <a:gd name="connsiteY13" fmla="*/ 989886 h 990510"/>
                  <a:gd name="connsiteX14" fmla="*/ 360667 w 2683482"/>
                  <a:gd name="connsiteY14" fmla="*/ 807975 h 990510"/>
                  <a:gd name="connsiteX15" fmla="*/ 360667 w 2683482"/>
                  <a:gd name="connsiteY15" fmla="*/ 715114 h 990510"/>
                  <a:gd name="connsiteX16" fmla="*/ 0 w 2683482"/>
                  <a:gd name="connsiteY16" fmla="*/ 821233 h 990510"/>
                  <a:gd name="connsiteX17" fmla="*/ 350798 w 2683482"/>
                  <a:gd name="connsiteY17" fmla="*/ 458435 h 990510"/>
                  <a:gd name="connsiteX18" fmla="*/ 360667 w 2683482"/>
                  <a:gd name="connsiteY18" fmla="*/ 161599 h 990510"/>
                  <a:gd name="connsiteX0" fmla="*/ 360667 w 2683482"/>
                  <a:gd name="connsiteY0" fmla="*/ 161599 h 990665"/>
                  <a:gd name="connsiteX1" fmla="*/ 522266 w 2683482"/>
                  <a:gd name="connsiteY1" fmla="*/ 0 h 990665"/>
                  <a:gd name="connsiteX2" fmla="*/ 1715642 w 2683482"/>
                  <a:gd name="connsiteY2" fmla="*/ 0 h 990665"/>
                  <a:gd name="connsiteX3" fmla="*/ 1715642 w 2683482"/>
                  <a:gd name="connsiteY3" fmla="*/ 0 h 990665"/>
                  <a:gd name="connsiteX4" fmla="*/ 2296346 w 2683482"/>
                  <a:gd name="connsiteY4" fmla="*/ 0 h 990665"/>
                  <a:gd name="connsiteX5" fmla="*/ 2521883 w 2683482"/>
                  <a:gd name="connsiteY5" fmla="*/ 0 h 990665"/>
                  <a:gd name="connsiteX6" fmla="*/ 2683482 w 2683482"/>
                  <a:gd name="connsiteY6" fmla="*/ 161599 h 990665"/>
                  <a:gd name="connsiteX7" fmla="*/ 2683482 w 2683482"/>
                  <a:gd name="connsiteY7" fmla="*/ 565585 h 990665"/>
                  <a:gd name="connsiteX8" fmla="*/ 2683482 w 2683482"/>
                  <a:gd name="connsiteY8" fmla="*/ 565585 h 990665"/>
                  <a:gd name="connsiteX9" fmla="*/ 2683482 w 2683482"/>
                  <a:gd name="connsiteY9" fmla="*/ 807978 h 990665"/>
                  <a:gd name="connsiteX10" fmla="*/ 2683482 w 2683482"/>
                  <a:gd name="connsiteY10" fmla="*/ 807975 h 990665"/>
                  <a:gd name="connsiteX11" fmla="*/ 2521883 w 2683482"/>
                  <a:gd name="connsiteY11" fmla="*/ 969574 h 990665"/>
                  <a:gd name="connsiteX12" fmla="*/ 1157325 w 2683482"/>
                  <a:gd name="connsiteY12" fmla="*/ 985058 h 990665"/>
                  <a:gd name="connsiteX13" fmla="*/ 508549 w 2683482"/>
                  <a:gd name="connsiteY13" fmla="*/ 989886 h 990665"/>
                  <a:gd name="connsiteX14" fmla="*/ 360667 w 2683482"/>
                  <a:gd name="connsiteY14" fmla="*/ 807975 h 990665"/>
                  <a:gd name="connsiteX15" fmla="*/ 360667 w 2683482"/>
                  <a:gd name="connsiteY15" fmla="*/ 715114 h 990665"/>
                  <a:gd name="connsiteX16" fmla="*/ 0 w 2683482"/>
                  <a:gd name="connsiteY16" fmla="*/ 821233 h 990665"/>
                  <a:gd name="connsiteX17" fmla="*/ 350798 w 2683482"/>
                  <a:gd name="connsiteY17" fmla="*/ 458435 h 990665"/>
                  <a:gd name="connsiteX18" fmla="*/ 360667 w 2683482"/>
                  <a:gd name="connsiteY18" fmla="*/ 161599 h 990665"/>
                  <a:gd name="connsiteX0" fmla="*/ 360667 w 2683482"/>
                  <a:gd name="connsiteY0" fmla="*/ 161599 h 990665"/>
                  <a:gd name="connsiteX1" fmla="*/ 522266 w 2683482"/>
                  <a:gd name="connsiteY1" fmla="*/ 0 h 990665"/>
                  <a:gd name="connsiteX2" fmla="*/ 1715642 w 2683482"/>
                  <a:gd name="connsiteY2" fmla="*/ 0 h 990665"/>
                  <a:gd name="connsiteX3" fmla="*/ 1715642 w 2683482"/>
                  <a:gd name="connsiteY3" fmla="*/ 0 h 990665"/>
                  <a:gd name="connsiteX4" fmla="*/ 2296346 w 2683482"/>
                  <a:gd name="connsiteY4" fmla="*/ 0 h 990665"/>
                  <a:gd name="connsiteX5" fmla="*/ 2521883 w 2683482"/>
                  <a:gd name="connsiteY5" fmla="*/ 0 h 990665"/>
                  <a:gd name="connsiteX6" fmla="*/ 2683482 w 2683482"/>
                  <a:gd name="connsiteY6" fmla="*/ 161599 h 990665"/>
                  <a:gd name="connsiteX7" fmla="*/ 2683482 w 2683482"/>
                  <a:gd name="connsiteY7" fmla="*/ 565585 h 990665"/>
                  <a:gd name="connsiteX8" fmla="*/ 2683482 w 2683482"/>
                  <a:gd name="connsiteY8" fmla="*/ 565585 h 990665"/>
                  <a:gd name="connsiteX9" fmla="*/ 2683482 w 2683482"/>
                  <a:gd name="connsiteY9" fmla="*/ 807978 h 990665"/>
                  <a:gd name="connsiteX10" fmla="*/ 2683482 w 2683482"/>
                  <a:gd name="connsiteY10" fmla="*/ 807975 h 990665"/>
                  <a:gd name="connsiteX11" fmla="*/ 2521883 w 2683482"/>
                  <a:gd name="connsiteY11" fmla="*/ 969574 h 990665"/>
                  <a:gd name="connsiteX12" fmla="*/ 1157325 w 2683482"/>
                  <a:gd name="connsiteY12" fmla="*/ 985058 h 990665"/>
                  <a:gd name="connsiteX13" fmla="*/ 508549 w 2683482"/>
                  <a:gd name="connsiteY13" fmla="*/ 989886 h 990665"/>
                  <a:gd name="connsiteX14" fmla="*/ 360667 w 2683482"/>
                  <a:gd name="connsiteY14" fmla="*/ 807975 h 990665"/>
                  <a:gd name="connsiteX15" fmla="*/ 350642 w 2683482"/>
                  <a:gd name="connsiteY15" fmla="*/ 718742 h 990665"/>
                  <a:gd name="connsiteX16" fmla="*/ 0 w 2683482"/>
                  <a:gd name="connsiteY16" fmla="*/ 821233 h 990665"/>
                  <a:gd name="connsiteX17" fmla="*/ 350798 w 2683482"/>
                  <a:gd name="connsiteY17" fmla="*/ 458435 h 990665"/>
                  <a:gd name="connsiteX18" fmla="*/ 360667 w 2683482"/>
                  <a:gd name="connsiteY18" fmla="*/ 161599 h 990665"/>
                  <a:gd name="connsiteX0" fmla="*/ 340928 w 2663743"/>
                  <a:gd name="connsiteY0" fmla="*/ 161599 h 990665"/>
                  <a:gd name="connsiteX1" fmla="*/ 502527 w 2663743"/>
                  <a:gd name="connsiteY1" fmla="*/ 0 h 990665"/>
                  <a:gd name="connsiteX2" fmla="*/ 1695903 w 2663743"/>
                  <a:gd name="connsiteY2" fmla="*/ 0 h 990665"/>
                  <a:gd name="connsiteX3" fmla="*/ 1695903 w 2663743"/>
                  <a:gd name="connsiteY3" fmla="*/ 0 h 990665"/>
                  <a:gd name="connsiteX4" fmla="*/ 2276607 w 2663743"/>
                  <a:gd name="connsiteY4" fmla="*/ 0 h 990665"/>
                  <a:gd name="connsiteX5" fmla="*/ 2502144 w 2663743"/>
                  <a:gd name="connsiteY5" fmla="*/ 0 h 990665"/>
                  <a:gd name="connsiteX6" fmla="*/ 2663743 w 2663743"/>
                  <a:gd name="connsiteY6" fmla="*/ 161599 h 990665"/>
                  <a:gd name="connsiteX7" fmla="*/ 2663743 w 2663743"/>
                  <a:gd name="connsiteY7" fmla="*/ 565585 h 990665"/>
                  <a:gd name="connsiteX8" fmla="*/ 2663743 w 2663743"/>
                  <a:gd name="connsiteY8" fmla="*/ 565585 h 990665"/>
                  <a:gd name="connsiteX9" fmla="*/ 2663743 w 2663743"/>
                  <a:gd name="connsiteY9" fmla="*/ 807978 h 990665"/>
                  <a:gd name="connsiteX10" fmla="*/ 2663743 w 2663743"/>
                  <a:gd name="connsiteY10" fmla="*/ 807975 h 990665"/>
                  <a:gd name="connsiteX11" fmla="*/ 2502144 w 2663743"/>
                  <a:gd name="connsiteY11" fmla="*/ 969574 h 990665"/>
                  <a:gd name="connsiteX12" fmla="*/ 1137586 w 2663743"/>
                  <a:gd name="connsiteY12" fmla="*/ 985058 h 990665"/>
                  <a:gd name="connsiteX13" fmla="*/ 488810 w 2663743"/>
                  <a:gd name="connsiteY13" fmla="*/ 989886 h 990665"/>
                  <a:gd name="connsiteX14" fmla="*/ 340928 w 2663743"/>
                  <a:gd name="connsiteY14" fmla="*/ 807975 h 990665"/>
                  <a:gd name="connsiteX15" fmla="*/ 330903 w 2663743"/>
                  <a:gd name="connsiteY15" fmla="*/ 718742 h 990665"/>
                  <a:gd name="connsiteX16" fmla="*/ 0 w 2663743"/>
                  <a:gd name="connsiteY16" fmla="*/ 680746 h 990665"/>
                  <a:gd name="connsiteX17" fmla="*/ 331059 w 2663743"/>
                  <a:gd name="connsiteY17" fmla="*/ 458435 h 990665"/>
                  <a:gd name="connsiteX18" fmla="*/ 340928 w 2663743"/>
                  <a:gd name="connsiteY18" fmla="*/ 161599 h 990665"/>
                  <a:gd name="connsiteX0" fmla="*/ 340928 w 2663743"/>
                  <a:gd name="connsiteY0" fmla="*/ 161599 h 990665"/>
                  <a:gd name="connsiteX1" fmla="*/ 502527 w 2663743"/>
                  <a:gd name="connsiteY1" fmla="*/ 0 h 990665"/>
                  <a:gd name="connsiteX2" fmla="*/ 1695903 w 2663743"/>
                  <a:gd name="connsiteY2" fmla="*/ 0 h 990665"/>
                  <a:gd name="connsiteX3" fmla="*/ 1695903 w 2663743"/>
                  <a:gd name="connsiteY3" fmla="*/ 0 h 990665"/>
                  <a:gd name="connsiteX4" fmla="*/ 2276607 w 2663743"/>
                  <a:gd name="connsiteY4" fmla="*/ 0 h 990665"/>
                  <a:gd name="connsiteX5" fmla="*/ 2502144 w 2663743"/>
                  <a:gd name="connsiteY5" fmla="*/ 0 h 990665"/>
                  <a:gd name="connsiteX6" fmla="*/ 2663743 w 2663743"/>
                  <a:gd name="connsiteY6" fmla="*/ 161599 h 990665"/>
                  <a:gd name="connsiteX7" fmla="*/ 2663743 w 2663743"/>
                  <a:gd name="connsiteY7" fmla="*/ 565585 h 990665"/>
                  <a:gd name="connsiteX8" fmla="*/ 2663743 w 2663743"/>
                  <a:gd name="connsiteY8" fmla="*/ 565585 h 990665"/>
                  <a:gd name="connsiteX9" fmla="*/ 2663743 w 2663743"/>
                  <a:gd name="connsiteY9" fmla="*/ 807978 h 990665"/>
                  <a:gd name="connsiteX10" fmla="*/ 2663743 w 2663743"/>
                  <a:gd name="connsiteY10" fmla="*/ 807975 h 990665"/>
                  <a:gd name="connsiteX11" fmla="*/ 2502144 w 2663743"/>
                  <a:gd name="connsiteY11" fmla="*/ 969574 h 990665"/>
                  <a:gd name="connsiteX12" fmla="*/ 1137586 w 2663743"/>
                  <a:gd name="connsiteY12" fmla="*/ 985058 h 990665"/>
                  <a:gd name="connsiteX13" fmla="*/ 488810 w 2663743"/>
                  <a:gd name="connsiteY13" fmla="*/ 989886 h 990665"/>
                  <a:gd name="connsiteX14" fmla="*/ 340928 w 2663743"/>
                  <a:gd name="connsiteY14" fmla="*/ 807975 h 990665"/>
                  <a:gd name="connsiteX15" fmla="*/ 330903 w 2663743"/>
                  <a:gd name="connsiteY15" fmla="*/ 718742 h 990665"/>
                  <a:gd name="connsiteX16" fmla="*/ 0 w 2663743"/>
                  <a:gd name="connsiteY16" fmla="*/ 680746 h 990665"/>
                  <a:gd name="connsiteX17" fmla="*/ 331059 w 2663743"/>
                  <a:gd name="connsiteY17" fmla="*/ 458435 h 990665"/>
                  <a:gd name="connsiteX18" fmla="*/ 340928 w 2663743"/>
                  <a:gd name="connsiteY18" fmla="*/ 161599 h 990665"/>
                  <a:gd name="connsiteX0" fmla="*/ 340928 w 2663743"/>
                  <a:gd name="connsiteY0" fmla="*/ 161599 h 990665"/>
                  <a:gd name="connsiteX1" fmla="*/ 502527 w 2663743"/>
                  <a:gd name="connsiteY1" fmla="*/ 0 h 990665"/>
                  <a:gd name="connsiteX2" fmla="*/ 1695903 w 2663743"/>
                  <a:gd name="connsiteY2" fmla="*/ 0 h 990665"/>
                  <a:gd name="connsiteX3" fmla="*/ 1695903 w 2663743"/>
                  <a:gd name="connsiteY3" fmla="*/ 0 h 990665"/>
                  <a:gd name="connsiteX4" fmla="*/ 2276607 w 2663743"/>
                  <a:gd name="connsiteY4" fmla="*/ 0 h 990665"/>
                  <a:gd name="connsiteX5" fmla="*/ 2502144 w 2663743"/>
                  <a:gd name="connsiteY5" fmla="*/ 0 h 990665"/>
                  <a:gd name="connsiteX6" fmla="*/ 2663743 w 2663743"/>
                  <a:gd name="connsiteY6" fmla="*/ 161599 h 990665"/>
                  <a:gd name="connsiteX7" fmla="*/ 2663743 w 2663743"/>
                  <a:gd name="connsiteY7" fmla="*/ 565585 h 990665"/>
                  <a:gd name="connsiteX8" fmla="*/ 2663743 w 2663743"/>
                  <a:gd name="connsiteY8" fmla="*/ 565585 h 990665"/>
                  <a:gd name="connsiteX9" fmla="*/ 2663743 w 2663743"/>
                  <a:gd name="connsiteY9" fmla="*/ 807978 h 990665"/>
                  <a:gd name="connsiteX10" fmla="*/ 2663743 w 2663743"/>
                  <a:gd name="connsiteY10" fmla="*/ 807975 h 990665"/>
                  <a:gd name="connsiteX11" fmla="*/ 2502144 w 2663743"/>
                  <a:gd name="connsiteY11" fmla="*/ 969574 h 990665"/>
                  <a:gd name="connsiteX12" fmla="*/ 1137586 w 2663743"/>
                  <a:gd name="connsiteY12" fmla="*/ 985058 h 990665"/>
                  <a:gd name="connsiteX13" fmla="*/ 488810 w 2663743"/>
                  <a:gd name="connsiteY13" fmla="*/ 989886 h 990665"/>
                  <a:gd name="connsiteX14" fmla="*/ 340928 w 2663743"/>
                  <a:gd name="connsiteY14" fmla="*/ 807975 h 990665"/>
                  <a:gd name="connsiteX15" fmla="*/ 330903 w 2663743"/>
                  <a:gd name="connsiteY15" fmla="*/ 718742 h 990665"/>
                  <a:gd name="connsiteX16" fmla="*/ 0 w 2663743"/>
                  <a:gd name="connsiteY16" fmla="*/ 680746 h 990665"/>
                  <a:gd name="connsiteX17" fmla="*/ 331059 w 2663743"/>
                  <a:gd name="connsiteY17" fmla="*/ 458435 h 990665"/>
                  <a:gd name="connsiteX18" fmla="*/ 340928 w 2663743"/>
                  <a:gd name="connsiteY18" fmla="*/ 161599 h 990665"/>
                  <a:gd name="connsiteX0" fmla="*/ 340928 w 2663743"/>
                  <a:gd name="connsiteY0" fmla="*/ 161599 h 990665"/>
                  <a:gd name="connsiteX1" fmla="*/ 502527 w 2663743"/>
                  <a:gd name="connsiteY1" fmla="*/ 0 h 990665"/>
                  <a:gd name="connsiteX2" fmla="*/ 1695903 w 2663743"/>
                  <a:gd name="connsiteY2" fmla="*/ 0 h 990665"/>
                  <a:gd name="connsiteX3" fmla="*/ 1695903 w 2663743"/>
                  <a:gd name="connsiteY3" fmla="*/ 0 h 990665"/>
                  <a:gd name="connsiteX4" fmla="*/ 2276607 w 2663743"/>
                  <a:gd name="connsiteY4" fmla="*/ 0 h 990665"/>
                  <a:gd name="connsiteX5" fmla="*/ 2502144 w 2663743"/>
                  <a:gd name="connsiteY5" fmla="*/ 0 h 990665"/>
                  <a:gd name="connsiteX6" fmla="*/ 2663743 w 2663743"/>
                  <a:gd name="connsiteY6" fmla="*/ 161599 h 990665"/>
                  <a:gd name="connsiteX7" fmla="*/ 2663743 w 2663743"/>
                  <a:gd name="connsiteY7" fmla="*/ 565585 h 990665"/>
                  <a:gd name="connsiteX8" fmla="*/ 2663743 w 2663743"/>
                  <a:gd name="connsiteY8" fmla="*/ 565585 h 990665"/>
                  <a:gd name="connsiteX9" fmla="*/ 2663743 w 2663743"/>
                  <a:gd name="connsiteY9" fmla="*/ 807978 h 990665"/>
                  <a:gd name="connsiteX10" fmla="*/ 2663743 w 2663743"/>
                  <a:gd name="connsiteY10" fmla="*/ 807975 h 990665"/>
                  <a:gd name="connsiteX11" fmla="*/ 2502144 w 2663743"/>
                  <a:gd name="connsiteY11" fmla="*/ 969574 h 990665"/>
                  <a:gd name="connsiteX12" fmla="*/ 1137586 w 2663743"/>
                  <a:gd name="connsiteY12" fmla="*/ 985058 h 990665"/>
                  <a:gd name="connsiteX13" fmla="*/ 488810 w 2663743"/>
                  <a:gd name="connsiteY13" fmla="*/ 989886 h 990665"/>
                  <a:gd name="connsiteX14" fmla="*/ 340928 w 2663743"/>
                  <a:gd name="connsiteY14" fmla="*/ 807975 h 990665"/>
                  <a:gd name="connsiteX15" fmla="*/ 330903 w 2663743"/>
                  <a:gd name="connsiteY15" fmla="*/ 718742 h 990665"/>
                  <a:gd name="connsiteX16" fmla="*/ 0 w 2663743"/>
                  <a:gd name="connsiteY16" fmla="*/ 680746 h 990665"/>
                  <a:gd name="connsiteX17" fmla="*/ 331059 w 2663743"/>
                  <a:gd name="connsiteY17" fmla="*/ 458435 h 990665"/>
                  <a:gd name="connsiteX18" fmla="*/ 340928 w 2663743"/>
                  <a:gd name="connsiteY18" fmla="*/ 161599 h 990665"/>
                  <a:gd name="connsiteX0" fmla="*/ 340928 w 2663743"/>
                  <a:gd name="connsiteY0" fmla="*/ 161599 h 990665"/>
                  <a:gd name="connsiteX1" fmla="*/ 502527 w 2663743"/>
                  <a:gd name="connsiteY1" fmla="*/ 0 h 990665"/>
                  <a:gd name="connsiteX2" fmla="*/ 1695903 w 2663743"/>
                  <a:gd name="connsiteY2" fmla="*/ 0 h 990665"/>
                  <a:gd name="connsiteX3" fmla="*/ 1695903 w 2663743"/>
                  <a:gd name="connsiteY3" fmla="*/ 0 h 990665"/>
                  <a:gd name="connsiteX4" fmla="*/ 2276607 w 2663743"/>
                  <a:gd name="connsiteY4" fmla="*/ 0 h 990665"/>
                  <a:gd name="connsiteX5" fmla="*/ 2502144 w 2663743"/>
                  <a:gd name="connsiteY5" fmla="*/ 0 h 990665"/>
                  <a:gd name="connsiteX6" fmla="*/ 2663743 w 2663743"/>
                  <a:gd name="connsiteY6" fmla="*/ 161599 h 990665"/>
                  <a:gd name="connsiteX7" fmla="*/ 2663743 w 2663743"/>
                  <a:gd name="connsiteY7" fmla="*/ 565585 h 990665"/>
                  <a:gd name="connsiteX8" fmla="*/ 2663743 w 2663743"/>
                  <a:gd name="connsiteY8" fmla="*/ 565585 h 990665"/>
                  <a:gd name="connsiteX9" fmla="*/ 2663743 w 2663743"/>
                  <a:gd name="connsiteY9" fmla="*/ 807978 h 990665"/>
                  <a:gd name="connsiteX10" fmla="*/ 2663743 w 2663743"/>
                  <a:gd name="connsiteY10" fmla="*/ 807975 h 990665"/>
                  <a:gd name="connsiteX11" fmla="*/ 2502144 w 2663743"/>
                  <a:gd name="connsiteY11" fmla="*/ 969574 h 990665"/>
                  <a:gd name="connsiteX12" fmla="*/ 1137586 w 2663743"/>
                  <a:gd name="connsiteY12" fmla="*/ 985058 h 990665"/>
                  <a:gd name="connsiteX13" fmla="*/ 488810 w 2663743"/>
                  <a:gd name="connsiteY13" fmla="*/ 989886 h 990665"/>
                  <a:gd name="connsiteX14" fmla="*/ 340928 w 2663743"/>
                  <a:gd name="connsiteY14" fmla="*/ 807975 h 990665"/>
                  <a:gd name="connsiteX15" fmla="*/ 330903 w 2663743"/>
                  <a:gd name="connsiteY15" fmla="*/ 718742 h 990665"/>
                  <a:gd name="connsiteX16" fmla="*/ 0 w 2663743"/>
                  <a:gd name="connsiteY16" fmla="*/ 680746 h 990665"/>
                  <a:gd name="connsiteX17" fmla="*/ 331059 w 2663743"/>
                  <a:gd name="connsiteY17" fmla="*/ 458435 h 990665"/>
                  <a:gd name="connsiteX18" fmla="*/ 340928 w 2663743"/>
                  <a:gd name="connsiteY18" fmla="*/ 161599 h 990665"/>
                  <a:gd name="connsiteX0" fmla="*/ 340928 w 2663743"/>
                  <a:gd name="connsiteY0" fmla="*/ 161599 h 990665"/>
                  <a:gd name="connsiteX1" fmla="*/ 502527 w 2663743"/>
                  <a:gd name="connsiteY1" fmla="*/ 0 h 990665"/>
                  <a:gd name="connsiteX2" fmla="*/ 1695903 w 2663743"/>
                  <a:gd name="connsiteY2" fmla="*/ 0 h 990665"/>
                  <a:gd name="connsiteX3" fmla="*/ 1695903 w 2663743"/>
                  <a:gd name="connsiteY3" fmla="*/ 0 h 990665"/>
                  <a:gd name="connsiteX4" fmla="*/ 2276607 w 2663743"/>
                  <a:gd name="connsiteY4" fmla="*/ 0 h 990665"/>
                  <a:gd name="connsiteX5" fmla="*/ 2502144 w 2663743"/>
                  <a:gd name="connsiteY5" fmla="*/ 0 h 990665"/>
                  <a:gd name="connsiteX6" fmla="*/ 2663743 w 2663743"/>
                  <a:gd name="connsiteY6" fmla="*/ 161599 h 990665"/>
                  <a:gd name="connsiteX7" fmla="*/ 2663743 w 2663743"/>
                  <a:gd name="connsiteY7" fmla="*/ 565585 h 990665"/>
                  <a:gd name="connsiteX8" fmla="*/ 2663743 w 2663743"/>
                  <a:gd name="connsiteY8" fmla="*/ 565585 h 990665"/>
                  <a:gd name="connsiteX9" fmla="*/ 2663743 w 2663743"/>
                  <a:gd name="connsiteY9" fmla="*/ 807978 h 990665"/>
                  <a:gd name="connsiteX10" fmla="*/ 2663743 w 2663743"/>
                  <a:gd name="connsiteY10" fmla="*/ 807975 h 990665"/>
                  <a:gd name="connsiteX11" fmla="*/ 2502144 w 2663743"/>
                  <a:gd name="connsiteY11" fmla="*/ 969574 h 990665"/>
                  <a:gd name="connsiteX12" fmla="*/ 1137586 w 2663743"/>
                  <a:gd name="connsiteY12" fmla="*/ 985058 h 990665"/>
                  <a:gd name="connsiteX13" fmla="*/ 488810 w 2663743"/>
                  <a:gd name="connsiteY13" fmla="*/ 989886 h 990665"/>
                  <a:gd name="connsiteX14" fmla="*/ 340928 w 2663743"/>
                  <a:gd name="connsiteY14" fmla="*/ 807975 h 990665"/>
                  <a:gd name="connsiteX15" fmla="*/ 330903 w 2663743"/>
                  <a:gd name="connsiteY15" fmla="*/ 718742 h 990665"/>
                  <a:gd name="connsiteX16" fmla="*/ 0 w 2663743"/>
                  <a:gd name="connsiteY16" fmla="*/ 680746 h 990665"/>
                  <a:gd name="connsiteX17" fmla="*/ 331059 w 2663743"/>
                  <a:gd name="connsiteY17" fmla="*/ 458435 h 990665"/>
                  <a:gd name="connsiteX18" fmla="*/ 340928 w 2663743"/>
                  <a:gd name="connsiteY18" fmla="*/ 161599 h 990665"/>
                  <a:gd name="connsiteX0" fmla="*/ 340928 w 2663743"/>
                  <a:gd name="connsiteY0" fmla="*/ 161599 h 990681"/>
                  <a:gd name="connsiteX1" fmla="*/ 502527 w 2663743"/>
                  <a:gd name="connsiteY1" fmla="*/ 0 h 990681"/>
                  <a:gd name="connsiteX2" fmla="*/ 1695903 w 2663743"/>
                  <a:gd name="connsiteY2" fmla="*/ 0 h 990681"/>
                  <a:gd name="connsiteX3" fmla="*/ 1695903 w 2663743"/>
                  <a:gd name="connsiteY3" fmla="*/ 0 h 990681"/>
                  <a:gd name="connsiteX4" fmla="*/ 2276607 w 2663743"/>
                  <a:gd name="connsiteY4" fmla="*/ 0 h 990681"/>
                  <a:gd name="connsiteX5" fmla="*/ 2502144 w 2663743"/>
                  <a:gd name="connsiteY5" fmla="*/ 0 h 990681"/>
                  <a:gd name="connsiteX6" fmla="*/ 2663743 w 2663743"/>
                  <a:gd name="connsiteY6" fmla="*/ 161599 h 990681"/>
                  <a:gd name="connsiteX7" fmla="*/ 2663743 w 2663743"/>
                  <a:gd name="connsiteY7" fmla="*/ 565585 h 990681"/>
                  <a:gd name="connsiteX8" fmla="*/ 2663743 w 2663743"/>
                  <a:gd name="connsiteY8" fmla="*/ 565585 h 990681"/>
                  <a:gd name="connsiteX9" fmla="*/ 2663743 w 2663743"/>
                  <a:gd name="connsiteY9" fmla="*/ 807978 h 990681"/>
                  <a:gd name="connsiteX10" fmla="*/ 2663743 w 2663743"/>
                  <a:gd name="connsiteY10" fmla="*/ 807975 h 990681"/>
                  <a:gd name="connsiteX11" fmla="*/ 2502144 w 2663743"/>
                  <a:gd name="connsiteY11" fmla="*/ 969574 h 990681"/>
                  <a:gd name="connsiteX12" fmla="*/ 1137586 w 2663743"/>
                  <a:gd name="connsiteY12" fmla="*/ 985058 h 990681"/>
                  <a:gd name="connsiteX13" fmla="*/ 488810 w 2663743"/>
                  <a:gd name="connsiteY13" fmla="*/ 989886 h 990681"/>
                  <a:gd name="connsiteX14" fmla="*/ 332155 w 2663743"/>
                  <a:gd name="connsiteY14" fmla="*/ 810356 h 990681"/>
                  <a:gd name="connsiteX15" fmla="*/ 330903 w 2663743"/>
                  <a:gd name="connsiteY15" fmla="*/ 718742 h 990681"/>
                  <a:gd name="connsiteX16" fmla="*/ 0 w 2663743"/>
                  <a:gd name="connsiteY16" fmla="*/ 680746 h 990681"/>
                  <a:gd name="connsiteX17" fmla="*/ 331059 w 2663743"/>
                  <a:gd name="connsiteY17" fmla="*/ 458435 h 990681"/>
                  <a:gd name="connsiteX18" fmla="*/ 340928 w 2663743"/>
                  <a:gd name="connsiteY18" fmla="*/ 161599 h 990681"/>
                  <a:gd name="connsiteX0" fmla="*/ 340928 w 2663743"/>
                  <a:gd name="connsiteY0" fmla="*/ 161599 h 990698"/>
                  <a:gd name="connsiteX1" fmla="*/ 502527 w 2663743"/>
                  <a:gd name="connsiteY1" fmla="*/ 0 h 990698"/>
                  <a:gd name="connsiteX2" fmla="*/ 1695903 w 2663743"/>
                  <a:gd name="connsiteY2" fmla="*/ 0 h 990698"/>
                  <a:gd name="connsiteX3" fmla="*/ 1695903 w 2663743"/>
                  <a:gd name="connsiteY3" fmla="*/ 0 h 990698"/>
                  <a:gd name="connsiteX4" fmla="*/ 2276607 w 2663743"/>
                  <a:gd name="connsiteY4" fmla="*/ 0 h 990698"/>
                  <a:gd name="connsiteX5" fmla="*/ 2502144 w 2663743"/>
                  <a:gd name="connsiteY5" fmla="*/ 0 h 990698"/>
                  <a:gd name="connsiteX6" fmla="*/ 2663743 w 2663743"/>
                  <a:gd name="connsiteY6" fmla="*/ 161599 h 990698"/>
                  <a:gd name="connsiteX7" fmla="*/ 2663743 w 2663743"/>
                  <a:gd name="connsiteY7" fmla="*/ 565585 h 990698"/>
                  <a:gd name="connsiteX8" fmla="*/ 2663743 w 2663743"/>
                  <a:gd name="connsiteY8" fmla="*/ 565585 h 990698"/>
                  <a:gd name="connsiteX9" fmla="*/ 2663743 w 2663743"/>
                  <a:gd name="connsiteY9" fmla="*/ 807978 h 990698"/>
                  <a:gd name="connsiteX10" fmla="*/ 2663743 w 2663743"/>
                  <a:gd name="connsiteY10" fmla="*/ 807975 h 990698"/>
                  <a:gd name="connsiteX11" fmla="*/ 2502144 w 2663743"/>
                  <a:gd name="connsiteY11" fmla="*/ 969574 h 990698"/>
                  <a:gd name="connsiteX12" fmla="*/ 1137586 w 2663743"/>
                  <a:gd name="connsiteY12" fmla="*/ 985058 h 990698"/>
                  <a:gd name="connsiteX13" fmla="*/ 488810 w 2663743"/>
                  <a:gd name="connsiteY13" fmla="*/ 989886 h 990698"/>
                  <a:gd name="connsiteX14" fmla="*/ 332155 w 2663743"/>
                  <a:gd name="connsiteY14" fmla="*/ 810356 h 990698"/>
                  <a:gd name="connsiteX15" fmla="*/ 330903 w 2663743"/>
                  <a:gd name="connsiteY15" fmla="*/ 718742 h 990698"/>
                  <a:gd name="connsiteX16" fmla="*/ 0 w 2663743"/>
                  <a:gd name="connsiteY16" fmla="*/ 680746 h 990698"/>
                  <a:gd name="connsiteX17" fmla="*/ 331059 w 2663743"/>
                  <a:gd name="connsiteY17" fmla="*/ 458435 h 990698"/>
                  <a:gd name="connsiteX18" fmla="*/ 340928 w 2663743"/>
                  <a:gd name="connsiteY18" fmla="*/ 161599 h 990698"/>
                  <a:gd name="connsiteX0" fmla="*/ 325576 w 2663743"/>
                  <a:gd name="connsiteY0" fmla="*/ 163980 h 990698"/>
                  <a:gd name="connsiteX1" fmla="*/ 502527 w 2663743"/>
                  <a:gd name="connsiteY1" fmla="*/ 0 h 990698"/>
                  <a:gd name="connsiteX2" fmla="*/ 1695903 w 2663743"/>
                  <a:gd name="connsiteY2" fmla="*/ 0 h 990698"/>
                  <a:gd name="connsiteX3" fmla="*/ 1695903 w 2663743"/>
                  <a:gd name="connsiteY3" fmla="*/ 0 h 990698"/>
                  <a:gd name="connsiteX4" fmla="*/ 2276607 w 2663743"/>
                  <a:gd name="connsiteY4" fmla="*/ 0 h 990698"/>
                  <a:gd name="connsiteX5" fmla="*/ 2502144 w 2663743"/>
                  <a:gd name="connsiteY5" fmla="*/ 0 h 990698"/>
                  <a:gd name="connsiteX6" fmla="*/ 2663743 w 2663743"/>
                  <a:gd name="connsiteY6" fmla="*/ 161599 h 990698"/>
                  <a:gd name="connsiteX7" fmla="*/ 2663743 w 2663743"/>
                  <a:gd name="connsiteY7" fmla="*/ 565585 h 990698"/>
                  <a:gd name="connsiteX8" fmla="*/ 2663743 w 2663743"/>
                  <a:gd name="connsiteY8" fmla="*/ 565585 h 990698"/>
                  <a:gd name="connsiteX9" fmla="*/ 2663743 w 2663743"/>
                  <a:gd name="connsiteY9" fmla="*/ 807978 h 990698"/>
                  <a:gd name="connsiteX10" fmla="*/ 2663743 w 2663743"/>
                  <a:gd name="connsiteY10" fmla="*/ 807975 h 990698"/>
                  <a:gd name="connsiteX11" fmla="*/ 2502144 w 2663743"/>
                  <a:gd name="connsiteY11" fmla="*/ 969574 h 990698"/>
                  <a:gd name="connsiteX12" fmla="*/ 1137586 w 2663743"/>
                  <a:gd name="connsiteY12" fmla="*/ 985058 h 990698"/>
                  <a:gd name="connsiteX13" fmla="*/ 488810 w 2663743"/>
                  <a:gd name="connsiteY13" fmla="*/ 989886 h 990698"/>
                  <a:gd name="connsiteX14" fmla="*/ 332155 w 2663743"/>
                  <a:gd name="connsiteY14" fmla="*/ 810356 h 990698"/>
                  <a:gd name="connsiteX15" fmla="*/ 330903 w 2663743"/>
                  <a:gd name="connsiteY15" fmla="*/ 718742 h 990698"/>
                  <a:gd name="connsiteX16" fmla="*/ 0 w 2663743"/>
                  <a:gd name="connsiteY16" fmla="*/ 680746 h 990698"/>
                  <a:gd name="connsiteX17" fmla="*/ 331059 w 2663743"/>
                  <a:gd name="connsiteY17" fmla="*/ 458435 h 990698"/>
                  <a:gd name="connsiteX18" fmla="*/ 325576 w 2663743"/>
                  <a:gd name="connsiteY18" fmla="*/ 163980 h 990698"/>
                  <a:gd name="connsiteX0" fmla="*/ 325576 w 2663743"/>
                  <a:gd name="connsiteY0" fmla="*/ 168742 h 990698"/>
                  <a:gd name="connsiteX1" fmla="*/ 502527 w 2663743"/>
                  <a:gd name="connsiteY1" fmla="*/ 0 h 990698"/>
                  <a:gd name="connsiteX2" fmla="*/ 1695903 w 2663743"/>
                  <a:gd name="connsiteY2" fmla="*/ 0 h 990698"/>
                  <a:gd name="connsiteX3" fmla="*/ 1695903 w 2663743"/>
                  <a:gd name="connsiteY3" fmla="*/ 0 h 990698"/>
                  <a:gd name="connsiteX4" fmla="*/ 2276607 w 2663743"/>
                  <a:gd name="connsiteY4" fmla="*/ 0 h 990698"/>
                  <a:gd name="connsiteX5" fmla="*/ 2502144 w 2663743"/>
                  <a:gd name="connsiteY5" fmla="*/ 0 h 990698"/>
                  <a:gd name="connsiteX6" fmla="*/ 2663743 w 2663743"/>
                  <a:gd name="connsiteY6" fmla="*/ 161599 h 990698"/>
                  <a:gd name="connsiteX7" fmla="*/ 2663743 w 2663743"/>
                  <a:gd name="connsiteY7" fmla="*/ 565585 h 990698"/>
                  <a:gd name="connsiteX8" fmla="*/ 2663743 w 2663743"/>
                  <a:gd name="connsiteY8" fmla="*/ 565585 h 990698"/>
                  <a:gd name="connsiteX9" fmla="*/ 2663743 w 2663743"/>
                  <a:gd name="connsiteY9" fmla="*/ 807978 h 990698"/>
                  <a:gd name="connsiteX10" fmla="*/ 2663743 w 2663743"/>
                  <a:gd name="connsiteY10" fmla="*/ 807975 h 990698"/>
                  <a:gd name="connsiteX11" fmla="*/ 2502144 w 2663743"/>
                  <a:gd name="connsiteY11" fmla="*/ 969574 h 990698"/>
                  <a:gd name="connsiteX12" fmla="*/ 1137586 w 2663743"/>
                  <a:gd name="connsiteY12" fmla="*/ 985058 h 990698"/>
                  <a:gd name="connsiteX13" fmla="*/ 488810 w 2663743"/>
                  <a:gd name="connsiteY13" fmla="*/ 989886 h 990698"/>
                  <a:gd name="connsiteX14" fmla="*/ 332155 w 2663743"/>
                  <a:gd name="connsiteY14" fmla="*/ 810356 h 990698"/>
                  <a:gd name="connsiteX15" fmla="*/ 330903 w 2663743"/>
                  <a:gd name="connsiteY15" fmla="*/ 718742 h 990698"/>
                  <a:gd name="connsiteX16" fmla="*/ 0 w 2663743"/>
                  <a:gd name="connsiteY16" fmla="*/ 680746 h 990698"/>
                  <a:gd name="connsiteX17" fmla="*/ 331059 w 2663743"/>
                  <a:gd name="connsiteY17" fmla="*/ 458435 h 990698"/>
                  <a:gd name="connsiteX18" fmla="*/ 325576 w 2663743"/>
                  <a:gd name="connsiteY18" fmla="*/ 168742 h 990698"/>
                  <a:gd name="connsiteX0" fmla="*/ 332155 w 2663743"/>
                  <a:gd name="connsiteY0" fmla="*/ 168742 h 990698"/>
                  <a:gd name="connsiteX1" fmla="*/ 502527 w 2663743"/>
                  <a:gd name="connsiteY1" fmla="*/ 0 h 990698"/>
                  <a:gd name="connsiteX2" fmla="*/ 1695903 w 2663743"/>
                  <a:gd name="connsiteY2" fmla="*/ 0 h 990698"/>
                  <a:gd name="connsiteX3" fmla="*/ 1695903 w 2663743"/>
                  <a:gd name="connsiteY3" fmla="*/ 0 h 990698"/>
                  <a:gd name="connsiteX4" fmla="*/ 2276607 w 2663743"/>
                  <a:gd name="connsiteY4" fmla="*/ 0 h 990698"/>
                  <a:gd name="connsiteX5" fmla="*/ 2502144 w 2663743"/>
                  <a:gd name="connsiteY5" fmla="*/ 0 h 990698"/>
                  <a:gd name="connsiteX6" fmla="*/ 2663743 w 2663743"/>
                  <a:gd name="connsiteY6" fmla="*/ 161599 h 990698"/>
                  <a:gd name="connsiteX7" fmla="*/ 2663743 w 2663743"/>
                  <a:gd name="connsiteY7" fmla="*/ 565585 h 990698"/>
                  <a:gd name="connsiteX8" fmla="*/ 2663743 w 2663743"/>
                  <a:gd name="connsiteY8" fmla="*/ 565585 h 990698"/>
                  <a:gd name="connsiteX9" fmla="*/ 2663743 w 2663743"/>
                  <a:gd name="connsiteY9" fmla="*/ 807978 h 990698"/>
                  <a:gd name="connsiteX10" fmla="*/ 2663743 w 2663743"/>
                  <a:gd name="connsiteY10" fmla="*/ 807975 h 990698"/>
                  <a:gd name="connsiteX11" fmla="*/ 2502144 w 2663743"/>
                  <a:gd name="connsiteY11" fmla="*/ 969574 h 990698"/>
                  <a:gd name="connsiteX12" fmla="*/ 1137586 w 2663743"/>
                  <a:gd name="connsiteY12" fmla="*/ 985058 h 990698"/>
                  <a:gd name="connsiteX13" fmla="*/ 488810 w 2663743"/>
                  <a:gd name="connsiteY13" fmla="*/ 989886 h 990698"/>
                  <a:gd name="connsiteX14" fmla="*/ 332155 w 2663743"/>
                  <a:gd name="connsiteY14" fmla="*/ 810356 h 990698"/>
                  <a:gd name="connsiteX15" fmla="*/ 330903 w 2663743"/>
                  <a:gd name="connsiteY15" fmla="*/ 718742 h 990698"/>
                  <a:gd name="connsiteX16" fmla="*/ 0 w 2663743"/>
                  <a:gd name="connsiteY16" fmla="*/ 680746 h 990698"/>
                  <a:gd name="connsiteX17" fmla="*/ 331059 w 2663743"/>
                  <a:gd name="connsiteY17" fmla="*/ 458435 h 990698"/>
                  <a:gd name="connsiteX18" fmla="*/ 332155 w 2663743"/>
                  <a:gd name="connsiteY18" fmla="*/ 168742 h 990698"/>
                  <a:gd name="connsiteX0" fmla="*/ 332155 w 2663743"/>
                  <a:gd name="connsiteY0" fmla="*/ 168742 h 990716"/>
                  <a:gd name="connsiteX1" fmla="*/ 502527 w 2663743"/>
                  <a:gd name="connsiteY1" fmla="*/ 0 h 990716"/>
                  <a:gd name="connsiteX2" fmla="*/ 1695903 w 2663743"/>
                  <a:gd name="connsiteY2" fmla="*/ 0 h 990716"/>
                  <a:gd name="connsiteX3" fmla="*/ 1695903 w 2663743"/>
                  <a:gd name="connsiteY3" fmla="*/ 0 h 990716"/>
                  <a:gd name="connsiteX4" fmla="*/ 2276607 w 2663743"/>
                  <a:gd name="connsiteY4" fmla="*/ 0 h 990716"/>
                  <a:gd name="connsiteX5" fmla="*/ 2502144 w 2663743"/>
                  <a:gd name="connsiteY5" fmla="*/ 0 h 990716"/>
                  <a:gd name="connsiteX6" fmla="*/ 2663743 w 2663743"/>
                  <a:gd name="connsiteY6" fmla="*/ 161599 h 990716"/>
                  <a:gd name="connsiteX7" fmla="*/ 2663743 w 2663743"/>
                  <a:gd name="connsiteY7" fmla="*/ 565585 h 990716"/>
                  <a:gd name="connsiteX8" fmla="*/ 2663743 w 2663743"/>
                  <a:gd name="connsiteY8" fmla="*/ 565585 h 990716"/>
                  <a:gd name="connsiteX9" fmla="*/ 2663743 w 2663743"/>
                  <a:gd name="connsiteY9" fmla="*/ 807978 h 990716"/>
                  <a:gd name="connsiteX10" fmla="*/ 2663743 w 2663743"/>
                  <a:gd name="connsiteY10" fmla="*/ 807975 h 990716"/>
                  <a:gd name="connsiteX11" fmla="*/ 2502144 w 2663743"/>
                  <a:gd name="connsiteY11" fmla="*/ 969574 h 990716"/>
                  <a:gd name="connsiteX12" fmla="*/ 1137586 w 2663743"/>
                  <a:gd name="connsiteY12" fmla="*/ 985058 h 990716"/>
                  <a:gd name="connsiteX13" fmla="*/ 488810 w 2663743"/>
                  <a:gd name="connsiteY13" fmla="*/ 989886 h 990716"/>
                  <a:gd name="connsiteX14" fmla="*/ 329962 w 2663743"/>
                  <a:gd name="connsiteY14" fmla="*/ 812737 h 990716"/>
                  <a:gd name="connsiteX15" fmla="*/ 330903 w 2663743"/>
                  <a:gd name="connsiteY15" fmla="*/ 718742 h 990716"/>
                  <a:gd name="connsiteX16" fmla="*/ 0 w 2663743"/>
                  <a:gd name="connsiteY16" fmla="*/ 680746 h 990716"/>
                  <a:gd name="connsiteX17" fmla="*/ 331059 w 2663743"/>
                  <a:gd name="connsiteY17" fmla="*/ 458435 h 990716"/>
                  <a:gd name="connsiteX18" fmla="*/ 332155 w 2663743"/>
                  <a:gd name="connsiteY18" fmla="*/ 168742 h 990716"/>
                  <a:gd name="connsiteX0" fmla="*/ 274734 w 2606322"/>
                  <a:gd name="connsiteY0" fmla="*/ 168742 h 990716"/>
                  <a:gd name="connsiteX1" fmla="*/ 445106 w 2606322"/>
                  <a:gd name="connsiteY1" fmla="*/ 0 h 990716"/>
                  <a:gd name="connsiteX2" fmla="*/ 1638482 w 2606322"/>
                  <a:gd name="connsiteY2" fmla="*/ 0 h 990716"/>
                  <a:gd name="connsiteX3" fmla="*/ 1638482 w 2606322"/>
                  <a:gd name="connsiteY3" fmla="*/ 0 h 990716"/>
                  <a:gd name="connsiteX4" fmla="*/ 2219186 w 2606322"/>
                  <a:gd name="connsiteY4" fmla="*/ 0 h 990716"/>
                  <a:gd name="connsiteX5" fmla="*/ 2444723 w 2606322"/>
                  <a:gd name="connsiteY5" fmla="*/ 0 h 990716"/>
                  <a:gd name="connsiteX6" fmla="*/ 2606322 w 2606322"/>
                  <a:gd name="connsiteY6" fmla="*/ 161599 h 990716"/>
                  <a:gd name="connsiteX7" fmla="*/ 2606322 w 2606322"/>
                  <a:gd name="connsiteY7" fmla="*/ 565585 h 990716"/>
                  <a:gd name="connsiteX8" fmla="*/ 2606322 w 2606322"/>
                  <a:gd name="connsiteY8" fmla="*/ 565585 h 990716"/>
                  <a:gd name="connsiteX9" fmla="*/ 2606322 w 2606322"/>
                  <a:gd name="connsiteY9" fmla="*/ 807978 h 990716"/>
                  <a:gd name="connsiteX10" fmla="*/ 2606322 w 2606322"/>
                  <a:gd name="connsiteY10" fmla="*/ 807975 h 990716"/>
                  <a:gd name="connsiteX11" fmla="*/ 2444723 w 2606322"/>
                  <a:gd name="connsiteY11" fmla="*/ 969574 h 990716"/>
                  <a:gd name="connsiteX12" fmla="*/ 1080165 w 2606322"/>
                  <a:gd name="connsiteY12" fmla="*/ 985058 h 990716"/>
                  <a:gd name="connsiteX13" fmla="*/ 431389 w 2606322"/>
                  <a:gd name="connsiteY13" fmla="*/ 989886 h 990716"/>
                  <a:gd name="connsiteX14" fmla="*/ 272541 w 2606322"/>
                  <a:gd name="connsiteY14" fmla="*/ 812737 h 990716"/>
                  <a:gd name="connsiteX15" fmla="*/ 273482 w 2606322"/>
                  <a:gd name="connsiteY15" fmla="*/ 718742 h 990716"/>
                  <a:gd name="connsiteX16" fmla="*/ 0 w 2606322"/>
                  <a:gd name="connsiteY16" fmla="*/ 814337 h 990716"/>
                  <a:gd name="connsiteX17" fmla="*/ 273638 w 2606322"/>
                  <a:gd name="connsiteY17" fmla="*/ 458435 h 990716"/>
                  <a:gd name="connsiteX18" fmla="*/ 274734 w 2606322"/>
                  <a:gd name="connsiteY18" fmla="*/ 168742 h 990716"/>
                  <a:gd name="connsiteX0" fmla="*/ 274734 w 2606322"/>
                  <a:gd name="connsiteY0" fmla="*/ 168742 h 990716"/>
                  <a:gd name="connsiteX1" fmla="*/ 445106 w 2606322"/>
                  <a:gd name="connsiteY1" fmla="*/ 0 h 990716"/>
                  <a:gd name="connsiteX2" fmla="*/ 1638482 w 2606322"/>
                  <a:gd name="connsiteY2" fmla="*/ 0 h 990716"/>
                  <a:gd name="connsiteX3" fmla="*/ 1638482 w 2606322"/>
                  <a:gd name="connsiteY3" fmla="*/ 0 h 990716"/>
                  <a:gd name="connsiteX4" fmla="*/ 2219186 w 2606322"/>
                  <a:gd name="connsiteY4" fmla="*/ 0 h 990716"/>
                  <a:gd name="connsiteX5" fmla="*/ 2444723 w 2606322"/>
                  <a:gd name="connsiteY5" fmla="*/ 0 h 990716"/>
                  <a:gd name="connsiteX6" fmla="*/ 2606322 w 2606322"/>
                  <a:gd name="connsiteY6" fmla="*/ 161599 h 990716"/>
                  <a:gd name="connsiteX7" fmla="*/ 2606322 w 2606322"/>
                  <a:gd name="connsiteY7" fmla="*/ 565585 h 990716"/>
                  <a:gd name="connsiteX8" fmla="*/ 2606322 w 2606322"/>
                  <a:gd name="connsiteY8" fmla="*/ 565585 h 990716"/>
                  <a:gd name="connsiteX9" fmla="*/ 2606322 w 2606322"/>
                  <a:gd name="connsiteY9" fmla="*/ 807978 h 990716"/>
                  <a:gd name="connsiteX10" fmla="*/ 2606322 w 2606322"/>
                  <a:gd name="connsiteY10" fmla="*/ 807975 h 990716"/>
                  <a:gd name="connsiteX11" fmla="*/ 2444723 w 2606322"/>
                  <a:gd name="connsiteY11" fmla="*/ 969574 h 990716"/>
                  <a:gd name="connsiteX12" fmla="*/ 1080165 w 2606322"/>
                  <a:gd name="connsiteY12" fmla="*/ 985058 h 990716"/>
                  <a:gd name="connsiteX13" fmla="*/ 431389 w 2606322"/>
                  <a:gd name="connsiteY13" fmla="*/ 989886 h 990716"/>
                  <a:gd name="connsiteX14" fmla="*/ 272541 w 2606322"/>
                  <a:gd name="connsiteY14" fmla="*/ 812737 h 990716"/>
                  <a:gd name="connsiteX15" fmla="*/ 273482 w 2606322"/>
                  <a:gd name="connsiteY15" fmla="*/ 718742 h 990716"/>
                  <a:gd name="connsiteX16" fmla="*/ 0 w 2606322"/>
                  <a:gd name="connsiteY16" fmla="*/ 814337 h 990716"/>
                  <a:gd name="connsiteX17" fmla="*/ 273638 w 2606322"/>
                  <a:gd name="connsiteY17" fmla="*/ 458435 h 990716"/>
                  <a:gd name="connsiteX18" fmla="*/ 274734 w 2606322"/>
                  <a:gd name="connsiteY18" fmla="*/ 168742 h 990716"/>
                  <a:gd name="connsiteX0" fmla="*/ 274734 w 2606322"/>
                  <a:gd name="connsiteY0" fmla="*/ 168742 h 990716"/>
                  <a:gd name="connsiteX1" fmla="*/ 445106 w 2606322"/>
                  <a:gd name="connsiteY1" fmla="*/ 0 h 990716"/>
                  <a:gd name="connsiteX2" fmla="*/ 1638482 w 2606322"/>
                  <a:gd name="connsiteY2" fmla="*/ 0 h 990716"/>
                  <a:gd name="connsiteX3" fmla="*/ 1638482 w 2606322"/>
                  <a:gd name="connsiteY3" fmla="*/ 0 h 990716"/>
                  <a:gd name="connsiteX4" fmla="*/ 2219186 w 2606322"/>
                  <a:gd name="connsiteY4" fmla="*/ 0 h 990716"/>
                  <a:gd name="connsiteX5" fmla="*/ 2444723 w 2606322"/>
                  <a:gd name="connsiteY5" fmla="*/ 0 h 990716"/>
                  <a:gd name="connsiteX6" fmla="*/ 2606322 w 2606322"/>
                  <a:gd name="connsiteY6" fmla="*/ 161599 h 990716"/>
                  <a:gd name="connsiteX7" fmla="*/ 2606322 w 2606322"/>
                  <a:gd name="connsiteY7" fmla="*/ 565585 h 990716"/>
                  <a:gd name="connsiteX8" fmla="*/ 2606322 w 2606322"/>
                  <a:gd name="connsiteY8" fmla="*/ 565585 h 990716"/>
                  <a:gd name="connsiteX9" fmla="*/ 2606322 w 2606322"/>
                  <a:gd name="connsiteY9" fmla="*/ 807978 h 990716"/>
                  <a:gd name="connsiteX10" fmla="*/ 2606322 w 2606322"/>
                  <a:gd name="connsiteY10" fmla="*/ 807975 h 990716"/>
                  <a:gd name="connsiteX11" fmla="*/ 2444723 w 2606322"/>
                  <a:gd name="connsiteY11" fmla="*/ 969574 h 990716"/>
                  <a:gd name="connsiteX12" fmla="*/ 1080165 w 2606322"/>
                  <a:gd name="connsiteY12" fmla="*/ 985058 h 990716"/>
                  <a:gd name="connsiteX13" fmla="*/ 431389 w 2606322"/>
                  <a:gd name="connsiteY13" fmla="*/ 989886 h 990716"/>
                  <a:gd name="connsiteX14" fmla="*/ 272541 w 2606322"/>
                  <a:gd name="connsiteY14" fmla="*/ 812737 h 990716"/>
                  <a:gd name="connsiteX15" fmla="*/ 273482 w 2606322"/>
                  <a:gd name="connsiteY15" fmla="*/ 718742 h 990716"/>
                  <a:gd name="connsiteX16" fmla="*/ 0 w 2606322"/>
                  <a:gd name="connsiteY16" fmla="*/ 814337 h 990716"/>
                  <a:gd name="connsiteX17" fmla="*/ 273638 w 2606322"/>
                  <a:gd name="connsiteY17" fmla="*/ 458435 h 990716"/>
                  <a:gd name="connsiteX18" fmla="*/ 274734 w 2606322"/>
                  <a:gd name="connsiteY18" fmla="*/ 168742 h 990716"/>
                  <a:gd name="connsiteX0" fmla="*/ 274734 w 2606322"/>
                  <a:gd name="connsiteY0" fmla="*/ 168742 h 990716"/>
                  <a:gd name="connsiteX1" fmla="*/ 445106 w 2606322"/>
                  <a:gd name="connsiteY1" fmla="*/ 0 h 990716"/>
                  <a:gd name="connsiteX2" fmla="*/ 1638482 w 2606322"/>
                  <a:gd name="connsiteY2" fmla="*/ 0 h 990716"/>
                  <a:gd name="connsiteX3" fmla="*/ 1638482 w 2606322"/>
                  <a:gd name="connsiteY3" fmla="*/ 0 h 990716"/>
                  <a:gd name="connsiteX4" fmla="*/ 2219186 w 2606322"/>
                  <a:gd name="connsiteY4" fmla="*/ 0 h 990716"/>
                  <a:gd name="connsiteX5" fmla="*/ 2444723 w 2606322"/>
                  <a:gd name="connsiteY5" fmla="*/ 0 h 990716"/>
                  <a:gd name="connsiteX6" fmla="*/ 2606322 w 2606322"/>
                  <a:gd name="connsiteY6" fmla="*/ 161599 h 990716"/>
                  <a:gd name="connsiteX7" fmla="*/ 2606322 w 2606322"/>
                  <a:gd name="connsiteY7" fmla="*/ 565585 h 990716"/>
                  <a:gd name="connsiteX8" fmla="*/ 2606322 w 2606322"/>
                  <a:gd name="connsiteY8" fmla="*/ 565585 h 990716"/>
                  <a:gd name="connsiteX9" fmla="*/ 2606322 w 2606322"/>
                  <a:gd name="connsiteY9" fmla="*/ 807978 h 990716"/>
                  <a:gd name="connsiteX10" fmla="*/ 2606322 w 2606322"/>
                  <a:gd name="connsiteY10" fmla="*/ 807975 h 990716"/>
                  <a:gd name="connsiteX11" fmla="*/ 2444723 w 2606322"/>
                  <a:gd name="connsiteY11" fmla="*/ 969574 h 990716"/>
                  <a:gd name="connsiteX12" fmla="*/ 1080165 w 2606322"/>
                  <a:gd name="connsiteY12" fmla="*/ 985058 h 990716"/>
                  <a:gd name="connsiteX13" fmla="*/ 431389 w 2606322"/>
                  <a:gd name="connsiteY13" fmla="*/ 989886 h 990716"/>
                  <a:gd name="connsiteX14" fmla="*/ 272541 w 2606322"/>
                  <a:gd name="connsiteY14" fmla="*/ 812737 h 990716"/>
                  <a:gd name="connsiteX15" fmla="*/ 273482 w 2606322"/>
                  <a:gd name="connsiteY15" fmla="*/ 718742 h 990716"/>
                  <a:gd name="connsiteX16" fmla="*/ 0 w 2606322"/>
                  <a:gd name="connsiteY16" fmla="*/ 814337 h 990716"/>
                  <a:gd name="connsiteX17" fmla="*/ 273638 w 2606322"/>
                  <a:gd name="connsiteY17" fmla="*/ 458435 h 990716"/>
                  <a:gd name="connsiteX18" fmla="*/ 274734 w 2606322"/>
                  <a:gd name="connsiteY18" fmla="*/ 168742 h 990716"/>
                  <a:gd name="connsiteX0" fmla="*/ 274734 w 2606322"/>
                  <a:gd name="connsiteY0" fmla="*/ 168742 h 990716"/>
                  <a:gd name="connsiteX1" fmla="*/ 445106 w 2606322"/>
                  <a:gd name="connsiteY1" fmla="*/ 0 h 990716"/>
                  <a:gd name="connsiteX2" fmla="*/ 1638482 w 2606322"/>
                  <a:gd name="connsiteY2" fmla="*/ 0 h 990716"/>
                  <a:gd name="connsiteX3" fmla="*/ 1638482 w 2606322"/>
                  <a:gd name="connsiteY3" fmla="*/ 0 h 990716"/>
                  <a:gd name="connsiteX4" fmla="*/ 2219186 w 2606322"/>
                  <a:gd name="connsiteY4" fmla="*/ 0 h 990716"/>
                  <a:gd name="connsiteX5" fmla="*/ 2444723 w 2606322"/>
                  <a:gd name="connsiteY5" fmla="*/ 0 h 990716"/>
                  <a:gd name="connsiteX6" fmla="*/ 2606322 w 2606322"/>
                  <a:gd name="connsiteY6" fmla="*/ 161599 h 990716"/>
                  <a:gd name="connsiteX7" fmla="*/ 2606322 w 2606322"/>
                  <a:gd name="connsiteY7" fmla="*/ 565585 h 990716"/>
                  <a:gd name="connsiteX8" fmla="*/ 2606322 w 2606322"/>
                  <a:gd name="connsiteY8" fmla="*/ 565585 h 990716"/>
                  <a:gd name="connsiteX9" fmla="*/ 2606322 w 2606322"/>
                  <a:gd name="connsiteY9" fmla="*/ 807978 h 990716"/>
                  <a:gd name="connsiteX10" fmla="*/ 2606322 w 2606322"/>
                  <a:gd name="connsiteY10" fmla="*/ 807975 h 990716"/>
                  <a:gd name="connsiteX11" fmla="*/ 2444723 w 2606322"/>
                  <a:gd name="connsiteY11" fmla="*/ 969574 h 990716"/>
                  <a:gd name="connsiteX12" fmla="*/ 1080165 w 2606322"/>
                  <a:gd name="connsiteY12" fmla="*/ 985058 h 990716"/>
                  <a:gd name="connsiteX13" fmla="*/ 431389 w 2606322"/>
                  <a:gd name="connsiteY13" fmla="*/ 989886 h 990716"/>
                  <a:gd name="connsiteX14" fmla="*/ 272541 w 2606322"/>
                  <a:gd name="connsiteY14" fmla="*/ 812737 h 990716"/>
                  <a:gd name="connsiteX15" fmla="*/ 273482 w 2606322"/>
                  <a:gd name="connsiteY15" fmla="*/ 718742 h 990716"/>
                  <a:gd name="connsiteX16" fmla="*/ 0 w 2606322"/>
                  <a:gd name="connsiteY16" fmla="*/ 814337 h 990716"/>
                  <a:gd name="connsiteX17" fmla="*/ 273638 w 2606322"/>
                  <a:gd name="connsiteY17" fmla="*/ 458435 h 990716"/>
                  <a:gd name="connsiteX18" fmla="*/ 274734 w 2606322"/>
                  <a:gd name="connsiteY18" fmla="*/ 168742 h 990716"/>
                  <a:gd name="connsiteX0" fmla="*/ 305545 w 2637133"/>
                  <a:gd name="connsiteY0" fmla="*/ 168742 h 990716"/>
                  <a:gd name="connsiteX1" fmla="*/ 475917 w 2637133"/>
                  <a:gd name="connsiteY1" fmla="*/ 0 h 990716"/>
                  <a:gd name="connsiteX2" fmla="*/ 1669293 w 2637133"/>
                  <a:gd name="connsiteY2" fmla="*/ 0 h 990716"/>
                  <a:gd name="connsiteX3" fmla="*/ 1669293 w 2637133"/>
                  <a:gd name="connsiteY3" fmla="*/ 0 h 990716"/>
                  <a:gd name="connsiteX4" fmla="*/ 2249997 w 2637133"/>
                  <a:gd name="connsiteY4" fmla="*/ 0 h 990716"/>
                  <a:gd name="connsiteX5" fmla="*/ 2475534 w 2637133"/>
                  <a:gd name="connsiteY5" fmla="*/ 0 h 990716"/>
                  <a:gd name="connsiteX6" fmla="*/ 2637133 w 2637133"/>
                  <a:gd name="connsiteY6" fmla="*/ 161599 h 990716"/>
                  <a:gd name="connsiteX7" fmla="*/ 2637133 w 2637133"/>
                  <a:gd name="connsiteY7" fmla="*/ 565585 h 990716"/>
                  <a:gd name="connsiteX8" fmla="*/ 2637133 w 2637133"/>
                  <a:gd name="connsiteY8" fmla="*/ 565585 h 990716"/>
                  <a:gd name="connsiteX9" fmla="*/ 2637133 w 2637133"/>
                  <a:gd name="connsiteY9" fmla="*/ 807978 h 990716"/>
                  <a:gd name="connsiteX10" fmla="*/ 2637133 w 2637133"/>
                  <a:gd name="connsiteY10" fmla="*/ 807975 h 990716"/>
                  <a:gd name="connsiteX11" fmla="*/ 2475534 w 2637133"/>
                  <a:gd name="connsiteY11" fmla="*/ 969574 h 990716"/>
                  <a:gd name="connsiteX12" fmla="*/ 1110976 w 2637133"/>
                  <a:gd name="connsiteY12" fmla="*/ 985058 h 990716"/>
                  <a:gd name="connsiteX13" fmla="*/ 462200 w 2637133"/>
                  <a:gd name="connsiteY13" fmla="*/ 989886 h 990716"/>
                  <a:gd name="connsiteX14" fmla="*/ 303352 w 2637133"/>
                  <a:gd name="connsiteY14" fmla="*/ 812737 h 990716"/>
                  <a:gd name="connsiteX15" fmla="*/ 304293 w 2637133"/>
                  <a:gd name="connsiteY15" fmla="*/ 718742 h 990716"/>
                  <a:gd name="connsiteX16" fmla="*/ 0 w 2637133"/>
                  <a:gd name="connsiteY16" fmla="*/ 767504 h 990716"/>
                  <a:gd name="connsiteX17" fmla="*/ 304449 w 2637133"/>
                  <a:gd name="connsiteY17" fmla="*/ 458435 h 990716"/>
                  <a:gd name="connsiteX18" fmla="*/ 305545 w 2637133"/>
                  <a:gd name="connsiteY18" fmla="*/ 168742 h 990716"/>
                  <a:gd name="connsiteX0" fmla="*/ 305545 w 2637133"/>
                  <a:gd name="connsiteY0" fmla="*/ 168742 h 990716"/>
                  <a:gd name="connsiteX1" fmla="*/ 475917 w 2637133"/>
                  <a:gd name="connsiteY1" fmla="*/ 0 h 990716"/>
                  <a:gd name="connsiteX2" fmla="*/ 1669293 w 2637133"/>
                  <a:gd name="connsiteY2" fmla="*/ 0 h 990716"/>
                  <a:gd name="connsiteX3" fmla="*/ 1669293 w 2637133"/>
                  <a:gd name="connsiteY3" fmla="*/ 0 h 990716"/>
                  <a:gd name="connsiteX4" fmla="*/ 2249997 w 2637133"/>
                  <a:gd name="connsiteY4" fmla="*/ 0 h 990716"/>
                  <a:gd name="connsiteX5" fmla="*/ 2475534 w 2637133"/>
                  <a:gd name="connsiteY5" fmla="*/ 0 h 990716"/>
                  <a:gd name="connsiteX6" fmla="*/ 2637133 w 2637133"/>
                  <a:gd name="connsiteY6" fmla="*/ 161599 h 990716"/>
                  <a:gd name="connsiteX7" fmla="*/ 2637133 w 2637133"/>
                  <a:gd name="connsiteY7" fmla="*/ 565585 h 990716"/>
                  <a:gd name="connsiteX8" fmla="*/ 2637133 w 2637133"/>
                  <a:gd name="connsiteY8" fmla="*/ 565585 h 990716"/>
                  <a:gd name="connsiteX9" fmla="*/ 2637133 w 2637133"/>
                  <a:gd name="connsiteY9" fmla="*/ 807978 h 990716"/>
                  <a:gd name="connsiteX10" fmla="*/ 2637133 w 2637133"/>
                  <a:gd name="connsiteY10" fmla="*/ 807975 h 990716"/>
                  <a:gd name="connsiteX11" fmla="*/ 2475534 w 2637133"/>
                  <a:gd name="connsiteY11" fmla="*/ 969574 h 990716"/>
                  <a:gd name="connsiteX12" fmla="*/ 1110976 w 2637133"/>
                  <a:gd name="connsiteY12" fmla="*/ 985058 h 990716"/>
                  <a:gd name="connsiteX13" fmla="*/ 462200 w 2637133"/>
                  <a:gd name="connsiteY13" fmla="*/ 989886 h 990716"/>
                  <a:gd name="connsiteX14" fmla="*/ 303352 w 2637133"/>
                  <a:gd name="connsiteY14" fmla="*/ 812737 h 990716"/>
                  <a:gd name="connsiteX15" fmla="*/ 304293 w 2637133"/>
                  <a:gd name="connsiteY15" fmla="*/ 718742 h 990716"/>
                  <a:gd name="connsiteX16" fmla="*/ 0 w 2637133"/>
                  <a:gd name="connsiteY16" fmla="*/ 767504 h 990716"/>
                  <a:gd name="connsiteX17" fmla="*/ 304449 w 2637133"/>
                  <a:gd name="connsiteY17" fmla="*/ 458435 h 990716"/>
                  <a:gd name="connsiteX18" fmla="*/ 305545 w 2637133"/>
                  <a:gd name="connsiteY18" fmla="*/ 168742 h 990716"/>
                  <a:gd name="connsiteX0" fmla="*/ 305545 w 2637133"/>
                  <a:gd name="connsiteY0" fmla="*/ 168742 h 990716"/>
                  <a:gd name="connsiteX1" fmla="*/ 475917 w 2637133"/>
                  <a:gd name="connsiteY1" fmla="*/ 0 h 990716"/>
                  <a:gd name="connsiteX2" fmla="*/ 1669293 w 2637133"/>
                  <a:gd name="connsiteY2" fmla="*/ 0 h 990716"/>
                  <a:gd name="connsiteX3" fmla="*/ 1669293 w 2637133"/>
                  <a:gd name="connsiteY3" fmla="*/ 0 h 990716"/>
                  <a:gd name="connsiteX4" fmla="*/ 2249997 w 2637133"/>
                  <a:gd name="connsiteY4" fmla="*/ 0 h 990716"/>
                  <a:gd name="connsiteX5" fmla="*/ 2475534 w 2637133"/>
                  <a:gd name="connsiteY5" fmla="*/ 0 h 990716"/>
                  <a:gd name="connsiteX6" fmla="*/ 2637133 w 2637133"/>
                  <a:gd name="connsiteY6" fmla="*/ 161599 h 990716"/>
                  <a:gd name="connsiteX7" fmla="*/ 2637133 w 2637133"/>
                  <a:gd name="connsiteY7" fmla="*/ 565585 h 990716"/>
                  <a:gd name="connsiteX8" fmla="*/ 2637133 w 2637133"/>
                  <a:gd name="connsiteY8" fmla="*/ 565585 h 990716"/>
                  <a:gd name="connsiteX9" fmla="*/ 2637133 w 2637133"/>
                  <a:gd name="connsiteY9" fmla="*/ 807978 h 990716"/>
                  <a:gd name="connsiteX10" fmla="*/ 2637133 w 2637133"/>
                  <a:gd name="connsiteY10" fmla="*/ 807975 h 990716"/>
                  <a:gd name="connsiteX11" fmla="*/ 2475534 w 2637133"/>
                  <a:gd name="connsiteY11" fmla="*/ 969574 h 990716"/>
                  <a:gd name="connsiteX12" fmla="*/ 1110976 w 2637133"/>
                  <a:gd name="connsiteY12" fmla="*/ 985058 h 990716"/>
                  <a:gd name="connsiteX13" fmla="*/ 462200 w 2637133"/>
                  <a:gd name="connsiteY13" fmla="*/ 989886 h 990716"/>
                  <a:gd name="connsiteX14" fmla="*/ 303352 w 2637133"/>
                  <a:gd name="connsiteY14" fmla="*/ 812737 h 990716"/>
                  <a:gd name="connsiteX15" fmla="*/ 304293 w 2637133"/>
                  <a:gd name="connsiteY15" fmla="*/ 718742 h 990716"/>
                  <a:gd name="connsiteX16" fmla="*/ 0 w 2637133"/>
                  <a:gd name="connsiteY16" fmla="*/ 767504 h 990716"/>
                  <a:gd name="connsiteX17" fmla="*/ 304449 w 2637133"/>
                  <a:gd name="connsiteY17" fmla="*/ 458435 h 990716"/>
                  <a:gd name="connsiteX18" fmla="*/ 305545 w 2637133"/>
                  <a:gd name="connsiteY18" fmla="*/ 168742 h 990716"/>
                  <a:gd name="connsiteX0" fmla="*/ 305545 w 2637133"/>
                  <a:gd name="connsiteY0" fmla="*/ 168742 h 990716"/>
                  <a:gd name="connsiteX1" fmla="*/ 475917 w 2637133"/>
                  <a:gd name="connsiteY1" fmla="*/ 0 h 990716"/>
                  <a:gd name="connsiteX2" fmla="*/ 1669293 w 2637133"/>
                  <a:gd name="connsiteY2" fmla="*/ 0 h 990716"/>
                  <a:gd name="connsiteX3" fmla="*/ 1669293 w 2637133"/>
                  <a:gd name="connsiteY3" fmla="*/ 0 h 990716"/>
                  <a:gd name="connsiteX4" fmla="*/ 2249997 w 2637133"/>
                  <a:gd name="connsiteY4" fmla="*/ 0 h 990716"/>
                  <a:gd name="connsiteX5" fmla="*/ 2475534 w 2637133"/>
                  <a:gd name="connsiteY5" fmla="*/ 0 h 990716"/>
                  <a:gd name="connsiteX6" fmla="*/ 2637133 w 2637133"/>
                  <a:gd name="connsiteY6" fmla="*/ 161599 h 990716"/>
                  <a:gd name="connsiteX7" fmla="*/ 2637133 w 2637133"/>
                  <a:gd name="connsiteY7" fmla="*/ 565585 h 990716"/>
                  <a:gd name="connsiteX8" fmla="*/ 2637133 w 2637133"/>
                  <a:gd name="connsiteY8" fmla="*/ 565585 h 990716"/>
                  <a:gd name="connsiteX9" fmla="*/ 2637133 w 2637133"/>
                  <a:gd name="connsiteY9" fmla="*/ 807978 h 990716"/>
                  <a:gd name="connsiteX10" fmla="*/ 2637133 w 2637133"/>
                  <a:gd name="connsiteY10" fmla="*/ 807975 h 990716"/>
                  <a:gd name="connsiteX11" fmla="*/ 2475534 w 2637133"/>
                  <a:gd name="connsiteY11" fmla="*/ 969574 h 990716"/>
                  <a:gd name="connsiteX12" fmla="*/ 1110976 w 2637133"/>
                  <a:gd name="connsiteY12" fmla="*/ 985058 h 990716"/>
                  <a:gd name="connsiteX13" fmla="*/ 462200 w 2637133"/>
                  <a:gd name="connsiteY13" fmla="*/ 989886 h 990716"/>
                  <a:gd name="connsiteX14" fmla="*/ 303352 w 2637133"/>
                  <a:gd name="connsiteY14" fmla="*/ 812737 h 990716"/>
                  <a:gd name="connsiteX15" fmla="*/ 304293 w 2637133"/>
                  <a:gd name="connsiteY15" fmla="*/ 718742 h 990716"/>
                  <a:gd name="connsiteX16" fmla="*/ 0 w 2637133"/>
                  <a:gd name="connsiteY16" fmla="*/ 767504 h 990716"/>
                  <a:gd name="connsiteX17" fmla="*/ 304449 w 2637133"/>
                  <a:gd name="connsiteY17" fmla="*/ 458435 h 990716"/>
                  <a:gd name="connsiteX18" fmla="*/ 305545 w 2637133"/>
                  <a:gd name="connsiteY18" fmla="*/ 168742 h 990716"/>
                  <a:gd name="connsiteX0" fmla="*/ 305545 w 2637133"/>
                  <a:gd name="connsiteY0" fmla="*/ 168742 h 990716"/>
                  <a:gd name="connsiteX1" fmla="*/ 475917 w 2637133"/>
                  <a:gd name="connsiteY1" fmla="*/ 0 h 990716"/>
                  <a:gd name="connsiteX2" fmla="*/ 1669293 w 2637133"/>
                  <a:gd name="connsiteY2" fmla="*/ 0 h 990716"/>
                  <a:gd name="connsiteX3" fmla="*/ 1669293 w 2637133"/>
                  <a:gd name="connsiteY3" fmla="*/ 0 h 990716"/>
                  <a:gd name="connsiteX4" fmla="*/ 2249997 w 2637133"/>
                  <a:gd name="connsiteY4" fmla="*/ 0 h 990716"/>
                  <a:gd name="connsiteX5" fmla="*/ 2475534 w 2637133"/>
                  <a:gd name="connsiteY5" fmla="*/ 0 h 990716"/>
                  <a:gd name="connsiteX6" fmla="*/ 2637133 w 2637133"/>
                  <a:gd name="connsiteY6" fmla="*/ 161599 h 990716"/>
                  <a:gd name="connsiteX7" fmla="*/ 2637133 w 2637133"/>
                  <a:gd name="connsiteY7" fmla="*/ 565585 h 990716"/>
                  <a:gd name="connsiteX8" fmla="*/ 2637133 w 2637133"/>
                  <a:gd name="connsiteY8" fmla="*/ 565585 h 990716"/>
                  <a:gd name="connsiteX9" fmla="*/ 2637133 w 2637133"/>
                  <a:gd name="connsiteY9" fmla="*/ 807978 h 990716"/>
                  <a:gd name="connsiteX10" fmla="*/ 2637133 w 2637133"/>
                  <a:gd name="connsiteY10" fmla="*/ 807975 h 990716"/>
                  <a:gd name="connsiteX11" fmla="*/ 2475534 w 2637133"/>
                  <a:gd name="connsiteY11" fmla="*/ 969574 h 990716"/>
                  <a:gd name="connsiteX12" fmla="*/ 1110976 w 2637133"/>
                  <a:gd name="connsiteY12" fmla="*/ 985058 h 990716"/>
                  <a:gd name="connsiteX13" fmla="*/ 462200 w 2637133"/>
                  <a:gd name="connsiteY13" fmla="*/ 989886 h 990716"/>
                  <a:gd name="connsiteX14" fmla="*/ 303352 w 2637133"/>
                  <a:gd name="connsiteY14" fmla="*/ 812737 h 990716"/>
                  <a:gd name="connsiteX15" fmla="*/ 304293 w 2637133"/>
                  <a:gd name="connsiteY15" fmla="*/ 718742 h 990716"/>
                  <a:gd name="connsiteX16" fmla="*/ 0 w 2637133"/>
                  <a:gd name="connsiteY16" fmla="*/ 767504 h 990716"/>
                  <a:gd name="connsiteX17" fmla="*/ 304449 w 2637133"/>
                  <a:gd name="connsiteY17" fmla="*/ 458435 h 990716"/>
                  <a:gd name="connsiteX18" fmla="*/ 305545 w 2637133"/>
                  <a:gd name="connsiteY18" fmla="*/ 168742 h 990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37133" h="990716">
                    <a:moveTo>
                      <a:pt x="305545" y="168742"/>
                    </a:moveTo>
                    <a:cubicBezTo>
                      <a:pt x="305545" y="79493"/>
                      <a:pt x="386668" y="0"/>
                      <a:pt x="475917" y="0"/>
                    </a:cubicBezTo>
                    <a:lnTo>
                      <a:pt x="1669293" y="0"/>
                    </a:lnTo>
                    <a:lnTo>
                      <a:pt x="1669293" y="0"/>
                    </a:lnTo>
                    <a:lnTo>
                      <a:pt x="2249997" y="0"/>
                    </a:lnTo>
                    <a:lnTo>
                      <a:pt x="2475534" y="0"/>
                    </a:lnTo>
                    <a:cubicBezTo>
                      <a:pt x="2564783" y="0"/>
                      <a:pt x="2637133" y="72350"/>
                      <a:pt x="2637133" y="161599"/>
                    </a:cubicBezTo>
                    <a:lnTo>
                      <a:pt x="2637133" y="565585"/>
                    </a:lnTo>
                    <a:lnTo>
                      <a:pt x="2637133" y="565585"/>
                    </a:lnTo>
                    <a:lnTo>
                      <a:pt x="2637133" y="807978"/>
                    </a:lnTo>
                    <a:lnTo>
                      <a:pt x="2637133" y="807975"/>
                    </a:lnTo>
                    <a:cubicBezTo>
                      <a:pt x="2637133" y="897224"/>
                      <a:pt x="2564783" y="969574"/>
                      <a:pt x="2475534" y="969574"/>
                    </a:cubicBezTo>
                    <a:lnTo>
                      <a:pt x="1110976" y="985058"/>
                    </a:lnTo>
                    <a:lnTo>
                      <a:pt x="462200" y="989886"/>
                    </a:lnTo>
                    <a:cubicBezTo>
                      <a:pt x="320793" y="1000683"/>
                      <a:pt x="304396" y="904328"/>
                      <a:pt x="303352" y="812737"/>
                    </a:cubicBezTo>
                    <a:cubicBezTo>
                      <a:pt x="302935" y="782199"/>
                      <a:pt x="304710" y="749280"/>
                      <a:pt x="304293" y="718742"/>
                    </a:cubicBezTo>
                    <a:cubicBezTo>
                      <a:pt x="193992" y="746508"/>
                      <a:pt x="84386" y="764126"/>
                      <a:pt x="0" y="767504"/>
                    </a:cubicBezTo>
                    <a:cubicBezTo>
                      <a:pt x="101960" y="635055"/>
                      <a:pt x="155516" y="605516"/>
                      <a:pt x="304449" y="458435"/>
                    </a:cubicBezTo>
                    <a:cubicBezTo>
                      <a:pt x="303352" y="369014"/>
                      <a:pt x="306642" y="258163"/>
                      <a:pt x="305545" y="16874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4000" b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7553468-93B9-BF22-ADDF-D7CC5536F271}"/>
                  </a:ext>
                </a:extLst>
              </p:cNvPr>
              <p:cNvGrpSpPr/>
              <p:nvPr/>
            </p:nvGrpSpPr>
            <p:grpSpPr>
              <a:xfrm>
                <a:off x="3864292" y="868687"/>
                <a:ext cx="3438373" cy="1021945"/>
                <a:chOff x="3864292" y="778064"/>
                <a:chExt cx="3438373" cy="1021945"/>
              </a:xfrm>
            </p:grpSpPr>
            <p:sp>
              <p:nvSpPr>
                <p:cNvPr id="42" name="Forme libre 332">
                  <a:extLst>
                    <a:ext uri="{FF2B5EF4-FFF2-40B4-BE49-F238E27FC236}">
                      <a16:creationId xmlns:a16="http://schemas.microsoft.com/office/drawing/2014/main" id="{4AD5B8F0-6C55-0F64-3008-DA216441612E}"/>
                    </a:ext>
                  </a:extLst>
                </p:cNvPr>
                <p:cNvSpPr/>
                <p:nvPr/>
              </p:nvSpPr>
              <p:spPr>
                <a:xfrm>
                  <a:off x="4944412" y="1174767"/>
                  <a:ext cx="2088232" cy="523704"/>
                </a:xfrm>
                <a:custGeom>
                  <a:avLst/>
                  <a:gdLst>
                    <a:gd name="connsiteX0" fmla="*/ 1083388 w 1083388"/>
                    <a:gd name="connsiteY0" fmla="*/ 5183 h 725714"/>
                    <a:gd name="connsiteX1" fmla="*/ 181428 w 1083388"/>
                    <a:gd name="connsiteY1" fmla="*/ 0 h 725714"/>
                    <a:gd name="connsiteX2" fmla="*/ 82939 w 1083388"/>
                    <a:gd name="connsiteY2" fmla="*/ 725714 h 725714"/>
                    <a:gd name="connsiteX3" fmla="*/ 0 w 1083388"/>
                    <a:gd name="connsiteY3" fmla="*/ 160694 h 725714"/>
                    <a:gd name="connsiteX0" fmla="*/ 1036083 w 1036083"/>
                    <a:gd name="connsiteY0" fmla="*/ 5183 h 725714"/>
                    <a:gd name="connsiteX1" fmla="*/ 134123 w 1036083"/>
                    <a:gd name="connsiteY1" fmla="*/ 0 h 725714"/>
                    <a:gd name="connsiteX2" fmla="*/ 35634 w 1036083"/>
                    <a:gd name="connsiteY2" fmla="*/ 725714 h 725714"/>
                    <a:gd name="connsiteX3" fmla="*/ 0 w 1036083"/>
                    <a:gd name="connsiteY3" fmla="*/ 136150 h 725714"/>
                    <a:gd name="connsiteX0" fmla="*/ 1036083 w 1036083"/>
                    <a:gd name="connsiteY0" fmla="*/ 5183 h 725714"/>
                    <a:gd name="connsiteX1" fmla="*/ 134123 w 1036083"/>
                    <a:gd name="connsiteY1" fmla="*/ 0 h 725714"/>
                    <a:gd name="connsiteX2" fmla="*/ 35634 w 1036083"/>
                    <a:gd name="connsiteY2" fmla="*/ 725714 h 725714"/>
                    <a:gd name="connsiteX3" fmla="*/ 0 w 1036083"/>
                    <a:gd name="connsiteY3" fmla="*/ 136150 h 725714"/>
                    <a:gd name="connsiteX0" fmla="*/ 1036083 w 1036083"/>
                    <a:gd name="connsiteY0" fmla="*/ 5183 h 725714"/>
                    <a:gd name="connsiteX1" fmla="*/ 134123 w 1036083"/>
                    <a:gd name="connsiteY1" fmla="*/ 0 h 725714"/>
                    <a:gd name="connsiteX2" fmla="*/ 35634 w 1036083"/>
                    <a:gd name="connsiteY2" fmla="*/ 725714 h 725714"/>
                    <a:gd name="connsiteX3" fmla="*/ 0 w 1036083"/>
                    <a:gd name="connsiteY3" fmla="*/ 136150 h 725714"/>
                    <a:gd name="connsiteX0" fmla="*/ 1036083 w 1036083"/>
                    <a:gd name="connsiteY0" fmla="*/ 10091 h 730622"/>
                    <a:gd name="connsiteX1" fmla="*/ 80715 w 1036083"/>
                    <a:gd name="connsiteY1" fmla="*/ 0 h 730622"/>
                    <a:gd name="connsiteX2" fmla="*/ 35634 w 1036083"/>
                    <a:gd name="connsiteY2" fmla="*/ 730622 h 730622"/>
                    <a:gd name="connsiteX3" fmla="*/ 0 w 1036083"/>
                    <a:gd name="connsiteY3" fmla="*/ 141058 h 730622"/>
                    <a:gd name="connsiteX0" fmla="*/ 1036083 w 1036083"/>
                    <a:gd name="connsiteY0" fmla="*/ 10091 h 730622"/>
                    <a:gd name="connsiteX1" fmla="*/ 80715 w 1036083"/>
                    <a:gd name="connsiteY1" fmla="*/ 0 h 730622"/>
                    <a:gd name="connsiteX2" fmla="*/ 35634 w 1036083"/>
                    <a:gd name="connsiteY2" fmla="*/ 730622 h 730622"/>
                    <a:gd name="connsiteX3" fmla="*/ 0 w 1036083"/>
                    <a:gd name="connsiteY3" fmla="*/ 141058 h 730622"/>
                    <a:gd name="connsiteX0" fmla="*/ 1036083 w 1036083"/>
                    <a:gd name="connsiteY0" fmla="*/ 10091 h 730622"/>
                    <a:gd name="connsiteX1" fmla="*/ 80715 w 1036083"/>
                    <a:gd name="connsiteY1" fmla="*/ 0 h 730622"/>
                    <a:gd name="connsiteX2" fmla="*/ 35634 w 1036083"/>
                    <a:gd name="connsiteY2" fmla="*/ 730622 h 730622"/>
                    <a:gd name="connsiteX3" fmla="*/ 0 w 1036083"/>
                    <a:gd name="connsiteY3" fmla="*/ 141058 h 730622"/>
                    <a:gd name="connsiteX0" fmla="*/ 1036083 w 1036083"/>
                    <a:gd name="connsiteY0" fmla="*/ 10091 h 730622"/>
                    <a:gd name="connsiteX1" fmla="*/ 80715 w 1036083"/>
                    <a:gd name="connsiteY1" fmla="*/ 0 h 730622"/>
                    <a:gd name="connsiteX2" fmla="*/ 35634 w 1036083"/>
                    <a:gd name="connsiteY2" fmla="*/ 730622 h 730622"/>
                    <a:gd name="connsiteX3" fmla="*/ 0 w 1036083"/>
                    <a:gd name="connsiteY3" fmla="*/ 141058 h 730622"/>
                    <a:gd name="connsiteX0" fmla="*/ 1036083 w 1036083"/>
                    <a:gd name="connsiteY0" fmla="*/ 10091 h 730622"/>
                    <a:gd name="connsiteX1" fmla="*/ 80715 w 1036083"/>
                    <a:gd name="connsiteY1" fmla="*/ 0 h 730622"/>
                    <a:gd name="connsiteX2" fmla="*/ 35634 w 1036083"/>
                    <a:gd name="connsiteY2" fmla="*/ 730622 h 730622"/>
                    <a:gd name="connsiteX3" fmla="*/ 0 w 1036083"/>
                    <a:gd name="connsiteY3" fmla="*/ 141058 h 730622"/>
                    <a:gd name="connsiteX0" fmla="*/ 1036083 w 1036083"/>
                    <a:gd name="connsiteY0" fmla="*/ 1403 h 721934"/>
                    <a:gd name="connsiteX1" fmla="*/ 136992 w 1036083"/>
                    <a:gd name="connsiteY1" fmla="*/ 0 h 721934"/>
                    <a:gd name="connsiteX2" fmla="*/ 35634 w 1036083"/>
                    <a:gd name="connsiteY2" fmla="*/ 721934 h 721934"/>
                    <a:gd name="connsiteX3" fmla="*/ 0 w 1036083"/>
                    <a:gd name="connsiteY3" fmla="*/ 132370 h 721934"/>
                    <a:gd name="connsiteX0" fmla="*/ 1036083 w 1036083"/>
                    <a:gd name="connsiteY0" fmla="*/ 1403 h 721934"/>
                    <a:gd name="connsiteX1" fmla="*/ 136992 w 1036083"/>
                    <a:gd name="connsiteY1" fmla="*/ 0 h 721934"/>
                    <a:gd name="connsiteX2" fmla="*/ 35634 w 1036083"/>
                    <a:gd name="connsiteY2" fmla="*/ 721934 h 721934"/>
                    <a:gd name="connsiteX3" fmla="*/ 0 w 1036083"/>
                    <a:gd name="connsiteY3" fmla="*/ 132370 h 721934"/>
                    <a:gd name="connsiteX0" fmla="*/ 1036083 w 1036083"/>
                    <a:gd name="connsiteY0" fmla="*/ 1403 h 721934"/>
                    <a:gd name="connsiteX1" fmla="*/ 136992 w 1036083"/>
                    <a:gd name="connsiteY1" fmla="*/ 0 h 721934"/>
                    <a:gd name="connsiteX2" fmla="*/ 35634 w 1036083"/>
                    <a:gd name="connsiteY2" fmla="*/ 721934 h 721934"/>
                    <a:gd name="connsiteX3" fmla="*/ 0 w 1036083"/>
                    <a:gd name="connsiteY3" fmla="*/ 132370 h 72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6083" h="721934">
                      <a:moveTo>
                        <a:pt x="1036083" y="1403"/>
                      </a:moveTo>
                      <a:lnTo>
                        <a:pt x="136992" y="0"/>
                      </a:lnTo>
                      <a:cubicBezTo>
                        <a:pt x="107896" y="217480"/>
                        <a:pt x="67306" y="527482"/>
                        <a:pt x="35634" y="721934"/>
                      </a:cubicBezTo>
                      <a:cubicBezTo>
                        <a:pt x="12565" y="288153"/>
                        <a:pt x="15438" y="355072"/>
                        <a:pt x="0" y="13237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000" b="0">
                    <a:solidFill>
                      <a:srgbClr val="FFFFFF"/>
                    </a:solidFill>
                    <a:highlight>
                      <a:srgbClr val="FFFF00"/>
                    </a:highlight>
                  </a:endParaRPr>
                </a:p>
              </p:txBody>
            </p:sp>
            <p:sp>
              <p:nvSpPr>
                <p:cNvPr id="53" name="Rectangle 2">
                  <a:extLst>
                    <a:ext uri="{FF2B5EF4-FFF2-40B4-BE49-F238E27FC236}">
                      <a16:creationId xmlns:a16="http://schemas.microsoft.com/office/drawing/2014/main" id="{F64E2D0A-69D5-FA8B-8E1F-215239116A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6089" y="1222590"/>
                  <a:ext cx="2186576" cy="57741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sx="1000" sy="1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/>
                <a:lstStyle/>
                <a:p>
                  <a:pPr>
                    <a:lnSpc>
                      <a:spcPts val="4000"/>
                    </a:lnSpc>
                    <a:spcBef>
                      <a:spcPts val="0"/>
                    </a:spcBef>
                    <a:tabLst>
                      <a:tab pos="3462338" algn="l"/>
                    </a:tabLst>
                    <a:defRPr/>
                  </a:pPr>
                  <a:r>
                    <a:rPr lang="en-US" sz="4000" b="0">
                      <a:latin typeface="Chalkboard" charset="0"/>
                    </a:rPr>
                    <a:t>1–</a:t>
                  </a:r>
                  <a:r>
                    <a:rPr lang="en-US" sz="4000" b="0" i="1">
                      <a:latin typeface="Chalkboard" charset="0"/>
                    </a:rPr>
                    <a:t>v</a:t>
                  </a:r>
                  <a:r>
                    <a:rPr lang="en-US" sz="1800" b="0" i="1" baseline="30000">
                      <a:latin typeface="Chalkboard" charset="0"/>
                    </a:rPr>
                    <a:t> </a:t>
                  </a:r>
                  <a:r>
                    <a:rPr lang="en-US" sz="4000" b="0" baseline="30000">
                      <a:latin typeface="Chalkboard" charset="0"/>
                    </a:rPr>
                    <a:t>2</a:t>
                  </a:r>
                  <a:r>
                    <a:rPr lang="en-US" sz="4000" b="0">
                      <a:latin typeface="Chalkboard" charset="0"/>
                    </a:rPr>
                    <a:t>/</a:t>
                  </a:r>
                  <a:r>
                    <a:rPr lang="en-US" sz="4000" b="0" i="1">
                      <a:latin typeface="Chalkboard" charset="0"/>
                    </a:rPr>
                    <a:t>c</a:t>
                  </a:r>
                  <a:r>
                    <a:rPr lang="en-US" sz="1800" b="0" i="1">
                      <a:latin typeface="Chalkboard" charset="0"/>
                    </a:rPr>
                    <a:t> </a:t>
                  </a:r>
                  <a:r>
                    <a:rPr lang="en-US" sz="4000" b="0" baseline="30000">
                      <a:latin typeface="Chalkboard" charset="0"/>
                    </a:rPr>
                    <a:t>2</a:t>
                  </a:r>
                </a:p>
              </p:txBody>
            </p:sp>
            <p:sp>
              <p:nvSpPr>
                <p:cNvPr id="40" name="Rectangle 2">
                  <a:extLst>
                    <a:ext uri="{FF2B5EF4-FFF2-40B4-BE49-F238E27FC236}">
                      <a16:creationId xmlns:a16="http://schemas.microsoft.com/office/drawing/2014/main" id="{4304132C-CDA9-A53A-FEE9-D0BD78F44B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4292" y="778064"/>
                  <a:ext cx="1882996" cy="57741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sx="1000" sy="1000" algn="ctr" rotWithShape="0">
                    <a:srgbClr val="000000">
                      <a:alpha val="74998"/>
                    </a:srgbClr>
                  </a:outerShdw>
                </a:effectLst>
              </p:spPr>
              <p:txBody>
                <a:bodyPr/>
                <a:lstStyle/>
                <a:p>
                  <a:pPr>
                    <a:lnSpc>
                      <a:spcPts val="4000"/>
                    </a:lnSpc>
                    <a:spcBef>
                      <a:spcPts val="0"/>
                    </a:spcBef>
                    <a:tabLst>
                      <a:tab pos="3462338" algn="l"/>
                    </a:tabLst>
                    <a:defRPr/>
                  </a:pPr>
                  <a:r>
                    <a:rPr lang="en-US" sz="4000" i="1">
                      <a:solidFill>
                        <a:srgbClr val="FF0000"/>
                      </a:solidFill>
                      <a:latin typeface="Symbol" pitchFamily="2" charset="2"/>
                    </a:rPr>
                    <a:t>g</a:t>
                  </a:r>
                  <a:r>
                    <a:rPr lang="en-US" sz="4000" baseline="30000">
                      <a:latin typeface="Chalkboard" charset="0"/>
                    </a:rPr>
                    <a:t>  </a:t>
                  </a:r>
                  <a:r>
                    <a:rPr lang="en-US" sz="4000" b="0">
                      <a:latin typeface="Chalkboard" charset="0"/>
                    </a:rPr>
                    <a:t>=</a:t>
                  </a:r>
                </a:p>
              </p:txBody>
            </p:sp>
          </p:grp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1501D5A-7A9B-165A-520A-20199B9037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61809" y="-247591"/>
              <a:ext cx="216024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2" name="Rectangle 2">
              <a:extLst>
                <a:ext uri="{FF2B5EF4-FFF2-40B4-BE49-F238E27FC236}">
                  <a16:creationId xmlns:a16="http://schemas.microsoft.com/office/drawing/2014/main" id="{5900B223-BF43-1038-EACC-6AFB622F9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7585" y="-777847"/>
              <a:ext cx="340368" cy="577419"/>
            </a:xfrm>
            <a:prstGeom prst="rect">
              <a:avLst/>
            </a:prstGeom>
            <a:noFill/>
            <a:ln>
              <a:noFill/>
            </a:ln>
            <a:effectLst>
              <a:outerShdw dist="53882" sx="1000" sy="1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lnSpc>
                  <a:spcPts val="4000"/>
                </a:lnSpc>
                <a:spcBef>
                  <a:spcPts val="0"/>
                </a:spcBef>
                <a:tabLst>
                  <a:tab pos="3462338" algn="l"/>
                </a:tabLst>
                <a:defRPr/>
              </a:pPr>
              <a:r>
                <a:rPr lang="en-US" sz="4000" b="0">
                  <a:latin typeface="Chalkboard" charset="0"/>
                </a:rPr>
                <a:t>1</a:t>
              </a:r>
              <a:endParaRPr lang="en-US" sz="4000" b="0" baseline="30000">
                <a:latin typeface="Chalkboard" charset="0"/>
              </a:endParaRPr>
            </a:p>
          </p:txBody>
        </p:sp>
      </p:grpSp>
      <p:sp>
        <p:nvSpPr>
          <p:cNvPr id="56" name="Rectangle 2"/>
          <p:cNvSpPr>
            <a:spLocks noChangeArrowheads="1"/>
          </p:cNvSpPr>
          <p:nvPr/>
        </p:nvSpPr>
        <p:spPr bwMode="auto">
          <a:xfrm>
            <a:off x="98036" y="397300"/>
            <a:ext cx="6646036" cy="195158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lnSpc>
                <a:spcPts val="4780"/>
              </a:lnSpc>
              <a:spcBef>
                <a:spcPts val="0"/>
              </a:spcBef>
              <a:tabLst>
                <a:tab pos="3462338" algn="l"/>
              </a:tabLst>
              <a:defRPr/>
            </a:pPr>
            <a:r>
              <a:rPr lang="en-US" sz="4400" b="0">
                <a:solidFill>
                  <a:schemeClr val="bg1"/>
                </a:solidFill>
                <a:latin typeface="Chalkboard" charset="0"/>
              </a:rPr>
              <a:t>The relativistic "Lorentz contraction": what is it?</a:t>
            </a:r>
          </a:p>
        </p:txBody>
      </p:sp>
      <p:sp>
        <p:nvSpPr>
          <p:cNvPr id="37" name="Rectangle 2">
            <a:extLst>
              <a:ext uri="{FF2B5EF4-FFF2-40B4-BE49-F238E27FC236}">
                <a16:creationId xmlns:a16="http://schemas.microsoft.com/office/drawing/2014/main" id="{C3C40732-677B-661D-53E9-0CD647861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0705" y="2060848"/>
            <a:ext cx="5360031" cy="2686374"/>
          </a:xfrm>
          <a:prstGeom prst="rect">
            <a:avLst/>
          </a:prstGeom>
          <a:noFill/>
          <a:ln>
            <a:noFill/>
          </a:ln>
          <a:effectLst>
            <a:outerShdw dist="53882" sx="1000" sy="1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ts val="0"/>
              </a:spcBef>
              <a:tabLst>
                <a:tab pos="3462338" algn="l"/>
              </a:tabLst>
              <a:defRPr/>
            </a:pPr>
            <a:r>
              <a:rPr lang="en-US" sz="4000" b="0">
                <a:solidFill>
                  <a:srgbClr val="FFFF00"/>
                </a:solidFill>
                <a:latin typeface="+mn-lt"/>
              </a:rPr>
              <a:t>What is this </a:t>
            </a:r>
          </a:p>
          <a:p>
            <a:pPr>
              <a:spcBef>
                <a:spcPts val="0"/>
              </a:spcBef>
              <a:tabLst>
                <a:tab pos="3462338" algn="l"/>
              </a:tabLst>
              <a:defRPr/>
            </a:pPr>
            <a:r>
              <a:rPr lang="en-US" sz="4000" b="0">
                <a:solidFill>
                  <a:srgbClr val="FFFF00"/>
                </a:solidFill>
                <a:latin typeface="+mn-lt"/>
              </a:rPr>
              <a:t>"gamma </a:t>
            </a:r>
          </a:p>
          <a:p>
            <a:pPr>
              <a:spcBef>
                <a:spcPts val="0"/>
              </a:spcBef>
              <a:tabLst>
                <a:tab pos="3462338" algn="l"/>
              </a:tabLst>
              <a:defRPr/>
            </a:pPr>
            <a:r>
              <a:rPr lang="en-US" sz="4000" b="0">
                <a:solidFill>
                  <a:srgbClr val="FFFF00"/>
                </a:solidFill>
                <a:latin typeface="+mn-lt"/>
              </a:rPr>
              <a:t>factor”? Ask </a:t>
            </a:r>
          </a:p>
          <a:p>
            <a:pPr>
              <a:spcBef>
                <a:spcPts val="0"/>
              </a:spcBef>
              <a:tabLst>
                <a:tab pos="3462338" algn="l"/>
              </a:tabLst>
              <a:defRPr/>
            </a:pPr>
            <a:r>
              <a:rPr lang="en-US" sz="4000" b="0">
                <a:solidFill>
                  <a:srgbClr val="FFFF00"/>
                </a:solidFill>
                <a:latin typeface="+mn-lt"/>
              </a:rPr>
              <a:t>Albert Einstein!</a:t>
            </a:r>
            <a:endParaRPr lang="en-US" sz="4000" b="0" baseline="300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0C1A2CC-6CAA-0C89-5B77-D1792468E37A}"/>
              </a:ext>
            </a:extLst>
          </p:cNvPr>
          <p:cNvSpPr/>
          <p:nvPr/>
        </p:nvSpPr>
        <p:spPr bwMode="auto">
          <a:xfrm rot="21070813" flipV="1">
            <a:off x="6344971" y="3786513"/>
            <a:ext cx="1088805" cy="331846"/>
          </a:xfrm>
          <a:custGeom>
            <a:avLst/>
            <a:gdLst>
              <a:gd name="connsiteX0" fmla="*/ 0 w 1532363"/>
              <a:gd name="connsiteY0" fmla="*/ 628073 h 628073"/>
              <a:gd name="connsiteX1" fmla="*/ 1477818 w 1532363"/>
              <a:gd name="connsiteY1" fmla="*/ 0 h 628073"/>
              <a:gd name="connsiteX2" fmla="*/ 1071418 w 1532363"/>
              <a:gd name="connsiteY2" fmla="*/ 628073 h 628073"/>
              <a:gd name="connsiteX0" fmla="*/ 0 w 2261812"/>
              <a:gd name="connsiteY0" fmla="*/ 628073 h 1454387"/>
              <a:gd name="connsiteX1" fmla="*/ 1477818 w 2261812"/>
              <a:gd name="connsiteY1" fmla="*/ 0 h 1454387"/>
              <a:gd name="connsiteX2" fmla="*/ 2200335 w 2261812"/>
              <a:gd name="connsiteY2" fmla="*/ 1454387 h 1454387"/>
              <a:gd name="connsiteX0" fmla="*/ 0 w 2200335"/>
              <a:gd name="connsiteY0" fmla="*/ 628073 h 1454387"/>
              <a:gd name="connsiteX1" fmla="*/ 1477818 w 2200335"/>
              <a:gd name="connsiteY1" fmla="*/ 0 h 1454387"/>
              <a:gd name="connsiteX2" fmla="*/ 2200335 w 2200335"/>
              <a:gd name="connsiteY2" fmla="*/ 1454387 h 1454387"/>
              <a:gd name="connsiteX0" fmla="*/ 0 w 2200335"/>
              <a:gd name="connsiteY0" fmla="*/ 164733 h 991047"/>
              <a:gd name="connsiteX1" fmla="*/ 1372370 w 2200335"/>
              <a:gd name="connsiteY1" fmla="*/ 82187 h 991047"/>
              <a:gd name="connsiteX2" fmla="*/ 2200335 w 2200335"/>
              <a:gd name="connsiteY2" fmla="*/ 991047 h 991047"/>
              <a:gd name="connsiteX0" fmla="*/ 0 w 2200335"/>
              <a:gd name="connsiteY0" fmla="*/ 164733 h 991047"/>
              <a:gd name="connsiteX1" fmla="*/ 1372370 w 2200335"/>
              <a:gd name="connsiteY1" fmla="*/ 82187 h 991047"/>
              <a:gd name="connsiteX2" fmla="*/ 1500896 w 2200335"/>
              <a:gd name="connsiteY2" fmla="*/ 240552 h 991047"/>
              <a:gd name="connsiteX3" fmla="*/ 2200335 w 2200335"/>
              <a:gd name="connsiteY3" fmla="*/ 991047 h 991047"/>
              <a:gd name="connsiteX0" fmla="*/ 0 w 2200335"/>
              <a:gd name="connsiteY0" fmla="*/ 164733 h 991047"/>
              <a:gd name="connsiteX1" fmla="*/ 1372370 w 2200335"/>
              <a:gd name="connsiteY1" fmla="*/ 82187 h 991047"/>
              <a:gd name="connsiteX2" fmla="*/ 1395448 w 2200335"/>
              <a:gd name="connsiteY2" fmla="*/ 368912 h 991047"/>
              <a:gd name="connsiteX3" fmla="*/ 2200335 w 2200335"/>
              <a:gd name="connsiteY3" fmla="*/ 991047 h 991047"/>
              <a:gd name="connsiteX0" fmla="*/ 0 w 2200335"/>
              <a:gd name="connsiteY0" fmla="*/ 1 h 826315"/>
              <a:gd name="connsiteX1" fmla="*/ 1395448 w 2200335"/>
              <a:gd name="connsiteY1" fmla="*/ 204180 h 826315"/>
              <a:gd name="connsiteX2" fmla="*/ 2200335 w 2200335"/>
              <a:gd name="connsiteY2" fmla="*/ 826315 h 826315"/>
              <a:gd name="connsiteX0" fmla="*/ 0 w 2200335"/>
              <a:gd name="connsiteY0" fmla="*/ 3361 h 829675"/>
              <a:gd name="connsiteX1" fmla="*/ 1134929 w 2200335"/>
              <a:gd name="connsiteY1" fmla="*/ 71158 h 829675"/>
              <a:gd name="connsiteX2" fmla="*/ 2200335 w 2200335"/>
              <a:gd name="connsiteY2" fmla="*/ 829675 h 829675"/>
              <a:gd name="connsiteX0" fmla="*/ 0 w 2287175"/>
              <a:gd name="connsiteY0" fmla="*/ 3361 h 869788"/>
              <a:gd name="connsiteX1" fmla="*/ 1134929 w 2287175"/>
              <a:gd name="connsiteY1" fmla="*/ 71158 h 869788"/>
              <a:gd name="connsiteX2" fmla="*/ 2287175 w 2287175"/>
              <a:gd name="connsiteY2" fmla="*/ 869788 h 869788"/>
              <a:gd name="connsiteX0" fmla="*/ 0 w 2287175"/>
              <a:gd name="connsiteY0" fmla="*/ 0 h 866427"/>
              <a:gd name="connsiteX1" fmla="*/ 1128726 w 2287175"/>
              <a:gd name="connsiteY1" fmla="*/ 164066 h 866427"/>
              <a:gd name="connsiteX2" fmla="*/ 2287175 w 2287175"/>
              <a:gd name="connsiteY2" fmla="*/ 866427 h 866427"/>
              <a:gd name="connsiteX0" fmla="*/ 0 w 2287175"/>
              <a:gd name="connsiteY0" fmla="*/ 0 h 866427"/>
              <a:gd name="connsiteX1" fmla="*/ 1128726 w 2287175"/>
              <a:gd name="connsiteY1" fmla="*/ 164066 h 866427"/>
              <a:gd name="connsiteX2" fmla="*/ 2287175 w 2287175"/>
              <a:gd name="connsiteY2" fmla="*/ 866427 h 866427"/>
              <a:gd name="connsiteX0" fmla="*/ 0 w 2287175"/>
              <a:gd name="connsiteY0" fmla="*/ 0 h 866427"/>
              <a:gd name="connsiteX1" fmla="*/ 1128726 w 2287175"/>
              <a:gd name="connsiteY1" fmla="*/ 164066 h 866427"/>
              <a:gd name="connsiteX2" fmla="*/ 2287175 w 2287175"/>
              <a:gd name="connsiteY2" fmla="*/ 866427 h 866427"/>
              <a:gd name="connsiteX0" fmla="*/ 0 w 2287175"/>
              <a:gd name="connsiteY0" fmla="*/ 599 h 867026"/>
              <a:gd name="connsiteX1" fmla="*/ 1128726 w 2287175"/>
              <a:gd name="connsiteY1" fmla="*/ 164665 h 867026"/>
              <a:gd name="connsiteX2" fmla="*/ 2287175 w 2287175"/>
              <a:gd name="connsiteY2" fmla="*/ 867026 h 867026"/>
              <a:gd name="connsiteX0" fmla="*/ 0 w 2287175"/>
              <a:gd name="connsiteY0" fmla="*/ 234 h 866661"/>
              <a:gd name="connsiteX1" fmla="*/ 1258985 w 2287175"/>
              <a:gd name="connsiteY1" fmla="*/ 228480 h 866661"/>
              <a:gd name="connsiteX2" fmla="*/ 2287175 w 2287175"/>
              <a:gd name="connsiteY2" fmla="*/ 866661 h 866661"/>
              <a:gd name="connsiteX0" fmla="*/ 0 w 2287175"/>
              <a:gd name="connsiteY0" fmla="*/ 233 h 866660"/>
              <a:gd name="connsiteX1" fmla="*/ 1258985 w 2287175"/>
              <a:gd name="connsiteY1" fmla="*/ 228479 h 866660"/>
              <a:gd name="connsiteX2" fmla="*/ 2287175 w 2287175"/>
              <a:gd name="connsiteY2" fmla="*/ 866660 h 866660"/>
              <a:gd name="connsiteX0" fmla="*/ 0 w 2287175"/>
              <a:gd name="connsiteY0" fmla="*/ 233 h 866660"/>
              <a:gd name="connsiteX1" fmla="*/ 1258985 w 2287175"/>
              <a:gd name="connsiteY1" fmla="*/ 228479 h 866660"/>
              <a:gd name="connsiteX2" fmla="*/ 2287175 w 2287175"/>
              <a:gd name="connsiteY2" fmla="*/ 866660 h 866660"/>
              <a:gd name="connsiteX0" fmla="*/ 0 w 2287175"/>
              <a:gd name="connsiteY0" fmla="*/ 233 h 866660"/>
              <a:gd name="connsiteX1" fmla="*/ 1258985 w 2287175"/>
              <a:gd name="connsiteY1" fmla="*/ 228479 h 866660"/>
              <a:gd name="connsiteX2" fmla="*/ 2287175 w 2287175"/>
              <a:gd name="connsiteY2" fmla="*/ 866660 h 866660"/>
              <a:gd name="connsiteX0" fmla="*/ 0 w 2345820"/>
              <a:gd name="connsiteY0" fmla="*/ 233 h 891943"/>
              <a:gd name="connsiteX1" fmla="*/ 1258985 w 2345820"/>
              <a:gd name="connsiteY1" fmla="*/ 228479 h 891943"/>
              <a:gd name="connsiteX2" fmla="*/ 2345820 w 2345820"/>
              <a:gd name="connsiteY2" fmla="*/ 891943 h 891943"/>
              <a:gd name="connsiteX0" fmla="*/ 0 w 2404465"/>
              <a:gd name="connsiteY0" fmla="*/ 217 h 898248"/>
              <a:gd name="connsiteX1" fmla="*/ 1317630 w 2404465"/>
              <a:gd name="connsiteY1" fmla="*/ 234784 h 898248"/>
              <a:gd name="connsiteX2" fmla="*/ 2404465 w 2404465"/>
              <a:gd name="connsiteY2" fmla="*/ 898248 h 89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04465" h="898248">
                <a:moveTo>
                  <a:pt x="0" y="217"/>
                </a:moveTo>
                <a:cubicBezTo>
                  <a:pt x="377557" y="-5381"/>
                  <a:pt x="950908" y="97065"/>
                  <a:pt x="1317630" y="234784"/>
                </a:cubicBezTo>
                <a:cubicBezTo>
                  <a:pt x="1747158" y="426373"/>
                  <a:pt x="2200018" y="764293"/>
                  <a:pt x="2404465" y="898248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5A3DE8-8315-92C0-71D8-3273B6EA423D}"/>
              </a:ext>
            </a:extLst>
          </p:cNvPr>
          <p:cNvGrpSpPr/>
          <p:nvPr/>
        </p:nvGrpSpPr>
        <p:grpSpPr>
          <a:xfrm>
            <a:off x="4641303" y="5001729"/>
            <a:ext cx="950641" cy="959640"/>
            <a:chOff x="7601303" y="676199"/>
            <a:chExt cx="860408" cy="8685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F7F1D80-358D-6372-4313-7FDE7FAF29E6}"/>
                </a:ext>
              </a:extLst>
            </p:cNvPr>
            <p:cNvGrpSpPr/>
            <p:nvPr/>
          </p:nvGrpSpPr>
          <p:grpSpPr>
            <a:xfrm>
              <a:off x="7601303" y="735567"/>
              <a:ext cx="860408" cy="759777"/>
              <a:chOff x="7601303" y="735567"/>
              <a:chExt cx="860408" cy="759777"/>
            </a:xfrm>
          </p:grpSpPr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05ADDF3B-2C0E-73DE-642C-F9859FC49B28}"/>
                  </a:ext>
                </a:extLst>
              </p:cNvPr>
              <p:cNvSpPr/>
              <p:nvPr/>
            </p:nvSpPr>
            <p:spPr bwMode="auto">
              <a:xfrm>
                <a:off x="7747040" y="754144"/>
                <a:ext cx="714671" cy="722624"/>
              </a:xfrm>
              <a:custGeom>
                <a:avLst/>
                <a:gdLst>
                  <a:gd name="connsiteX0" fmla="*/ 0 w 508000"/>
                  <a:gd name="connsiteY0" fmla="*/ 0 h 704850"/>
                  <a:gd name="connsiteX1" fmla="*/ 508000 w 508000"/>
                  <a:gd name="connsiteY1" fmla="*/ 368300 h 704850"/>
                  <a:gd name="connsiteX2" fmla="*/ 9525 w 508000"/>
                  <a:gd name="connsiteY2" fmla="*/ 704850 h 70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8000" h="704850">
                    <a:moveTo>
                      <a:pt x="0" y="0"/>
                    </a:moveTo>
                    <a:lnTo>
                      <a:pt x="508000" y="368300"/>
                    </a:lnTo>
                    <a:lnTo>
                      <a:pt x="9525" y="704850"/>
                    </a:lnTo>
                  </a:path>
                </a:pathLst>
              </a:cu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Arc 107">
                <a:extLst>
                  <a:ext uri="{FF2B5EF4-FFF2-40B4-BE49-F238E27FC236}">
                    <a16:creationId xmlns:a16="http://schemas.microsoft.com/office/drawing/2014/main" id="{44CE9447-A0A8-EA39-D47D-9ABE6AE70365}"/>
                  </a:ext>
                </a:extLst>
              </p:cNvPr>
              <p:cNvSpPr/>
              <p:nvPr/>
            </p:nvSpPr>
            <p:spPr bwMode="auto">
              <a:xfrm flipH="1">
                <a:off x="7601303" y="735567"/>
                <a:ext cx="187333" cy="759777"/>
              </a:xfrm>
              <a:custGeom>
                <a:avLst/>
                <a:gdLst>
                  <a:gd name="connsiteX0" fmla="*/ 133857 w 242843"/>
                  <a:gd name="connsiteY0" fmla="*/ 1231 h 468373"/>
                  <a:gd name="connsiteX1" fmla="*/ 242835 w 242843"/>
                  <a:gd name="connsiteY1" fmla="*/ 231443 h 468373"/>
                  <a:gd name="connsiteX2" fmla="*/ 144160 w 242843"/>
                  <a:gd name="connsiteY2" fmla="*/ 464231 h 468373"/>
                  <a:gd name="connsiteX3" fmla="*/ 121422 w 242843"/>
                  <a:gd name="connsiteY3" fmla="*/ 234187 h 468373"/>
                  <a:gd name="connsiteX4" fmla="*/ 133857 w 242843"/>
                  <a:gd name="connsiteY4" fmla="*/ 1231 h 468373"/>
                  <a:gd name="connsiteX0" fmla="*/ 133857 w 242843"/>
                  <a:gd name="connsiteY0" fmla="*/ 1231 h 468373"/>
                  <a:gd name="connsiteX1" fmla="*/ 242835 w 242843"/>
                  <a:gd name="connsiteY1" fmla="*/ 231443 h 468373"/>
                  <a:gd name="connsiteX2" fmla="*/ 144160 w 242843"/>
                  <a:gd name="connsiteY2" fmla="*/ 464231 h 468373"/>
                  <a:gd name="connsiteX0" fmla="*/ 19965 w 128951"/>
                  <a:gd name="connsiteY0" fmla="*/ 19965 h 482965"/>
                  <a:gd name="connsiteX1" fmla="*/ 128943 w 128951"/>
                  <a:gd name="connsiteY1" fmla="*/ 250177 h 482965"/>
                  <a:gd name="connsiteX2" fmla="*/ 30268 w 128951"/>
                  <a:gd name="connsiteY2" fmla="*/ 482965 h 482965"/>
                  <a:gd name="connsiteX3" fmla="*/ 7530 w 128951"/>
                  <a:gd name="connsiteY3" fmla="*/ 252921 h 482965"/>
                  <a:gd name="connsiteX4" fmla="*/ 19965 w 128951"/>
                  <a:gd name="connsiteY4" fmla="*/ 19965 h 482965"/>
                  <a:gd name="connsiteX0" fmla="*/ 0 w 128951"/>
                  <a:gd name="connsiteY0" fmla="*/ 0 h 482965"/>
                  <a:gd name="connsiteX1" fmla="*/ 128943 w 128951"/>
                  <a:gd name="connsiteY1" fmla="*/ 250177 h 482965"/>
                  <a:gd name="connsiteX2" fmla="*/ 30268 w 128951"/>
                  <a:gd name="connsiteY2" fmla="*/ 482965 h 482965"/>
                  <a:gd name="connsiteX0" fmla="*/ 19965 w 128951"/>
                  <a:gd name="connsiteY0" fmla="*/ 19965 h 498938"/>
                  <a:gd name="connsiteX1" fmla="*/ 128943 w 128951"/>
                  <a:gd name="connsiteY1" fmla="*/ 250177 h 498938"/>
                  <a:gd name="connsiteX2" fmla="*/ 30268 w 128951"/>
                  <a:gd name="connsiteY2" fmla="*/ 482965 h 498938"/>
                  <a:gd name="connsiteX3" fmla="*/ 7530 w 128951"/>
                  <a:gd name="connsiteY3" fmla="*/ 252921 h 498938"/>
                  <a:gd name="connsiteX4" fmla="*/ 19965 w 128951"/>
                  <a:gd name="connsiteY4" fmla="*/ 19965 h 498938"/>
                  <a:gd name="connsiteX0" fmla="*/ 0 w 128951"/>
                  <a:gd name="connsiteY0" fmla="*/ 0 h 498938"/>
                  <a:gd name="connsiteX1" fmla="*/ 128943 w 128951"/>
                  <a:gd name="connsiteY1" fmla="*/ 250177 h 498938"/>
                  <a:gd name="connsiteX2" fmla="*/ 10303 w 128951"/>
                  <a:gd name="connsiteY2" fmla="*/ 498938 h 498938"/>
                  <a:gd name="connsiteX0" fmla="*/ 12435 w 121421"/>
                  <a:gd name="connsiteY0" fmla="*/ 13480 h 492453"/>
                  <a:gd name="connsiteX1" fmla="*/ 121413 w 121421"/>
                  <a:gd name="connsiteY1" fmla="*/ 243692 h 492453"/>
                  <a:gd name="connsiteX2" fmla="*/ 22738 w 121421"/>
                  <a:gd name="connsiteY2" fmla="*/ 476480 h 492453"/>
                  <a:gd name="connsiteX3" fmla="*/ 0 w 121421"/>
                  <a:gd name="connsiteY3" fmla="*/ 246436 h 492453"/>
                  <a:gd name="connsiteX4" fmla="*/ 12435 w 121421"/>
                  <a:gd name="connsiteY4" fmla="*/ 13480 h 492453"/>
                  <a:gd name="connsiteX0" fmla="*/ 8683 w 121421"/>
                  <a:gd name="connsiteY0" fmla="*/ 0 h 492453"/>
                  <a:gd name="connsiteX1" fmla="*/ 121413 w 121421"/>
                  <a:gd name="connsiteY1" fmla="*/ 243692 h 492453"/>
                  <a:gd name="connsiteX2" fmla="*/ 2773 w 121421"/>
                  <a:gd name="connsiteY2" fmla="*/ 492453 h 49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421" h="492453" stroke="0" extrusionOk="0">
                    <a:moveTo>
                      <a:pt x="12435" y="13480"/>
                    </a:moveTo>
                    <a:cubicBezTo>
                      <a:pt x="73811" y="25668"/>
                      <a:pt x="120690" y="124697"/>
                      <a:pt x="121413" y="243692"/>
                    </a:cubicBezTo>
                    <a:cubicBezTo>
                      <a:pt x="122102" y="357145"/>
                      <a:pt x="80525" y="455232"/>
                      <a:pt x="22738" y="476480"/>
                    </a:cubicBezTo>
                    <a:lnTo>
                      <a:pt x="0" y="246436"/>
                    </a:lnTo>
                    <a:lnTo>
                      <a:pt x="12435" y="13480"/>
                    </a:lnTo>
                    <a:close/>
                  </a:path>
                  <a:path w="121421" h="492453" fill="none">
                    <a:moveTo>
                      <a:pt x="8683" y="0"/>
                    </a:moveTo>
                    <a:cubicBezTo>
                      <a:pt x="70059" y="12188"/>
                      <a:pt x="120690" y="124697"/>
                      <a:pt x="121413" y="243692"/>
                    </a:cubicBezTo>
                    <a:cubicBezTo>
                      <a:pt x="122102" y="357145"/>
                      <a:pt x="60560" y="471205"/>
                      <a:pt x="2773" y="492453"/>
                    </a:cubicBezTo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E4920B-4F3E-D7BC-FAEF-B6BE2639E226}"/>
                </a:ext>
              </a:extLst>
            </p:cNvPr>
            <p:cNvGrpSpPr/>
            <p:nvPr/>
          </p:nvGrpSpPr>
          <p:grpSpPr>
            <a:xfrm>
              <a:off x="7670858" y="883171"/>
              <a:ext cx="263149" cy="478450"/>
              <a:chOff x="7670858" y="921112"/>
              <a:chExt cx="263149" cy="47845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38D4863-835B-9CCA-231E-1FEA566D0F43}"/>
                  </a:ext>
                </a:extLst>
              </p:cNvPr>
              <p:cNvSpPr/>
              <p:nvPr/>
            </p:nvSpPr>
            <p:spPr bwMode="auto">
              <a:xfrm>
                <a:off x="7670858" y="921112"/>
                <a:ext cx="263149" cy="478450"/>
              </a:xfrm>
              <a:prstGeom prst="ellipse">
                <a:avLst/>
              </a:prstGeom>
              <a:solidFill>
                <a:srgbClr val="00CC99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98111B8-FBA7-BA75-873B-B40499CD2DFB}"/>
                  </a:ext>
                </a:extLst>
              </p:cNvPr>
              <p:cNvSpPr/>
              <p:nvPr/>
            </p:nvSpPr>
            <p:spPr bwMode="auto">
              <a:xfrm>
                <a:off x="7672173" y="1013254"/>
                <a:ext cx="166267" cy="302302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7BC817B-2B97-4FFF-0A86-579120490B5D}"/>
                </a:ext>
              </a:extLst>
            </p:cNvPr>
            <p:cNvSpPr/>
            <p:nvPr/>
          </p:nvSpPr>
          <p:spPr bwMode="auto">
            <a:xfrm>
              <a:off x="7728660" y="1027878"/>
              <a:ext cx="72533" cy="7253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B4BB4F-B1F8-A93D-64A2-2C0075605671}"/>
                </a:ext>
              </a:extLst>
            </p:cNvPr>
            <p:cNvSpPr/>
            <p:nvPr/>
          </p:nvSpPr>
          <p:spPr bwMode="auto">
            <a:xfrm>
              <a:off x="7653097" y="676199"/>
              <a:ext cx="781352" cy="868554"/>
            </a:xfrm>
            <a:custGeom>
              <a:avLst/>
              <a:gdLst>
                <a:gd name="connsiteX0" fmla="*/ 0 w 508000"/>
                <a:gd name="connsiteY0" fmla="*/ 0 h 704850"/>
                <a:gd name="connsiteX1" fmla="*/ 508000 w 508000"/>
                <a:gd name="connsiteY1" fmla="*/ 368300 h 704850"/>
                <a:gd name="connsiteX2" fmla="*/ 9525 w 508000"/>
                <a:gd name="connsiteY2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704850">
                  <a:moveTo>
                    <a:pt x="0" y="0"/>
                  </a:moveTo>
                  <a:lnTo>
                    <a:pt x="508000" y="368300"/>
                  </a:lnTo>
                  <a:lnTo>
                    <a:pt x="9525" y="704850"/>
                  </a:lnTo>
                </a:path>
              </a:pathLst>
            </a:custGeom>
            <a:noFill/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5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17" grpId="1" animBg="1"/>
      <p:bldP spid="118" grpId="0" animBg="1"/>
      <p:bldP spid="114" grpId="0"/>
      <p:bldP spid="116" grpId="0"/>
      <p:bldP spid="58" grpId="0" animBg="1"/>
      <p:bldP spid="112" grpId="0"/>
      <p:bldP spid="111" grpId="0" animBg="1"/>
      <p:bldP spid="56" grpId="0"/>
      <p:bldP spid="3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916EC0-0064-170B-5A9B-09923F363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574" y="504052"/>
            <a:ext cx="1245849" cy="137039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grpSp>
        <p:nvGrpSpPr>
          <p:cNvPr id="563210" name="Group 563209">
            <a:extLst>
              <a:ext uri="{FF2B5EF4-FFF2-40B4-BE49-F238E27FC236}">
                <a16:creationId xmlns:a16="http://schemas.microsoft.com/office/drawing/2014/main" id="{E2169498-4E93-9191-50BA-97F7C1E4139B}"/>
              </a:ext>
            </a:extLst>
          </p:cNvPr>
          <p:cNvGrpSpPr/>
          <p:nvPr/>
        </p:nvGrpSpPr>
        <p:grpSpPr>
          <a:xfrm>
            <a:off x="4253216" y="1337981"/>
            <a:ext cx="1867277" cy="1867277"/>
            <a:chOff x="5469252" y="3263229"/>
            <a:chExt cx="2113783" cy="2113783"/>
          </a:xfrm>
        </p:grpSpPr>
        <p:sp>
          <p:nvSpPr>
            <p:cNvPr id="563211" name="Doughnut 563210">
              <a:extLst>
                <a:ext uri="{FF2B5EF4-FFF2-40B4-BE49-F238E27FC236}">
                  <a16:creationId xmlns:a16="http://schemas.microsoft.com/office/drawing/2014/main" id="{5BD02E8F-18DB-6B1B-5A2D-8A4FDF0C379D}"/>
                </a:ext>
              </a:extLst>
            </p:cNvPr>
            <p:cNvSpPr/>
            <p:nvPr/>
          </p:nvSpPr>
          <p:spPr bwMode="auto">
            <a:xfrm>
              <a:off x="5469252" y="3263229"/>
              <a:ext cx="2113783" cy="2113783"/>
            </a:xfrm>
            <a:prstGeom prst="donut">
              <a:avLst>
                <a:gd name="adj" fmla="val 4670"/>
              </a:avLst>
            </a:prstGeom>
            <a:gradFill flip="none" rotWithShape="1">
              <a:gsLst>
                <a:gs pos="65000">
                  <a:srgbClr val="001F60"/>
                </a:gs>
                <a:gs pos="67000">
                  <a:srgbClr val="FF00FF"/>
                </a:gs>
                <a:gs pos="70000">
                  <a:srgbClr val="001F6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563212" name="Doughnut 563211">
              <a:extLst>
                <a:ext uri="{FF2B5EF4-FFF2-40B4-BE49-F238E27FC236}">
                  <a16:creationId xmlns:a16="http://schemas.microsoft.com/office/drawing/2014/main" id="{046175AF-5D09-C4E7-B1EF-94F00A6929F8}"/>
                </a:ext>
              </a:extLst>
            </p:cNvPr>
            <p:cNvSpPr/>
            <p:nvPr/>
          </p:nvSpPr>
          <p:spPr bwMode="auto">
            <a:xfrm>
              <a:off x="5806143" y="3600120"/>
              <a:ext cx="1440000" cy="1440000"/>
            </a:xfrm>
            <a:prstGeom prst="donut">
              <a:avLst>
                <a:gd name="adj" fmla="val 5756"/>
              </a:avLst>
            </a:prstGeom>
            <a:gradFill flip="none" rotWithShape="1">
              <a:gsLst>
                <a:gs pos="63000">
                  <a:srgbClr val="001F60"/>
                </a:gs>
                <a:gs pos="67000">
                  <a:srgbClr val="FF00FF"/>
                </a:gs>
                <a:gs pos="71000">
                  <a:srgbClr val="001F6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563213" name="Doughnut 563212">
              <a:extLst>
                <a:ext uri="{FF2B5EF4-FFF2-40B4-BE49-F238E27FC236}">
                  <a16:creationId xmlns:a16="http://schemas.microsoft.com/office/drawing/2014/main" id="{C4C9CED8-F3CD-B01B-0242-1DBAD001D085}"/>
                </a:ext>
              </a:extLst>
            </p:cNvPr>
            <p:cNvSpPr/>
            <p:nvPr/>
          </p:nvSpPr>
          <p:spPr bwMode="auto">
            <a:xfrm>
              <a:off x="6152103" y="3946080"/>
              <a:ext cx="748080" cy="748080"/>
            </a:xfrm>
            <a:prstGeom prst="donut">
              <a:avLst>
                <a:gd name="adj" fmla="val 10154"/>
              </a:avLst>
            </a:prstGeom>
            <a:gradFill flip="none" rotWithShape="1">
              <a:gsLst>
                <a:gs pos="58000">
                  <a:srgbClr val="001F60"/>
                </a:gs>
                <a:gs pos="64000">
                  <a:srgbClr val="FF00FF"/>
                </a:gs>
                <a:gs pos="71000">
                  <a:srgbClr val="001F6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563215" name="Group 563214">
            <a:extLst>
              <a:ext uri="{FF2B5EF4-FFF2-40B4-BE49-F238E27FC236}">
                <a16:creationId xmlns:a16="http://schemas.microsoft.com/office/drawing/2014/main" id="{A893AFE2-386F-ACAE-51A8-41078E0894AD}"/>
              </a:ext>
            </a:extLst>
          </p:cNvPr>
          <p:cNvGrpSpPr/>
          <p:nvPr/>
        </p:nvGrpSpPr>
        <p:grpSpPr>
          <a:xfrm>
            <a:off x="4431072" y="1944748"/>
            <a:ext cx="2604304" cy="1535008"/>
            <a:chOff x="1467892" y="1533605"/>
            <a:chExt cx="5947915" cy="3505770"/>
          </a:xfrm>
        </p:grpSpPr>
        <p:grpSp>
          <p:nvGrpSpPr>
            <p:cNvPr id="563216" name="Group 563215">
              <a:extLst>
                <a:ext uri="{FF2B5EF4-FFF2-40B4-BE49-F238E27FC236}">
                  <a16:creationId xmlns:a16="http://schemas.microsoft.com/office/drawing/2014/main" id="{0F7B1E2F-3F61-25FA-CF9B-A5BA405CB5B2}"/>
                </a:ext>
              </a:extLst>
            </p:cNvPr>
            <p:cNvGrpSpPr/>
            <p:nvPr/>
          </p:nvGrpSpPr>
          <p:grpSpPr>
            <a:xfrm>
              <a:off x="1467892" y="2420888"/>
              <a:ext cx="5947915" cy="2618487"/>
              <a:chOff x="2598345" y="596263"/>
              <a:chExt cx="5947915" cy="2618487"/>
            </a:xfrm>
          </p:grpSpPr>
          <p:sp>
            <p:nvSpPr>
              <p:cNvPr id="563221" name="Rectangle 563220">
                <a:extLst>
                  <a:ext uri="{FF2B5EF4-FFF2-40B4-BE49-F238E27FC236}">
                    <a16:creationId xmlns:a16="http://schemas.microsoft.com/office/drawing/2014/main" id="{35ACF41E-188E-D43B-09B1-65B3CD4F83D6}"/>
                  </a:ext>
                </a:extLst>
              </p:cNvPr>
              <p:cNvSpPr/>
              <p:nvPr/>
            </p:nvSpPr>
            <p:spPr bwMode="auto">
              <a:xfrm>
                <a:off x="3030393" y="908720"/>
                <a:ext cx="1440159" cy="158417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22" name="Rectangle 563221">
                <a:extLst>
                  <a:ext uri="{FF2B5EF4-FFF2-40B4-BE49-F238E27FC236}">
                    <a16:creationId xmlns:a16="http://schemas.microsoft.com/office/drawing/2014/main" id="{1EF36F74-586E-C1BE-4E76-863A6AF3D5C0}"/>
                  </a:ext>
                </a:extLst>
              </p:cNvPr>
              <p:cNvSpPr/>
              <p:nvPr/>
            </p:nvSpPr>
            <p:spPr bwMode="auto">
              <a:xfrm>
                <a:off x="3318425" y="1207876"/>
                <a:ext cx="567681" cy="783703"/>
              </a:xfrm>
              <a:prstGeom prst="rect">
                <a:avLst/>
              </a:prstGeom>
              <a:solidFill>
                <a:schemeClr val="tx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23" name="Rectangle 563222">
                <a:extLst>
                  <a:ext uri="{FF2B5EF4-FFF2-40B4-BE49-F238E27FC236}">
                    <a16:creationId xmlns:a16="http://schemas.microsoft.com/office/drawing/2014/main" id="{D5A4F5CB-9BE8-3F48-E9B4-82D44CA13DE1}"/>
                  </a:ext>
                </a:extLst>
              </p:cNvPr>
              <p:cNvSpPr/>
              <p:nvPr/>
            </p:nvSpPr>
            <p:spPr bwMode="auto">
              <a:xfrm>
                <a:off x="2895183" y="908777"/>
                <a:ext cx="1569687" cy="19005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24" name="Rectangle 563223">
                <a:extLst>
                  <a:ext uri="{FF2B5EF4-FFF2-40B4-BE49-F238E27FC236}">
                    <a16:creationId xmlns:a16="http://schemas.microsoft.com/office/drawing/2014/main" id="{B4EC6DD1-4712-96BF-8237-2C847DC405D6}"/>
                  </a:ext>
                </a:extLst>
              </p:cNvPr>
              <p:cNvSpPr/>
              <p:nvPr/>
            </p:nvSpPr>
            <p:spPr bwMode="auto">
              <a:xfrm>
                <a:off x="2733978" y="1709192"/>
                <a:ext cx="303575" cy="7837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3225" name="Group 563224">
                <a:extLst>
                  <a:ext uri="{FF2B5EF4-FFF2-40B4-BE49-F238E27FC236}">
                    <a16:creationId xmlns:a16="http://schemas.microsoft.com/office/drawing/2014/main" id="{A435DA07-56BB-FA2B-155F-291669032C6C}"/>
                  </a:ext>
                </a:extLst>
              </p:cNvPr>
              <p:cNvGrpSpPr/>
              <p:nvPr/>
            </p:nvGrpSpPr>
            <p:grpSpPr>
              <a:xfrm>
                <a:off x="4470555" y="1476665"/>
                <a:ext cx="3761793" cy="1016231"/>
                <a:chOff x="4470555" y="1476665"/>
                <a:chExt cx="3761793" cy="1016231"/>
              </a:xfrm>
            </p:grpSpPr>
            <p:sp>
              <p:nvSpPr>
                <p:cNvPr id="563250" name="Rectangle 563249">
                  <a:extLst>
                    <a:ext uri="{FF2B5EF4-FFF2-40B4-BE49-F238E27FC236}">
                      <a16:creationId xmlns:a16="http://schemas.microsoft.com/office/drawing/2014/main" id="{F6D02606-6DE7-10A5-8016-9723630E9FE1}"/>
                    </a:ext>
                  </a:extLst>
                </p:cNvPr>
                <p:cNvSpPr/>
                <p:nvPr/>
              </p:nvSpPr>
              <p:spPr bwMode="auto">
                <a:xfrm>
                  <a:off x="4470555" y="1484784"/>
                  <a:ext cx="3240358" cy="1008112"/>
                </a:xfrm>
                <a:prstGeom prst="rect">
                  <a:avLst/>
                </a:prstGeom>
                <a:solidFill>
                  <a:srgbClr val="00A8E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51" name="Chord 563250">
                  <a:extLst>
                    <a:ext uri="{FF2B5EF4-FFF2-40B4-BE49-F238E27FC236}">
                      <a16:creationId xmlns:a16="http://schemas.microsoft.com/office/drawing/2014/main" id="{62B9C3B8-E990-0B1C-52D4-86C71596745F}"/>
                    </a:ext>
                  </a:extLst>
                </p:cNvPr>
                <p:cNvSpPr/>
                <p:nvPr/>
              </p:nvSpPr>
              <p:spPr bwMode="auto">
                <a:xfrm flipH="1">
                  <a:off x="7183061" y="1476665"/>
                  <a:ext cx="1049287" cy="1008112"/>
                </a:xfrm>
                <a:prstGeom prst="chord">
                  <a:avLst>
                    <a:gd name="adj1" fmla="val 5458469"/>
                    <a:gd name="adj2" fmla="val 16200000"/>
                  </a:avLst>
                </a:prstGeom>
                <a:solidFill>
                  <a:srgbClr val="00A8EF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3226" name="Rectangle 563225">
                <a:extLst>
                  <a:ext uri="{FF2B5EF4-FFF2-40B4-BE49-F238E27FC236}">
                    <a16:creationId xmlns:a16="http://schemas.microsoft.com/office/drawing/2014/main" id="{0577E1B1-E4B5-7A82-F6E5-0E271AE2FB2F}"/>
                  </a:ext>
                </a:extLst>
              </p:cNvPr>
              <p:cNvSpPr/>
              <p:nvPr/>
            </p:nvSpPr>
            <p:spPr bwMode="auto">
              <a:xfrm>
                <a:off x="2678117" y="2468471"/>
                <a:ext cx="5541803" cy="272886"/>
              </a:xfrm>
              <a:prstGeom prst="rect">
                <a:avLst/>
              </a:prstGeom>
              <a:solidFill>
                <a:srgbClr val="647AE5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27" name="Rectangle 563226">
                <a:extLst>
                  <a:ext uri="{FF2B5EF4-FFF2-40B4-BE49-F238E27FC236}">
                    <a16:creationId xmlns:a16="http://schemas.microsoft.com/office/drawing/2014/main" id="{5B810B11-B5BE-47C2-2B26-73FFBD8D10D2}"/>
                  </a:ext>
                </a:extLst>
              </p:cNvPr>
              <p:cNvSpPr/>
              <p:nvPr/>
            </p:nvSpPr>
            <p:spPr bwMode="auto">
              <a:xfrm>
                <a:off x="2598345" y="2676006"/>
                <a:ext cx="5947915" cy="205079"/>
              </a:xfrm>
              <a:prstGeom prst="rect">
                <a:avLst/>
              </a:prstGeom>
              <a:solidFill>
                <a:srgbClr val="647AE5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3228" name="Group 563227">
                <a:extLst>
                  <a:ext uri="{FF2B5EF4-FFF2-40B4-BE49-F238E27FC236}">
                    <a16:creationId xmlns:a16="http://schemas.microsoft.com/office/drawing/2014/main" id="{F553BE39-47E8-A19C-F1B5-698001C39ADB}"/>
                  </a:ext>
                </a:extLst>
              </p:cNvPr>
              <p:cNvGrpSpPr/>
              <p:nvPr/>
            </p:nvGrpSpPr>
            <p:grpSpPr>
              <a:xfrm>
                <a:off x="3532039" y="2201820"/>
                <a:ext cx="3130343" cy="1012930"/>
                <a:chOff x="3532039" y="2201820"/>
                <a:chExt cx="3130343" cy="1012930"/>
              </a:xfrm>
            </p:grpSpPr>
            <p:grpSp>
              <p:nvGrpSpPr>
                <p:cNvPr id="563241" name="Group 563240">
                  <a:extLst>
                    <a:ext uri="{FF2B5EF4-FFF2-40B4-BE49-F238E27FC236}">
                      <a16:creationId xmlns:a16="http://schemas.microsoft.com/office/drawing/2014/main" id="{49592150-532B-F2D2-65A2-66E0D5ECFF5F}"/>
                    </a:ext>
                  </a:extLst>
                </p:cNvPr>
                <p:cNvGrpSpPr/>
                <p:nvPr/>
              </p:nvGrpSpPr>
              <p:grpSpPr>
                <a:xfrm>
                  <a:off x="3532039" y="2201820"/>
                  <a:ext cx="1012930" cy="1012930"/>
                  <a:chOff x="2913406" y="2201820"/>
                  <a:chExt cx="1012930" cy="1012930"/>
                </a:xfrm>
              </p:grpSpPr>
              <p:sp>
                <p:nvSpPr>
                  <p:cNvPr id="563248" name="Oval 563247">
                    <a:extLst>
                      <a:ext uri="{FF2B5EF4-FFF2-40B4-BE49-F238E27FC236}">
                        <a16:creationId xmlns:a16="http://schemas.microsoft.com/office/drawing/2014/main" id="{71A8C3B5-423F-6BD2-39D8-619CAF1C675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87824" y="2276238"/>
                    <a:ext cx="864096" cy="86409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571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3249" name="Oval 563248">
                    <a:extLst>
                      <a:ext uri="{FF2B5EF4-FFF2-40B4-BE49-F238E27FC236}">
                        <a16:creationId xmlns:a16="http://schemas.microsoft.com/office/drawing/2014/main" id="{590FCD61-C197-9F20-30AF-83AC8583E7E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69134" y="2557548"/>
                    <a:ext cx="301476" cy="301476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3268" name="Oval 563267">
                    <a:extLst>
                      <a:ext uri="{FF2B5EF4-FFF2-40B4-BE49-F238E27FC236}">
                        <a16:creationId xmlns:a16="http://schemas.microsoft.com/office/drawing/2014/main" id="{343AABE3-4316-D509-B88B-F8E27891E87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13406" y="2201820"/>
                    <a:ext cx="1012930" cy="1012930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3242" name="Group 563241">
                  <a:extLst>
                    <a:ext uri="{FF2B5EF4-FFF2-40B4-BE49-F238E27FC236}">
                      <a16:creationId xmlns:a16="http://schemas.microsoft.com/office/drawing/2014/main" id="{83EE6B1B-B876-1D11-5A31-EECB25966113}"/>
                    </a:ext>
                  </a:extLst>
                </p:cNvPr>
                <p:cNvGrpSpPr/>
                <p:nvPr/>
              </p:nvGrpSpPr>
              <p:grpSpPr>
                <a:xfrm>
                  <a:off x="5670674" y="2217228"/>
                  <a:ext cx="991708" cy="991709"/>
                  <a:chOff x="2926230" y="2217228"/>
                  <a:chExt cx="991708" cy="991709"/>
                </a:xfrm>
              </p:grpSpPr>
              <p:sp>
                <p:nvSpPr>
                  <p:cNvPr id="563246" name="Oval 563245">
                    <a:extLst>
                      <a:ext uri="{FF2B5EF4-FFF2-40B4-BE49-F238E27FC236}">
                        <a16:creationId xmlns:a16="http://schemas.microsoft.com/office/drawing/2014/main" id="{19D974DF-DB4B-5A0B-E641-C7CC39C99D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87824" y="2276238"/>
                    <a:ext cx="864096" cy="86409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571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3247" name="Oval 563246">
                    <a:extLst>
                      <a:ext uri="{FF2B5EF4-FFF2-40B4-BE49-F238E27FC236}">
                        <a16:creationId xmlns:a16="http://schemas.microsoft.com/office/drawing/2014/main" id="{3FE9B2A1-5E2D-3228-70C3-96A8297C37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69134" y="2557548"/>
                    <a:ext cx="301476" cy="301476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3272" name="Oval 563271">
                    <a:extLst>
                      <a:ext uri="{FF2B5EF4-FFF2-40B4-BE49-F238E27FC236}">
                        <a16:creationId xmlns:a16="http://schemas.microsoft.com/office/drawing/2014/main" id="{C7832B2A-D69C-75D5-0FF3-47F685CBA30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26230" y="2217228"/>
                    <a:ext cx="991708" cy="991709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563243" name="Group 563242">
                  <a:extLst>
                    <a:ext uri="{FF2B5EF4-FFF2-40B4-BE49-F238E27FC236}">
                      <a16:creationId xmlns:a16="http://schemas.microsoft.com/office/drawing/2014/main" id="{946D40BB-7813-C0F5-8F86-0ECFB2C986DA}"/>
                    </a:ext>
                  </a:extLst>
                </p:cNvPr>
                <p:cNvGrpSpPr/>
                <p:nvPr/>
              </p:nvGrpSpPr>
              <p:grpSpPr>
                <a:xfrm>
                  <a:off x="4603160" y="2213249"/>
                  <a:ext cx="999667" cy="999667"/>
                  <a:chOff x="2921621" y="2213249"/>
                  <a:chExt cx="999667" cy="999667"/>
                </a:xfrm>
              </p:grpSpPr>
              <p:sp>
                <p:nvSpPr>
                  <p:cNvPr id="563244" name="Oval 563243">
                    <a:extLst>
                      <a:ext uri="{FF2B5EF4-FFF2-40B4-BE49-F238E27FC236}">
                        <a16:creationId xmlns:a16="http://schemas.microsoft.com/office/drawing/2014/main" id="{680DF2FA-9516-F7EF-85B3-40F4177A759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87824" y="2276238"/>
                    <a:ext cx="864096" cy="86409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57150" cap="flat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3245" name="Oval 563244">
                    <a:extLst>
                      <a:ext uri="{FF2B5EF4-FFF2-40B4-BE49-F238E27FC236}">
                        <a16:creationId xmlns:a16="http://schemas.microsoft.com/office/drawing/2014/main" id="{68C759C4-DBE5-3CD8-26F0-8B35D71669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269134" y="2557548"/>
                    <a:ext cx="301476" cy="301476"/>
                  </a:xfrm>
                  <a:prstGeom prst="ellipse">
                    <a:avLst/>
                  </a:prstGeom>
                  <a:solidFill>
                    <a:schemeClr val="tx1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563270" name="Oval 563269">
                    <a:extLst>
                      <a:ext uri="{FF2B5EF4-FFF2-40B4-BE49-F238E27FC236}">
                        <a16:creationId xmlns:a16="http://schemas.microsoft.com/office/drawing/2014/main" id="{E4544A1B-4F2A-9880-FC7C-C8E581D7BA4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921621" y="2213249"/>
                    <a:ext cx="999667" cy="999667"/>
                  </a:xfrm>
                  <a:prstGeom prst="ellipse">
                    <a:avLst/>
                  </a:prstGeom>
                  <a:noFill/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563229" name="Group 563228">
                <a:extLst>
                  <a:ext uri="{FF2B5EF4-FFF2-40B4-BE49-F238E27FC236}">
                    <a16:creationId xmlns:a16="http://schemas.microsoft.com/office/drawing/2014/main" id="{52EB4210-0D59-0F00-9423-820663C0DF38}"/>
                  </a:ext>
                </a:extLst>
              </p:cNvPr>
              <p:cNvGrpSpPr/>
              <p:nvPr/>
            </p:nvGrpSpPr>
            <p:grpSpPr>
              <a:xfrm>
                <a:off x="6942635" y="2457506"/>
                <a:ext cx="738540" cy="738539"/>
                <a:chOff x="2912934" y="2086753"/>
                <a:chExt cx="1010483" cy="1010482"/>
              </a:xfrm>
            </p:grpSpPr>
            <p:sp>
              <p:nvSpPr>
                <p:cNvPr id="563239" name="Oval 563238">
                  <a:extLst>
                    <a:ext uri="{FF2B5EF4-FFF2-40B4-BE49-F238E27FC236}">
                      <a16:creationId xmlns:a16="http://schemas.microsoft.com/office/drawing/2014/main" id="{4C87A09D-1D30-D83E-5A60-C9A6E504DED1}"/>
                    </a:ext>
                  </a:extLst>
                </p:cNvPr>
                <p:cNvSpPr/>
                <p:nvPr/>
              </p:nvSpPr>
              <p:spPr bwMode="auto">
                <a:xfrm>
                  <a:off x="2987824" y="2156918"/>
                  <a:ext cx="864096" cy="864096"/>
                </a:xfrm>
                <a:prstGeom prst="ellipse">
                  <a:avLst/>
                </a:prstGeom>
                <a:solidFill>
                  <a:srgbClr val="FF0000"/>
                </a:solidFill>
                <a:ln w="57150" cap="flat" cmpd="sng" algn="ctr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40" name="Oval 563239">
                  <a:extLst>
                    <a:ext uri="{FF2B5EF4-FFF2-40B4-BE49-F238E27FC236}">
                      <a16:creationId xmlns:a16="http://schemas.microsoft.com/office/drawing/2014/main" id="{A49CCB5C-764E-FD3E-9789-5E992823955D}"/>
                    </a:ext>
                  </a:extLst>
                </p:cNvPr>
                <p:cNvSpPr/>
                <p:nvPr/>
              </p:nvSpPr>
              <p:spPr bwMode="auto">
                <a:xfrm>
                  <a:off x="3269134" y="2438222"/>
                  <a:ext cx="301475" cy="301475"/>
                </a:xfrm>
                <a:prstGeom prst="ellipse">
                  <a:avLst/>
                </a:prstGeom>
                <a:solidFill>
                  <a:schemeClr val="tx1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73" name="Oval 563272">
                  <a:extLst>
                    <a:ext uri="{FF2B5EF4-FFF2-40B4-BE49-F238E27FC236}">
                      <a16:creationId xmlns:a16="http://schemas.microsoft.com/office/drawing/2014/main" id="{B20BB81C-A11A-E724-C156-58FDB38F40C6}"/>
                    </a:ext>
                  </a:extLst>
                </p:cNvPr>
                <p:cNvSpPr/>
                <p:nvPr/>
              </p:nvSpPr>
              <p:spPr bwMode="auto">
                <a:xfrm>
                  <a:off x="2912934" y="2086753"/>
                  <a:ext cx="1010483" cy="1010482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30" name="Group 563229">
                <a:extLst>
                  <a:ext uri="{FF2B5EF4-FFF2-40B4-BE49-F238E27FC236}">
                    <a16:creationId xmlns:a16="http://schemas.microsoft.com/office/drawing/2014/main" id="{2DAF5A05-71F7-50D0-B5ED-1D412ADCEAB2}"/>
                  </a:ext>
                </a:extLst>
              </p:cNvPr>
              <p:cNvGrpSpPr/>
              <p:nvPr/>
            </p:nvGrpSpPr>
            <p:grpSpPr>
              <a:xfrm rot="16200000">
                <a:off x="4766531" y="1077724"/>
                <a:ext cx="485881" cy="331269"/>
                <a:chOff x="4470555" y="1484782"/>
                <a:chExt cx="4548349" cy="1008114"/>
              </a:xfrm>
              <a:solidFill>
                <a:srgbClr val="808080"/>
              </a:solidFill>
            </p:grpSpPr>
            <p:sp>
              <p:nvSpPr>
                <p:cNvPr id="563237" name="Rectangle 563236">
                  <a:extLst>
                    <a:ext uri="{FF2B5EF4-FFF2-40B4-BE49-F238E27FC236}">
                      <a16:creationId xmlns:a16="http://schemas.microsoft.com/office/drawing/2014/main" id="{9E09BF67-8616-0CC4-5A3A-8A6A168A4543}"/>
                    </a:ext>
                  </a:extLst>
                </p:cNvPr>
                <p:cNvSpPr/>
                <p:nvPr/>
              </p:nvSpPr>
              <p:spPr bwMode="auto">
                <a:xfrm>
                  <a:off x="4470555" y="1484784"/>
                  <a:ext cx="3240358" cy="100811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38" name="Chord 563237">
                  <a:extLst>
                    <a:ext uri="{FF2B5EF4-FFF2-40B4-BE49-F238E27FC236}">
                      <a16:creationId xmlns:a16="http://schemas.microsoft.com/office/drawing/2014/main" id="{E57E820D-1392-211E-8D9B-218A0EA0A0A3}"/>
                    </a:ext>
                  </a:extLst>
                </p:cNvPr>
                <p:cNvSpPr/>
                <p:nvPr/>
              </p:nvSpPr>
              <p:spPr bwMode="auto">
                <a:xfrm flipH="1">
                  <a:off x="6322633" y="1484782"/>
                  <a:ext cx="2696271" cy="1008111"/>
                </a:xfrm>
                <a:prstGeom prst="chord">
                  <a:avLst>
                    <a:gd name="adj1" fmla="val 5458469"/>
                    <a:gd name="adj2" fmla="val 16200000"/>
                  </a:avLst>
                </a:prstGeom>
                <a:solidFill>
                  <a:schemeClr val="bg1">
                    <a:lumMod val="6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31" name="Group 563230">
                <a:extLst>
                  <a:ext uri="{FF2B5EF4-FFF2-40B4-BE49-F238E27FC236}">
                    <a16:creationId xmlns:a16="http://schemas.microsoft.com/office/drawing/2014/main" id="{7D2C6489-CBE0-6432-ECD1-56D5B7648B62}"/>
                  </a:ext>
                </a:extLst>
              </p:cNvPr>
              <p:cNvGrpSpPr/>
              <p:nvPr/>
            </p:nvGrpSpPr>
            <p:grpSpPr>
              <a:xfrm rot="16200000">
                <a:off x="5415668" y="800027"/>
                <a:ext cx="809854" cy="552151"/>
                <a:chOff x="4470555" y="1484782"/>
                <a:chExt cx="4548349" cy="1008114"/>
              </a:xfrm>
              <a:solidFill>
                <a:srgbClr val="808080"/>
              </a:solidFill>
            </p:grpSpPr>
            <p:sp>
              <p:nvSpPr>
                <p:cNvPr id="563235" name="Rectangle 563234">
                  <a:extLst>
                    <a:ext uri="{FF2B5EF4-FFF2-40B4-BE49-F238E27FC236}">
                      <a16:creationId xmlns:a16="http://schemas.microsoft.com/office/drawing/2014/main" id="{626F728D-0681-FAC9-D3BE-4E71EDB2B92E}"/>
                    </a:ext>
                  </a:extLst>
                </p:cNvPr>
                <p:cNvSpPr/>
                <p:nvPr/>
              </p:nvSpPr>
              <p:spPr bwMode="auto">
                <a:xfrm>
                  <a:off x="4470555" y="1484784"/>
                  <a:ext cx="3240358" cy="100811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36" name="Chord 563235">
                  <a:extLst>
                    <a:ext uri="{FF2B5EF4-FFF2-40B4-BE49-F238E27FC236}">
                      <a16:creationId xmlns:a16="http://schemas.microsoft.com/office/drawing/2014/main" id="{1D270997-C942-BB52-C81B-E7E65B004A05}"/>
                    </a:ext>
                  </a:extLst>
                </p:cNvPr>
                <p:cNvSpPr/>
                <p:nvPr/>
              </p:nvSpPr>
              <p:spPr bwMode="auto">
                <a:xfrm flipH="1">
                  <a:off x="6322633" y="1484782"/>
                  <a:ext cx="2696271" cy="1008111"/>
                </a:xfrm>
                <a:prstGeom prst="chord">
                  <a:avLst>
                    <a:gd name="adj1" fmla="val 5458469"/>
                    <a:gd name="adj2" fmla="val 16200000"/>
                  </a:avLst>
                </a:prstGeom>
                <a:solidFill>
                  <a:schemeClr val="bg1">
                    <a:lumMod val="6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232" name="Group 563231">
                <a:extLst>
                  <a:ext uri="{FF2B5EF4-FFF2-40B4-BE49-F238E27FC236}">
                    <a16:creationId xmlns:a16="http://schemas.microsoft.com/office/drawing/2014/main" id="{30CFDF8B-764B-6F7B-1550-FD88A95F2924}"/>
                  </a:ext>
                </a:extLst>
              </p:cNvPr>
              <p:cNvGrpSpPr/>
              <p:nvPr/>
            </p:nvGrpSpPr>
            <p:grpSpPr>
              <a:xfrm>
                <a:off x="6700534" y="596263"/>
                <a:ext cx="593673" cy="886642"/>
                <a:chOff x="6700534" y="596263"/>
                <a:chExt cx="593673" cy="886642"/>
              </a:xfrm>
            </p:grpSpPr>
            <p:sp>
              <p:nvSpPr>
                <p:cNvPr id="563233" name="Rectangle 563232">
                  <a:extLst>
                    <a:ext uri="{FF2B5EF4-FFF2-40B4-BE49-F238E27FC236}">
                      <a16:creationId xmlns:a16="http://schemas.microsoft.com/office/drawing/2014/main" id="{698C4E2C-49FC-A54D-91F0-C7CF2955A45C}"/>
                    </a:ext>
                  </a:extLst>
                </p:cNvPr>
                <p:cNvSpPr/>
                <p:nvPr/>
              </p:nvSpPr>
              <p:spPr bwMode="auto">
                <a:xfrm rot="16200000">
                  <a:off x="6708891" y="1032800"/>
                  <a:ext cx="576959" cy="32325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34" name="Chord 563233">
                  <a:extLst>
                    <a:ext uri="{FF2B5EF4-FFF2-40B4-BE49-F238E27FC236}">
                      <a16:creationId xmlns:a16="http://schemas.microsoft.com/office/drawing/2014/main" id="{20B6AE2D-5B73-AF1E-7D0A-3D7A1EBC0ECB}"/>
                    </a:ext>
                  </a:extLst>
                </p:cNvPr>
                <p:cNvSpPr/>
                <p:nvPr/>
              </p:nvSpPr>
              <p:spPr bwMode="auto">
                <a:xfrm rot="16200000">
                  <a:off x="6828748" y="468049"/>
                  <a:ext cx="337245" cy="593673"/>
                </a:xfrm>
                <a:prstGeom prst="chord">
                  <a:avLst>
                    <a:gd name="adj1" fmla="val 5498995"/>
                    <a:gd name="adj2" fmla="val 16200000"/>
                  </a:avLst>
                </a:prstGeom>
                <a:solidFill>
                  <a:schemeClr val="bg1">
                    <a:lumMod val="6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563217" name="Group 563216">
              <a:extLst>
                <a:ext uri="{FF2B5EF4-FFF2-40B4-BE49-F238E27FC236}">
                  <a16:creationId xmlns:a16="http://schemas.microsoft.com/office/drawing/2014/main" id="{1A5F8E05-4A1B-50F3-73D0-74047C500F6C}"/>
                </a:ext>
              </a:extLst>
            </p:cNvPr>
            <p:cNvGrpSpPr/>
            <p:nvPr/>
          </p:nvGrpSpPr>
          <p:grpSpPr>
            <a:xfrm>
              <a:off x="2776225" y="1533605"/>
              <a:ext cx="567151" cy="1199475"/>
              <a:chOff x="2771203" y="1545982"/>
              <a:chExt cx="567151" cy="1199475"/>
            </a:xfrm>
          </p:grpSpPr>
          <p:sp>
            <p:nvSpPr>
              <p:cNvPr id="563218" name="Rectangle 563217">
                <a:extLst>
                  <a:ext uri="{FF2B5EF4-FFF2-40B4-BE49-F238E27FC236}">
                    <a16:creationId xmlns:a16="http://schemas.microsoft.com/office/drawing/2014/main" id="{E6231E61-0101-AAC1-9452-D568BBC46770}"/>
                  </a:ext>
                </a:extLst>
              </p:cNvPr>
              <p:cNvSpPr/>
              <p:nvPr/>
            </p:nvSpPr>
            <p:spPr bwMode="auto">
              <a:xfrm rot="16200000">
                <a:off x="2935642" y="2539065"/>
                <a:ext cx="271153" cy="141632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19" name="Rectangle 48">
                <a:extLst>
                  <a:ext uri="{FF2B5EF4-FFF2-40B4-BE49-F238E27FC236}">
                    <a16:creationId xmlns:a16="http://schemas.microsoft.com/office/drawing/2014/main" id="{154CDE76-9FE4-7436-7C18-5463DFC2E66E}"/>
                  </a:ext>
                </a:extLst>
              </p:cNvPr>
              <p:cNvSpPr/>
              <p:nvPr/>
            </p:nvSpPr>
            <p:spPr bwMode="auto">
              <a:xfrm rot="16200000">
                <a:off x="2743151" y="2021066"/>
                <a:ext cx="635769" cy="372535"/>
              </a:xfrm>
              <a:custGeom>
                <a:avLst/>
                <a:gdLst>
                  <a:gd name="connsiteX0" fmla="*/ 0 w 480085"/>
                  <a:gd name="connsiteY0" fmla="*/ 0 h 281309"/>
                  <a:gd name="connsiteX1" fmla="*/ 480085 w 480085"/>
                  <a:gd name="connsiteY1" fmla="*/ 0 h 281309"/>
                  <a:gd name="connsiteX2" fmla="*/ 480085 w 480085"/>
                  <a:gd name="connsiteY2" fmla="*/ 281309 h 281309"/>
                  <a:gd name="connsiteX3" fmla="*/ 0 w 480085"/>
                  <a:gd name="connsiteY3" fmla="*/ 281309 h 281309"/>
                  <a:gd name="connsiteX4" fmla="*/ 0 w 480085"/>
                  <a:gd name="connsiteY4" fmla="*/ 0 h 281309"/>
                  <a:gd name="connsiteX0" fmla="*/ 0 w 480085"/>
                  <a:gd name="connsiteY0" fmla="*/ 0 h 284483"/>
                  <a:gd name="connsiteX1" fmla="*/ 480085 w 480085"/>
                  <a:gd name="connsiteY1" fmla="*/ 0 h 284483"/>
                  <a:gd name="connsiteX2" fmla="*/ 480085 w 480085"/>
                  <a:gd name="connsiteY2" fmla="*/ 281309 h 284483"/>
                  <a:gd name="connsiteX3" fmla="*/ 295706 w 480085"/>
                  <a:gd name="connsiteY3" fmla="*/ 284483 h 284483"/>
                  <a:gd name="connsiteX4" fmla="*/ 0 w 480085"/>
                  <a:gd name="connsiteY4" fmla="*/ 281309 h 284483"/>
                  <a:gd name="connsiteX5" fmla="*/ 0 w 480085"/>
                  <a:gd name="connsiteY5" fmla="*/ 0 h 284483"/>
                  <a:gd name="connsiteX0" fmla="*/ 0 w 480085"/>
                  <a:gd name="connsiteY0" fmla="*/ 0 h 284483"/>
                  <a:gd name="connsiteX1" fmla="*/ 480085 w 480085"/>
                  <a:gd name="connsiteY1" fmla="*/ 0 h 284483"/>
                  <a:gd name="connsiteX2" fmla="*/ 480085 w 480085"/>
                  <a:gd name="connsiteY2" fmla="*/ 281309 h 284483"/>
                  <a:gd name="connsiteX3" fmla="*/ 295706 w 480085"/>
                  <a:gd name="connsiteY3" fmla="*/ 284483 h 284483"/>
                  <a:gd name="connsiteX4" fmla="*/ 200456 w 480085"/>
                  <a:gd name="connsiteY4" fmla="*/ 281308 h 284483"/>
                  <a:gd name="connsiteX5" fmla="*/ 0 w 480085"/>
                  <a:gd name="connsiteY5" fmla="*/ 281309 h 284483"/>
                  <a:gd name="connsiteX6" fmla="*/ 0 w 480085"/>
                  <a:gd name="connsiteY6" fmla="*/ 0 h 284483"/>
                  <a:gd name="connsiteX0" fmla="*/ 0 w 480085"/>
                  <a:gd name="connsiteY0" fmla="*/ 0 h 284483"/>
                  <a:gd name="connsiteX1" fmla="*/ 480085 w 480085"/>
                  <a:gd name="connsiteY1" fmla="*/ 0 h 284483"/>
                  <a:gd name="connsiteX2" fmla="*/ 480085 w 480085"/>
                  <a:gd name="connsiteY2" fmla="*/ 281309 h 284483"/>
                  <a:gd name="connsiteX3" fmla="*/ 295706 w 480085"/>
                  <a:gd name="connsiteY3" fmla="*/ 284483 h 284483"/>
                  <a:gd name="connsiteX4" fmla="*/ 149656 w 480085"/>
                  <a:gd name="connsiteY4" fmla="*/ 211458 h 284483"/>
                  <a:gd name="connsiteX5" fmla="*/ 0 w 480085"/>
                  <a:gd name="connsiteY5" fmla="*/ 281309 h 284483"/>
                  <a:gd name="connsiteX6" fmla="*/ 0 w 480085"/>
                  <a:gd name="connsiteY6" fmla="*/ 0 h 284483"/>
                  <a:gd name="connsiteX0" fmla="*/ 0 w 480085"/>
                  <a:gd name="connsiteY0" fmla="*/ 0 h 284483"/>
                  <a:gd name="connsiteX1" fmla="*/ 480085 w 480085"/>
                  <a:gd name="connsiteY1" fmla="*/ 0 h 284483"/>
                  <a:gd name="connsiteX2" fmla="*/ 480085 w 480085"/>
                  <a:gd name="connsiteY2" fmla="*/ 281309 h 284483"/>
                  <a:gd name="connsiteX3" fmla="*/ 295706 w 480085"/>
                  <a:gd name="connsiteY3" fmla="*/ 284483 h 284483"/>
                  <a:gd name="connsiteX4" fmla="*/ 149656 w 480085"/>
                  <a:gd name="connsiteY4" fmla="*/ 211458 h 284483"/>
                  <a:gd name="connsiteX5" fmla="*/ 67106 w 480085"/>
                  <a:gd name="connsiteY5" fmla="*/ 252733 h 284483"/>
                  <a:gd name="connsiteX6" fmla="*/ 0 w 480085"/>
                  <a:gd name="connsiteY6" fmla="*/ 281309 h 284483"/>
                  <a:gd name="connsiteX7" fmla="*/ 0 w 480085"/>
                  <a:gd name="connsiteY7" fmla="*/ 0 h 284483"/>
                  <a:gd name="connsiteX0" fmla="*/ 0 w 480085"/>
                  <a:gd name="connsiteY0" fmla="*/ 0 h 284483"/>
                  <a:gd name="connsiteX1" fmla="*/ 480085 w 480085"/>
                  <a:gd name="connsiteY1" fmla="*/ 0 h 284483"/>
                  <a:gd name="connsiteX2" fmla="*/ 480085 w 480085"/>
                  <a:gd name="connsiteY2" fmla="*/ 281309 h 284483"/>
                  <a:gd name="connsiteX3" fmla="*/ 295706 w 480085"/>
                  <a:gd name="connsiteY3" fmla="*/ 284483 h 284483"/>
                  <a:gd name="connsiteX4" fmla="*/ 149656 w 480085"/>
                  <a:gd name="connsiteY4" fmla="*/ 211458 h 284483"/>
                  <a:gd name="connsiteX5" fmla="*/ 133781 w 480085"/>
                  <a:gd name="connsiteY5" fmla="*/ 281308 h 284483"/>
                  <a:gd name="connsiteX6" fmla="*/ 0 w 480085"/>
                  <a:gd name="connsiteY6" fmla="*/ 281309 h 284483"/>
                  <a:gd name="connsiteX7" fmla="*/ 0 w 480085"/>
                  <a:gd name="connsiteY7" fmla="*/ 0 h 284483"/>
                  <a:gd name="connsiteX0" fmla="*/ 0 w 480085"/>
                  <a:gd name="connsiteY0" fmla="*/ 0 h 284483"/>
                  <a:gd name="connsiteX1" fmla="*/ 480085 w 480085"/>
                  <a:gd name="connsiteY1" fmla="*/ 0 h 284483"/>
                  <a:gd name="connsiteX2" fmla="*/ 480085 w 480085"/>
                  <a:gd name="connsiteY2" fmla="*/ 281309 h 284483"/>
                  <a:gd name="connsiteX3" fmla="*/ 295706 w 480085"/>
                  <a:gd name="connsiteY3" fmla="*/ 284483 h 284483"/>
                  <a:gd name="connsiteX4" fmla="*/ 130606 w 480085"/>
                  <a:gd name="connsiteY4" fmla="*/ 195583 h 284483"/>
                  <a:gd name="connsiteX5" fmla="*/ 133781 w 480085"/>
                  <a:gd name="connsiteY5" fmla="*/ 281308 h 284483"/>
                  <a:gd name="connsiteX6" fmla="*/ 0 w 480085"/>
                  <a:gd name="connsiteY6" fmla="*/ 281309 h 284483"/>
                  <a:gd name="connsiteX7" fmla="*/ 0 w 480085"/>
                  <a:gd name="connsiteY7" fmla="*/ 0 h 284483"/>
                  <a:gd name="connsiteX0" fmla="*/ 0 w 480085"/>
                  <a:gd name="connsiteY0" fmla="*/ 0 h 284483"/>
                  <a:gd name="connsiteX1" fmla="*/ 480085 w 480085"/>
                  <a:gd name="connsiteY1" fmla="*/ 0 h 284483"/>
                  <a:gd name="connsiteX2" fmla="*/ 480085 w 480085"/>
                  <a:gd name="connsiteY2" fmla="*/ 281309 h 284483"/>
                  <a:gd name="connsiteX3" fmla="*/ 267131 w 480085"/>
                  <a:gd name="connsiteY3" fmla="*/ 281308 h 284483"/>
                  <a:gd name="connsiteX4" fmla="*/ 295706 w 480085"/>
                  <a:gd name="connsiteY4" fmla="*/ 284483 h 284483"/>
                  <a:gd name="connsiteX5" fmla="*/ 130606 w 480085"/>
                  <a:gd name="connsiteY5" fmla="*/ 195583 h 284483"/>
                  <a:gd name="connsiteX6" fmla="*/ 133781 w 480085"/>
                  <a:gd name="connsiteY6" fmla="*/ 281308 h 284483"/>
                  <a:gd name="connsiteX7" fmla="*/ 0 w 480085"/>
                  <a:gd name="connsiteY7" fmla="*/ 281309 h 284483"/>
                  <a:gd name="connsiteX8" fmla="*/ 0 w 480085"/>
                  <a:gd name="connsiteY8" fmla="*/ 0 h 284483"/>
                  <a:gd name="connsiteX0" fmla="*/ 0 w 480085"/>
                  <a:gd name="connsiteY0" fmla="*/ 0 h 287658"/>
                  <a:gd name="connsiteX1" fmla="*/ 480085 w 480085"/>
                  <a:gd name="connsiteY1" fmla="*/ 0 h 287658"/>
                  <a:gd name="connsiteX2" fmla="*/ 480085 w 480085"/>
                  <a:gd name="connsiteY2" fmla="*/ 281309 h 287658"/>
                  <a:gd name="connsiteX3" fmla="*/ 267131 w 480085"/>
                  <a:gd name="connsiteY3" fmla="*/ 281308 h 287658"/>
                  <a:gd name="connsiteX4" fmla="*/ 241731 w 480085"/>
                  <a:gd name="connsiteY4" fmla="*/ 287658 h 287658"/>
                  <a:gd name="connsiteX5" fmla="*/ 130606 w 480085"/>
                  <a:gd name="connsiteY5" fmla="*/ 195583 h 287658"/>
                  <a:gd name="connsiteX6" fmla="*/ 133781 w 480085"/>
                  <a:gd name="connsiteY6" fmla="*/ 281308 h 287658"/>
                  <a:gd name="connsiteX7" fmla="*/ 0 w 480085"/>
                  <a:gd name="connsiteY7" fmla="*/ 281309 h 287658"/>
                  <a:gd name="connsiteX8" fmla="*/ 0 w 480085"/>
                  <a:gd name="connsiteY8" fmla="*/ 0 h 287658"/>
                  <a:gd name="connsiteX0" fmla="*/ 0 w 480085"/>
                  <a:gd name="connsiteY0" fmla="*/ 0 h 281309"/>
                  <a:gd name="connsiteX1" fmla="*/ 480085 w 480085"/>
                  <a:gd name="connsiteY1" fmla="*/ 0 h 281309"/>
                  <a:gd name="connsiteX2" fmla="*/ 480085 w 480085"/>
                  <a:gd name="connsiteY2" fmla="*/ 281309 h 281309"/>
                  <a:gd name="connsiteX3" fmla="*/ 267131 w 480085"/>
                  <a:gd name="connsiteY3" fmla="*/ 281308 h 281309"/>
                  <a:gd name="connsiteX4" fmla="*/ 130606 w 480085"/>
                  <a:gd name="connsiteY4" fmla="*/ 195583 h 281309"/>
                  <a:gd name="connsiteX5" fmla="*/ 133781 w 480085"/>
                  <a:gd name="connsiteY5" fmla="*/ 281308 h 281309"/>
                  <a:gd name="connsiteX6" fmla="*/ 0 w 480085"/>
                  <a:gd name="connsiteY6" fmla="*/ 281309 h 281309"/>
                  <a:gd name="connsiteX7" fmla="*/ 0 w 480085"/>
                  <a:gd name="connsiteY7" fmla="*/ 0 h 281309"/>
                  <a:gd name="connsiteX0" fmla="*/ 0 w 480085"/>
                  <a:gd name="connsiteY0" fmla="*/ 0 h 281309"/>
                  <a:gd name="connsiteX1" fmla="*/ 480085 w 480085"/>
                  <a:gd name="connsiteY1" fmla="*/ 0 h 281309"/>
                  <a:gd name="connsiteX2" fmla="*/ 480085 w 480085"/>
                  <a:gd name="connsiteY2" fmla="*/ 281309 h 281309"/>
                  <a:gd name="connsiteX3" fmla="*/ 222681 w 480085"/>
                  <a:gd name="connsiteY3" fmla="*/ 281308 h 281309"/>
                  <a:gd name="connsiteX4" fmla="*/ 130606 w 480085"/>
                  <a:gd name="connsiteY4" fmla="*/ 195583 h 281309"/>
                  <a:gd name="connsiteX5" fmla="*/ 133781 w 480085"/>
                  <a:gd name="connsiteY5" fmla="*/ 281308 h 281309"/>
                  <a:gd name="connsiteX6" fmla="*/ 0 w 480085"/>
                  <a:gd name="connsiteY6" fmla="*/ 281309 h 281309"/>
                  <a:gd name="connsiteX7" fmla="*/ 0 w 480085"/>
                  <a:gd name="connsiteY7" fmla="*/ 0 h 281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0085" h="281309">
                    <a:moveTo>
                      <a:pt x="0" y="0"/>
                    </a:moveTo>
                    <a:lnTo>
                      <a:pt x="480085" y="0"/>
                    </a:lnTo>
                    <a:lnTo>
                      <a:pt x="480085" y="281309"/>
                    </a:lnTo>
                    <a:lnTo>
                      <a:pt x="222681" y="281308"/>
                    </a:lnTo>
                    <a:lnTo>
                      <a:pt x="130606" y="195583"/>
                    </a:lnTo>
                    <a:lnTo>
                      <a:pt x="133781" y="281308"/>
                    </a:lnTo>
                    <a:lnTo>
                      <a:pt x="0" y="2813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20" name="Triangle 563219">
                <a:extLst>
                  <a:ext uri="{FF2B5EF4-FFF2-40B4-BE49-F238E27FC236}">
                    <a16:creationId xmlns:a16="http://schemas.microsoft.com/office/drawing/2014/main" id="{6649EDE2-7B7C-0504-9392-22F5F02D2D77}"/>
                  </a:ext>
                </a:extLst>
              </p:cNvPr>
              <p:cNvSpPr/>
              <p:nvPr/>
            </p:nvSpPr>
            <p:spPr bwMode="auto">
              <a:xfrm>
                <a:off x="2771203" y="1545982"/>
                <a:ext cx="567151" cy="352253"/>
              </a:xfrm>
              <a:prstGeom prst="triangl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63252" name="Rectangle 563251">
            <a:extLst>
              <a:ext uri="{FF2B5EF4-FFF2-40B4-BE49-F238E27FC236}">
                <a16:creationId xmlns:a16="http://schemas.microsoft.com/office/drawing/2014/main" id="{E1646F10-D327-81D7-04F0-36CC7168AE8E}"/>
              </a:ext>
            </a:extLst>
          </p:cNvPr>
          <p:cNvSpPr/>
          <p:nvPr/>
        </p:nvSpPr>
        <p:spPr>
          <a:xfrm>
            <a:off x="6102540" y="1582804"/>
            <a:ext cx="2406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err="1">
                <a:solidFill>
                  <a:srgbClr val="A132C8"/>
                </a:solidFill>
                <a:effectLst>
                  <a:glow rad="63500">
                    <a:schemeClr val="tx1"/>
                  </a:glow>
                </a:effectLst>
                <a:latin typeface="Helvetica" charset="0"/>
              </a:rPr>
              <a:t>Wooooooof</a:t>
            </a:r>
            <a:r>
              <a:rPr lang="en-US" sz="2800">
                <a:solidFill>
                  <a:srgbClr val="A132C8"/>
                </a:solidFill>
                <a:effectLst>
                  <a:glow rad="63500">
                    <a:schemeClr val="tx1"/>
                  </a:glow>
                </a:effectLst>
                <a:latin typeface="Helvetica" charset="0"/>
              </a:rPr>
              <a:t>!</a:t>
            </a:r>
            <a:endParaRPr lang="fr-FR" sz="2800">
              <a:solidFill>
                <a:srgbClr val="A132C8"/>
              </a:solidFill>
              <a:effectLst>
                <a:glow rad="63500">
                  <a:schemeClr val="tx1"/>
                </a:glow>
              </a:effectLst>
              <a:latin typeface="Symbol" charset="2"/>
              <a:cs typeface="Symbol" charset="2"/>
            </a:endParaRPr>
          </a:p>
        </p:txBody>
      </p:sp>
      <p:sp>
        <p:nvSpPr>
          <p:cNvPr id="563253" name="Rectangle 563252">
            <a:extLst>
              <a:ext uri="{FF2B5EF4-FFF2-40B4-BE49-F238E27FC236}">
                <a16:creationId xmlns:a16="http://schemas.microsoft.com/office/drawing/2014/main" id="{C5BFE895-3E3F-50F1-8E53-6FDBCA5B5789}"/>
              </a:ext>
            </a:extLst>
          </p:cNvPr>
          <p:cNvSpPr/>
          <p:nvPr/>
        </p:nvSpPr>
        <p:spPr>
          <a:xfrm>
            <a:off x="7259798" y="1675911"/>
            <a:ext cx="2155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  <a:effectLst>
                  <a:glow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Wiiiiiiiiiiiiif</a:t>
            </a:r>
            <a:r>
              <a:rPr lang="en-US" sz="2800">
                <a:solidFill>
                  <a:schemeClr val="bg1"/>
                </a:solidFill>
                <a:effectLst>
                  <a:glow>
                    <a:schemeClr val="accent4">
                      <a:satMod val="175000"/>
                    </a:schemeClr>
                  </a:glow>
                </a:effectLst>
                <a:latin typeface="Helvetica" charset="0"/>
              </a:rPr>
              <a:t>!</a:t>
            </a:r>
            <a:endParaRPr lang="fr-FR" sz="2800">
              <a:solidFill>
                <a:schemeClr val="bg1"/>
              </a:solidFill>
              <a:effectLst>
                <a:glow>
                  <a:schemeClr val="accent4">
                    <a:satMod val="175000"/>
                  </a:schemeClr>
                </a:glow>
              </a:effectLst>
              <a:latin typeface="Symbol" charset="2"/>
              <a:cs typeface="Symbol" charset="2"/>
            </a:endParaRPr>
          </a:p>
        </p:txBody>
      </p:sp>
      <p:grpSp>
        <p:nvGrpSpPr>
          <p:cNvPr id="563254" name="Group 563253">
            <a:extLst>
              <a:ext uri="{FF2B5EF4-FFF2-40B4-BE49-F238E27FC236}">
                <a16:creationId xmlns:a16="http://schemas.microsoft.com/office/drawing/2014/main" id="{AE52556C-0B89-46FC-C724-1BB02C16CD86}"/>
              </a:ext>
            </a:extLst>
          </p:cNvPr>
          <p:cNvGrpSpPr/>
          <p:nvPr/>
        </p:nvGrpSpPr>
        <p:grpSpPr>
          <a:xfrm>
            <a:off x="6750243" y="2647074"/>
            <a:ext cx="814242" cy="480875"/>
            <a:chOff x="4686153" y="1232533"/>
            <a:chExt cx="814242" cy="480875"/>
          </a:xfrm>
        </p:grpSpPr>
        <p:sp>
          <p:nvSpPr>
            <p:cNvPr id="563255" name="AutoShape 19">
              <a:extLst>
                <a:ext uri="{FF2B5EF4-FFF2-40B4-BE49-F238E27FC236}">
                  <a16:creationId xmlns:a16="http://schemas.microsoft.com/office/drawing/2014/main" id="{E593EF5F-4961-3DC7-5E24-231BEE40801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70795" y="1550258"/>
              <a:ext cx="575021" cy="163150"/>
            </a:xfrm>
            <a:prstGeom prst="leftArrow">
              <a:avLst>
                <a:gd name="adj1" fmla="val 24871"/>
                <a:gd name="adj2" fmla="val 100095"/>
              </a:avLst>
            </a:prstGeom>
            <a:solidFill>
              <a:srgbClr val="FFFF00"/>
            </a:solidFill>
            <a:ln w="38100" cmpd="sng"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563256" name="Rectangle 21">
              <a:extLst>
                <a:ext uri="{FF2B5EF4-FFF2-40B4-BE49-F238E27FC236}">
                  <a16:creationId xmlns:a16="http://schemas.microsoft.com/office/drawing/2014/main" id="{2B8E5D96-BA52-F410-B21F-8C32AC63D54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86153" y="1232533"/>
              <a:ext cx="814242" cy="364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b="0" i="1">
                  <a:solidFill>
                    <a:srgbClr val="FFFF00"/>
                  </a:solidFill>
                  <a:latin typeface="Helvetica" charset="0"/>
                </a:rPr>
                <a:t>v</a:t>
              </a:r>
              <a:endParaRPr lang="en-US" b="0">
                <a:solidFill>
                  <a:srgbClr val="FFFF00"/>
                </a:solidFill>
                <a:latin typeface="Helvetica" charset="0"/>
              </a:endParaRPr>
            </a:p>
          </p:txBody>
        </p:sp>
      </p:grpSp>
      <p:sp>
        <p:nvSpPr>
          <p:cNvPr id="563260" name="Rectangle 563259">
            <a:extLst>
              <a:ext uri="{FF2B5EF4-FFF2-40B4-BE49-F238E27FC236}">
                <a16:creationId xmlns:a16="http://schemas.microsoft.com/office/drawing/2014/main" id="{92B8D615-E84B-A6D4-3B98-A06382DFD774}"/>
              </a:ext>
            </a:extLst>
          </p:cNvPr>
          <p:cNvSpPr/>
          <p:nvPr/>
        </p:nvSpPr>
        <p:spPr bwMode="auto">
          <a:xfrm>
            <a:off x="119337" y="3498221"/>
            <a:ext cx="7272807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1305A1-05AA-5959-3EF9-4B9C08E67D47}"/>
              </a:ext>
            </a:extLst>
          </p:cNvPr>
          <p:cNvSpPr/>
          <p:nvPr/>
        </p:nvSpPr>
        <p:spPr>
          <a:xfrm>
            <a:off x="1875419" y="3634058"/>
            <a:ext cx="6212244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Stationary train: 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</a:rPr>
              <a:t>low-fre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q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</a:rPr>
              <a:t>uenc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y</a:t>
            </a:r>
            <a:r>
              <a:rPr lang="en-US" sz="2800" b="0" u="sng">
                <a:solidFill>
                  <a:schemeClr val="bg1"/>
                </a:solidFill>
                <a:latin typeface="Helvetica" charset="0"/>
              </a:rPr>
              <a:t> whistle</a:t>
            </a:r>
            <a:endParaRPr lang="fr-FR" sz="2800" u="sng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C828DE-DBAA-8E12-FF46-A8D71C3C0DED}"/>
              </a:ext>
            </a:extLst>
          </p:cNvPr>
          <p:cNvSpPr/>
          <p:nvPr/>
        </p:nvSpPr>
        <p:spPr>
          <a:xfrm>
            <a:off x="4382598" y="1543444"/>
            <a:ext cx="29023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>
                <a:solidFill>
                  <a:schemeClr val="bg1"/>
                </a:solidFill>
                <a:latin typeface="Helvetica" charset="0"/>
              </a:rPr>
              <a:t>Moving train </a:t>
            </a:r>
            <a:endParaRPr lang="fr-FR" sz="2800">
              <a:solidFill>
                <a:schemeClr val="bg1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B7D9D4-960D-5BA8-D71D-A733CFA7D5C4}"/>
              </a:ext>
            </a:extLst>
          </p:cNvPr>
          <p:cNvGrpSpPr/>
          <p:nvPr/>
        </p:nvGrpSpPr>
        <p:grpSpPr>
          <a:xfrm>
            <a:off x="5166298" y="2108375"/>
            <a:ext cx="4390427" cy="332199"/>
            <a:chOff x="1279868" y="1463951"/>
            <a:chExt cx="6148293" cy="3321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5D6EA9D-CE6E-F047-8792-3679B84B2B4E}"/>
                </a:ext>
              </a:extLst>
            </p:cNvPr>
            <p:cNvGrpSpPr/>
            <p:nvPr/>
          </p:nvGrpSpPr>
          <p:grpSpPr>
            <a:xfrm>
              <a:off x="1316950" y="1522385"/>
              <a:ext cx="5665955" cy="215330"/>
              <a:chOff x="1285943" y="1553846"/>
              <a:chExt cx="5665955" cy="2153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DC495A6-C94C-66E7-89EB-DDDAEED3158F}"/>
                  </a:ext>
                </a:extLst>
              </p:cNvPr>
              <p:cNvSpPr/>
              <p:nvPr/>
            </p:nvSpPr>
            <p:spPr bwMode="auto">
              <a:xfrm>
                <a:off x="3463763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26AB85F-962F-0615-4078-2F39DDC0DA5F}"/>
                  </a:ext>
                </a:extLst>
              </p:cNvPr>
              <p:cNvSpPr/>
              <p:nvPr/>
            </p:nvSpPr>
            <p:spPr bwMode="auto">
              <a:xfrm>
                <a:off x="3608951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1E5779F-02B1-F932-4368-51DCF41BBDCD}"/>
                  </a:ext>
                </a:extLst>
              </p:cNvPr>
              <p:cNvSpPr/>
              <p:nvPr/>
            </p:nvSpPr>
            <p:spPr bwMode="auto">
              <a:xfrm>
                <a:off x="3754139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3E6ED60-6FBA-27BB-B4BC-B2DB8BB5D3D2}"/>
                  </a:ext>
                </a:extLst>
              </p:cNvPr>
              <p:cNvSpPr/>
              <p:nvPr/>
            </p:nvSpPr>
            <p:spPr bwMode="auto">
              <a:xfrm>
                <a:off x="3899327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67DD5F56-4B9B-67C9-719B-B235C8254E85}"/>
                  </a:ext>
                </a:extLst>
              </p:cNvPr>
              <p:cNvSpPr/>
              <p:nvPr/>
            </p:nvSpPr>
            <p:spPr bwMode="auto">
              <a:xfrm>
                <a:off x="4044515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2E6F844-DBB0-84E2-FD53-6067B291279A}"/>
                  </a:ext>
                </a:extLst>
              </p:cNvPr>
              <p:cNvSpPr/>
              <p:nvPr/>
            </p:nvSpPr>
            <p:spPr bwMode="auto">
              <a:xfrm>
                <a:off x="4189703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7D150A5-7B43-045C-3A05-D764D8E5C45D}"/>
                  </a:ext>
                </a:extLst>
              </p:cNvPr>
              <p:cNvSpPr/>
              <p:nvPr/>
            </p:nvSpPr>
            <p:spPr bwMode="auto">
              <a:xfrm>
                <a:off x="4334891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1617237-A069-58A2-B81B-1CAA4A05A316}"/>
                  </a:ext>
                </a:extLst>
              </p:cNvPr>
              <p:cNvSpPr/>
              <p:nvPr/>
            </p:nvSpPr>
            <p:spPr bwMode="auto">
              <a:xfrm>
                <a:off x="4480079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8CE63E-3DFC-CF3D-6C19-B01AFCD05DAB}"/>
                  </a:ext>
                </a:extLst>
              </p:cNvPr>
              <p:cNvSpPr/>
              <p:nvPr/>
            </p:nvSpPr>
            <p:spPr bwMode="auto">
              <a:xfrm>
                <a:off x="4625267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4CD1A18-B163-1A07-F115-461879A5A03A}"/>
                  </a:ext>
                </a:extLst>
              </p:cNvPr>
              <p:cNvSpPr/>
              <p:nvPr/>
            </p:nvSpPr>
            <p:spPr bwMode="auto">
              <a:xfrm>
                <a:off x="4770455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2CF75F8-8ECE-919F-BD47-CC949CE17BA1}"/>
                  </a:ext>
                </a:extLst>
              </p:cNvPr>
              <p:cNvSpPr/>
              <p:nvPr/>
            </p:nvSpPr>
            <p:spPr bwMode="auto">
              <a:xfrm>
                <a:off x="4915643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5763461-4814-E999-E899-C1D2FA1E5DC9}"/>
                  </a:ext>
                </a:extLst>
              </p:cNvPr>
              <p:cNvSpPr/>
              <p:nvPr/>
            </p:nvSpPr>
            <p:spPr bwMode="auto">
              <a:xfrm>
                <a:off x="5060831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BCAB022-4FC1-805B-B657-15A57BAF896E}"/>
                  </a:ext>
                </a:extLst>
              </p:cNvPr>
              <p:cNvSpPr/>
              <p:nvPr/>
            </p:nvSpPr>
            <p:spPr bwMode="auto">
              <a:xfrm>
                <a:off x="5206019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BEDFA4BB-88D8-7ACB-49F9-5145146CD8B2}"/>
                  </a:ext>
                </a:extLst>
              </p:cNvPr>
              <p:cNvSpPr/>
              <p:nvPr/>
            </p:nvSpPr>
            <p:spPr bwMode="auto">
              <a:xfrm>
                <a:off x="5351207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E7AF37-E52B-90D8-995D-F777479ED6C2}"/>
                  </a:ext>
                </a:extLst>
              </p:cNvPr>
              <p:cNvSpPr/>
              <p:nvPr/>
            </p:nvSpPr>
            <p:spPr bwMode="auto">
              <a:xfrm>
                <a:off x="5496395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AAE1113-5CD5-3812-A3EF-3F946576C301}"/>
                  </a:ext>
                </a:extLst>
              </p:cNvPr>
              <p:cNvSpPr/>
              <p:nvPr/>
            </p:nvSpPr>
            <p:spPr bwMode="auto">
              <a:xfrm>
                <a:off x="5641583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E7179B7-1B98-AB9D-055F-967CB4FAA794}"/>
                  </a:ext>
                </a:extLst>
              </p:cNvPr>
              <p:cNvSpPr/>
              <p:nvPr/>
            </p:nvSpPr>
            <p:spPr bwMode="auto">
              <a:xfrm>
                <a:off x="1285943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F4F4F43-8098-D415-715C-C2FB542F221B}"/>
                  </a:ext>
                </a:extLst>
              </p:cNvPr>
              <p:cNvSpPr/>
              <p:nvPr/>
            </p:nvSpPr>
            <p:spPr bwMode="auto">
              <a:xfrm>
                <a:off x="1431131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6631965-5376-BA16-0105-7A97018115A9}"/>
                  </a:ext>
                </a:extLst>
              </p:cNvPr>
              <p:cNvSpPr/>
              <p:nvPr/>
            </p:nvSpPr>
            <p:spPr bwMode="auto">
              <a:xfrm>
                <a:off x="1576319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C23230C-D889-6175-DC2E-8E95FD1B8531}"/>
                  </a:ext>
                </a:extLst>
              </p:cNvPr>
              <p:cNvSpPr/>
              <p:nvPr/>
            </p:nvSpPr>
            <p:spPr bwMode="auto">
              <a:xfrm>
                <a:off x="1721507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9DB3C52-1F02-8EC3-5221-774C90033E87}"/>
                  </a:ext>
                </a:extLst>
              </p:cNvPr>
              <p:cNvSpPr/>
              <p:nvPr/>
            </p:nvSpPr>
            <p:spPr bwMode="auto">
              <a:xfrm>
                <a:off x="1866695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40CC7D6-9994-A157-38BF-405A6F160E66}"/>
                  </a:ext>
                </a:extLst>
              </p:cNvPr>
              <p:cNvSpPr/>
              <p:nvPr/>
            </p:nvSpPr>
            <p:spPr bwMode="auto">
              <a:xfrm>
                <a:off x="2011883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89112E7-AC11-A503-E505-B638D105E9CF}"/>
                  </a:ext>
                </a:extLst>
              </p:cNvPr>
              <p:cNvSpPr/>
              <p:nvPr/>
            </p:nvSpPr>
            <p:spPr bwMode="auto">
              <a:xfrm>
                <a:off x="2157071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92D0618-1FA2-2CCD-3F32-7967FC77BE4E}"/>
                  </a:ext>
                </a:extLst>
              </p:cNvPr>
              <p:cNvSpPr/>
              <p:nvPr/>
            </p:nvSpPr>
            <p:spPr bwMode="auto">
              <a:xfrm>
                <a:off x="2302259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DFD238F-4CBF-031C-B0C6-3BEC8B412427}"/>
                  </a:ext>
                </a:extLst>
              </p:cNvPr>
              <p:cNvSpPr/>
              <p:nvPr/>
            </p:nvSpPr>
            <p:spPr bwMode="auto">
              <a:xfrm>
                <a:off x="2447447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289C42A-5BBF-20EF-F462-49E9773D0BE0}"/>
                  </a:ext>
                </a:extLst>
              </p:cNvPr>
              <p:cNvSpPr/>
              <p:nvPr/>
            </p:nvSpPr>
            <p:spPr bwMode="auto">
              <a:xfrm>
                <a:off x="2592635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9C36F183-34F4-AC4D-BD5F-26DAB0C35A15}"/>
                  </a:ext>
                </a:extLst>
              </p:cNvPr>
              <p:cNvSpPr/>
              <p:nvPr/>
            </p:nvSpPr>
            <p:spPr bwMode="auto">
              <a:xfrm>
                <a:off x="2737823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2620990-AAFC-CE61-21DA-FDBEA2CAA540}"/>
                  </a:ext>
                </a:extLst>
              </p:cNvPr>
              <p:cNvSpPr/>
              <p:nvPr/>
            </p:nvSpPr>
            <p:spPr bwMode="auto">
              <a:xfrm>
                <a:off x="2883011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484675B-9F4F-2B4F-321F-C0D55E97AB46}"/>
                  </a:ext>
                </a:extLst>
              </p:cNvPr>
              <p:cNvSpPr/>
              <p:nvPr/>
            </p:nvSpPr>
            <p:spPr bwMode="auto">
              <a:xfrm>
                <a:off x="3028199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A4C8FCF-CA11-C971-D8F4-43D31C73334C}"/>
                  </a:ext>
                </a:extLst>
              </p:cNvPr>
              <p:cNvSpPr/>
              <p:nvPr/>
            </p:nvSpPr>
            <p:spPr bwMode="auto">
              <a:xfrm>
                <a:off x="3173387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3178685-1EEC-140F-F319-A7459D1C7E7D}"/>
                  </a:ext>
                </a:extLst>
              </p:cNvPr>
              <p:cNvSpPr/>
              <p:nvPr/>
            </p:nvSpPr>
            <p:spPr bwMode="auto">
              <a:xfrm>
                <a:off x="3318575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00" name="Rectangle 563199">
                <a:extLst>
                  <a:ext uri="{FF2B5EF4-FFF2-40B4-BE49-F238E27FC236}">
                    <a16:creationId xmlns:a16="http://schemas.microsoft.com/office/drawing/2014/main" id="{EB2F8CC7-EE3E-3EC1-578A-D0E8FD378C3E}"/>
                  </a:ext>
                </a:extLst>
              </p:cNvPr>
              <p:cNvSpPr/>
              <p:nvPr/>
            </p:nvSpPr>
            <p:spPr bwMode="auto">
              <a:xfrm>
                <a:off x="5786771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01" name="Rectangle 563200">
                <a:extLst>
                  <a:ext uri="{FF2B5EF4-FFF2-40B4-BE49-F238E27FC236}">
                    <a16:creationId xmlns:a16="http://schemas.microsoft.com/office/drawing/2014/main" id="{063D9497-EB35-2A63-88FD-5264F53D55A3}"/>
                  </a:ext>
                </a:extLst>
              </p:cNvPr>
              <p:cNvSpPr/>
              <p:nvPr/>
            </p:nvSpPr>
            <p:spPr bwMode="auto">
              <a:xfrm>
                <a:off x="5931959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03" name="Rectangle 563202">
                <a:extLst>
                  <a:ext uri="{FF2B5EF4-FFF2-40B4-BE49-F238E27FC236}">
                    <a16:creationId xmlns:a16="http://schemas.microsoft.com/office/drawing/2014/main" id="{4FF34ED0-FDFC-D66F-52E6-A01DFF9FB59C}"/>
                  </a:ext>
                </a:extLst>
              </p:cNvPr>
              <p:cNvSpPr/>
              <p:nvPr/>
            </p:nvSpPr>
            <p:spPr bwMode="auto">
              <a:xfrm>
                <a:off x="6077147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04" name="Rectangle 563203">
                <a:extLst>
                  <a:ext uri="{FF2B5EF4-FFF2-40B4-BE49-F238E27FC236}">
                    <a16:creationId xmlns:a16="http://schemas.microsoft.com/office/drawing/2014/main" id="{147CBCFE-9626-0C3A-D4D7-B9E826832650}"/>
                  </a:ext>
                </a:extLst>
              </p:cNvPr>
              <p:cNvSpPr/>
              <p:nvPr/>
            </p:nvSpPr>
            <p:spPr bwMode="auto">
              <a:xfrm>
                <a:off x="6222335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05" name="Rectangle 563204">
                <a:extLst>
                  <a:ext uri="{FF2B5EF4-FFF2-40B4-BE49-F238E27FC236}">
                    <a16:creationId xmlns:a16="http://schemas.microsoft.com/office/drawing/2014/main" id="{9D7FBA55-3A40-E77B-696F-9BF589FBFA36}"/>
                  </a:ext>
                </a:extLst>
              </p:cNvPr>
              <p:cNvSpPr/>
              <p:nvPr/>
            </p:nvSpPr>
            <p:spPr bwMode="auto">
              <a:xfrm>
                <a:off x="6367523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06" name="Rectangle 563205">
                <a:extLst>
                  <a:ext uri="{FF2B5EF4-FFF2-40B4-BE49-F238E27FC236}">
                    <a16:creationId xmlns:a16="http://schemas.microsoft.com/office/drawing/2014/main" id="{DFCA0077-4AB6-7B3C-1F07-E36F777E9B35}"/>
                  </a:ext>
                </a:extLst>
              </p:cNvPr>
              <p:cNvSpPr/>
              <p:nvPr/>
            </p:nvSpPr>
            <p:spPr bwMode="auto">
              <a:xfrm>
                <a:off x="6512711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07" name="Rectangle 563206">
                <a:extLst>
                  <a:ext uri="{FF2B5EF4-FFF2-40B4-BE49-F238E27FC236}">
                    <a16:creationId xmlns:a16="http://schemas.microsoft.com/office/drawing/2014/main" id="{06C1A511-80F2-95D1-668C-882A8A90E716}"/>
                  </a:ext>
                </a:extLst>
              </p:cNvPr>
              <p:cNvSpPr/>
              <p:nvPr/>
            </p:nvSpPr>
            <p:spPr bwMode="auto">
              <a:xfrm>
                <a:off x="6657899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3208" name="Rectangle 563207">
                <a:extLst>
                  <a:ext uri="{FF2B5EF4-FFF2-40B4-BE49-F238E27FC236}">
                    <a16:creationId xmlns:a16="http://schemas.microsoft.com/office/drawing/2014/main" id="{8F68DA55-FAFF-6FD0-915B-6CF3DB89C889}"/>
                  </a:ext>
                </a:extLst>
              </p:cNvPr>
              <p:cNvSpPr/>
              <p:nvPr/>
            </p:nvSpPr>
            <p:spPr bwMode="auto">
              <a:xfrm>
                <a:off x="6803087" y="1553846"/>
                <a:ext cx="148811" cy="215330"/>
              </a:xfrm>
              <a:prstGeom prst="rect">
                <a:avLst/>
              </a:prstGeom>
              <a:gradFill>
                <a:gsLst>
                  <a:gs pos="85000">
                    <a:srgbClr val="001F60"/>
                  </a:gs>
                  <a:gs pos="15000">
                    <a:srgbClr val="001F60"/>
                  </a:gs>
                  <a:gs pos="50000">
                    <a:schemeClr val="bg1"/>
                  </a:gs>
                </a:gsLst>
                <a:lin ang="108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5" name="Trapezium 14">
              <a:extLst>
                <a:ext uri="{FF2B5EF4-FFF2-40B4-BE49-F238E27FC236}">
                  <a16:creationId xmlns:a16="http://schemas.microsoft.com/office/drawing/2014/main" id="{9A364226-372F-B4A8-6C7C-E1A37E03DA72}"/>
                </a:ext>
              </a:extLst>
            </p:cNvPr>
            <p:cNvSpPr/>
            <p:nvPr/>
          </p:nvSpPr>
          <p:spPr bwMode="auto">
            <a:xfrm rot="16200000">
              <a:off x="4187915" y="-1444096"/>
              <a:ext cx="332199" cy="6148293"/>
            </a:xfrm>
            <a:prstGeom prst="trapezoid">
              <a:avLst/>
            </a:prstGeom>
            <a:noFill/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563292" name="Group 563291">
            <a:extLst>
              <a:ext uri="{FF2B5EF4-FFF2-40B4-BE49-F238E27FC236}">
                <a16:creationId xmlns:a16="http://schemas.microsoft.com/office/drawing/2014/main" id="{4D6D7678-0940-B3EB-A9EC-B1A64E2AE0F6}"/>
              </a:ext>
            </a:extLst>
          </p:cNvPr>
          <p:cNvGrpSpPr/>
          <p:nvPr/>
        </p:nvGrpSpPr>
        <p:grpSpPr>
          <a:xfrm flipV="1">
            <a:off x="6271737" y="5295409"/>
            <a:ext cx="3007107" cy="161288"/>
            <a:chOff x="4670579" y="1639671"/>
            <a:chExt cx="1733798" cy="420221"/>
          </a:xfrm>
        </p:grpSpPr>
        <p:sp>
          <p:nvSpPr>
            <p:cNvPr id="563293" name="Freeform 454">
              <a:extLst>
                <a:ext uri="{FF2B5EF4-FFF2-40B4-BE49-F238E27FC236}">
                  <a16:creationId xmlns:a16="http://schemas.microsoft.com/office/drawing/2014/main" id="{5118CEAF-4CB6-497F-8DFA-8FA1CC15044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670579" y="1844204"/>
              <a:ext cx="346806" cy="210106"/>
            </a:xfrm>
            <a:custGeom>
              <a:avLst/>
              <a:gdLst>
                <a:gd name="T0" fmla="*/ 0 w 480"/>
                <a:gd name="T1" fmla="*/ 384 h 384"/>
                <a:gd name="T2" fmla="*/ 240 w 480"/>
                <a:gd name="T3" fmla="*/ 0 h 384"/>
                <a:gd name="T4" fmla="*/ 480 w 480"/>
                <a:gd name="T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384">
                  <a:moveTo>
                    <a:pt x="0" y="384"/>
                  </a:moveTo>
                  <a:cubicBezTo>
                    <a:pt x="80" y="192"/>
                    <a:pt x="160" y="0"/>
                    <a:pt x="240" y="0"/>
                  </a:cubicBezTo>
                  <a:cubicBezTo>
                    <a:pt x="320" y="0"/>
                    <a:pt x="400" y="192"/>
                    <a:pt x="480" y="384"/>
                  </a:cubicBezTo>
                </a:path>
              </a:pathLst>
            </a:custGeom>
            <a:noFill/>
            <a:ln w="19050" cmpd="sng">
              <a:solidFill>
                <a:schemeClr val="bg1"/>
              </a:solidFill>
              <a:prstDash val="sys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b="0">
                <a:cs typeface="+mn-cs"/>
              </a:endParaRPr>
            </a:p>
          </p:txBody>
        </p:sp>
        <p:grpSp>
          <p:nvGrpSpPr>
            <p:cNvPr id="563294" name="Grouper 124">
              <a:extLst>
                <a:ext uri="{FF2B5EF4-FFF2-40B4-BE49-F238E27FC236}">
                  <a16:creationId xmlns:a16="http://schemas.microsoft.com/office/drawing/2014/main" id="{E01B9F9D-F124-F00C-2DB4-F2E067E12D13}"/>
                </a:ext>
              </a:extLst>
            </p:cNvPr>
            <p:cNvGrpSpPr/>
            <p:nvPr/>
          </p:nvGrpSpPr>
          <p:grpSpPr>
            <a:xfrm>
              <a:off x="5022167" y="1639671"/>
              <a:ext cx="1382210" cy="420221"/>
              <a:chOff x="6147285" y="1486885"/>
              <a:chExt cx="942115" cy="660654"/>
            </a:xfrm>
            <a:noFill/>
          </p:grpSpPr>
          <p:sp>
            <p:nvSpPr>
              <p:cNvPr id="563295" name="Freeform 446">
                <a:extLst>
                  <a:ext uri="{FF2B5EF4-FFF2-40B4-BE49-F238E27FC236}">
                    <a16:creationId xmlns:a16="http://schemas.microsoft.com/office/drawing/2014/main" id="{97CF2461-9784-B75F-F369-46EFFA4E4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7285" y="1486885"/>
                <a:ext cx="236386" cy="33032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19050" cmpd="sng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63296" name="Freeform 447">
                <a:extLst>
                  <a:ext uri="{FF2B5EF4-FFF2-40B4-BE49-F238E27FC236}">
                    <a16:creationId xmlns:a16="http://schemas.microsoft.com/office/drawing/2014/main" id="{2357DFF3-5117-4AD2-E0C0-725E6C6085C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383672" y="1817212"/>
                <a:ext cx="242761" cy="330327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19050" cmpd="sng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63297" name="Freeform 449">
                <a:extLst>
                  <a:ext uri="{FF2B5EF4-FFF2-40B4-BE49-F238E27FC236}">
                    <a16:creationId xmlns:a16="http://schemas.microsoft.com/office/drawing/2014/main" id="{2000FF38-8778-4C33-7955-0E7FB0DAA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6433" y="1486885"/>
                <a:ext cx="230010" cy="330321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19050" cmpd="sng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63298" name="Freeform 450">
                <a:extLst>
                  <a:ext uri="{FF2B5EF4-FFF2-40B4-BE49-F238E27FC236}">
                    <a16:creationId xmlns:a16="http://schemas.microsoft.com/office/drawing/2014/main" id="{03E562A5-3F48-F2D1-41A0-D07A2339ABF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856446" y="1817206"/>
                <a:ext cx="232954" cy="330321"/>
              </a:xfrm>
              <a:custGeom>
                <a:avLst/>
                <a:gdLst>
                  <a:gd name="T0" fmla="*/ 0 w 480"/>
                  <a:gd name="T1" fmla="*/ 384 h 384"/>
                  <a:gd name="T2" fmla="*/ 240 w 480"/>
                  <a:gd name="T3" fmla="*/ 0 h 384"/>
                  <a:gd name="T4" fmla="*/ 480 w 480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0" h="384">
                    <a:moveTo>
                      <a:pt x="0" y="384"/>
                    </a:moveTo>
                    <a:cubicBezTo>
                      <a:pt x="80" y="192"/>
                      <a:pt x="160" y="0"/>
                      <a:pt x="240" y="0"/>
                    </a:cubicBezTo>
                    <a:cubicBezTo>
                      <a:pt x="320" y="0"/>
                      <a:pt x="400" y="192"/>
                      <a:pt x="480" y="384"/>
                    </a:cubicBezTo>
                  </a:path>
                </a:pathLst>
              </a:custGeom>
              <a:grpFill/>
              <a:ln w="19050" cmpd="sng">
                <a:solidFill>
                  <a:schemeClr val="bg1"/>
                </a:solidFill>
                <a:prstDash val="sys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</p:grpSp>
      <p:grpSp>
        <p:nvGrpSpPr>
          <p:cNvPr id="563274" name="Group 563273">
            <a:extLst>
              <a:ext uri="{FF2B5EF4-FFF2-40B4-BE49-F238E27FC236}">
                <a16:creationId xmlns:a16="http://schemas.microsoft.com/office/drawing/2014/main" id="{CD939D40-98FE-2FC2-97AE-A84736D550B6}"/>
              </a:ext>
            </a:extLst>
          </p:cNvPr>
          <p:cNvGrpSpPr/>
          <p:nvPr/>
        </p:nvGrpSpPr>
        <p:grpSpPr>
          <a:xfrm rot="20720893">
            <a:off x="9267931" y="1585879"/>
            <a:ext cx="1593317" cy="1242979"/>
            <a:chOff x="3309777" y="1278397"/>
            <a:chExt cx="5277177" cy="4116827"/>
          </a:xfrm>
        </p:grpSpPr>
        <p:sp>
          <p:nvSpPr>
            <p:cNvPr id="563275" name="Freeform 563274">
              <a:extLst>
                <a:ext uri="{FF2B5EF4-FFF2-40B4-BE49-F238E27FC236}">
                  <a16:creationId xmlns:a16="http://schemas.microsoft.com/office/drawing/2014/main" id="{DBA3A65C-9E0A-00AE-12C8-2D0481325BAE}"/>
                </a:ext>
              </a:extLst>
            </p:cNvPr>
            <p:cNvSpPr/>
            <p:nvPr/>
          </p:nvSpPr>
          <p:spPr bwMode="auto">
            <a:xfrm rot="20686278">
              <a:off x="3309777" y="1598735"/>
              <a:ext cx="2079811" cy="2537584"/>
            </a:xfrm>
            <a:custGeom>
              <a:avLst/>
              <a:gdLst>
                <a:gd name="connsiteX0" fmla="*/ 1710079 w 2114377"/>
                <a:gd name="connsiteY0" fmla="*/ 1929204 h 2564039"/>
                <a:gd name="connsiteX1" fmla="*/ 1498585 w 2114377"/>
                <a:gd name="connsiteY1" fmla="*/ 1972746 h 2564039"/>
                <a:gd name="connsiteX2" fmla="*/ 621507 w 2114377"/>
                <a:gd name="connsiteY2" fmla="*/ 2563685 h 2564039"/>
                <a:gd name="connsiteX3" fmla="*/ 18128 w 2114377"/>
                <a:gd name="connsiteY3" fmla="*/ 1879440 h 2564039"/>
                <a:gd name="connsiteX4" fmla="*/ 161197 w 2114377"/>
                <a:gd name="connsiteY4" fmla="*/ 1195195 h 2564039"/>
                <a:gd name="connsiteX5" fmla="*/ 198519 w 2114377"/>
                <a:gd name="connsiteY5" fmla="*/ 473628 h 2564039"/>
                <a:gd name="connsiteX6" fmla="*/ 341589 w 2114377"/>
                <a:gd name="connsiteY6" fmla="*/ 343000 h 2564039"/>
                <a:gd name="connsiteX7" fmla="*/ 434895 w 2114377"/>
                <a:gd name="connsiteY7" fmla="*/ 436306 h 2564039"/>
                <a:gd name="connsiteX8" fmla="*/ 478438 w 2114377"/>
                <a:gd name="connsiteY8" fmla="*/ 1176534 h 2564039"/>
                <a:gd name="connsiteX9" fmla="*/ 665050 w 2114377"/>
                <a:gd name="connsiteY9" fmla="*/ 218591 h 2564039"/>
                <a:gd name="connsiteX10" fmla="*/ 808119 w 2114377"/>
                <a:gd name="connsiteY10" fmla="*/ 156387 h 2564039"/>
                <a:gd name="connsiteX11" fmla="*/ 932528 w 2114377"/>
                <a:gd name="connsiteY11" fmla="*/ 231032 h 2564039"/>
                <a:gd name="connsiteX12" fmla="*/ 882764 w 2114377"/>
                <a:gd name="connsiteY12" fmla="*/ 1139212 h 2564039"/>
                <a:gd name="connsiteX13" fmla="*/ 1268430 w 2114377"/>
                <a:gd name="connsiteY13" fmla="*/ 112844 h 2564039"/>
                <a:gd name="connsiteX14" fmla="*/ 1442601 w 2114377"/>
                <a:gd name="connsiteY14" fmla="*/ 31979 h 2564039"/>
                <a:gd name="connsiteX15" fmla="*/ 1560789 w 2114377"/>
                <a:gd name="connsiteY15" fmla="*/ 162608 h 2564039"/>
                <a:gd name="connsiteX16" fmla="*/ 1255989 w 2114377"/>
                <a:gd name="connsiteY16" fmla="*/ 1188975 h 2564039"/>
                <a:gd name="connsiteX17" fmla="*/ 1778503 w 2114377"/>
                <a:gd name="connsiteY17" fmla="*/ 349220 h 2564039"/>
                <a:gd name="connsiteX18" fmla="*/ 2095744 w 2114377"/>
                <a:gd name="connsiteY18" fmla="*/ 262134 h 2564039"/>
                <a:gd name="connsiteX19" fmla="*/ 2033540 w 2114377"/>
                <a:gd name="connsiteY19" fmla="*/ 1898102 h 2564039"/>
                <a:gd name="connsiteX20" fmla="*/ 1710079 w 2114377"/>
                <a:gd name="connsiteY20" fmla="*/ 1929204 h 2564039"/>
                <a:gd name="connsiteX0" fmla="*/ 1710079 w 2114377"/>
                <a:gd name="connsiteY0" fmla="*/ 1929204 h 2564365"/>
                <a:gd name="connsiteX1" fmla="*/ 1498585 w 2114377"/>
                <a:gd name="connsiteY1" fmla="*/ 1972746 h 2564365"/>
                <a:gd name="connsiteX2" fmla="*/ 621507 w 2114377"/>
                <a:gd name="connsiteY2" fmla="*/ 2563685 h 2564365"/>
                <a:gd name="connsiteX3" fmla="*/ 18128 w 2114377"/>
                <a:gd name="connsiteY3" fmla="*/ 1879440 h 2564365"/>
                <a:gd name="connsiteX4" fmla="*/ 161197 w 2114377"/>
                <a:gd name="connsiteY4" fmla="*/ 1195195 h 2564365"/>
                <a:gd name="connsiteX5" fmla="*/ 198519 w 2114377"/>
                <a:gd name="connsiteY5" fmla="*/ 473628 h 2564365"/>
                <a:gd name="connsiteX6" fmla="*/ 341589 w 2114377"/>
                <a:gd name="connsiteY6" fmla="*/ 343000 h 2564365"/>
                <a:gd name="connsiteX7" fmla="*/ 434895 w 2114377"/>
                <a:gd name="connsiteY7" fmla="*/ 436306 h 2564365"/>
                <a:gd name="connsiteX8" fmla="*/ 478438 w 2114377"/>
                <a:gd name="connsiteY8" fmla="*/ 1176534 h 2564365"/>
                <a:gd name="connsiteX9" fmla="*/ 665050 w 2114377"/>
                <a:gd name="connsiteY9" fmla="*/ 218591 h 2564365"/>
                <a:gd name="connsiteX10" fmla="*/ 808119 w 2114377"/>
                <a:gd name="connsiteY10" fmla="*/ 156387 h 2564365"/>
                <a:gd name="connsiteX11" fmla="*/ 932528 w 2114377"/>
                <a:gd name="connsiteY11" fmla="*/ 231032 h 2564365"/>
                <a:gd name="connsiteX12" fmla="*/ 882764 w 2114377"/>
                <a:gd name="connsiteY12" fmla="*/ 1139212 h 2564365"/>
                <a:gd name="connsiteX13" fmla="*/ 1268430 w 2114377"/>
                <a:gd name="connsiteY13" fmla="*/ 112844 h 2564365"/>
                <a:gd name="connsiteX14" fmla="*/ 1442601 w 2114377"/>
                <a:gd name="connsiteY14" fmla="*/ 31979 h 2564365"/>
                <a:gd name="connsiteX15" fmla="*/ 1560789 w 2114377"/>
                <a:gd name="connsiteY15" fmla="*/ 162608 h 2564365"/>
                <a:gd name="connsiteX16" fmla="*/ 1255989 w 2114377"/>
                <a:gd name="connsiteY16" fmla="*/ 1188975 h 2564365"/>
                <a:gd name="connsiteX17" fmla="*/ 1778503 w 2114377"/>
                <a:gd name="connsiteY17" fmla="*/ 349220 h 2564365"/>
                <a:gd name="connsiteX18" fmla="*/ 2095744 w 2114377"/>
                <a:gd name="connsiteY18" fmla="*/ 262134 h 2564365"/>
                <a:gd name="connsiteX19" fmla="*/ 2033540 w 2114377"/>
                <a:gd name="connsiteY19" fmla="*/ 1898102 h 2564365"/>
                <a:gd name="connsiteX20" fmla="*/ 1710079 w 2114377"/>
                <a:gd name="connsiteY20" fmla="*/ 1929204 h 2564365"/>
                <a:gd name="connsiteX0" fmla="*/ 1710079 w 2114377"/>
                <a:gd name="connsiteY0" fmla="*/ 1929204 h 2564477"/>
                <a:gd name="connsiteX1" fmla="*/ 1498585 w 2114377"/>
                <a:gd name="connsiteY1" fmla="*/ 1972746 h 2564477"/>
                <a:gd name="connsiteX2" fmla="*/ 621507 w 2114377"/>
                <a:gd name="connsiteY2" fmla="*/ 2563685 h 2564477"/>
                <a:gd name="connsiteX3" fmla="*/ 18128 w 2114377"/>
                <a:gd name="connsiteY3" fmla="*/ 1879440 h 2564477"/>
                <a:gd name="connsiteX4" fmla="*/ 161197 w 2114377"/>
                <a:gd name="connsiteY4" fmla="*/ 1195195 h 2564477"/>
                <a:gd name="connsiteX5" fmla="*/ 198519 w 2114377"/>
                <a:gd name="connsiteY5" fmla="*/ 473628 h 2564477"/>
                <a:gd name="connsiteX6" fmla="*/ 341589 w 2114377"/>
                <a:gd name="connsiteY6" fmla="*/ 343000 h 2564477"/>
                <a:gd name="connsiteX7" fmla="*/ 434895 w 2114377"/>
                <a:gd name="connsiteY7" fmla="*/ 436306 h 2564477"/>
                <a:gd name="connsiteX8" fmla="*/ 478438 w 2114377"/>
                <a:gd name="connsiteY8" fmla="*/ 1176534 h 2564477"/>
                <a:gd name="connsiteX9" fmla="*/ 665050 w 2114377"/>
                <a:gd name="connsiteY9" fmla="*/ 218591 h 2564477"/>
                <a:gd name="connsiteX10" fmla="*/ 808119 w 2114377"/>
                <a:gd name="connsiteY10" fmla="*/ 156387 h 2564477"/>
                <a:gd name="connsiteX11" fmla="*/ 932528 w 2114377"/>
                <a:gd name="connsiteY11" fmla="*/ 231032 h 2564477"/>
                <a:gd name="connsiteX12" fmla="*/ 882764 w 2114377"/>
                <a:gd name="connsiteY12" fmla="*/ 1139212 h 2564477"/>
                <a:gd name="connsiteX13" fmla="*/ 1268430 w 2114377"/>
                <a:gd name="connsiteY13" fmla="*/ 112844 h 2564477"/>
                <a:gd name="connsiteX14" fmla="*/ 1442601 w 2114377"/>
                <a:gd name="connsiteY14" fmla="*/ 31979 h 2564477"/>
                <a:gd name="connsiteX15" fmla="*/ 1560789 w 2114377"/>
                <a:gd name="connsiteY15" fmla="*/ 162608 h 2564477"/>
                <a:gd name="connsiteX16" fmla="*/ 1255989 w 2114377"/>
                <a:gd name="connsiteY16" fmla="*/ 1188975 h 2564477"/>
                <a:gd name="connsiteX17" fmla="*/ 1778503 w 2114377"/>
                <a:gd name="connsiteY17" fmla="*/ 349220 h 2564477"/>
                <a:gd name="connsiteX18" fmla="*/ 2095744 w 2114377"/>
                <a:gd name="connsiteY18" fmla="*/ 262134 h 2564477"/>
                <a:gd name="connsiteX19" fmla="*/ 2033540 w 2114377"/>
                <a:gd name="connsiteY19" fmla="*/ 1898102 h 2564477"/>
                <a:gd name="connsiteX20" fmla="*/ 1710079 w 2114377"/>
                <a:gd name="connsiteY20" fmla="*/ 1929204 h 2564477"/>
                <a:gd name="connsiteX0" fmla="*/ 1710079 w 2114377"/>
                <a:gd name="connsiteY0" fmla="*/ 1929204 h 2567613"/>
                <a:gd name="connsiteX1" fmla="*/ 1455042 w 2114377"/>
                <a:gd name="connsiteY1" fmla="*/ 2128256 h 2567613"/>
                <a:gd name="connsiteX2" fmla="*/ 621507 w 2114377"/>
                <a:gd name="connsiteY2" fmla="*/ 2563685 h 2567613"/>
                <a:gd name="connsiteX3" fmla="*/ 18128 w 2114377"/>
                <a:gd name="connsiteY3" fmla="*/ 1879440 h 2567613"/>
                <a:gd name="connsiteX4" fmla="*/ 161197 w 2114377"/>
                <a:gd name="connsiteY4" fmla="*/ 1195195 h 2567613"/>
                <a:gd name="connsiteX5" fmla="*/ 198519 w 2114377"/>
                <a:gd name="connsiteY5" fmla="*/ 473628 h 2567613"/>
                <a:gd name="connsiteX6" fmla="*/ 341589 w 2114377"/>
                <a:gd name="connsiteY6" fmla="*/ 343000 h 2567613"/>
                <a:gd name="connsiteX7" fmla="*/ 434895 w 2114377"/>
                <a:gd name="connsiteY7" fmla="*/ 436306 h 2567613"/>
                <a:gd name="connsiteX8" fmla="*/ 478438 w 2114377"/>
                <a:gd name="connsiteY8" fmla="*/ 1176534 h 2567613"/>
                <a:gd name="connsiteX9" fmla="*/ 665050 w 2114377"/>
                <a:gd name="connsiteY9" fmla="*/ 218591 h 2567613"/>
                <a:gd name="connsiteX10" fmla="*/ 808119 w 2114377"/>
                <a:gd name="connsiteY10" fmla="*/ 156387 h 2567613"/>
                <a:gd name="connsiteX11" fmla="*/ 932528 w 2114377"/>
                <a:gd name="connsiteY11" fmla="*/ 231032 h 2567613"/>
                <a:gd name="connsiteX12" fmla="*/ 882764 w 2114377"/>
                <a:gd name="connsiteY12" fmla="*/ 1139212 h 2567613"/>
                <a:gd name="connsiteX13" fmla="*/ 1268430 w 2114377"/>
                <a:gd name="connsiteY13" fmla="*/ 112844 h 2567613"/>
                <a:gd name="connsiteX14" fmla="*/ 1442601 w 2114377"/>
                <a:gd name="connsiteY14" fmla="*/ 31979 h 2567613"/>
                <a:gd name="connsiteX15" fmla="*/ 1560789 w 2114377"/>
                <a:gd name="connsiteY15" fmla="*/ 162608 h 2567613"/>
                <a:gd name="connsiteX16" fmla="*/ 1255989 w 2114377"/>
                <a:gd name="connsiteY16" fmla="*/ 1188975 h 2567613"/>
                <a:gd name="connsiteX17" fmla="*/ 1778503 w 2114377"/>
                <a:gd name="connsiteY17" fmla="*/ 349220 h 2567613"/>
                <a:gd name="connsiteX18" fmla="*/ 2095744 w 2114377"/>
                <a:gd name="connsiteY18" fmla="*/ 262134 h 2567613"/>
                <a:gd name="connsiteX19" fmla="*/ 2033540 w 2114377"/>
                <a:gd name="connsiteY19" fmla="*/ 1898102 h 2567613"/>
                <a:gd name="connsiteX20" fmla="*/ 1710079 w 2114377"/>
                <a:gd name="connsiteY20" fmla="*/ 1929204 h 2567613"/>
                <a:gd name="connsiteX0" fmla="*/ 1710079 w 2114377"/>
                <a:gd name="connsiteY0" fmla="*/ 1929204 h 2568940"/>
                <a:gd name="connsiteX1" fmla="*/ 1455042 w 2114377"/>
                <a:gd name="connsiteY1" fmla="*/ 2128256 h 2568940"/>
                <a:gd name="connsiteX2" fmla="*/ 621507 w 2114377"/>
                <a:gd name="connsiteY2" fmla="*/ 2563685 h 2568940"/>
                <a:gd name="connsiteX3" fmla="*/ 18128 w 2114377"/>
                <a:gd name="connsiteY3" fmla="*/ 1879440 h 2568940"/>
                <a:gd name="connsiteX4" fmla="*/ 161197 w 2114377"/>
                <a:gd name="connsiteY4" fmla="*/ 1195195 h 2568940"/>
                <a:gd name="connsiteX5" fmla="*/ 198519 w 2114377"/>
                <a:gd name="connsiteY5" fmla="*/ 473628 h 2568940"/>
                <a:gd name="connsiteX6" fmla="*/ 341589 w 2114377"/>
                <a:gd name="connsiteY6" fmla="*/ 343000 h 2568940"/>
                <a:gd name="connsiteX7" fmla="*/ 434895 w 2114377"/>
                <a:gd name="connsiteY7" fmla="*/ 436306 h 2568940"/>
                <a:gd name="connsiteX8" fmla="*/ 478438 w 2114377"/>
                <a:gd name="connsiteY8" fmla="*/ 1176534 h 2568940"/>
                <a:gd name="connsiteX9" fmla="*/ 665050 w 2114377"/>
                <a:gd name="connsiteY9" fmla="*/ 218591 h 2568940"/>
                <a:gd name="connsiteX10" fmla="*/ 808119 w 2114377"/>
                <a:gd name="connsiteY10" fmla="*/ 156387 h 2568940"/>
                <a:gd name="connsiteX11" fmla="*/ 932528 w 2114377"/>
                <a:gd name="connsiteY11" fmla="*/ 231032 h 2568940"/>
                <a:gd name="connsiteX12" fmla="*/ 882764 w 2114377"/>
                <a:gd name="connsiteY12" fmla="*/ 1139212 h 2568940"/>
                <a:gd name="connsiteX13" fmla="*/ 1268430 w 2114377"/>
                <a:gd name="connsiteY13" fmla="*/ 112844 h 2568940"/>
                <a:gd name="connsiteX14" fmla="*/ 1442601 w 2114377"/>
                <a:gd name="connsiteY14" fmla="*/ 31979 h 2568940"/>
                <a:gd name="connsiteX15" fmla="*/ 1560789 w 2114377"/>
                <a:gd name="connsiteY15" fmla="*/ 162608 h 2568940"/>
                <a:gd name="connsiteX16" fmla="*/ 1255989 w 2114377"/>
                <a:gd name="connsiteY16" fmla="*/ 1188975 h 2568940"/>
                <a:gd name="connsiteX17" fmla="*/ 1778503 w 2114377"/>
                <a:gd name="connsiteY17" fmla="*/ 349220 h 2568940"/>
                <a:gd name="connsiteX18" fmla="*/ 2095744 w 2114377"/>
                <a:gd name="connsiteY18" fmla="*/ 262134 h 2568940"/>
                <a:gd name="connsiteX19" fmla="*/ 2033540 w 2114377"/>
                <a:gd name="connsiteY19" fmla="*/ 1898102 h 2568940"/>
                <a:gd name="connsiteX20" fmla="*/ 1710079 w 2114377"/>
                <a:gd name="connsiteY20" fmla="*/ 1929204 h 2568940"/>
                <a:gd name="connsiteX0" fmla="*/ 1710079 w 2114377"/>
                <a:gd name="connsiteY0" fmla="*/ 1929204 h 2566524"/>
                <a:gd name="connsiteX1" fmla="*/ 1455042 w 2114377"/>
                <a:gd name="connsiteY1" fmla="*/ 2128256 h 2566524"/>
                <a:gd name="connsiteX2" fmla="*/ 621507 w 2114377"/>
                <a:gd name="connsiteY2" fmla="*/ 2563685 h 2566524"/>
                <a:gd name="connsiteX3" fmla="*/ 18128 w 2114377"/>
                <a:gd name="connsiteY3" fmla="*/ 1879440 h 2566524"/>
                <a:gd name="connsiteX4" fmla="*/ 161197 w 2114377"/>
                <a:gd name="connsiteY4" fmla="*/ 1195195 h 2566524"/>
                <a:gd name="connsiteX5" fmla="*/ 198519 w 2114377"/>
                <a:gd name="connsiteY5" fmla="*/ 473628 h 2566524"/>
                <a:gd name="connsiteX6" fmla="*/ 341589 w 2114377"/>
                <a:gd name="connsiteY6" fmla="*/ 343000 h 2566524"/>
                <a:gd name="connsiteX7" fmla="*/ 434895 w 2114377"/>
                <a:gd name="connsiteY7" fmla="*/ 436306 h 2566524"/>
                <a:gd name="connsiteX8" fmla="*/ 478438 w 2114377"/>
                <a:gd name="connsiteY8" fmla="*/ 1176534 h 2566524"/>
                <a:gd name="connsiteX9" fmla="*/ 665050 w 2114377"/>
                <a:gd name="connsiteY9" fmla="*/ 218591 h 2566524"/>
                <a:gd name="connsiteX10" fmla="*/ 808119 w 2114377"/>
                <a:gd name="connsiteY10" fmla="*/ 156387 h 2566524"/>
                <a:gd name="connsiteX11" fmla="*/ 932528 w 2114377"/>
                <a:gd name="connsiteY11" fmla="*/ 231032 h 2566524"/>
                <a:gd name="connsiteX12" fmla="*/ 882764 w 2114377"/>
                <a:gd name="connsiteY12" fmla="*/ 1139212 h 2566524"/>
                <a:gd name="connsiteX13" fmla="*/ 1268430 w 2114377"/>
                <a:gd name="connsiteY13" fmla="*/ 112844 h 2566524"/>
                <a:gd name="connsiteX14" fmla="*/ 1442601 w 2114377"/>
                <a:gd name="connsiteY14" fmla="*/ 31979 h 2566524"/>
                <a:gd name="connsiteX15" fmla="*/ 1560789 w 2114377"/>
                <a:gd name="connsiteY15" fmla="*/ 162608 h 2566524"/>
                <a:gd name="connsiteX16" fmla="*/ 1255989 w 2114377"/>
                <a:gd name="connsiteY16" fmla="*/ 1188975 h 2566524"/>
                <a:gd name="connsiteX17" fmla="*/ 1778503 w 2114377"/>
                <a:gd name="connsiteY17" fmla="*/ 349220 h 2566524"/>
                <a:gd name="connsiteX18" fmla="*/ 2095744 w 2114377"/>
                <a:gd name="connsiteY18" fmla="*/ 262134 h 2566524"/>
                <a:gd name="connsiteX19" fmla="*/ 2033540 w 2114377"/>
                <a:gd name="connsiteY19" fmla="*/ 1898102 h 2566524"/>
                <a:gd name="connsiteX20" fmla="*/ 1710079 w 2114377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30101 w 2102889"/>
                <a:gd name="connsiteY6" fmla="*/ 343000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53562 w 2102889"/>
                <a:gd name="connsiteY9" fmla="*/ 218591 h 2566524"/>
                <a:gd name="connsiteX10" fmla="*/ 796631 w 2102889"/>
                <a:gd name="connsiteY10" fmla="*/ 156387 h 2566524"/>
                <a:gd name="connsiteX11" fmla="*/ 921040 w 2102889"/>
                <a:gd name="connsiteY11" fmla="*/ 2310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30101 w 2102889"/>
                <a:gd name="connsiteY6" fmla="*/ 343000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53562 w 2102889"/>
                <a:gd name="connsiteY9" fmla="*/ 218591 h 2566524"/>
                <a:gd name="connsiteX10" fmla="*/ 796631 w 2102889"/>
                <a:gd name="connsiteY10" fmla="*/ 156387 h 2566524"/>
                <a:gd name="connsiteX11" fmla="*/ 921040 w 2102889"/>
                <a:gd name="connsiteY11" fmla="*/ 2310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53562 w 2102889"/>
                <a:gd name="connsiteY9" fmla="*/ 218591 h 2566524"/>
                <a:gd name="connsiteX10" fmla="*/ 796631 w 2102889"/>
                <a:gd name="connsiteY10" fmla="*/ 156387 h 2566524"/>
                <a:gd name="connsiteX11" fmla="*/ 921040 w 2102889"/>
                <a:gd name="connsiteY11" fmla="*/ 2310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53562 w 2102889"/>
                <a:gd name="connsiteY9" fmla="*/ 218591 h 2566524"/>
                <a:gd name="connsiteX10" fmla="*/ 796631 w 2102889"/>
                <a:gd name="connsiteY10" fmla="*/ 156387 h 2566524"/>
                <a:gd name="connsiteX11" fmla="*/ 921040 w 2102889"/>
                <a:gd name="connsiteY11" fmla="*/ 2310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53562 w 2102889"/>
                <a:gd name="connsiteY9" fmla="*/ 218591 h 2566524"/>
                <a:gd name="connsiteX10" fmla="*/ 796631 w 2102889"/>
                <a:gd name="connsiteY10" fmla="*/ 156387 h 2566524"/>
                <a:gd name="connsiteX11" fmla="*/ 921040 w 2102889"/>
                <a:gd name="connsiteY11" fmla="*/ 2310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24534 w 2102889"/>
                <a:gd name="connsiteY9" fmla="*/ 316562 h 2566524"/>
                <a:gd name="connsiteX10" fmla="*/ 796631 w 2102889"/>
                <a:gd name="connsiteY10" fmla="*/ 156387 h 2566524"/>
                <a:gd name="connsiteX11" fmla="*/ 921040 w 2102889"/>
                <a:gd name="connsiteY11" fmla="*/ 2310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24534 w 2102889"/>
                <a:gd name="connsiteY9" fmla="*/ 316562 h 2566524"/>
                <a:gd name="connsiteX10" fmla="*/ 796631 w 2102889"/>
                <a:gd name="connsiteY10" fmla="*/ 156387 h 2566524"/>
                <a:gd name="connsiteX11" fmla="*/ 921040 w 2102889"/>
                <a:gd name="connsiteY11" fmla="*/ 2310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24534 w 2102889"/>
                <a:gd name="connsiteY9" fmla="*/ 316562 h 2566524"/>
                <a:gd name="connsiteX10" fmla="*/ 796631 w 2102889"/>
                <a:gd name="connsiteY10" fmla="*/ 156387 h 2566524"/>
                <a:gd name="connsiteX11" fmla="*/ 899269 w 2102889"/>
                <a:gd name="connsiteY11" fmla="*/ 4342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24534 w 2102889"/>
                <a:gd name="connsiteY9" fmla="*/ 316562 h 2566524"/>
                <a:gd name="connsiteX10" fmla="*/ 796631 w 2102889"/>
                <a:gd name="connsiteY10" fmla="*/ 156387 h 2566524"/>
                <a:gd name="connsiteX11" fmla="*/ 899269 w 2102889"/>
                <a:gd name="connsiteY11" fmla="*/ 4342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24534 w 2102889"/>
                <a:gd name="connsiteY9" fmla="*/ 316562 h 2566524"/>
                <a:gd name="connsiteX10" fmla="*/ 796631 w 2102889"/>
                <a:gd name="connsiteY10" fmla="*/ 156387 h 2566524"/>
                <a:gd name="connsiteX11" fmla="*/ 899269 w 2102889"/>
                <a:gd name="connsiteY11" fmla="*/ 4342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24534 w 2102889"/>
                <a:gd name="connsiteY9" fmla="*/ 316562 h 2566524"/>
                <a:gd name="connsiteX10" fmla="*/ 796631 w 2102889"/>
                <a:gd name="connsiteY10" fmla="*/ 156387 h 2566524"/>
                <a:gd name="connsiteX11" fmla="*/ 899269 w 2102889"/>
                <a:gd name="connsiteY11" fmla="*/ 4342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29204 h 2566524"/>
                <a:gd name="connsiteX1" fmla="*/ 1443554 w 2102889"/>
                <a:gd name="connsiteY1" fmla="*/ 2128256 h 2566524"/>
                <a:gd name="connsiteX2" fmla="*/ 610019 w 2102889"/>
                <a:gd name="connsiteY2" fmla="*/ 2563685 h 2566524"/>
                <a:gd name="connsiteX3" fmla="*/ 6640 w 2102889"/>
                <a:gd name="connsiteY3" fmla="*/ 1879440 h 2566524"/>
                <a:gd name="connsiteX4" fmla="*/ 149709 w 2102889"/>
                <a:gd name="connsiteY4" fmla="*/ 1195195 h 2566524"/>
                <a:gd name="connsiteX5" fmla="*/ 187031 w 2102889"/>
                <a:gd name="connsiteY5" fmla="*/ 473628 h 2566524"/>
                <a:gd name="connsiteX6" fmla="*/ 304701 w 2102889"/>
                <a:gd name="connsiteY6" fmla="*/ 346629 h 2566524"/>
                <a:gd name="connsiteX7" fmla="*/ 423407 w 2102889"/>
                <a:gd name="connsiteY7" fmla="*/ 436306 h 2566524"/>
                <a:gd name="connsiteX8" fmla="*/ 466950 w 2102889"/>
                <a:gd name="connsiteY8" fmla="*/ 1176534 h 2566524"/>
                <a:gd name="connsiteX9" fmla="*/ 624534 w 2102889"/>
                <a:gd name="connsiteY9" fmla="*/ 316562 h 2566524"/>
                <a:gd name="connsiteX10" fmla="*/ 796631 w 2102889"/>
                <a:gd name="connsiteY10" fmla="*/ 156387 h 2566524"/>
                <a:gd name="connsiteX11" fmla="*/ 899269 w 2102889"/>
                <a:gd name="connsiteY11" fmla="*/ 434232 h 2566524"/>
                <a:gd name="connsiteX12" fmla="*/ 871276 w 2102889"/>
                <a:gd name="connsiteY12" fmla="*/ 1139212 h 2566524"/>
                <a:gd name="connsiteX13" fmla="*/ 1256942 w 2102889"/>
                <a:gd name="connsiteY13" fmla="*/ 112844 h 2566524"/>
                <a:gd name="connsiteX14" fmla="*/ 1431113 w 2102889"/>
                <a:gd name="connsiteY14" fmla="*/ 31979 h 2566524"/>
                <a:gd name="connsiteX15" fmla="*/ 1549301 w 2102889"/>
                <a:gd name="connsiteY15" fmla="*/ 162608 h 2566524"/>
                <a:gd name="connsiteX16" fmla="*/ 1244501 w 2102889"/>
                <a:gd name="connsiteY16" fmla="*/ 1188975 h 2566524"/>
                <a:gd name="connsiteX17" fmla="*/ 1767015 w 2102889"/>
                <a:gd name="connsiteY17" fmla="*/ 349220 h 2566524"/>
                <a:gd name="connsiteX18" fmla="*/ 2084256 w 2102889"/>
                <a:gd name="connsiteY18" fmla="*/ 262134 h 2566524"/>
                <a:gd name="connsiteX19" fmla="*/ 2022052 w 2102889"/>
                <a:gd name="connsiteY19" fmla="*/ 1898102 h 2566524"/>
                <a:gd name="connsiteX20" fmla="*/ 1698591 w 2102889"/>
                <a:gd name="connsiteY20" fmla="*/ 1929204 h 2566524"/>
                <a:gd name="connsiteX0" fmla="*/ 1698591 w 2102889"/>
                <a:gd name="connsiteY0" fmla="*/ 1913201 h 2550521"/>
                <a:gd name="connsiteX1" fmla="*/ 1443554 w 2102889"/>
                <a:gd name="connsiteY1" fmla="*/ 2112253 h 2550521"/>
                <a:gd name="connsiteX2" fmla="*/ 610019 w 2102889"/>
                <a:gd name="connsiteY2" fmla="*/ 2547682 h 2550521"/>
                <a:gd name="connsiteX3" fmla="*/ 6640 w 2102889"/>
                <a:gd name="connsiteY3" fmla="*/ 1863437 h 2550521"/>
                <a:gd name="connsiteX4" fmla="*/ 149709 w 2102889"/>
                <a:gd name="connsiteY4" fmla="*/ 1179192 h 2550521"/>
                <a:gd name="connsiteX5" fmla="*/ 187031 w 2102889"/>
                <a:gd name="connsiteY5" fmla="*/ 457625 h 2550521"/>
                <a:gd name="connsiteX6" fmla="*/ 304701 w 2102889"/>
                <a:gd name="connsiteY6" fmla="*/ 330626 h 2550521"/>
                <a:gd name="connsiteX7" fmla="*/ 423407 w 2102889"/>
                <a:gd name="connsiteY7" fmla="*/ 420303 h 2550521"/>
                <a:gd name="connsiteX8" fmla="*/ 466950 w 2102889"/>
                <a:gd name="connsiteY8" fmla="*/ 1160531 h 2550521"/>
                <a:gd name="connsiteX9" fmla="*/ 624534 w 2102889"/>
                <a:gd name="connsiteY9" fmla="*/ 300559 h 2550521"/>
                <a:gd name="connsiteX10" fmla="*/ 796631 w 2102889"/>
                <a:gd name="connsiteY10" fmla="*/ 140384 h 2550521"/>
                <a:gd name="connsiteX11" fmla="*/ 899269 w 2102889"/>
                <a:gd name="connsiteY11" fmla="*/ 418229 h 2550521"/>
                <a:gd name="connsiteX12" fmla="*/ 871276 w 2102889"/>
                <a:gd name="connsiteY12" fmla="*/ 1123209 h 2550521"/>
                <a:gd name="connsiteX13" fmla="*/ 1198885 w 2102889"/>
                <a:gd name="connsiteY13" fmla="*/ 234726 h 2550521"/>
                <a:gd name="connsiteX14" fmla="*/ 1431113 w 2102889"/>
                <a:gd name="connsiteY14" fmla="*/ 15976 h 2550521"/>
                <a:gd name="connsiteX15" fmla="*/ 1549301 w 2102889"/>
                <a:gd name="connsiteY15" fmla="*/ 146605 h 2550521"/>
                <a:gd name="connsiteX16" fmla="*/ 1244501 w 2102889"/>
                <a:gd name="connsiteY16" fmla="*/ 1172972 h 2550521"/>
                <a:gd name="connsiteX17" fmla="*/ 1767015 w 2102889"/>
                <a:gd name="connsiteY17" fmla="*/ 333217 h 2550521"/>
                <a:gd name="connsiteX18" fmla="*/ 2084256 w 2102889"/>
                <a:gd name="connsiteY18" fmla="*/ 246131 h 2550521"/>
                <a:gd name="connsiteX19" fmla="*/ 2022052 w 2102889"/>
                <a:gd name="connsiteY19" fmla="*/ 1882099 h 2550521"/>
                <a:gd name="connsiteX20" fmla="*/ 1698591 w 2102889"/>
                <a:gd name="connsiteY20" fmla="*/ 1913201 h 2550521"/>
                <a:gd name="connsiteX0" fmla="*/ 1698591 w 2102889"/>
                <a:gd name="connsiteY0" fmla="*/ 1913201 h 2550521"/>
                <a:gd name="connsiteX1" fmla="*/ 1443554 w 2102889"/>
                <a:gd name="connsiteY1" fmla="*/ 2112253 h 2550521"/>
                <a:gd name="connsiteX2" fmla="*/ 610019 w 2102889"/>
                <a:gd name="connsiteY2" fmla="*/ 2547682 h 2550521"/>
                <a:gd name="connsiteX3" fmla="*/ 6640 w 2102889"/>
                <a:gd name="connsiteY3" fmla="*/ 1863437 h 2550521"/>
                <a:gd name="connsiteX4" fmla="*/ 149709 w 2102889"/>
                <a:gd name="connsiteY4" fmla="*/ 1179192 h 2550521"/>
                <a:gd name="connsiteX5" fmla="*/ 187031 w 2102889"/>
                <a:gd name="connsiteY5" fmla="*/ 457625 h 2550521"/>
                <a:gd name="connsiteX6" fmla="*/ 304701 w 2102889"/>
                <a:gd name="connsiteY6" fmla="*/ 330626 h 2550521"/>
                <a:gd name="connsiteX7" fmla="*/ 423407 w 2102889"/>
                <a:gd name="connsiteY7" fmla="*/ 420303 h 2550521"/>
                <a:gd name="connsiteX8" fmla="*/ 466950 w 2102889"/>
                <a:gd name="connsiteY8" fmla="*/ 1160531 h 2550521"/>
                <a:gd name="connsiteX9" fmla="*/ 624534 w 2102889"/>
                <a:gd name="connsiteY9" fmla="*/ 300559 h 2550521"/>
                <a:gd name="connsiteX10" fmla="*/ 796631 w 2102889"/>
                <a:gd name="connsiteY10" fmla="*/ 140384 h 2550521"/>
                <a:gd name="connsiteX11" fmla="*/ 899269 w 2102889"/>
                <a:gd name="connsiteY11" fmla="*/ 418229 h 2550521"/>
                <a:gd name="connsiteX12" fmla="*/ 871276 w 2102889"/>
                <a:gd name="connsiteY12" fmla="*/ 1123209 h 2550521"/>
                <a:gd name="connsiteX13" fmla="*/ 1198885 w 2102889"/>
                <a:gd name="connsiteY13" fmla="*/ 234726 h 2550521"/>
                <a:gd name="connsiteX14" fmla="*/ 1431113 w 2102889"/>
                <a:gd name="connsiteY14" fmla="*/ 15976 h 2550521"/>
                <a:gd name="connsiteX15" fmla="*/ 1549301 w 2102889"/>
                <a:gd name="connsiteY15" fmla="*/ 146605 h 2550521"/>
                <a:gd name="connsiteX16" fmla="*/ 1244501 w 2102889"/>
                <a:gd name="connsiteY16" fmla="*/ 1172972 h 2550521"/>
                <a:gd name="connsiteX17" fmla="*/ 1767015 w 2102889"/>
                <a:gd name="connsiteY17" fmla="*/ 333217 h 2550521"/>
                <a:gd name="connsiteX18" fmla="*/ 2084256 w 2102889"/>
                <a:gd name="connsiteY18" fmla="*/ 246131 h 2550521"/>
                <a:gd name="connsiteX19" fmla="*/ 2022052 w 2102889"/>
                <a:gd name="connsiteY19" fmla="*/ 1882099 h 2550521"/>
                <a:gd name="connsiteX20" fmla="*/ 1698591 w 2102889"/>
                <a:gd name="connsiteY20" fmla="*/ 1913201 h 2550521"/>
                <a:gd name="connsiteX0" fmla="*/ 1698591 w 2102889"/>
                <a:gd name="connsiteY0" fmla="*/ 1900264 h 2537584"/>
                <a:gd name="connsiteX1" fmla="*/ 1443554 w 2102889"/>
                <a:gd name="connsiteY1" fmla="*/ 2099316 h 2537584"/>
                <a:gd name="connsiteX2" fmla="*/ 610019 w 2102889"/>
                <a:gd name="connsiteY2" fmla="*/ 2534745 h 2537584"/>
                <a:gd name="connsiteX3" fmla="*/ 6640 w 2102889"/>
                <a:gd name="connsiteY3" fmla="*/ 1850500 h 2537584"/>
                <a:gd name="connsiteX4" fmla="*/ 149709 w 2102889"/>
                <a:gd name="connsiteY4" fmla="*/ 1166255 h 2537584"/>
                <a:gd name="connsiteX5" fmla="*/ 187031 w 2102889"/>
                <a:gd name="connsiteY5" fmla="*/ 444688 h 2537584"/>
                <a:gd name="connsiteX6" fmla="*/ 304701 w 2102889"/>
                <a:gd name="connsiteY6" fmla="*/ 317689 h 2537584"/>
                <a:gd name="connsiteX7" fmla="*/ 423407 w 2102889"/>
                <a:gd name="connsiteY7" fmla="*/ 407366 h 2537584"/>
                <a:gd name="connsiteX8" fmla="*/ 466950 w 2102889"/>
                <a:gd name="connsiteY8" fmla="*/ 1147594 h 2537584"/>
                <a:gd name="connsiteX9" fmla="*/ 624534 w 2102889"/>
                <a:gd name="connsiteY9" fmla="*/ 287622 h 2537584"/>
                <a:gd name="connsiteX10" fmla="*/ 796631 w 2102889"/>
                <a:gd name="connsiteY10" fmla="*/ 127447 h 2537584"/>
                <a:gd name="connsiteX11" fmla="*/ 899269 w 2102889"/>
                <a:gd name="connsiteY11" fmla="*/ 405292 h 2537584"/>
                <a:gd name="connsiteX12" fmla="*/ 871276 w 2102889"/>
                <a:gd name="connsiteY12" fmla="*/ 1110272 h 2537584"/>
                <a:gd name="connsiteX13" fmla="*/ 1198885 w 2102889"/>
                <a:gd name="connsiteY13" fmla="*/ 221789 h 2537584"/>
                <a:gd name="connsiteX14" fmla="*/ 1431113 w 2102889"/>
                <a:gd name="connsiteY14" fmla="*/ 3039 h 2537584"/>
                <a:gd name="connsiteX15" fmla="*/ 1494873 w 2102889"/>
                <a:gd name="connsiteY15" fmla="*/ 296953 h 2537584"/>
                <a:gd name="connsiteX16" fmla="*/ 1244501 w 2102889"/>
                <a:gd name="connsiteY16" fmla="*/ 1160035 h 2537584"/>
                <a:gd name="connsiteX17" fmla="*/ 1767015 w 2102889"/>
                <a:gd name="connsiteY17" fmla="*/ 320280 h 2537584"/>
                <a:gd name="connsiteX18" fmla="*/ 2084256 w 2102889"/>
                <a:gd name="connsiteY18" fmla="*/ 233194 h 2537584"/>
                <a:gd name="connsiteX19" fmla="*/ 2022052 w 2102889"/>
                <a:gd name="connsiteY19" fmla="*/ 1869162 h 2537584"/>
                <a:gd name="connsiteX20" fmla="*/ 1698591 w 2102889"/>
                <a:gd name="connsiteY20" fmla="*/ 1900264 h 2537584"/>
                <a:gd name="connsiteX0" fmla="*/ 1698591 w 2102889"/>
                <a:gd name="connsiteY0" fmla="*/ 1900264 h 2537584"/>
                <a:gd name="connsiteX1" fmla="*/ 1443554 w 2102889"/>
                <a:gd name="connsiteY1" fmla="*/ 2099316 h 2537584"/>
                <a:gd name="connsiteX2" fmla="*/ 610019 w 2102889"/>
                <a:gd name="connsiteY2" fmla="*/ 2534745 h 2537584"/>
                <a:gd name="connsiteX3" fmla="*/ 6640 w 2102889"/>
                <a:gd name="connsiteY3" fmla="*/ 1850500 h 2537584"/>
                <a:gd name="connsiteX4" fmla="*/ 149709 w 2102889"/>
                <a:gd name="connsiteY4" fmla="*/ 1166255 h 2537584"/>
                <a:gd name="connsiteX5" fmla="*/ 187031 w 2102889"/>
                <a:gd name="connsiteY5" fmla="*/ 444688 h 2537584"/>
                <a:gd name="connsiteX6" fmla="*/ 304701 w 2102889"/>
                <a:gd name="connsiteY6" fmla="*/ 317689 h 2537584"/>
                <a:gd name="connsiteX7" fmla="*/ 423407 w 2102889"/>
                <a:gd name="connsiteY7" fmla="*/ 407366 h 2537584"/>
                <a:gd name="connsiteX8" fmla="*/ 466950 w 2102889"/>
                <a:gd name="connsiteY8" fmla="*/ 1147594 h 2537584"/>
                <a:gd name="connsiteX9" fmla="*/ 624534 w 2102889"/>
                <a:gd name="connsiteY9" fmla="*/ 287622 h 2537584"/>
                <a:gd name="connsiteX10" fmla="*/ 796631 w 2102889"/>
                <a:gd name="connsiteY10" fmla="*/ 127447 h 2537584"/>
                <a:gd name="connsiteX11" fmla="*/ 899269 w 2102889"/>
                <a:gd name="connsiteY11" fmla="*/ 405292 h 2537584"/>
                <a:gd name="connsiteX12" fmla="*/ 871276 w 2102889"/>
                <a:gd name="connsiteY12" fmla="*/ 1110272 h 2537584"/>
                <a:gd name="connsiteX13" fmla="*/ 1198885 w 2102889"/>
                <a:gd name="connsiteY13" fmla="*/ 221789 h 2537584"/>
                <a:gd name="connsiteX14" fmla="*/ 1431113 w 2102889"/>
                <a:gd name="connsiteY14" fmla="*/ 3039 h 2537584"/>
                <a:gd name="connsiteX15" fmla="*/ 1494873 w 2102889"/>
                <a:gd name="connsiteY15" fmla="*/ 296953 h 2537584"/>
                <a:gd name="connsiteX16" fmla="*/ 1244501 w 2102889"/>
                <a:gd name="connsiteY16" fmla="*/ 1160035 h 2537584"/>
                <a:gd name="connsiteX17" fmla="*/ 1767015 w 2102889"/>
                <a:gd name="connsiteY17" fmla="*/ 320280 h 2537584"/>
                <a:gd name="connsiteX18" fmla="*/ 2084256 w 2102889"/>
                <a:gd name="connsiteY18" fmla="*/ 233194 h 2537584"/>
                <a:gd name="connsiteX19" fmla="*/ 2022052 w 2102889"/>
                <a:gd name="connsiteY19" fmla="*/ 1869162 h 2537584"/>
                <a:gd name="connsiteX20" fmla="*/ 1698591 w 2102889"/>
                <a:gd name="connsiteY20" fmla="*/ 1900264 h 2537584"/>
                <a:gd name="connsiteX0" fmla="*/ 1698591 w 2102889"/>
                <a:gd name="connsiteY0" fmla="*/ 1900264 h 2537584"/>
                <a:gd name="connsiteX1" fmla="*/ 1443554 w 2102889"/>
                <a:gd name="connsiteY1" fmla="*/ 2099316 h 2537584"/>
                <a:gd name="connsiteX2" fmla="*/ 610019 w 2102889"/>
                <a:gd name="connsiteY2" fmla="*/ 2534745 h 2537584"/>
                <a:gd name="connsiteX3" fmla="*/ 6640 w 2102889"/>
                <a:gd name="connsiteY3" fmla="*/ 1850500 h 2537584"/>
                <a:gd name="connsiteX4" fmla="*/ 149709 w 2102889"/>
                <a:gd name="connsiteY4" fmla="*/ 1166255 h 2537584"/>
                <a:gd name="connsiteX5" fmla="*/ 183402 w 2102889"/>
                <a:gd name="connsiteY5" fmla="*/ 520888 h 2537584"/>
                <a:gd name="connsiteX6" fmla="*/ 304701 w 2102889"/>
                <a:gd name="connsiteY6" fmla="*/ 317689 h 2537584"/>
                <a:gd name="connsiteX7" fmla="*/ 423407 w 2102889"/>
                <a:gd name="connsiteY7" fmla="*/ 407366 h 2537584"/>
                <a:gd name="connsiteX8" fmla="*/ 466950 w 2102889"/>
                <a:gd name="connsiteY8" fmla="*/ 1147594 h 2537584"/>
                <a:gd name="connsiteX9" fmla="*/ 624534 w 2102889"/>
                <a:gd name="connsiteY9" fmla="*/ 287622 h 2537584"/>
                <a:gd name="connsiteX10" fmla="*/ 796631 w 2102889"/>
                <a:gd name="connsiteY10" fmla="*/ 127447 h 2537584"/>
                <a:gd name="connsiteX11" fmla="*/ 899269 w 2102889"/>
                <a:gd name="connsiteY11" fmla="*/ 405292 h 2537584"/>
                <a:gd name="connsiteX12" fmla="*/ 871276 w 2102889"/>
                <a:gd name="connsiteY12" fmla="*/ 1110272 h 2537584"/>
                <a:gd name="connsiteX13" fmla="*/ 1198885 w 2102889"/>
                <a:gd name="connsiteY13" fmla="*/ 221789 h 2537584"/>
                <a:gd name="connsiteX14" fmla="*/ 1431113 w 2102889"/>
                <a:gd name="connsiteY14" fmla="*/ 3039 h 2537584"/>
                <a:gd name="connsiteX15" fmla="*/ 1494873 w 2102889"/>
                <a:gd name="connsiteY15" fmla="*/ 296953 h 2537584"/>
                <a:gd name="connsiteX16" fmla="*/ 1244501 w 2102889"/>
                <a:gd name="connsiteY16" fmla="*/ 1160035 h 2537584"/>
                <a:gd name="connsiteX17" fmla="*/ 1767015 w 2102889"/>
                <a:gd name="connsiteY17" fmla="*/ 320280 h 2537584"/>
                <a:gd name="connsiteX18" fmla="*/ 2084256 w 2102889"/>
                <a:gd name="connsiteY18" fmla="*/ 233194 h 2537584"/>
                <a:gd name="connsiteX19" fmla="*/ 2022052 w 2102889"/>
                <a:gd name="connsiteY19" fmla="*/ 1869162 h 2537584"/>
                <a:gd name="connsiteX20" fmla="*/ 1698591 w 2102889"/>
                <a:gd name="connsiteY20" fmla="*/ 1900264 h 2537584"/>
                <a:gd name="connsiteX0" fmla="*/ 1698591 w 2102889"/>
                <a:gd name="connsiteY0" fmla="*/ 1900264 h 2537584"/>
                <a:gd name="connsiteX1" fmla="*/ 1443554 w 2102889"/>
                <a:gd name="connsiteY1" fmla="*/ 2099316 h 2537584"/>
                <a:gd name="connsiteX2" fmla="*/ 610019 w 2102889"/>
                <a:gd name="connsiteY2" fmla="*/ 2534745 h 2537584"/>
                <a:gd name="connsiteX3" fmla="*/ 6640 w 2102889"/>
                <a:gd name="connsiteY3" fmla="*/ 1850500 h 2537584"/>
                <a:gd name="connsiteX4" fmla="*/ 149709 w 2102889"/>
                <a:gd name="connsiteY4" fmla="*/ 1166255 h 2537584"/>
                <a:gd name="connsiteX5" fmla="*/ 183402 w 2102889"/>
                <a:gd name="connsiteY5" fmla="*/ 520888 h 2537584"/>
                <a:gd name="connsiteX6" fmla="*/ 304701 w 2102889"/>
                <a:gd name="connsiteY6" fmla="*/ 317689 h 2537584"/>
                <a:gd name="connsiteX7" fmla="*/ 427035 w 2102889"/>
                <a:gd name="connsiteY7" fmla="*/ 479937 h 2537584"/>
                <a:gd name="connsiteX8" fmla="*/ 466950 w 2102889"/>
                <a:gd name="connsiteY8" fmla="*/ 1147594 h 2537584"/>
                <a:gd name="connsiteX9" fmla="*/ 624534 w 2102889"/>
                <a:gd name="connsiteY9" fmla="*/ 287622 h 2537584"/>
                <a:gd name="connsiteX10" fmla="*/ 796631 w 2102889"/>
                <a:gd name="connsiteY10" fmla="*/ 127447 h 2537584"/>
                <a:gd name="connsiteX11" fmla="*/ 899269 w 2102889"/>
                <a:gd name="connsiteY11" fmla="*/ 405292 h 2537584"/>
                <a:gd name="connsiteX12" fmla="*/ 871276 w 2102889"/>
                <a:gd name="connsiteY12" fmla="*/ 1110272 h 2537584"/>
                <a:gd name="connsiteX13" fmla="*/ 1198885 w 2102889"/>
                <a:gd name="connsiteY13" fmla="*/ 221789 h 2537584"/>
                <a:gd name="connsiteX14" fmla="*/ 1431113 w 2102889"/>
                <a:gd name="connsiteY14" fmla="*/ 3039 h 2537584"/>
                <a:gd name="connsiteX15" fmla="*/ 1494873 w 2102889"/>
                <a:gd name="connsiteY15" fmla="*/ 296953 h 2537584"/>
                <a:gd name="connsiteX16" fmla="*/ 1244501 w 2102889"/>
                <a:gd name="connsiteY16" fmla="*/ 1160035 h 2537584"/>
                <a:gd name="connsiteX17" fmla="*/ 1767015 w 2102889"/>
                <a:gd name="connsiteY17" fmla="*/ 320280 h 2537584"/>
                <a:gd name="connsiteX18" fmla="*/ 2084256 w 2102889"/>
                <a:gd name="connsiteY18" fmla="*/ 233194 h 2537584"/>
                <a:gd name="connsiteX19" fmla="*/ 2022052 w 2102889"/>
                <a:gd name="connsiteY19" fmla="*/ 1869162 h 2537584"/>
                <a:gd name="connsiteX20" fmla="*/ 1698591 w 2102889"/>
                <a:gd name="connsiteY20" fmla="*/ 1900264 h 2537584"/>
                <a:gd name="connsiteX0" fmla="*/ 1698591 w 2102889"/>
                <a:gd name="connsiteY0" fmla="*/ 1900264 h 2537584"/>
                <a:gd name="connsiteX1" fmla="*/ 1443554 w 2102889"/>
                <a:gd name="connsiteY1" fmla="*/ 2099316 h 2537584"/>
                <a:gd name="connsiteX2" fmla="*/ 610019 w 2102889"/>
                <a:gd name="connsiteY2" fmla="*/ 2534745 h 2537584"/>
                <a:gd name="connsiteX3" fmla="*/ 6640 w 2102889"/>
                <a:gd name="connsiteY3" fmla="*/ 1850500 h 2537584"/>
                <a:gd name="connsiteX4" fmla="*/ 149709 w 2102889"/>
                <a:gd name="connsiteY4" fmla="*/ 1166255 h 2537584"/>
                <a:gd name="connsiteX5" fmla="*/ 183402 w 2102889"/>
                <a:gd name="connsiteY5" fmla="*/ 520888 h 2537584"/>
                <a:gd name="connsiteX6" fmla="*/ 304701 w 2102889"/>
                <a:gd name="connsiteY6" fmla="*/ 317689 h 2537584"/>
                <a:gd name="connsiteX7" fmla="*/ 427035 w 2102889"/>
                <a:gd name="connsiteY7" fmla="*/ 479937 h 2537584"/>
                <a:gd name="connsiteX8" fmla="*/ 466950 w 2102889"/>
                <a:gd name="connsiteY8" fmla="*/ 1147594 h 2537584"/>
                <a:gd name="connsiteX9" fmla="*/ 624534 w 2102889"/>
                <a:gd name="connsiteY9" fmla="*/ 287622 h 2537584"/>
                <a:gd name="connsiteX10" fmla="*/ 796631 w 2102889"/>
                <a:gd name="connsiteY10" fmla="*/ 127447 h 2537584"/>
                <a:gd name="connsiteX11" fmla="*/ 899269 w 2102889"/>
                <a:gd name="connsiteY11" fmla="*/ 405292 h 2537584"/>
                <a:gd name="connsiteX12" fmla="*/ 871276 w 2102889"/>
                <a:gd name="connsiteY12" fmla="*/ 1110272 h 2537584"/>
                <a:gd name="connsiteX13" fmla="*/ 1198885 w 2102889"/>
                <a:gd name="connsiteY13" fmla="*/ 221789 h 2537584"/>
                <a:gd name="connsiteX14" fmla="*/ 1431113 w 2102889"/>
                <a:gd name="connsiteY14" fmla="*/ 3039 h 2537584"/>
                <a:gd name="connsiteX15" fmla="*/ 1494873 w 2102889"/>
                <a:gd name="connsiteY15" fmla="*/ 296953 h 2537584"/>
                <a:gd name="connsiteX16" fmla="*/ 1244501 w 2102889"/>
                <a:gd name="connsiteY16" fmla="*/ 1160035 h 2537584"/>
                <a:gd name="connsiteX17" fmla="*/ 1767015 w 2102889"/>
                <a:gd name="connsiteY17" fmla="*/ 320280 h 2537584"/>
                <a:gd name="connsiteX18" fmla="*/ 2084256 w 2102889"/>
                <a:gd name="connsiteY18" fmla="*/ 233194 h 2537584"/>
                <a:gd name="connsiteX19" fmla="*/ 2022052 w 2102889"/>
                <a:gd name="connsiteY19" fmla="*/ 1869162 h 2537584"/>
                <a:gd name="connsiteX20" fmla="*/ 1698591 w 2102889"/>
                <a:gd name="connsiteY20" fmla="*/ 1900264 h 2537584"/>
                <a:gd name="connsiteX0" fmla="*/ 1698591 w 2102889"/>
                <a:gd name="connsiteY0" fmla="*/ 1900264 h 2537584"/>
                <a:gd name="connsiteX1" fmla="*/ 1443554 w 2102889"/>
                <a:gd name="connsiteY1" fmla="*/ 2099316 h 2537584"/>
                <a:gd name="connsiteX2" fmla="*/ 610019 w 2102889"/>
                <a:gd name="connsiteY2" fmla="*/ 2534745 h 2537584"/>
                <a:gd name="connsiteX3" fmla="*/ 6640 w 2102889"/>
                <a:gd name="connsiteY3" fmla="*/ 1850500 h 2537584"/>
                <a:gd name="connsiteX4" fmla="*/ 149709 w 2102889"/>
                <a:gd name="connsiteY4" fmla="*/ 1166255 h 2537584"/>
                <a:gd name="connsiteX5" fmla="*/ 183402 w 2102889"/>
                <a:gd name="connsiteY5" fmla="*/ 520888 h 2537584"/>
                <a:gd name="connsiteX6" fmla="*/ 304701 w 2102889"/>
                <a:gd name="connsiteY6" fmla="*/ 317689 h 2537584"/>
                <a:gd name="connsiteX7" fmla="*/ 427035 w 2102889"/>
                <a:gd name="connsiteY7" fmla="*/ 479937 h 2537584"/>
                <a:gd name="connsiteX8" fmla="*/ 466950 w 2102889"/>
                <a:gd name="connsiteY8" fmla="*/ 1147594 h 2537584"/>
                <a:gd name="connsiteX9" fmla="*/ 624534 w 2102889"/>
                <a:gd name="connsiteY9" fmla="*/ 287622 h 2537584"/>
                <a:gd name="connsiteX10" fmla="*/ 796631 w 2102889"/>
                <a:gd name="connsiteY10" fmla="*/ 127447 h 2537584"/>
                <a:gd name="connsiteX11" fmla="*/ 899269 w 2102889"/>
                <a:gd name="connsiteY11" fmla="*/ 405292 h 2537584"/>
                <a:gd name="connsiteX12" fmla="*/ 871276 w 2102889"/>
                <a:gd name="connsiteY12" fmla="*/ 1110272 h 2537584"/>
                <a:gd name="connsiteX13" fmla="*/ 1198885 w 2102889"/>
                <a:gd name="connsiteY13" fmla="*/ 221789 h 2537584"/>
                <a:gd name="connsiteX14" fmla="*/ 1431113 w 2102889"/>
                <a:gd name="connsiteY14" fmla="*/ 3039 h 2537584"/>
                <a:gd name="connsiteX15" fmla="*/ 1494873 w 2102889"/>
                <a:gd name="connsiteY15" fmla="*/ 296953 h 2537584"/>
                <a:gd name="connsiteX16" fmla="*/ 1244501 w 2102889"/>
                <a:gd name="connsiteY16" fmla="*/ 1160035 h 2537584"/>
                <a:gd name="connsiteX17" fmla="*/ 1767015 w 2102889"/>
                <a:gd name="connsiteY17" fmla="*/ 320280 h 2537584"/>
                <a:gd name="connsiteX18" fmla="*/ 2084256 w 2102889"/>
                <a:gd name="connsiteY18" fmla="*/ 233194 h 2537584"/>
                <a:gd name="connsiteX19" fmla="*/ 2022052 w 2102889"/>
                <a:gd name="connsiteY19" fmla="*/ 1869162 h 2537584"/>
                <a:gd name="connsiteX20" fmla="*/ 1698591 w 2102889"/>
                <a:gd name="connsiteY20" fmla="*/ 1900264 h 2537584"/>
                <a:gd name="connsiteX0" fmla="*/ 1698591 w 2102889"/>
                <a:gd name="connsiteY0" fmla="*/ 1900264 h 2537584"/>
                <a:gd name="connsiteX1" fmla="*/ 1443554 w 2102889"/>
                <a:gd name="connsiteY1" fmla="*/ 2099316 h 2537584"/>
                <a:gd name="connsiteX2" fmla="*/ 610019 w 2102889"/>
                <a:gd name="connsiteY2" fmla="*/ 2534745 h 2537584"/>
                <a:gd name="connsiteX3" fmla="*/ 6640 w 2102889"/>
                <a:gd name="connsiteY3" fmla="*/ 1850500 h 2537584"/>
                <a:gd name="connsiteX4" fmla="*/ 149709 w 2102889"/>
                <a:gd name="connsiteY4" fmla="*/ 1166255 h 2537584"/>
                <a:gd name="connsiteX5" fmla="*/ 183402 w 2102889"/>
                <a:gd name="connsiteY5" fmla="*/ 520888 h 2537584"/>
                <a:gd name="connsiteX6" fmla="*/ 304701 w 2102889"/>
                <a:gd name="connsiteY6" fmla="*/ 317689 h 2537584"/>
                <a:gd name="connsiteX7" fmla="*/ 427035 w 2102889"/>
                <a:gd name="connsiteY7" fmla="*/ 479937 h 2537584"/>
                <a:gd name="connsiteX8" fmla="*/ 466950 w 2102889"/>
                <a:gd name="connsiteY8" fmla="*/ 1147594 h 2537584"/>
                <a:gd name="connsiteX9" fmla="*/ 620906 w 2102889"/>
                <a:gd name="connsiteY9" fmla="*/ 331165 h 2537584"/>
                <a:gd name="connsiteX10" fmla="*/ 796631 w 2102889"/>
                <a:gd name="connsiteY10" fmla="*/ 127447 h 2537584"/>
                <a:gd name="connsiteX11" fmla="*/ 899269 w 2102889"/>
                <a:gd name="connsiteY11" fmla="*/ 405292 h 2537584"/>
                <a:gd name="connsiteX12" fmla="*/ 871276 w 2102889"/>
                <a:gd name="connsiteY12" fmla="*/ 1110272 h 2537584"/>
                <a:gd name="connsiteX13" fmla="*/ 1198885 w 2102889"/>
                <a:gd name="connsiteY13" fmla="*/ 221789 h 2537584"/>
                <a:gd name="connsiteX14" fmla="*/ 1431113 w 2102889"/>
                <a:gd name="connsiteY14" fmla="*/ 3039 h 2537584"/>
                <a:gd name="connsiteX15" fmla="*/ 1494873 w 2102889"/>
                <a:gd name="connsiteY15" fmla="*/ 296953 h 2537584"/>
                <a:gd name="connsiteX16" fmla="*/ 1244501 w 2102889"/>
                <a:gd name="connsiteY16" fmla="*/ 1160035 h 2537584"/>
                <a:gd name="connsiteX17" fmla="*/ 1767015 w 2102889"/>
                <a:gd name="connsiteY17" fmla="*/ 320280 h 2537584"/>
                <a:gd name="connsiteX18" fmla="*/ 2084256 w 2102889"/>
                <a:gd name="connsiteY18" fmla="*/ 233194 h 2537584"/>
                <a:gd name="connsiteX19" fmla="*/ 2022052 w 2102889"/>
                <a:gd name="connsiteY19" fmla="*/ 1869162 h 2537584"/>
                <a:gd name="connsiteX20" fmla="*/ 1698591 w 2102889"/>
                <a:gd name="connsiteY20" fmla="*/ 1900264 h 2537584"/>
                <a:gd name="connsiteX0" fmla="*/ 1698591 w 2102889"/>
                <a:gd name="connsiteY0" fmla="*/ 1900264 h 2537584"/>
                <a:gd name="connsiteX1" fmla="*/ 1443554 w 2102889"/>
                <a:gd name="connsiteY1" fmla="*/ 2099316 h 2537584"/>
                <a:gd name="connsiteX2" fmla="*/ 610019 w 2102889"/>
                <a:gd name="connsiteY2" fmla="*/ 2534745 h 2537584"/>
                <a:gd name="connsiteX3" fmla="*/ 6640 w 2102889"/>
                <a:gd name="connsiteY3" fmla="*/ 1850500 h 2537584"/>
                <a:gd name="connsiteX4" fmla="*/ 149709 w 2102889"/>
                <a:gd name="connsiteY4" fmla="*/ 1166255 h 2537584"/>
                <a:gd name="connsiteX5" fmla="*/ 183402 w 2102889"/>
                <a:gd name="connsiteY5" fmla="*/ 520888 h 2537584"/>
                <a:gd name="connsiteX6" fmla="*/ 304701 w 2102889"/>
                <a:gd name="connsiteY6" fmla="*/ 317689 h 2537584"/>
                <a:gd name="connsiteX7" fmla="*/ 427035 w 2102889"/>
                <a:gd name="connsiteY7" fmla="*/ 479937 h 2537584"/>
                <a:gd name="connsiteX8" fmla="*/ 466950 w 2102889"/>
                <a:gd name="connsiteY8" fmla="*/ 1147594 h 2537584"/>
                <a:gd name="connsiteX9" fmla="*/ 620906 w 2102889"/>
                <a:gd name="connsiteY9" fmla="*/ 331165 h 2537584"/>
                <a:gd name="connsiteX10" fmla="*/ 796631 w 2102889"/>
                <a:gd name="connsiteY10" fmla="*/ 127447 h 2537584"/>
                <a:gd name="connsiteX11" fmla="*/ 899269 w 2102889"/>
                <a:gd name="connsiteY11" fmla="*/ 405292 h 2537584"/>
                <a:gd name="connsiteX12" fmla="*/ 871276 w 2102889"/>
                <a:gd name="connsiteY12" fmla="*/ 1110272 h 2537584"/>
                <a:gd name="connsiteX13" fmla="*/ 1198885 w 2102889"/>
                <a:gd name="connsiteY13" fmla="*/ 221789 h 2537584"/>
                <a:gd name="connsiteX14" fmla="*/ 1431113 w 2102889"/>
                <a:gd name="connsiteY14" fmla="*/ 3039 h 2537584"/>
                <a:gd name="connsiteX15" fmla="*/ 1494873 w 2102889"/>
                <a:gd name="connsiteY15" fmla="*/ 296953 h 2537584"/>
                <a:gd name="connsiteX16" fmla="*/ 1244501 w 2102889"/>
                <a:gd name="connsiteY16" fmla="*/ 1160035 h 2537584"/>
                <a:gd name="connsiteX17" fmla="*/ 1767015 w 2102889"/>
                <a:gd name="connsiteY17" fmla="*/ 320280 h 2537584"/>
                <a:gd name="connsiteX18" fmla="*/ 2084256 w 2102889"/>
                <a:gd name="connsiteY18" fmla="*/ 233194 h 2537584"/>
                <a:gd name="connsiteX19" fmla="*/ 2022052 w 2102889"/>
                <a:gd name="connsiteY19" fmla="*/ 1869162 h 2537584"/>
                <a:gd name="connsiteX20" fmla="*/ 1698591 w 2102889"/>
                <a:gd name="connsiteY20" fmla="*/ 1900264 h 2537584"/>
                <a:gd name="connsiteX0" fmla="*/ 1698591 w 2102889"/>
                <a:gd name="connsiteY0" fmla="*/ 1900264 h 2537584"/>
                <a:gd name="connsiteX1" fmla="*/ 1443554 w 2102889"/>
                <a:gd name="connsiteY1" fmla="*/ 2099316 h 2537584"/>
                <a:gd name="connsiteX2" fmla="*/ 610019 w 2102889"/>
                <a:gd name="connsiteY2" fmla="*/ 2534745 h 2537584"/>
                <a:gd name="connsiteX3" fmla="*/ 6640 w 2102889"/>
                <a:gd name="connsiteY3" fmla="*/ 1850500 h 2537584"/>
                <a:gd name="connsiteX4" fmla="*/ 149709 w 2102889"/>
                <a:gd name="connsiteY4" fmla="*/ 1166255 h 2537584"/>
                <a:gd name="connsiteX5" fmla="*/ 183402 w 2102889"/>
                <a:gd name="connsiteY5" fmla="*/ 520888 h 2537584"/>
                <a:gd name="connsiteX6" fmla="*/ 304701 w 2102889"/>
                <a:gd name="connsiteY6" fmla="*/ 317689 h 2537584"/>
                <a:gd name="connsiteX7" fmla="*/ 427035 w 2102889"/>
                <a:gd name="connsiteY7" fmla="*/ 479937 h 2537584"/>
                <a:gd name="connsiteX8" fmla="*/ 466950 w 2102889"/>
                <a:gd name="connsiteY8" fmla="*/ 1147594 h 2537584"/>
                <a:gd name="connsiteX9" fmla="*/ 620906 w 2102889"/>
                <a:gd name="connsiteY9" fmla="*/ 331165 h 2537584"/>
                <a:gd name="connsiteX10" fmla="*/ 796631 w 2102889"/>
                <a:gd name="connsiteY10" fmla="*/ 127447 h 2537584"/>
                <a:gd name="connsiteX11" fmla="*/ 899269 w 2102889"/>
                <a:gd name="connsiteY11" fmla="*/ 405292 h 2537584"/>
                <a:gd name="connsiteX12" fmla="*/ 871276 w 2102889"/>
                <a:gd name="connsiteY12" fmla="*/ 1110272 h 2537584"/>
                <a:gd name="connsiteX13" fmla="*/ 1198885 w 2102889"/>
                <a:gd name="connsiteY13" fmla="*/ 221789 h 2537584"/>
                <a:gd name="connsiteX14" fmla="*/ 1431113 w 2102889"/>
                <a:gd name="connsiteY14" fmla="*/ 3039 h 2537584"/>
                <a:gd name="connsiteX15" fmla="*/ 1494873 w 2102889"/>
                <a:gd name="connsiteY15" fmla="*/ 296953 h 2537584"/>
                <a:gd name="connsiteX16" fmla="*/ 1244501 w 2102889"/>
                <a:gd name="connsiteY16" fmla="*/ 1160035 h 2537584"/>
                <a:gd name="connsiteX17" fmla="*/ 1767015 w 2102889"/>
                <a:gd name="connsiteY17" fmla="*/ 320280 h 2537584"/>
                <a:gd name="connsiteX18" fmla="*/ 2084256 w 2102889"/>
                <a:gd name="connsiteY18" fmla="*/ 233194 h 2537584"/>
                <a:gd name="connsiteX19" fmla="*/ 2022052 w 2102889"/>
                <a:gd name="connsiteY19" fmla="*/ 1869162 h 2537584"/>
                <a:gd name="connsiteX20" fmla="*/ 1698591 w 2102889"/>
                <a:gd name="connsiteY20" fmla="*/ 1900264 h 2537584"/>
                <a:gd name="connsiteX0" fmla="*/ 1698591 w 2087796"/>
                <a:gd name="connsiteY0" fmla="*/ 1900264 h 2537584"/>
                <a:gd name="connsiteX1" fmla="*/ 1443554 w 2087796"/>
                <a:gd name="connsiteY1" fmla="*/ 2099316 h 2537584"/>
                <a:gd name="connsiteX2" fmla="*/ 610019 w 2087796"/>
                <a:gd name="connsiteY2" fmla="*/ 2534745 h 2537584"/>
                <a:gd name="connsiteX3" fmla="*/ 6640 w 2087796"/>
                <a:gd name="connsiteY3" fmla="*/ 1850500 h 2537584"/>
                <a:gd name="connsiteX4" fmla="*/ 149709 w 2087796"/>
                <a:gd name="connsiteY4" fmla="*/ 1166255 h 2537584"/>
                <a:gd name="connsiteX5" fmla="*/ 183402 w 2087796"/>
                <a:gd name="connsiteY5" fmla="*/ 520888 h 2537584"/>
                <a:gd name="connsiteX6" fmla="*/ 304701 w 2087796"/>
                <a:gd name="connsiteY6" fmla="*/ 317689 h 2537584"/>
                <a:gd name="connsiteX7" fmla="*/ 427035 w 2087796"/>
                <a:gd name="connsiteY7" fmla="*/ 479937 h 2537584"/>
                <a:gd name="connsiteX8" fmla="*/ 466950 w 2087796"/>
                <a:gd name="connsiteY8" fmla="*/ 1147594 h 2537584"/>
                <a:gd name="connsiteX9" fmla="*/ 620906 w 2087796"/>
                <a:gd name="connsiteY9" fmla="*/ 331165 h 2537584"/>
                <a:gd name="connsiteX10" fmla="*/ 796631 w 2087796"/>
                <a:gd name="connsiteY10" fmla="*/ 127447 h 2537584"/>
                <a:gd name="connsiteX11" fmla="*/ 899269 w 2087796"/>
                <a:gd name="connsiteY11" fmla="*/ 405292 h 2537584"/>
                <a:gd name="connsiteX12" fmla="*/ 871276 w 2087796"/>
                <a:gd name="connsiteY12" fmla="*/ 1110272 h 2537584"/>
                <a:gd name="connsiteX13" fmla="*/ 1198885 w 2087796"/>
                <a:gd name="connsiteY13" fmla="*/ 221789 h 2537584"/>
                <a:gd name="connsiteX14" fmla="*/ 1431113 w 2087796"/>
                <a:gd name="connsiteY14" fmla="*/ 3039 h 2537584"/>
                <a:gd name="connsiteX15" fmla="*/ 1494873 w 2087796"/>
                <a:gd name="connsiteY15" fmla="*/ 296953 h 2537584"/>
                <a:gd name="connsiteX16" fmla="*/ 1244501 w 2087796"/>
                <a:gd name="connsiteY16" fmla="*/ 1160035 h 2537584"/>
                <a:gd name="connsiteX17" fmla="*/ 1767015 w 2087796"/>
                <a:gd name="connsiteY17" fmla="*/ 320280 h 2537584"/>
                <a:gd name="connsiteX18" fmla="*/ 2084256 w 2087796"/>
                <a:gd name="connsiteY18" fmla="*/ 233194 h 2537584"/>
                <a:gd name="connsiteX19" fmla="*/ 1703429 w 2087796"/>
                <a:gd name="connsiteY19" fmla="*/ 1315170 h 2537584"/>
                <a:gd name="connsiteX20" fmla="*/ 1698591 w 2087796"/>
                <a:gd name="connsiteY20" fmla="*/ 1900264 h 2537584"/>
                <a:gd name="connsiteX0" fmla="*/ 1698591 w 2078086"/>
                <a:gd name="connsiteY0" fmla="*/ 1900264 h 2537584"/>
                <a:gd name="connsiteX1" fmla="*/ 1443554 w 2078086"/>
                <a:gd name="connsiteY1" fmla="*/ 2099316 h 2537584"/>
                <a:gd name="connsiteX2" fmla="*/ 610019 w 2078086"/>
                <a:gd name="connsiteY2" fmla="*/ 2534745 h 2537584"/>
                <a:gd name="connsiteX3" fmla="*/ 6640 w 2078086"/>
                <a:gd name="connsiteY3" fmla="*/ 1850500 h 2537584"/>
                <a:gd name="connsiteX4" fmla="*/ 149709 w 2078086"/>
                <a:gd name="connsiteY4" fmla="*/ 1166255 h 2537584"/>
                <a:gd name="connsiteX5" fmla="*/ 183402 w 2078086"/>
                <a:gd name="connsiteY5" fmla="*/ 520888 h 2537584"/>
                <a:gd name="connsiteX6" fmla="*/ 304701 w 2078086"/>
                <a:gd name="connsiteY6" fmla="*/ 317689 h 2537584"/>
                <a:gd name="connsiteX7" fmla="*/ 427035 w 2078086"/>
                <a:gd name="connsiteY7" fmla="*/ 479937 h 2537584"/>
                <a:gd name="connsiteX8" fmla="*/ 466950 w 2078086"/>
                <a:gd name="connsiteY8" fmla="*/ 1147594 h 2537584"/>
                <a:gd name="connsiteX9" fmla="*/ 620906 w 2078086"/>
                <a:gd name="connsiteY9" fmla="*/ 331165 h 2537584"/>
                <a:gd name="connsiteX10" fmla="*/ 796631 w 2078086"/>
                <a:gd name="connsiteY10" fmla="*/ 127447 h 2537584"/>
                <a:gd name="connsiteX11" fmla="*/ 899269 w 2078086"/>
                <a:gd name="connsiteY11" fmla="*/ 405292 h 2537584"/>
                <a:gd name="connsiteX12" fmla="*/ 871276 w 2078086"/>
                <a:gd name="connsiteY12" fmla="*/ 1110272 h 2537584"/>
                <a:gd name="connsiteX13" fmla="*/ 1198885 w 2078086"/>
                <a:gd name="connsiteY13" fmla="*/ 221789 h 2537584"/>
                <a:gd name="connsiteX14" fmla="*/ 1431113 w 2078086"/>
                <a:gd name="connsiteY14" fmla="*/ 3039 h 2537584"/>
                <a:gd name="connsiteX15" fmla="*/ 1494873 w 2078086"/>
                <a:gd name="connsiteY15" fmla="*/ 296953 h 2537584"/>
                <a:gd name="connsiteX16" fmla="*/ 1244501 w 2078086"/>
                <a:gd name="connsiteY16" fmla="*/ 1160035 h 2537584"/>
                <a:gd name="connsiteX17" fmla="*/ 1767015 w 2078086"/>
                <a:gd name="connsiteY17" fmla="*/ 320280 h 2537584"/>
                <a:gd name="connsiteX18" fmla="*/ 2074527 w 2078086"/>
                <a:gd name="connsiteY18" fmla="*/ 260662 h 2537584"/>
                <a:gd name="connsiteX19" fmla="*/ 1703429 w 2078086"/>
                <a:gd name="connsiteY19" fmla="*/ 1315170 h 2537584"/>
                <a:gd name="connsiteX20" fmla="*/ 1698591 w 2078086"/>
                <a:gd name="connsiteY20" fmla="*/ 1900264 h 2537584"/>
                <a:gd name="connsiteX0" fmla="*/ 1698591 w 2077169"/>
                <a:gd name="connsiteY0" fmla="*/ 1900264 h 2537584"/>
                <a:gd name="connsiteX1" fmla="*/ 1443554 w 2077169"/>
                <a:gd name="connsiteY1" fmla="*/ 2099316 h 2537584"/>
                <a:gd name="connsiteX2" fmla="*/ 610019 w 2077169"/>
                <a:gd name="connsiteY2" fmla="*/ 2534745 h 2537584"/>
                <a:gd name="connsiteX3" fmla="*/ 6640 w 2077169"/>
                <a:gd name="connsiteY3" fmla="*/ 1850500 h 2537584"/>
                <a:gd name="connsiteX4" fmla="*/ 149709 w 2077169"/>
                <a:gd name="connsiteY4" fmla="*/ 1166255 h 2537584"/>
                <a:gd name="connsiteX5" fmla="*/ 183402 w 2077169"/>
                <a:gd name="connsiteY5" fmla="*/ 520888 h 2537584"/>
                <a:gd name="connsiteX6" fmla="*/ 304701 w 2077169"/>
                <a:gd name="connsiteY6" fmla="*/ 317689 h 2537584"/>
                <a:gd name="connsiteX7" fmla="*/ 427035 w 2077169"/>
                <a:gd name="connsiteY7" fmla="*/ 479937 h 2537584"/>
                <a:gd name="connsiteX8" fmla="*/ 466950 w 2077169"/>
                <a:gd name="connsiteY8" fmla="*/ 1147594 h 2537584"/>
                <a:gd name="connsiteX9" fmla="*/ 620906 w 2077169"/>
                <a:gd name="connsiteY9" fmla="*/ 331165 h 2537584"/>
                <a:gd name="connsiteX10" fmla="*/ 796631 w 2077169"/>
                <a:gd name="connsiteY10" fmla="*/ 127447 h 2537584"/>
                <a:gd name="connsiteX11" fmla="*/ 899269 w 2077169"/>
                <a:gd name="connsiteY11" fmla="*/ 405292 h 2537584"/>
                <a:gd name="connsiteX12" fmla="*/ 871276 w 2077169"/>
                <a:gd name="connsiteY12" fmla="*/ 1110272 h 2537584"/>
                <a:gd name="connsiteX13" fmla="*/ 1198885 w 2077169"/>
                <a:gd name="connsiteY13" fmla="*/ 221789 h 2537584"/>
                <a:gd name="connsiteX14" fmla="*/ 1431113 w 2077169"/>
                <a:gd name="connsiteY14" fmla="*/ 3039 h 2537584"/>
                <a:gd name="connsiteX15" fmla="*/ 1494873 w 2077169"/>
                <a:gd name="connsiteY15" fmla="*/ 296953 h 2537584"/>
                <a:gd name="connsiteX16" fmla="*/ 1244501 w 2077169"/>
                <a:gd name="connsiteY16" fmla="*/ 1160035 h 2537584"/>
                <a:gd name="connsiteX17" fmla="*/ 1767015 w 2077169"/>
                <a:gd name="connsiteY17" fmla="*/ 320280 h 2537584"/>
                <a:gd name="connsiteX18" fmla="*/ 2074527 w 2077169"/>
                <a:gd name="connsiteY18" fmla="*/ 260662 h 2537584"/>
                <a:gd name="connsiteX19" fmla="*/ 1570882 w 2077169"/>
                <a:gd name="connsiteY19" fmla="*/ 1313404 h 2537584"/>
                <a:gd name="connsiteX20" fmla="*/ 1698591 w 2077169"/>
                <a:gd name="connsiteY20" fmla="*/ 1900264 h 2537584"/>
                <a:gd name="connsiteX0" fmla="*/ 1698591 w 2077169"/>
                <a:gd name="connsiteY0" fmla="*/ 1900264 h 2537584"/>
                <a:gd name="connsiteX1" fmla="*/ 1443554 w 2077169"/>
                <a:gd name="connsiteY1" fmla="*/ 2099316 h 2537584"/>
                <a:gd name="connsiteX2" fmla="*/ 610019 w 2077169"/>
                <a:gd name="connsiteY2" fmla="*/ 2534745 h 2537584"/>
                <a:gd name="connsiteX3" fmla="*/ 6640 w 2077169"/>
                <a:gd name="connsiteY3" fmla="*/ 1850500 h 2537584"/>
                <a:gd name="connsiteX4" fmla="*/ 149709 w 2077169"/>
                <a:gd name="connsiteY4" fmla="*/ 1166255 h 2537584"/>
                <a:gd name="connsiteX5" fmla="*/ 183402 w 2077169"/>
                <a:gd name="connsiteY5" fmla="*/ 520888 h 2537584"/>
                <a:gd name="connsiteX6" fmla="*/ 304701 w 2077169"/>
                <a:gd name="connsiteY6" fmla="*/ 317689 h 2537584"/>
                <a:gd name="connsiteX7" fmla="*/ 427035 w 2077169"/>
                <a:gd name="connsiteY7" fmla="*/ 479937 h 2537584"/>
                <a:gd name="connsiteX8" fmla="*/ 466950 w 2077169"/>
                <a:gd name="connsiteY8" fmla="*/ 1147594 h 2537584"/>
                <a:gd name="connsiteX9" fmla="*/ 620906 w 2077169"/>
                <a:gd name="connsiteY9" fmla="*/ 331165 h 2537584"/>
                <a:gd name="connsiteX10" fmla="*/ 796631 w 2077169"/>
                <a:gd name="connsiteY10" fmla="*/ 127447 h 2537584"/>
                <a:gd name="connsiteX11" fmla="*/ 899269 w 2077169"/>
                <a:gd name="connsiteY11" fmla="*/ 405292 h 2537584"/>
                <a:gd name="connsiteX12" fmla="*/ 871276 w 2077169"/>
                <a:gd name="connsiteY12" fmla="*/ 1110272 h 2537584"/>
                <a:gd name="connsiteX13" fmla="*/ 1198885 w 2077169"/>
                <a:gd name="connsiteY13" fmla="*/ 221789 h 2537584"/>
                <a:gd name="connsiteX14" fmla="*/ 1431113 w 2077169"/>
                <a:gd name="connsiteY14" fmla="*/ 3039 h 2537584"/>
                <a:gd name="connsiteX15" fmla="*/ 1494873 w 2077169"/>
                <a:gd name="connsiteY15" fmla="*/ 296953 h 2537584"/>
                <a:gd name="connsiteX16" fmla="*/ 1244501 w 2077169"/>
                <a:gd name="connsiteY16" fmla="*/ 1160035 h 2537584"/>
                <a:gd name="connsiteX17" fmla="*/ 1767015 w 2077169"/>
                <a:gd name="connsiteY17" fmla="*/ 320280 h 2537584"/>
                <a:gd name="connsiteX18" fmla="*/ 2074527 w 2077169"/>
                <a:gd name="connsiteY18" fmla="*/ 260662 h 2537584"/>
                <a:gd name="connsiteX19" fmla="*/ 1570882 w 2077169"/>
                <a:gd name="connsiteY19" fmla="*/ 1313404 h 2537584"/>
                <a:gd name="connsiteX20" fmla="*/ 1698591 w 2077169"/>
                <a:gd name="connsiteY20" fmla="*/ 1900264 h 2537584"/>
                <a:gd name="connsiteX0" fmla="*/ 1698591 w 2079811"/>
                <a:gd name="connsiteY0" fmla="*/ 1900264 h 2537584"/>
                <a:gd name="connsiteX1" fmla="*/ 1443554 w 2079811"/>
                <a:gd name="connsiteY1" fmla="*/ 2099316 h 2537584"/>
                <a:gd name="connsiteX2" fmla="*/ 610019 w 2079811"/>
                <a:gd name="connsiteY2" fmla="*/ 2534745 h 2537584"/>
                <a:gd name="connsiteX3" fmla="*/ 6640 w 2079811"/>
                <a:gd name="connsiteY3" fmla="*/ 1850500 h 2537584"/>
                <a:gd name="connsiteX4" fmla="*/ 149709 w 2079811"/>
                <a:gd name="connsiteY4" fmla="*/ 1166255 h 2537584"/>
                <a:gd name="connsiteX5" fmla="*/ 183402 w 2079811"/>
                <a:gd name="connsiteY5" fmla="*/ 520888 h 2537584"/>
                <a:gd name="connsiteX6" fmla="*/ 304701 w 2079811"/>
                <a:gd name="connsiteY6" fmla="*/ 317689 h 2537584"/>
                <a:gd name="connsiteX7" fmla="*/ 427035 w 2079811"/>
                <a:gd name="connsiteY7" fmla="*/ 479937 h 2537584"/>
                <a:gd name="connsiteX8" fmla="*/ 466950 w 2079811"/>
                <a:gd name="connsiteY8" fmla="*/ 1147594 h 2537584"/>
                <a:gd name="connsiteX9" fmla="*/ 620906 w 2079811"/>
                <a:gd name="connsiteY9" fmla="*/ 331165 h 2537584"/>
                <a:gd name="connsiteX10" fmla="*/ 796631 w 2079811"/>
                <a:gd name="connsiteY10" fmla="*/ 127447 h 2537584"/>
                <a:gd name="connsiteX11" fmla="*/ 899269 w 2079811"/>
                <a:gd name="connsiteY11" fmla="*/ 405292 h 2537584"/>
                <a:gd name="connsiteX12" fmla="*/ 871276 w 2079811"/>
                <a:gd name="connsiteY12" fmla="*/ 1110272 h 2537584"/>
                <a:gd name="connsiteX13" fmla="*/ 1198885 w 2079811"/>
                <a:gd name="connsiteY13" fmla="*/ 221789 h 2537584"/>
                <a:gd name="connsiteX14" fmla="*/ 1431113 w 2079811"/>
                <a:gd name="connsiteY14" fmla="*/ 3039 h 2537584"/>
                <a:gd name="connsiteX15" fmla="*/ 1494873 w 2079811"/>
                <a:gd name="connsiteY15" fmla="*/ 296953 h 2537584"/>
                <a:gd name="connsiteX16" fmla="*/ 1244501 w 2079811"/>
                <a:gd name="connsiteY16" fmla="*/ 1160035 h 2537584"/>
                <a:gd name="connsiteX17" fmla="*/ 1767015 w 2079811"/>
                <a:gd name="connsiteY17" fmla="*/ 320280 h 2537584"/>
                <a:gd name="connsiteX18" fmla="*/ 2074527 w 2079811"/>
                <a:gd name="connsiteY18" fmla="*/ 260662 h 2537584"/>
                <a:gd name="connsiteX19" fmla="*/ 1570882 w 2079811"/>
                <a:gd name="connsiteY19" fmla="*/ 1313404 h 2537584"/>
                <a:gd name="connsiteX20" fmla="*/ 1698591 w 2079811"/>
                <a:gd name="connsiteY20" fmla="*/ 1900264 h 253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79811" h="2537584">
                  <a:moveTo>
                    <a:pt x="1698591" y="1900264"/>
                  </a:moveTo>
                  <a:cubicBezTo>
                    <a:pt x="1677370" y="2031249"/>
                    <a:pt x="1537897" y="1831838"/>
                    <a:pt x="1443554" y="2099316"/>
                  </a:cubicBezTo>
                  <a:cubicBezTo>
                    <a:pt x="1349211" y="2366794"/>
                    <a:pt x="986354" y="2563774"/>
                    <a:pt x="610019" y="2534745"/>
                  </a:cubicBezTo>
                  <a:cubicBezTo>
                    <a:pt x="233684" y="2505716"/>
                    <a:pt x="-47270" y="2209211"/>
                    <a:pt x="6640" y="1850500"/>
                  </a:cubicBezTo>
                  <a:cubicBezTo>
                    <a:pt x="60550" y="1491789"/>
                    <a:pt x="120249" y="1387857"/>
                    <a:pt x="149709" y="1166255"/>
                  </a:cubicBezTo>
                  <a:cubicBezTo>
                    <a:pt x="179169" y="944653"/>
                    <a:pt x="157570" y="662316"/>
                    <a:pt x="183402" y="520888"/>
                  </a:cubicBezTo>
                  <a:cubicBezTo>
                    <a:pt x="209234" y="379460"/>
                    <a:pt x="264096" y="324514"/>
                    <a:pt x="304701" y="317689"/>
                  </a:cubicBezTo>
                  <a:cubicBezTo>
                    <a:pt x="345306" y="310864"/>
                    <a:pt x="399994" y="341620"/>
                    <a:pt x="427035" y="479937"/>
                  </a:cubicBezTo>
                  <a:cubicBezTo>
                    <a:pt x="454076" y="618254"/>
                    <a:pt x="369324" y="1154246"/>
                    <a:pt x="466950" y="1147594"/>
                  </a:cubicBezTo>
                  <a:cubicBezTo>
                    <a:pt x="564576" y="1140942"/>
                    <a:pt x="616759" y="508446"/>
                    <a:pt x="620906" y="331165"/>
                  </a:cubicBezTo>
                  <a:cubicBezTo>
                    <a:pt x="625053" y="153884"/>
                    <a:pt x="750237" y="115092"/>
                    <a:pt x="796631" y="127447"/>
                  </a:cubicBezTo>
                  <a:cubicBezTo>
                    <a:pt x="843025" y="139802"/>
                    <a:pt x="919486" y="179802"/>
                    <a:pt x="899269" y="405292"/>
                  </a:cubicBezTo>
                  <a:cubicBezTo>
                    <a:pt x="879052" y="630782"/>
                    <a:pt x="785055" y="1093685"/>
                    <a:pt x="871276" y="1110272"/>
                  </a:cubicBezTo>
                  <a:cubicBezTo>
                    <a:pt x="957497" y="1126859"/>
                    <a:pt x="1145493" y="435356"/>
                    <a:pt x="1198885" y="221789"/>
                  </a:cubicBezTo>
                  <a:cubicBezTo>
                    <a:pt x="1252277" y="8222"/>
                    <a:pt x="1381782" y="-9488"/>
                    <a:pt x="1431113" y="3039"/>
                  </a:cubicBezTo>
                  <a:cubicBezTo>
                    <a:pt x="1480444" y="15566"/>
                    <a:pt x="1565889" y="64206"/>
                    <a:pt x="1494873" y="296953"/>
                  </a:cubicBezTo>
                  <a:cubicBezTo>
                    <a:pt x="1423857" y="529700"/>
                    <a:pt x="1199144" y="1156147"/>
                    <a:pt x="1244501" y="1160035"/>
                  </a:cubicBezTo>
                  <a:cubicBezTo>
                    <a:pt x="1289858" y="1163923"/>
                    <a:pt x="1628677" y="470176"/>
                    <a:pt x="1767015" y="320280"/>
                  </a:cubicBezTo>
                  <a:cubicBezTo>
                    <a:pt x="1905353" y="170385"/>
                    <a:pt x="1962421" y="84875"/>
                    <a:pt x="2074527" y="260662"/>
                  </a:cubicBezTo>
                  <a:cubicBezTo>
                    <a:pt x="2136538" y="423461"/>
                    <a:pt x="1633538" y="1040137"/>
                    <a:pt x="1570882" y="1313404"/>
                  </a:cubicBezTo>
                  <a:cubicBezTo>
                    <a:pt x="1508226" y="1586671"/>
                    <a:pt x="1719812" y="1769279"/>
                    <a:pt x="1698591" y="1900264"/>
                  </a:cubicBezTo>
                  <a:close/>
                </a:path>
              </a:pathLst>
            </a:custGeom>
            <a:solidFill>
              <a:srgbClr val="FFC5B6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76" name="Oval 563275">
              <a:extLst>
                <a:ext uri="{FF2B5EF4-FFF2-40B4-BE49-F238E27FC236}">
                  <a16:creationId xmlns:a16="http://schemas.microsoft.com/office/drawing/2014/main" id="{28FF748A-C797-CA08-A06F-38FB1FB1FFCE}"/>
                </a:ext>
              </a:extLst>
            </p:cNvPr>
            <p:cNvSpPr/>
            <p:nvPr/>
          </p:nvSpPr>
          <p:spPr bwMode="auto">
            <a:xfrm rot="5663662" flipH="1">
              <a:off x="7512085" y="2772177"/>
              <a:ext cx="1224136" cy="925603"/>
            </a:xfrm>
            <a:prstGeom prst="ellipse">
              <a:avLst/>
            </a:prstGeom>
            <a:solidFill>
              <a:srgbClr val="FFC5B6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77" name="Oval 563276">
              <a:extLst>
                <a:ext uri="{FF2B5EF4-FFF2-40B4-BE49-F238E27FC236}">
                  <a16:creationId xmlns:a16="http://schemas.microsoft.com/office/drawing/2014/main" id="{12417497-9475-6C38-CE23-9C81FD096159}"/>
                </a:ext>
              </a:extLst>
            </p:cNvPr>
            <p:cNvSpPr/>
            <p:nvPr/>
          </p:nvSpPr>
          <p:spPr bwMode="auto">
            <a:xfrm rot="5663662" flipH="1">
              <a:off x="7565033" y="2909091"/>
              <a:ext cx="816410" cy="626335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78" name="Oval 563277">
              <a:extLst>
                <a:ext uri="{FF2B5EF4-FFF2-40B4-BE49-F238E27FC236}">
                  <a16:creationId xmlns:a16="http://schemas.microsoft.com/office/drawing/2014/main" id="{3716DAD1-C2DD-7D76-E55A-176110CDC23B}"/>
                </a:ext>
              </a:extLst>
            </p:cNvPr>
            <p:cNvSpPr/>
            <p:nvPr/>
          </p:nvSpPr>
          <p:spPr bwMode="auto">
            <a:xfrm rot="15936338">
              <a:off x="3823465" y="2708921"/>
              <a:ext cx="1224136" cy="925603"/>
            </a:xfrm>
            <a:prstGeom prst="ellipse">
              <a:avLst/>
            </a:prstGeom>
            <a:solidFill>
              <a:srgbClr val="FFC5B6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79" name="Oval 563278">
              <a:extLst>
                <a:ext uri="{FF2B5EF4-FFF2-40B4-BE49-F238E27FC236}">
                  <a16:creationId xmlns:a16="http://schemas.microsoft.com/office/drawing/2014/main" id="{37371152-364D-4775-412B-32BB442190A0}"/>
                </a:ext>
              </a:extLst>
            </p:cNvPr>
            <p:cNvSpPr/>
            <p:nvPr/>
          </p:nvSpPr>
          <p:spPr bwMode="auto">
            <a:xfrm rot="15936338">
              <a:off x="4174935" y="2835694"/>
              <a:ext cx="816410" cy="626335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80" name="Oval 563279">
              <a:extLst>
                <a:ext uri="{FF2B5EF4-FFF2-40B4-BE49-F238E27FC236}">
                  <a16:creationId xmlns:a16="http://schemas.microsoft.com/office/drawing/2014/main" id="{1B1C1287-14F4-557A-5107-0CC99C93C306}"/>
                </a:ext>
              </a:extLst>
            </p:cNvPr>
            <p:cNvSpPr/>
            <p:nvPr/>
          </p:nvSpPr>
          <p:spPr bwMode="auto">
            <a:xfrm>
              <a:off x="4583834" y="1278397"/>
              <a:ext cx="3384376" cy="4116827"/>
            </a:xfrm>
            <a:prstGeom prst="ellipse">
              <a:avLst/>
            </a:prstGeom>
            <a:solidFill>
              <a:srgbClr val="FFC5B6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81" name="Oval 563280">
              <a:extLst>
                <a:ext uri="{FF2B5EF4-FFF2-40B4-BE49-F238E27FC236}">
                  <a16:creationId xmlns:a16="http://schemas.microsoft.com/office/drawing/2014/main" id="{22D2DBAA-44D8-0937-4997-1FA4CA93D8E5}"/>
                </a:ext>
              </a:extLst>
            </p:cNvPr>
            <p:cNvSpPr/>
            <p:nvPr/>
          </p:nvSpPr>
          <p:spPr bwMode="auto">
            <a:xfrm>
              <a:off x="4895720" y="2708920"/>
              <a:ext cx="1224136" cy="92560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82" name="Oval 563281">
              <a:extLst>
                <a:ext uri="{FF2B5EF4-FFF2-40B4-BE49-F238E27FC236}">
                  <a16:creationId xmlns:a16="http://schemas.microsoft.com/office/drawing/2014/main" id="{7706B33A-3462-25D5-6E52-E4599DB79AAB}"/>
                </a:ext>
              </a:extLst>
            </p:cNvPr>
            <p:cNvSpPr/>
            <p:nvPr/>
          </p:nvSpPr>
          <p:spPr bwMode="auto">
            <a:xfrm>
              <a:off x="6431744" y="2725308"/>
              <a:ext cx="1224136" cy="92560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83" name="Rectangle 563282">
              <a:extLst>
                <a:ext uri="{FF2B5EF4-FFF2-40B4-BE49-F238E27FC236}">
                  <a16:creationId xmlns:a16="http://schemas.microsoft.com/office/drawing/2014/main" id="{DF41450D-E52C-379C-4D9B-4BF87CDC8FE4}"/>
                </a:ext>
              </a:extLst>
            </p:cNvPr>
            <p:cNvSpPr/>
            <p:nvPr/>
          </p:nvSpPr>
          <p:spPr bwMode="auto">
            <a:xfrm rot="20263386">
              <a:off x="4851611" y="2417980"/>
              <a:ext cx="808300" cy="21602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84" name="Rectangle 563283">
              <a:extLst>
                <a:ext uri="{FF2B5EF4-FFF2-40B4-BE49-F238E27FC236}">
                  <a16:creationId xmlns:a16="http://schemas.microsoft.com/office/drawing/2014/main" id="{2A8C3202-5BA0-0EC9-6EFB-F4DF25E06808}"/>
                </a:ext>
              </a:extLst>
            </p:cNvPr>
            <p:cNvSpPr/>
            <p:nvPr/>
          </p:nvSpPr>
          <p:spPr bwMode="auto">
            <a:xfrm rot="1336614" flipH="1">
              <a:off x="6913945" y="2481237"/>
              <a:ext cx="808300" cy="21602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85" name="Oval 563284">
              <a:extLst>
                <a:ext uri="{FF2B5EF4-FFF2-40B4-BE49-F238E27FC236}">
                  <a16:creationId xmlns:a16="http://schemas.microsoft.com/office/drawing/2014/main" id="{061E9117-38FD-5D23-D6C4-964474D764CB}"/>
                </a:ext>
              </a:extLst>
            </p:cNvPr>
            <p:cNvSpPr/>
            <p:nvPr/>
          </p:nvSpPr>
          <p:spPr bwMode="auto">
            <a:xfrm rot="5663662" flipH="1">
              <a:off x="5017261" y="2770263"/>
              <a:ext cx="476997" cy="482821"/>
            </a:xfrm>
            <a:prstGeom prst="ellipse">
              <a:avLst/>
            </a:prstGeom>
            <a:solidFill>
              <a:schemeClr val="tx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86" name="Oval 563285">
              <a:extLst>
                <a:ext uri="{FF2B5EF4-FFF2-40B4-BE49-F238E27FC236}">
                  <a16:creationId xmlns:a16="http://schemas.microsoft.com/office/drawing/2014/main" id="{17380A3C-4F78-1565-EA1D-CD6FF529D33C}"/>
                </a:ext>
              </a:extLst>
            </p:cNvPr>
            <p:cNvSpPr/>
            <p:nvPr/>
          </p:nvSpPr>
          <p:spPr bwMode="auto">
            <a:xfrm rot="5663662" flipH="1">
              <a:off x="6530779" y="2797803"/>
              <a:ext cx="476997" cy="482821"/>
            </a:xfrm>
            <a:prstGeom prst="ellipse">
              <a:avLst/>
            </a:prstGeom>
            <a:solidFill>
              <a:schemeClr val="tx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87" name="Block Arc 563286">
              <a:extLst>
                <a:ext uri="{FF2B5EF4-FFF2-40B4-BE49-F238E27FC236}">
                  <a16:creationId xmlns:a16="http://schemas.microsoft.com/office/drawing/2014/main" id="{3E0A1037-3543-DFF0-ADAE-2DF5F66B9F38}"/>
                </a:ext>
              </a:extLst>
            </p:cNvPr>
            <p:cNvSpPr/>
            <p:nvPr/>
          </p:nvSpPr>
          <p:spPr bwMode="auto">
            <a:xfrm flipV="1">
              <a:off x="5739165" y="3617733"/>
              <a:ext cx="1016678" cy="650663"/>
            </a:xfrm>
            <a:prstGeom prst="blockArc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89" name="Block Arc 563288">
              <a:extLst>
                <a:ext uri="{FF2B5EF4-FFF2-40B4-BE49-F238E27FC236}">
                  <a16:creationId xmlns:a16="http://schemas.microsoft.com/office/drawing/2014/main" id="{18F15CC1-2D30-F3FF-EB01-F9DA88A5E0A4}"/>
                </a:ext>
              </a:extLst>
            </p:cNvPr>
            <p:cNvSpPr/>
            <p:nvPr/>
          </p:nvSpPr>
          <p:spPr bwMode="auto">
            <a:xfrm>
              <a:off x="5661201" y="4481027"/>
              <a:ext cx="1224137" cy="650663"/>
            </a:xfrm>
            <a:prstGeom prst="blockArc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71F101-E064-9EB0-D5E5-BC08B2383630}"/>
                </a:ext>
              </a:extLst>
            </p:cNvPr>
            <p:cNvSpPr/>
            <p:nvPr/>
          </p:nvSpPr>
          <p:spPr bwMode="auto">
            <a:xfrm rot="20263386">
              <a:off x="5506987" y="4324842"/>
              <a:ext cx="808300" cy="21602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B61E9F-8E35-427D-C964-10581C2CBFB3}"/>
                </a:ext>
              </a:extLst>
            </p:cNvPr>
            <p:cNvSpPr/>
            <p:nvPr/>
          </p:nvSpPr>
          <p:spPr bwMode="auto">
            <a:xfrm rot="1336614" flipH="1">
              <a:off x="6242259" y="4351451"/>
              <a:ext cx="808300" cy="21602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325F14A-CDDF-7286-E99C-70225F485BD6}"/>
              </a:ext>
            </a:extLst>
          </p:cNvPr>
          <p:cNvGrpSpPr/>
          <p:nvPr/>
        </p:nvGrpSpPr>
        <p:grpSpPr>
          <a:xfrm>
            <a:off x="5137971" y="4308449"/>
            <a:ext cx="2113783" cy="2113783"/>
            <a:chOff x="2565427" y="1065172"/>
            <a:chExt cx="2113783" cy="2113783"/>
          </a:xfrm>
        </p:grpSpPr>
        <p:sp>
          <p:nvSpPr>
            <p:cNvPr id="3" name="Doughnut 2">
              <a:extLst>
                <a:ext uri="{FF2B5EF4-FFF2-40B4-BE49-F238E27FC236}">
                  <a16:creationId xmlns:a16="http://schemas.microsoft.com/office/drawing/2014/main" id="{A7D421FD-CAA9-897E-5E80-2359E567C563}"/>
                </a:ext>
              </a:extLst>
            </p:cNvPr>
            <p:cNvSpPr/>
            <p:nvPr/>
          </p:nvSpPr>
          <p:spPr bwMode="auto">
            <a:xfrm>
              <a:off x="2565427" y="1065172"/>
              <a:ext cx="2113783" cy="2113783"/>
            </a:xfrm>
            <a:prstGeom prst="donut">
              <a:avLst>
                <a:gd name="adj" fmla="val 4670"/>
              </a:avLst>
            </a:prstGeom>
            <a:gradFill flip="none" rotWithShape="1">
              <a:gsLst>
                <a:gs pos="65000">
                  <a:srgbClr val="001F60"/>
                </a:gs>
                <a:gs pos="68000">
                  <a:srgbClr val="FFFF00"/>
                </a:gs>
                <a:gs pos="71000">
                  <a:srgbClr val="001F6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4" name="Doughnut 3">
              <a:extLst>
                <a:ext uri="{FF2B5EF4-FFF2-40B4-BE49-F238E27FC236}">
                  <a16:creationId xmlns:a16="http://schemas.microsoft.com/office/drawing/2014/main" id="{55004AEE-77C4-5BEF-254F-CCEC67718678}"/>
                </a:ext>
              </a:extLst>
            </p:cNvPr>
            <p:cNvSpPr/>
            <p:nvPr/>
          </p:nvSpPr>
          <p:spPr bwMode="auto">
            <a:xfrm>
              <a:off x="2902318" y="1402063"/>
              <a:ext cx="1440000" cy="1440000"/>
            </a:xfrm>
            <a:prstGeom prst="donut">
              <a:avLst>
                <a:gd name="adj" fmla="val 5756"/>
              </a:avLst>
            </a:prstGeom>
            <a:gradFill flip="none" rotWithShape="1">
              <a:gsLst>
                <a:gs pos="62000">
                  <a:srgbClr val="001F60"/>
                </a:gs>
                <a:gs pos="67000">
                  <a:srgbClr val="FFFF00"/>
                </a:gs>
                <a:gs pos="72000">
                  <a:srgbClr val="001F6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19" name="Doughnut 18">
              <a:extLst>
                <a:ext uri="{FF2B5EF4-FFF2-40B4-BE49-F238E27FC236}">
                  <a16:creationId xmlns:a16="http://schemas.microsoft.com/office/drawing/2014/main" id="{CE621FB0-8307-2EA2-D526-D9EF36C098AC}"/>
                </a:ext>
              </a:extLst>
            </p:cNvPr>
            <p:cNvSpPr/>
            <p:nvPr/>
          </p:nvSpPr>
          <p:spPr bwMode="auto">
            <a:xfrm>
              <a:off x="3248278" y="1748023"/>
              <a:ext cx="748080" cy="748080"/>
            </a:xfrm>
            <a:prstGeom prst="donut">
              <a:avLst>
                <a:gd name="adj" fmla="val 10154"/>
              </a:avLst>
            </a:prstGeom>
            <a:gradFill flip="none" rotWithShape="1">
              <a:gsLst>
                <a:gs pos="54000">
                  <a:srgbClr val="001F60"/>
                </a:gs>
                <a:gs pos="62000">
                  <a:srgbClr val="FFFF00"/>
                </a:gs>
                <a:gs pos="73000">
                  <a:srgbClr val="001F60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20" name="Ellipse 1">
            <a:extLst>
              <a:ext uri="{FF2B5EF4-FFF2-40B4-BE49-F238E27FC236}">
                <a16:creationId xmlns:a16="http://schemas.microsoft.com/office/drawing/2014/main" id="{8284CD1D-75E9-A19E-E4A7-8488BE45B330}"/>
              </a:ext>
            </a:extLst>
          </p:cNvPr>
          <p:cNvSpPr/>
          <p:nvPr/>
        </p:nvSpPr>
        <p:spPr bwMode="auto">
          <a:xfrm rot="18923305">
            <a:off x="6099201" y="5259863"/>
            <a:ext cx="216024" cy="216024"/>
          </a:xfrm>
          <a:prstGeom prst="ellipse">
            <a:avLst/>
          </a:prstGeom>
          <a:gradFill flip="none" rotWithShape="1">
            <a:gsLst>
              <a:gs pos="21000">
                <a:schemeClr val="bg1"/>
              </a:gs>
              <a:gs pos="67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4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DCA84E-0BEF-7EF5-4DEE-01BEC549E242}"/>
              </a:ext>
            </a:extLst>
          </p:cNvPr>
          <p:cNvGrpSpPr/>
          <p:nvPr/>
        </p:nvGrpSpPr>
        <p:grpSpPr>
          <a:xfrm>
            <a:off x="11122023" y="4875982"/>
            <a:ext cx="950641" cy="959640"/>
            <a:chOff x="7601303" y="676199"/>
            <a:chExt cx="860408" cy="8685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01BE235-84EE-A86A-60BA-D04888A3DEE7}"/>
                </a:ext>
              </a:extLst>
            </p:cNvPr>
            <p:cNvGrpSpPr/>
            <p:nvPr/>
          </p:nvGrpSpPr>
          <p:grpSpPr>
            <a:xfrm>
              <a:off x="7601303" y="735567"/>
              <a:ext cx="860408" cy="759777"/>
              <a:chOff x="7601303" y="735567"/>
              <a:chExt cx="860408" cy="759777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21A5558-1CBE-75B3-D092-1DE10EA26991}"/>
                  </a:ext>
                </a:extLst>
              </p:cNvPr>
              <p:cNvSpPr/>
              <p:nvPr/>
            </p:nvSpPr>
            <p:spPr bwMode="auto">
              <a:xfrm>
                <a:off x="7747040" y="754144"/>
                <a:ext cx="714671" cy="722624"/>
              </a:xfrm>
              <a:custGeom>
                <a:avLst/>
                <a:gdLst>
                  <a:gd name="connsiteX0" fmla="*/ 0 w 508000"/>
                  <a:gd name="connsiteY0" fmla="*/ 0 h 704850"/>
                  <a:gd name="connsiteX1" fmla="*/ 508000 w 508000"/>
                  <a:gd name="connsiteY1" fmla="*/ 368300 h 704850"/>
                  <a:gd name="connsiteX2" fmla="*/ 9525 w 508000"/>
                  <a:gd name="connsiteY2" fmla="*/ 704850 h 70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8000" h="704850">
                    <a:moveTo>
                      <a:pt x="0" y="0"/>
                    </a:moveTo>
                    <a:lnTo>
                      <a:pt x="508000" y="368300"/>
                    </a:lnTo>
                    <a:lnTo>
                      <a:pt x="9525" y="704850"/>
                    </a:lnTo>
                  </a:path>
                </a:pathLst>
              </a:custGeom>
              <a:solidFill>
                <a:schemeClr val="bg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Arc 107">
                <a:extLst>
                  <a:ext uri="{FF2B5EF4-FFF2-40B4-BE49-F238E27FC236}">
                    <a16:creationId xmlns:a16="http://schemas.microsoft.com/office/drawing/2014/main" id="{284967B3-9C57-99A9-3358-B3C63C487AEF}"/>
                  </a:ext>
                </a:extLst>
              </p:cNvPr>
              <p:cNvSpPr/>
              <p:nvPr/>
            </p:nvSpPr>
            <p:spPr bwMode="auto">
              <a:xfrm flipH="1">
                <a:off x="7601303" y="735567"/>
                <a:ext cx="187333" cy="759777"/>
              </a:xfrm>
              <a:custGeom>
                <a:avLst/>
                <a:gdLst>
                  <a:gd name="connsiteX0" fmla="*/ 133857 w 242843"/>
                  <a:gd name="connsiteY0" fmla="*/ 1231 h 468373"/>
                  <a:gd name="connsiteX1" fmla="*/ 242835 w 242843"/>
                  <a:gd name="connsiteY1" fmla="*/ 231443 h 468373"/>
                  <a:gd name="connsiteX2" fmla="*/ 144160 w 242843"/>
                  <a:gd name="connsiteY2" fmla="*/ 464231 h 468373"/>
                  <a:gd name="connsiteX3" fmla="*/ 121422 w 242843"/>
                  <a:gd name="connsiteY3" fmla="*/ 234187 h 468373"/>
                  <a:gd name="connsiteX4" fmla="*/ 133857 w 242843"/>
                  <a:gd name="connsiteY4" fmla="*/ 1231 h 468373"/>
                  <a:gd name="connsiteX0" fmla="*/ 133857 w 242843"/>
                  <a:gd name="connsiteY0" fmla="*/ 1231 h 468373"/>
                  <a:gd name="connsiteX1" fmla="*/ 242835 w 242843"/>
                  <a:gd name="connsiteY1" fmla="*/ 231443 h 468373"/>
                  <a:gd name="connsiteX2" fmla="*/ 144160 w 242843"/>
                  <a:gd name="connsiteY2" fmla="*/ 464231 h 468373"/>
                  <a:gd name="connsiteX0" fmla="*/ 19965 w 128951"/>
                  <a:gd name="connsiteY0" fmla="*/ 19965 h 482965"/>
                  <a:gd name="connsiteX1" fmla="*/ 128943 w 128951"/>
                  <a:gd name="connsiteY1" fmla="*/ 250177 h 482965"/>
                  <a:gd name="connsiteX2" fmla="*/ 30268 w 128951"/>
                  <a:gd name="connsiteY2" fmla="*/ 482965 h 482965"/>
                  <a:gd name="connsiteX3" fmla="*/ 7530 w 128951"/>
                  <a:gd name="connsiteY3" fmla="*/ 252921 h 482965"/>
                  <a:gd name="connsiteX4" fmla="*/ 19965 w 128951"/>
                  <a:gd name="connsiteY4" fmla="*/ 19965 h 482965"/>
                  <a:gd name="connsiteX0" fmla="*/ 0 w 128951"/>
                  <a:gd name="connsiteY0" fmla="*/ 0 h 482965"/>
                  <a:gd name="connsiteX1" fmla="*/ 128943 w 128951"/>
                  <a:gd name="connsiteY1" fmla="*/ 250177 h 482965"/>
                  <a:gd name="connsiteX2" fmla="*/ 30268 w 128951"/>
                  <a:gd name="connsiteY2" fmla="*/ 482965 h 482965"/>
                  <a:gd name="connsiteX0" fmla="*/ 19965 w 128951"/>
                  <a:gd name="connsiteY0" fmla="*/ 19965 h 498938"/>
                  <a:gd name="connsiteX1" fmla="*/ 128943 w 128951"/>
                  <a:gd name="connsiteY1" fmla="*/ 250177 h 498938"/>
                  <a:gd name="connsiteX2" fmla="*/ 30268 w 128951"/>
                  <a:gd name="connsiteY2" fmla="*/ 482965 h 498938"/>
                  <a:gd name="connsiteX3" fmla="*/ 7530 w 128951"/>
                  <a:gd name="connsiteY3" fmla="*/ 252921 h 498938"/>
                  <a:gd name="connsiteX4" fmla="*/ 19965 w 128951"/>
                  <a:gd name="connsiteY4" fmla="*/ 19965 h 498938"/>
                  <a:gd name="connsiteX0" fmla="*/ 0 w 128951"/>
                  <a:gd name="connsiteY0" fmla="*/ 0 h 498938"/>
                  <a:gd name="connsiteX1" fmla="*/ 128943 w 128951"/>
                  <a:gd name="connsiteY1" fmla="*/ 250177 h 498938"/>
                  <a:gd name="connsiteX2" fmla="*/ 10303 w 128951"/>
                  <a:gd name="connsiteY2" fmla="*/ 498938 h 498938"/>
                  <a:gd name="connsiteX0" fmla="*/ 12435 w 121421"/>
                  <a:gd name="connsiteY0" fmla="*/ 13480 h 492453"/>
                  <a:gd name="connsiteX1" fmla="*/ 121413 w 121421"/>
                  <a:gd name="connsiteY1" fmla="*/ 243692 h 492453"/>
                  <a:gd name="connsiteX2" fmla="*/ 22738 w 121421"/>
                  <a:gd name="connsiteY2" fmla="*/ 476480 h 492453"/>
                  <a:gd name="connsiteX3" fmla="*/ 0 w 121421"/>
                  <a:gd name="connsiteY3" fmla="*/ 246436 h 492453"/>
                  <a:gd name="connsiteX4" fmla="*/ 12435 w 121421"/>
                  <a:gd name="connsiteY4" fmla="*/ 13480 h 492453"/>
                  <a:gd name="connsiteX0" fmla="*/ 8683 w 121421"/>
                  <a:gd name="connsiteY0" fmla="*/ 0 h 492453"/>
                  <a:gd name="connsiteX1" fmla="*/ 121413 w 121421"/>
                  <a:gd name="connsiteY1" fmla="*/ 243692 h 492453"/>
                  <a:gd name="connsiteX2" fmla="*/ 2773 w 121421"/>
                  <a:gd name="connsiteY2" fmla="*/ 492453 h 492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1421" h="492453" stroke="0" extrusionOk="0">
                    <a:moveTo>
                      <a:pt x="12435" y="13480"/>
                    </a:moveTo>
                    <a:cubicBezTo>
                      <a:pt x="73811" y="25668"/>
                      <a:pt x="120690" y="124697"/>
                      <a:pt x="121413" y="243692"/>
                    </a:cubicBezTo>
                    <a:cubicBezTo>
                      <a:pt x="122102" y="357145"/>
                      <a:pt x="80525" y="455232"/>
                      <a:pt x="22738" y="476480"/>
                    </a:cubicBezTo>
                    <a:lnTo>
                      <a:pt x="0" y="246436"/>
                    </a:lnTo>
                    <a:lnTo>
                      <a:pt x="12435" y="13480"/>
                    </a:lnTo>
                    <a:close/>
                  </a:path>
                  <a:path w="121421" h="492453" fill="none">
                    <a:moveTo>
                      <a:pt x="8683" y="0"/>
                    </a:moveTo>
                    <a:cubicBezTo>
                      <a:pt x="70059" y="12188"/>
                      <a:pt x="120690" y="124697"/>
                      <a:pt x="121413" y="243692"/>
                    </a:cubicBezTo>
                    <a:cubicBezTo>
                      <a:pt x="122102" y="357145"/>
                      <a:pt x="60560" y="471205"/>
                      <a:pt x="2773" y="492453"/>
                    </a:cubicBezTo>
                  </a:path>
                </a:pathLst>
              </a:custGeom>
              <a:solidFill>
                <a:schemeClr val="bg1"/>
              </a:solidFill>
              <a:ln w="381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066511-4AA8-B001-2293-916DDA7C4E6B}"/>
                </a:ext>
              </a:extLst>
            </p:cNvPr>
            <p:cNvGrpSpPr/>
            <p:nvPr/>
          </p:nvGrpSpPr>
          <p:grpSpPr>
            <a:xfrm>
              <a:off x="7670858" y="883171"/>
              <a:ext cx="263149" cy="478450"/>
              <a:chOff x="7670858" y="921112"/>
              <a:chExt cx="263149" cy="47845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ADA41BB-D50F-432B-1A55-890C3962DF88}"/>
                  </a:ext>
                </a:extLst>
              </p:cNvPr>
              <p:cNvSpPr/>
              <p:nvPr/>
            </p:nvSpPr>
            <p:spPr bwMode="auto">
              <a:xfrm>
                <a:off x="7670858" y="921112"/>
                <a:ext cx="263149" cy="478450"/>
              </a:xfrm>
              <a:prstGeom prst="ellipse">
                <a:avLst/>
              </a:prstGeom>
              <a:solidFill>
                <a:srgbClr val="00CC99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2C3E365-76DF-E361-6C6F-67E096D1B1B8}"/>
                  </a:ext>
                </a:extLst>
              </p:cNvPr>
              <p:cNvSpPr/>
              <p:nvPr/>
            </p:nvSpPr>
            <p:spPr bwMode="auto">
              <a:xfrm>
                <a:off x="7672173" y="1013254"/>
                <a:ext cx="166267" cy="302302"/>
              </a:xfrm>
              <a:prstGeom prst="ellipse">
                <a:avLst/>
              </a:prstGeom>
              <a:solidFill>
                <a:schemeClr val="tx1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7B93417-A5D4-7E04-9DD5-7F07BBD5FE03}"/>
                </a:ext>
              </a:extLst>
            </p:cNvPr>
            <p:cNvSpPr/>
            <p:nvPr/>
          </p:nvSpPr>
          <p:spPr bwMode="auto">
            <a:xfrm>
              <a:off x="7728660" y="1027878"/>
              <a:ext cx="72533" cy="72533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F6B8B50-902D-C90E-1295-74F8BB11F478}"/>
                </a:ext>
              </a:extLst>
            </p:cNvPr>
            <p:cNvSpPr/>
            <p:nvPr/>
          </p:nvSpPr>
          <p:spPr bwMode="auto">
            <a:xfrm>
              <a:off x="7653097" y="676199"/>
              <a:ext cx="781352" cy="868554"/>
            </a:xfrm>
            <a:custGeom>
              <a:avLst/>
              <a:gdLst>
                <a:gd name="connsiteX0" fmla="*/ 0 w 508000"/>
                <a:gd name="connsiteY0" fmla="*/ 0 h 704850"/>
                <a:gd name="connsiteX1" fmla="*/ 508000 w 508000"/>
                <a:gd name="connsiteY1" fmla="*/ 368300 h 704850"/>
                <a:gd name="connsiteX2" fmla="*/ 9525 w 508000"/>
                <a:gd name="connsiteY2" fmla="*/ 70485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704850">
                  <a:moveTo>
                    <a:pt x="0" y="0"/>
                  </a:moveTo>
                  <a:lnTo>
                    <a:pt x="508000" y="368300"/>
                  </a:lnTo>
                  <a:lnTo>
                    <a:pt x="9525" y="704850"/>
                  </a:lnTo>
                </a:path>
              </a:pathLst>
            </a:custGeom>
            <a:noFill/>
            <a:ln w="3810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grpSp>
        <p:nvGrpSpPr>
          <p:cNvPr id="563271" name="Group 563270">
            <a:extLst>
              <a:ext uri="{FF2B5EF4-FFF2-40B4-BE49-F238E27FC236}">
                <a16:creationId xmlns:a16="http://schemas.microsoft.com/office/drawing/2014/main" id="{97289E8B-D104-97A1-2E74-966F42B7A24F}"/>
              </a:ext>
            </a:extLst>
          </p:cNvPr>
          <p:cNvGrpSpPr/>
          <p:nvPr/>
        </p:nvGrpSpPr>
        <p:grpSpPr>
          <a:xfrm>
            <a:off x="8523454" y="5306229"/>
            <a:ext cx="1790822" cy="510194"/>
            <a:chOff x="8523454" y="4574990"/>
            <a:chExt cx="1790822" cy="510194"/>
          </a:xfrm>
        </p:grpSpPr>
        <p:sp>
          <p:nvSpPr>
            <p:cNvPr id="563301" name="Rectangle 21">
              <a:extLst>
                <a:ext uri="{FF2B5EF4-FFF2-40B4-BE49-F238E27FC236}">
                  <a16:creationId xmlns:a16="http://schemas.microsoft.com/office/drawing/2014/main" id="{04E8D1C1-F083-EAE5-954F-35EDB545363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523454" y="4574990"/>
              <a:ext cx="1074830" cy="510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3200" b="0" i="1">
                  <a:solidFill>
                    <a:srgbClr val="FFFF00"/>
                  </a:solidFill>
                  <a:effectLst>
                    <a:glow rad="25400">
                      <a:schemeClr val="tx1"/>
                    </a:glow>
                  </a:effectLst>
                  <a:latin typeface="Helvetica" charset="0"/>
                </a:rPr>
                <a:t>v ≈ c</a:t>
              </a:r>
              <a:endParaRPr lang="en-US" sz="3200" b="0">
                <a:solidFill>
                  <a:srgbClr val="FFFF00"/>
                </a:solidFill>
                <a:effectLst>
                  <a:glow rad="25400">
                    <a:schemeClr val="tx1"/>
                  </a:glow>
                </a:effectLst>
                <a:latin typeface="Helvetica" charset="0"/>
              </a:endParaRPr>
            </a:p>
          </p:txBody>
        </p:sp>
        <p:cxnSp>
          <p:nvCxnSpPr>
            <p:cNvPr id="563267" name="Straight Arrow Connector 563266">
              <a:extLst>
                <a:ext uri="{FF2B5EF4-FFF2-40B4-BE49-F238E27FC236}">
                  <a16:creationId xmlns:a16="http://schemas.microsoft.com/office/drawing/2014/main" id="{DC1E604D-B77C-893C-E66B-5731E70778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98284" y="4896000"/>
              <a:ext cx="715992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63302" name="Group 563301">
            <a:extLst>
              <a:ext uri="{FF2B5EF4-FFF2-40B4-BE49-F238E27FC236}">
                <a16:creationId xmlns:a16="http://schemas.microsoft.com/office/drawing/2014/main" id="{858430EF-CB6F-FEAD-C582-7248EA62EBE7}"/>
              </a:ext>
            </a:extLst>
          </p:cNvPr>
          <p:cNvGrpSpPr/>
          <p:nvPr/>
        </p:nvGrpSpPr>
        <p:grpSpPr>
          <a:xfrm>
            <a:off x="6096000" y="5230555"/>
            <a:ext cx="5976664" cy="260191"/>
            <a:chOff x="839416" y="2949534"/>
            <a:chExt cx="5976664" cy="260191"/>
          </a:xfrm>
        </p:grpSpPr>
        <p:sp>
          <p:nvSpPr>
            <p:cNvPr id="563303" name="Ellipse 1">
              <a:extLst>
                <a:ext uri="{FF2B5EF4-FFF2-40B4-BE49-F238E27FC236}">
                  <a16:creationId xmlns:a16="http://schemas.microsoft.com/office/drawing/2014/main" id="{952FE8AB-D7E1-196B-DA30-F8848A6278DE}"/>
                </a:ext>
              </a:extLst>
            </p:cNvPr>
            <p:cNvSpPr/>
            <p:nvPr/>
          </p:nvSpPr>
          <p:spPr bwMode="auto">
            <a:xfrm rot="18923305">
              <a:off x="839416" y="2966472"/>
              <a:ext cx="216024" cy="216024"/>
            </a:xfrm>
            <a:prstGeom prst="ellipse">
              <a:avLst/>
            </a:prstGeom>
            <a:gradFill flip="none" rotWithShape="1">
              <a:gsLst>
                <a:gs pos="21000">
                  <a:schemeClr val="bg1"/>
                </a:gs>
                <a:gs pos="67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25400" dir="2700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600">
                <a:solidFill>
                  <a:srgbClr val="FFFFFF"/>
                </a:solidFill>
              </a:endParaRPr>
            </a:p>
          </p:txBody>
        </p:sp>
        <p:grpSp>
          <p:nvGrpSpPr>
            <p:cNvPr id="563304" name="Group 563303">
              <a:extLst>
                <a:ext uri="{FF2B5EF4-FFF2-40B4-BE49-F238E27FC236}">
                  <a16:creationId xmlns:a16="http://schemas.microsoft.com/office/drawing/2014/main" id="{5614A4EB-DE4E-8F2F-360C-40A8F4A3E47E}"/>
                </a:ext>
              </a:extLst>
            </p:cNvPr>
            <p:cNvGrpSpPr/>
            <p:nvPr/>
          </p:nvGrpSpPr>
          <p:grpSpPr>
            <a:xfrm>
              <a:off x="1029414" y="2949534"/>
              <a:ext cx="5786666" cy="260191"/>
              <a:chOff x="1279868" y="1463951"/>
              <a:chExt cx="6148293" cy="332199"/>
            </a:xfrm>
          </p:grpSpPr>
          <p:grpSp>
            <p:nvGrpSpPr>
              <p:cNvPr id="563305" name="Group 563304">
                <a:extLst>
                  <a:ext uri="{FF2B5EF4-FFF2-40B4-BE49-F238E27FC236}">
                    <a16:creationId xmlns:a16="http://schemas.microsoft.com/office/drawing/2014/main" id="{B19A87AD-C6D2-6115-A17C-6C641EF73CFB}"/>
                  </a:ext>
                </a:extLst>
              </p:cNvPr>
              <p:cNvGrpSpPr/>
              <p:nvPr/>
            </p:nvGrpSpPr>
            <p:grpSpPr>
              <a:xfrm>
                <a:off x="1316950" y="1516197"/>
                <a:ext cx="1971231" cy="221518"/>
                <a:chOff x="1285943" y="1547658"/>
                <a:chExt cx="1971231" cy="221518"/>
              </a:xfrm>
            </p:grpSpPr>
            <p:sp>
              <p:nvSpPr>
                <p:cNvPr id="563314" name="Rectangle 563313">
                  <a:extLst>
                    <a:ext uri="{FF2B5EF4-FFF2-40B4-BE49-F238E27FC236}">
                      <a16:creationId xmlns:a16="http://schemas.microsoft.com/office/drawing/2014/main" id="{63E1BC0A-3607-7D6A-4DCA-6044B21CCC27}"/>
                    </a:ext>
                  </a:extLst>
                </p:cNvPr>
                <p:cNvSpPr/>
                <p:nvPr/>
              </p:nvSpPr>
              <p:spPr bwMode="auto">
                <a:xfrm>
                  <a:off x="1285943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15" name="Rectangle 563314">
                  <a:extLst>
                    <a:ext uri="{FF2B5EF4-FFF2-40B4-BE49-F238E27FC236}">
                      <a16:creationId xmlns:a16="http://schemas.microsoft.com/office/drawing/2014/main" id="{DB7F2752-3FD5-F73A-D845-B9D21590FA75}"/>
                    </a:ext>
                  </a:extLst>
                </p:cNvPr>
                <p:cNvSpPr/>
                <p:nvPr/>
              </p:nvSpPr>
              <p:spPr bwMode="auto">
                <a:xfrm>
                  <a:off x="1399523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16" name="Rectangle 563315">
                  <a:extLst>
                    <a:ext uri="{FF2B5EF4-FFF2-40B4-BE49-F238E27FC236}">
                      <a16:creationId xmlns:a16="http://schemas.microsoft.com/office/drawing/2014/main" id="{86C2A52B-AADC-D3F8-9326-476EFD4452B3}"/>
                    </a:ext>
                  </a:extLst>
                </p:cNvPr>
                <p:cNvSpPr/>
                <p:nvPr/>
              </p:nvSpPr>
              <p:spPr bwMode="auto">
                <a:xfrm>
                  <a:off x="1513104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17" name="Rectangle 563316">
                  <a:extLst>
                    <a:ext uri="{FF2B5EF4-FFF2-40B4-BE49-F238E27FC236}">
                      <a16:creationId xmlns:a16="http://schemas.microsoft.com/office/drawing/2014/main" id="{A49C5D3F-AC20-A51B-5C9A-640A3447544D}"/>
                    </a:ext>
                  </a:extLst>
                </p:cNvPr>
                <p:cNvSpPr/>
                <p:nvPr/>
              </p:nvSpPr>
              <p:spPr bwMode="auto">
                <a:xfrm>
                  <a:off x="1626684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18" name="Rectangle 563317">
                  <a:extLst>
                    <a:ext uri="{FF2B5EF4-FFF2-40B4-BE49-F238E27FC236}">
                      <a16:creationId xmlns:a16="http://schemas.microsoft.com/office/drawing/2014/main" id="{3E8F7E75-285B-143B-3765-1369E79A56A3}"/>
                    </a:ext>
                  </a:extLst>
                </p:cNvPr>
                <p:cNvSpPr/>
                <p:nvPr/>
              </p:nvSpPr>
              <p:spPr bwMode="auto">
                <a:xfrm>
                  <a:off x="1740265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19" name="Rectangle 563318">
                  <a:extLst>
                    <a:ext uri="{FF2B5EF4-FFF2-40B4-BE49-F238E27FC236}">
                      <a16:creationId xmlns:a16="http://schemas.microsoft.com/office/drawing/2014/main" id="{10AB767C-96F6-53C3-4049-D926109807DE}"/>
                    </a:ext>
                  </a:extLst>
                </p:cNvPr>
                <p:cNvSpPr/>
                <p:nvPr/>
              </p:nvSpPr>
              <p:spPr bwMode="auto">
                <a:xfrm>
                  <a:off x="1853845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20" name="Rectangle 563319">
                  <a:extLst>
                    <a:ext uri="{FF2B5EF4-FFF2-40B4-BE49-F238E27FC236}">
                      <a16:creationId xmlns:a16="http://schemas.microsoft.com/office/drawing/2014/main" id="{6DED6F77-9E3D-3441-FFE9-BD25B45DAE70}"/>
                    </a:ext>
                  </a:extLst>
                </p:cNvPr>
                <p:cNvSpPr/>
                <p:nvPr/>
              </p:nvSpPr>
              <p:spPr bwMode="auto">
                <a:xfrm>
                  <a:off x="2157071" y="1553846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21" name="Rectangle 563320">
                  <a:extLst>
                    <a:ext uri="{FF2B5EF4-FFF2-40B4-BE49-F238E27FC236}">
                      <a16:creationId xmlns:a16="http://schemas.microsoft.com/office/drawing/2014/main" id="{DE295865-A6A5-751C-AB7E-27FA19D31605}"/>
                    </a:ext>
                  </a:extLst>
                </p:cNvPr>
                <p:cNvSpPr/>
                <p:nvPr/>
              </p:nvSpPr>
              <p:spPr bwMode="auto">
                <a:xfrm>
                  <a:off x="1967426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22" name="Rectangle 563321">
                  <a:extLst>
                    <a:ext uri="{FF2B5EF4-FFF2-40B4-BE49-F238E27FC236}">
                      <a16:creationId xmlns:a16="http://schemas.microsoft.com/office/drawing/2014/main" id="{16C377D0-FC6E-862F-1DE4-F23176071E30}"/>
                    </a:ext>
                  </a:extLst>
                </p:cNvPr>
                <p:cNvSpPr/>
                <p:nvPr/>
              </p:nvSpPr>
              <p:spPr bwMode="auto">
                <a:xfrm>
                  <a:off x="2081006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23" name="Rectangle 563322">
                  <a:extLst>
                    <a:ext uri="{FF2B5EF4-FFF2-40B4-BE49-F238E27FC236}">
                      <a16:creationId xmlns:a16="http://schemas.microsoft.com/office/drawing/2014/main" id="{E45FCCBB-3B31-D849-F460-B27DBD993A8D}"/>
                    </a:ext>
                  </a:extLst>
                </p:cNvPr>
                <p:cNvSpPr/>
                <p:nvPr/>
              </p:nvSpPr>
              <p:spPr bwMode="auto">
                <a:xfrm>
                  <a:off x="2194587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24" name="Rectangle 563323">
                  <a:extLst>
                    <a:ext uri="{FF2B5EF4-FFF2-40B4-BE49-F238E27FC236}">
                      <a16:creationId xmlns:a16="http://schemas.microsoft.com/office/drawing/2014/main" id="{B7906CA6-8C79-07C2-816B-5CA412B4ACFD}"/>
                    </a:ext>
                  </a:extLst>
                </p:cNvPr>
                <p:cNvSpPr/>
                <p:nvPr/>
              </p:nvSpPr>
              <p:spPr bwMode="auto">
                <a:xfrm>
                  <a:off x="2308167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25" name="Rectangle 563324">
                  <a:extLst>
                    <a:ext uri="{FF2B5EF4-FFF2-40B4-BE49-F238E27FC236}">
                      <a16:creationId xmlns:a16="http://schemas.microsoft.com/office/drawing/2014/main" id="{A4286C53-B0B8-049B-6A55-63A4DD60B8A9}"/>
                    </a:ext>
                  </a:extLst>
                </p:cNvPr>
                <p:cNvSpPr/>
                <p:nvPr/>
              </p:nvSpPr>
              <p:spPr bwMode="auto">
                <a:xfrm>
                  <a:off x="2421751" y="154765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326" name="Rectangle 563325">
                  <a:extLst>
                    <a:ext uri="{FF2B5EF4-FFF2-40B4-BE49-F238E27FC236}">
                      <a16:creationId xmlns:a16="http://schemas.microsoft.com/office/drawing/2014/main" id="{548530A1-D92C-1665-0C21-7F4D7740810C}"/>
                    </a:ext>
                  </a:extLst>
                </p:cNvPr>
                <p:cNvSpPr/>
                <p:nvPr/>
              </p:nvSpPr>
              <p:spPr bwMode="auto">
                <a:xfrm>
                  <a:off x="3028199" y="1553846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556F13D-462E-14A8-5060-BC9F0AEB7A98}"/>
                    </a:ext>
                  </a:extLst>
                </p:cNvPr>
                <p:cNvSpPr/>
                <p:nvPr/>
              </p:nvSpPr>
              <p:spPr bwMode="auto">
                <a:xfrm>
                  <a:off x="2540460" y="154868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3EFDFE0-97F2-2F0D-A957-6E22214D435F}"/>
                    </a:ext>
                  </a:extLst>
                </p:cNvPr>
                <p:cNvSpPr/>
                <p:nvPr/>
              </p:nvSpPr>
              <p:spPr bwMode="auto">
                <a:xfrm>
                  <a:off x="2654041" y="154868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5A89FE1-AAAD-D5C2-DF88-8C4935F2F83E}"/>
                    </a:ext>
                  </a:extLst>
                </p:cNvPr>
                <p:cNvSpPr/>
                <p:nvPr/>
              </p:nvSpPr>
              <p:spPr bwMode="auto">
                <a:xfrm>
                  <a:off x="2767621" y="154868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848C094-ACF9-C5CC-9C6C-8986BD56E141}"/>
                    </a:ext>
                  </a:extLst>
                </p:cNvPr>
                <p:cNvSpPr/>
                <p:nvPr/>
              </p:nvSpPr>
              <p:spPr bwMode="auto">
                <a:xfrm>
                  <a:off x="2881202" y="154868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57" name="Rectangle 563256">
                  <a:extLst>
                    <a:ext uri="{FF2B5EF4-FFF2-40B4-BE49-F238E27FC236}">
                      <a16:creationId xmlns:a16="http://schemas.microsoft.com/office/drawing/2014/main" id="{266E2B4D-E5B4-299C-2A9F-DA08CAD237CA}"/>
                    </a:ext>
                  </a:extLst>
                </p:cNvPr>
                <p:cNvSpPr/>
                <p:nvPr/>
              </p:nvSpPr>
              <p:spPr bwMode="auto">
                <a:xfrm>
                  <a:off x="2994782" y="154868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3262" name="Rectangle 563261">
                  <a:extLst>
                    <a:ext uri="{FF2B5EF4-FFF2-40B4-BE49-F238E27FC236}">
                      <a16:creationId xmlns:a16="http://schemas.microsoft.com/office/drawing/2014/main" id="{774A024B-5F10-0D0B-C756-3CBD2E14D26B}"/>
                    </a:ext>
                  </a:extLst>
                </p:cNvPr>
                <p:cNvSpPr/>
                <p:nvPr/>
              </p:nvSpPr>
              <p:spPr bwMode="auto">
                <a:xfrm>
                  <a:off x="3108363" y="1548688"/>
                  <a:ext cx="148811" cy="215330"/>
                </a:xfrm>
                <a:prstGeom prst="rect">
                  <a:avLst/>
                </a:prstGeom>
                <a:gradFill>
                  <a:gsLst>
                    <a:gs pos="85000">
                      <a:srgbClr val="001F60"/>
                    </a:gs>
                    <a:gs pos="15000">
                      <a:srgbClr val="001F60"/>
                    </a:gs>
                    <a:gs pos="5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563306" name="Trapezium 563305">
                <a:extLst>
                  <a:ext uri="{FF2B5EF4-FFF2-40B4-BE49-F238E27FC236}">
                    <a16:creationId xmlns:a16="http://schemas.microsoft.com/office/drawing/2014/main" id="{92937CC3-7236-CB8A-5E8A-DDA35CE11944}"/>
                  </a:ext>
                </a:extLst>
              </p:cNvPr>
              <p:cNvSpPr/>
              <p:nvPr/>
            </p:nvSpPr>
            <p:spPr bwMode="auto">
              <a:xfrm rot="16200000">
                <a:off x="4187915" y="-1444096"/>
                <a:ext cx="332199" cy="6148293"/>
              </a:xfrm>
              <a:prstGeom prst="trapezoid">
                <a:avLst/>
              </a:prstGeom>
              <a:noFill/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E37FC8-7B66-7DF3-C955-CAC6BDB98705}"/>
              </a:ext>
            </a:extLst>
          </p:cNvPr>
          <p:cNvGrpSpPr/>
          <p:nvPr/>
        </p:nvGrpSpPr>
        <p:grpSpPr>
          <a:xfrm>
            <a:off x="1079375" y="836285"/>
            <a:ext cx="3181108" cy="2016258"/>
            <a:chOff x="-246371" y="276637"/>
            <a:chExt cx="2273021" cy="1857497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7C07E8DC-B054-70BC-4CB5-CD9AB03C32C8}"/>
                </a:ext>
              </a:extLst>
            </p:cNvPr>
            <p:cNvSpPr/>
            <p:nvPr/>
          </p:nvSpPr>
          <p:spPr bwMode="auto">
            <a:xfrm flipV="1">
              <a:off x="-246371" y="292379"/>
              <a:ext cx="2215235" cy="1841754"/>
            </a:xfrm>
            <a:custGeom>
              <a:avLst/>
              <a:gdLst>
                <a:gd name="connsiteX0" fmla="*/ 0 w 9484679"/>
                <a:gd name="connsiteY0" fmla="*/ 207807 h 1246816"/>
                <a:gd name="connsiteX1" fmla="*/ 207807 w 9484679"/>
                <a:gd name="connsiteY1" fmla="*/ 0 h 1246816"/>
                <a:gd name="connsiteX2" fmla="*/ 1580780 w 9484679"/>
                <a:gd name="connsiteY2" fmla="*/ 0 h 1246816"/>
                <a:gd name="connsiteX3" fmla="*/ 1580780 w 9484679"/>
                <a:gd name="connsiteY3" fmla="*/ 0 h 1246816"/>
                <a:gd name="connsiteX4" fmla="*/ 3951950 w 9484679"/>
                <a:gd name="connsiteY4" fmla="*/ 0 h 1246816"/>
                <a:gd name="connsiteX5" fmla="*/ 9276872 w 9484679"/>
                <a:gd name="connsiteY5" fmla="*/ 0 h 1246816"/>
                <a:gd name="connsiteX6" fmla="*/ 9484679 w 9484679"/>
                <a:gd name="connsiteY6" fmla="*/ 207807 h 1246816"/>
                <a:gd name="connsiteX7" fmla="*/ 9484679 w 9484679"/>
                <a:gd name="connsiteY7" fmla="*/ 727309 h 1246816"/>
                <a:gd name="connsiteX8" fmla="*/ 9484679 w 9484679"/>
                <a:gd name="connsiteY8" fmla="*/ 727309 h 1246816"/>
                <a:gd name="connsiteX9" fmla="*/ 9484679 w 9484679"/>
                <a:gd name="connsiteY9" fmla="*/ 1039013 h 1246816"/>
                <a:gd name="connsiteX10" fmla="*/ 9484679 w 9484679"/>
                <a:gd name="connsiteY10" fmla="*/ 1039009 h 1246816"/>
                <a:gd name="connsiteX11" fmla="*/ 9276872 w 9484679"/>
                <a:gd name="connsiteY11" fmla="*/ 1246816 h 1246816"/>
                <a:gd name="connsiteX12" fmla="*/ 3951950 w 9484679"/>
                <a:gd name="connsiteY12" fmla="*/ 1246816 h 1246816"/>
                <a:gd name="connsiteX13" fmla="*/ 1580780 w 9484679"/>
                <a:gd name="connsiteY13" fmla="*/ 1246816 h 1246816"/>
                <a:gd name="connsiteX14" fmla="*/ 1580780 w 9484679"/>
                <a:gd name="connsiteY14" fmla="*/ 1246816 h 1246816"/>
                <a:gd name="connsiteX15" fmla="*/ 207807 w 9484679"/>
                <a:gd name="connsiteY15" fmla="*/ 1246816 h 1246816"/>
                <a:gd name="connsiteX16" fmla="*/ 0 w 9484679"/>
                <a:gd name="connsiteY16" fmla="*/ 1039009 h 1246816"/>
                <a:gd name="connsiteX17" fmla="*/ 0 w 9484679"/>
                <a:gd name="connsiteY17" fmla="*/ 1039013 h 1246816"/>
                <a:gd name="connsiteX18" fmla="*/ -991244 w 9484679"/>
                <a:gd name="connsiteY18" fmla="*/ 859742 h 1246816"/>
                <a:gd name="connsiteX19" fmla="*/ 0 w 9484679"/>
                <a:gd name="connsiteY19" fmla="*/ 727309 h 1246816"/>
                <a:gd name="connsiteX20" fmla="*/ 0 w 9484679"/>
                <a:gd name="connsiteY20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91244 w 10475923"/>
                <a:gd name="connsiteY16" fmla="*/ 1039009 h 1246816"/>
                <a:gd name="connsiteX17" fmla="*/ 991244 w 10475923"/>
                <a:gd name="connsiteY17" fmla="*/ 1039013 h 1246816"/>
                <a:gd name="connsiteX18" fmla="*/ 0 w 10475923"/>
                <a:gd name="connsiteY18" fmla="*/ 859742 h 1246816"/>
                <a:gd name="connsiteX19" fmla="*/ 991244 w 10475923"/>
                <a:gd name="connsiteY19" fmla="*/ 471670 h 1246816"/>
                <a:gd name="connsiteX20" fmla="*/ 991244 w 10475923"/>
                <a:gd name="connsiteY20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91244 w 10475923"/>
                <a:gd name="connsiteY16" fmla="*/ 1039009 h 1246816"/>
                <a:gd name="connsiteX17" fmla="*/ 984689 w 10475923"/>
                <a:gd name="connsiteY17" fmla="*/ 960355 h 1246816"/>
                <a:gd name="connsiteX18" fmla="*/ 0 w 10475923"/>
                <a:gd name="connsiteY18" fmla="*/ 859742 h 1246816"/>
                <a:gd name="connsiteX19" fmla="*/ 991244 w 10475923"/>
                <a:gd name="connsiteY19" fmla="*/ 471670 h 1246816"/>
                <a:gd name="connsiteX20" fmla="*/ 991244 w 10475923"/>
                <a:gd name="connsiteY20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91244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91244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83429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83429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83429 w 10475923"/>
                <a:gd name="connsiteY18" fmla="*/ 471670 h 1246816"/>
                <a:gd name="connsiteX19" fmla="*/ 991244 w 10475923"/>
                <a:gd name="connsiteY19" fmla="*/ 207807 h 1246816"/>
                <a:gd name="connsiteX0" fmla="*/ 991244 w 10475923"/>
                <a:gd name="connsiteY0" fmla="*/ 207807 h 1246816"/>
                <a:gd name="connsiteX1" fmla="*/ 1199051 w 10475923"/>
                <a:gd name="connsiteY1" fmla="*/ 0 h 1246816"/>
                <a:gd name="connsiteX2" fmla="*/ 2572024 w 10475923"/>
                <a:gd name="connsiteY2" fmla="*/ 0 h 1246816"/>
                <a:gd name="connsiteX3" fmla="*/ 2572024 w 10475923"/>
                <a:gd name="connsiteY3" fmla="*/ 0 h 1246816"/>
                <a:gd name="connsiteX4" fmla="*/ 4943194 w 10475923"/>
                <a:gd name="connsiteY4" fmla="*/ 0 h 1246816"/>
                <a:gd name="connsiteX5" fmla="*/ 10268116 w 10475923"/>
                <a:gd name="connsiteY5" fmla="*/ 0 h 1246816"/>
                <a:gd name="connsiteX6" fmla="*/ 10475923 w 10475923"/>
                <a:gd name="connsiteY6" fmla="*/ 207807 h 1246816"/>
                <a:gd name="connsiteX7" fmla="*/ 10475923 w 10475923"/>
                <a:gd name="connsiteY7" fmla="*/ 727309 h 1246816"/>
                <a:gd name="connsiteX8" fmla="*/ 10475923 w 10475923"/>
                <a:gd name="connsiteY8" fmla="*/ 727309 h 1246816"/>
                <a:gd name="connsiteX9" fmla="*/ 10475923 w 10475923"/>
                <a:gd name="connsiteY9" fmla="*/ 1039013 h 1246816"/>
                <a:gd name="connsiteX10" fmla="*/ 10475923 w 10475923"/>
                <a:gd name="connsiteY10" fmla="*/ 1039009 h 1246816"/>
                <a:gd name="connsiteX11" fmla="*/ 10268116 w 10475923"/>
                <a:gd name="connsiteY11" fmla="*/ 1246816 h 1246816"/>
                <a:gd name="connsiteX12" fmla="*/ 4943194 w 10475923"/>
                <a:gd name="connsiteY12" fmla="*/ 1246816 h 1246816"/>
                <a:gd name="connsiteX13" fmla="*/ 2572024 w 10475923"/>
                <a:gd name="connsiteY13" fmla="*/ 1246816 h 1246816"/>
                <a:gd name="connsiteX14" fmla="*/ 2572024 w 10475923"/>
                <a:gd name="connsiteY14" fmla="*/ 1246816 h 1246816"/>
                <a:gd name="connsiteX15" fmla="*/ 1199051 w 10475923"/>
                <a:gd name="connsiteY15" fmla="*/ 1246816 h 1246816"/>
                <a:gd name="connsiteX16" fmla="*/ 984689 w 10475923"/>
                <a:gd name="connsiteY16" fmla="*/ 960355 h 1246816"/>
                <a:gd name="connsiteX17" fmla="*/ 0 w 10475923"/>
                <a:gd name="connsiteY17" fmla="*/ 859742 h 1246816"/>
                <a:gd name="connsiteX18" fmla="*/ 983429 w 10475923"/>
                <a:gd name="connsiteY18" fmla="*/ 471670 h 1246816"/>
                <a:gd name="connsiteX19" fmla="*/ 991244 w 10475923"/>
                <a:gd name="connsiteY19" fmla="*/ 207807 h 1246816"/>
                <a:gd name="connsiteX0" fmla="*/ 600355 w 10085034"/>
                <a:gd name="connsiteY0" fmla="*/ 207807 h 1246816"/>
                <a:gd name="connsiteX1" fmla="*/ 808162 w 10085034"/>
                <a:gd name="connsiteY1" fmla="*/ 0 h 1246816"/>
                <a:gd name="connsiteX2" fmla="*/ 2181135 w 10085034"/>
                <a:gd name="connsiteY2" fmla="*/ 0 h 1246816"/>
                <a:gd name="connsiteX3" fmla="*/ 2181135 w 10085034"/>
                <a:gd name="connsiteY3" fmla="*/ 0 h 1246816"/>
                <a:gd name="connsiteX4" fmla="*/ 4552305 w 10085034"/>
                <a:gd name="connsiteY4" fmla="*/ 0 h 1246816"/>
                <a:gd name="connsiteX5" fmla="*/ 9877227 w 10085034"/>
                <a:gd name="connsiteY5" fmla="*/ 0 h 1246816"/>
                <a:gd name="connsiteX6" fmla="*/ 10085034 w 10085034"/>
                <a:gd name="connsiteY6" fmla="*/ 207807 h 1246816"/>
                <a:gd name="connsiteX7" fmla="*/ 10085034 w 10085034"/>
                <a:gd name="connsiteY7" fmla="*/ 727309 h 1246816"/>
                <a:gd name="connsiteX8" fmla="*/ 10085034 w 10085034"/>
                <a:gd name="connsiteY8" fmla="*/ 727309 h 1246816"/>
                <a:gd name="connsiteX9" fmla="*/ 10085034 w 10085034"/>
                <a:gd name="connsiteY9" fmla="*/ 1039013 h 1246816"/>
                <a:gd name="connsiteX10" fmla="*/ 10085034 w 10085034"/>
                <a:gd name="connsiteY10" fmla="*/ 1039009 h 1246816"/>
                <a:gd name="connsiteX11" fmla="*/ 9877227 w 10085034"/>
                <a:gd name="connsiteY11" fmla="*/ 1246816 h 1246816"/>
                <a:gd name="connsiteX12" fmla="*/ 4552305 w 10085034"/>
                <a:gd name="connsiteY12" fmla="*/ 1246816 h 1246816"/>
                <a:gd name="connsiteX13" fmla="*/ 2181135 w 10085034"/>
                <a:gd name="connsiteY13" fmla="*/ 1246816 h 1246816"/>
                <a:gd name="connsiteX14" fmla="*/ 2181135 w 10085034"/>
                <a:gd name="connsiteY14" fmla="*/ 1246816 h 1246816"/>
                <a:gd name="connsiteX15" fmla="*/ 808162 w 10085034"/>
                <a:gd name="connsiteY15" fmla="*/ 1246816 h 1246816"/>
                <a:gd name="connsiteX16" fmla="*/ 593800 w 10085034"/>
                <a:gd name="connsiteY16" fmla="*/ 960355 h 1246816"/>
                <a:gd name="connsiteX17" fmla="*/ 0 w 10085034"/>
                <a:gd name="connsiteY17" fmla="*/ 845782 h 1246816"/>
                <a:gd name="connsiteX18" fmla="*/ 592540 w 10085034"/>
                <a:gd name="connsiteY18" fmla="*/ 471670 h 1246816"/>
                <a:gd name="connsiteX19" fmla="*/ 600355 w 10085034"/>
                <a:gd name="connsiteY19" fmla="*/ 207807 h 1246816"/>
                <a:gd name="connsiteX0" fmla="*/ 424088 w 9908767"/>
                <a:gd name="connsiteY0" fmla="*/ 207807 h 1246816"/>
                <a:gd name="connsiteX1" fmla="*/ 631895 w 9908767"/>
                <a:gd name="connsiteY1" fmla="*/ 0 h 1246816"/>
                <a:gd name="connsiteX2" fmla="*/ 2004868 w 9908767"/>
                <a:gd name="connsiteY2" fmla="*/ 0 h 1246816"/>
                <a:gd name="connsiteX3" fmla="*/ 2004868 w 9908767"/>
                <a:gd name="connsiteY3" fmla="*/ 0 h 1246816"/>
                <a:gd name="connsiteX4" fmla="*/ 4376038 w 9908767"/>
                <a:gd name="connsiteY4" fmla="*/ 0 h 1246816"/>
                <a:gd name="connsiteX5" fmla="*/ 9700960 w 9908767"/>
                <a:gd name="connsiteY5" fmla="*/ 0 h 1246816"/>
                <a:gd name="connsiteX6" fmla="*/ 9908767 w 9908767"/>
                <a:gd name="connsiteY6" fmla="*/ 207807 h 1246816"/>
                <a:gd name="connsiteX7" fmla="*/ 9908767 w 9908767"/>
                <a:gd name="connsiteY7" fmla="*/ 727309 h 1246816"/>
                <a:gd name="connsiteX8" fmla="*/ 9908767 w 9908767"/>
                <a:gd name="connsiteY8" fmla="*/ 727309 h 1246816"/>
                <a:gd name="connsiteX9" fmla="*/ 9908767 w 9908767"/>
                <a:gd name="connsiteY9" fmla="*/ 1039013 h 1246816"/>
                <a:gd name="connsiteX10" fmla="*/ 9908767 w 9908767"/>
                <a:gd name="connsiteY10" fmla="*/ 1039009 h 1246816"/>
                <a:gd name="connsiteX11" fmla="*/ 9700960 w 9908767"/>
                <a:gd name="connsiteY11" fmla="*/ 1246816 h 1246816"/>
                <a:gd name="connsiteX12" fmla="*/ 4376038 w 9908767"/>
                <a:gd name="connsiteY12" fmla="*/ 1246816 h 1246816"/>
                <a:gd name="connsiteX13" fmla="*/ 2004868 w 9908767"/>
                <a:gd name="connsiteY13" fmla="*/ 1246816 h 1246816"/>
                <a:gd name="connsiteX14" fmla="*/ 2004868 w 9908767"/>
                <a:gd name="connsiteY14" fmla="*/ 1246816 h 1246816"/>
                <a:gd name="connsiteX15" fmla="*/ 631895 w 9908767"/>
                <a:gd name="connsiteY15" fmla="*/ 1246816 h 1246816"/>
                <a:gd name="connsiteX16" fmla="*/ 417533 w 9908767"/>
                <a:gd name="connsiteY16" fmla="*/ 960355 h 1246816"/>
                <a:gd name="connsiteX17" fmla="*/ 0 w 9908767"/>
                <a:gd name="connsiteY17" fmla="*/ 850015 h 1246816"/>
                <a:gd name="connsiteX18" fmla="*/ 416273 w 9908767"/>
                <a:gd name="connsiteY18" fmla="*/ 471670 h 1246816"/>
                <a:gd name="connsiteX19" fmla="*/ 424088 w 9908767"/>
                <a:gd name="connsiteY19" fmla="*/ 207807 h 1246816"/>
                <a:gd name="connsiteX0" fmla="*/ 864926 w 10349605"/>
                <a:gd name="connsiteY0" fmla="*/ 207807 h 1246816"/>
                <a:gd name="connsiteX1" fmla="*/ 1072733 w 10349605"/>
                <a:gd name="connsiteY1" fmla="*/ 0 h 1246816"/>
                <a:gd name="connsiteX2" fmla="*/ 2445706 w 10349605"/>
                <a:gd name="connsiteY2" fmla="*/ 0 h 1246816"/>
                <a:gd name="connsiteX3" fmla="*/ 2445706 w 10349605"/>
                <a:gd name="connsiteY3" fmla="*/ 0 h 1246816"/>
                <a:gd name="connsiteX4" fmla="*/ 4816876 w 10349605"/>
                <a:gd name="connsiteY4" fmla="*/ 0 h 1246816"/>
                <a:gd name="connsiteX5" fmla="*/ 10141798 w 10349605"/>
                <a:gd name="connsiteY5" fmla="*/ 0 h 1246816"/>
                <a:gd name="connsiteX6" fmla="*/ 10349605 w 10349605"/>
                <a:gd name="connsiteY6" fmla="*/ 207807 h 1246816"/>
                <a:gd name="connsiteX7" fmla="*/ 10349605 w 10349605"/>
                <a:gd name="connsiteY7" fmla="*/ 727309 h 1246816"/>
                <a:gd name="connsiteX8" fmla="*/ 10349605 w 10349605"/>
                <a:gd name="connsiteY8" fmla="*/ 727309 h 1246816"/>
                <a:gd name="connsiteX9" fmla="*/ 10349605 w 10349605"/>
                <a:gd name="connsiteY9" fmla="*/ 1039013 h 1246816"/>
                <a:gd name="connsiteX10" fmla="*/ 10349605 w 10349605"/>
                <a:gd name="connsiteY10" fmla="*/ 1039009 h 1246816"/>
                <a:gd name="connsiteX11" fmla="*/ 10141798 w 10349605"/>
                <a:gd name="connsiteY11" fmla="*/ 1246816 h 1246816"/>
                <a:gd name="connsiteX12" fmla="*/ 4816876 w 10349605"/>
                <a:gd name="connsiteY12" fmla="*/ 1246816 h 1246816"/>
                <a:gd name="connsiteX13" fmla="*/ 2445706 w 10349605"/>
                <a:gd name="connsiteY13" fmla="*/ 1246816 h 1246816"/>
                <a:gd name="connsiteX14" fmla="*/ 2445706 w 10349605"/>
                <a:gd name="connsiteY14" fmla="*/ 1246816 h 1246816"/>
                <a:gd name="connsiteX15" fmla="*/ 1072733 w 10349605"/>
                <a:gd name="connsiteY15" fmla="*/ 1246816 h 1246816"/>
                <a:gd name="connsiteX16" fmla="*/ 858371 w 10349605"/>
                <a:gd name="connsiteY16" fmla="*/ 960355 h 1246816"/>
                <a:gd name="connsiteX17" fmla="*/ 0 w 10349605"/>
                <a:gd name="connsiteY17" fmla="*/ 959197 h 1246816"/>
                <a:gd name="connsiteX18" fmla="*/ 857111 w 10349605"/>
                <a:gd name="connsiteY18" fmla="*/ 471670 h 1246816"/>
                <a:gd name="connsiteX19" fmla="*/ 864926 w 10349605"/>
                <a:gd name="connsiteY19" fmla="*/ 207807 h 1246816"/>
                <a:gd name="connsiteX0" fmla="*/ 791649 w 10276328"/>
                <a:gd name="connsiteY0" fmla="*/ 207807 h 1246816"/>
                <a:gd name="connsiteX1" fmla="*/ 999456 w 10276328"/>
                <a:gd name="connsiteY1" fmla="*/ 0 h 1246816"/>
                <a:gd name="connsiteX2" fmla="*/ 2372429 w 10276328"/>
                <a:gd name="connsiteY2" fmla="*/ 0 h 1246816"/>
                <a:gd name="connsiteX3" fmla="*/ 2372429 w 10276328"/>
                <a:gd name="connsiteY3" fmla="*/ 0 h 1246816"/>
                <a:gd name="connsiteX4" fmla="*/ 4743599 w 10276328"/>
                <a:gd name="connsiteY4" fmla="*/ 0 h 1246816"/>
                <a:gd name="connsiteX5" fmla="*/ 10068521 w 10276328"/>
                <a:gd name="connsiteY5" fmla="*/ 0 h 1246816"/>
                <a:gd name="connsiteX6" fmla="*/ 10276328 w 10276328"/>
                <a:gd name="connsiteY6" fmla="*/ 207807 h 1246816"/>
                <a:gd name="connsiteX7" fmla="*/ 10276328 w 10276328"/>
                <a:gd name="connsiteY7" fmla="*/ 727309 h 1246816"/>
                <a:gd name="connsiteX8" fmla="*/ 10276328 w 10276328"/>
                <a:gd name="connsiteY8" fmla="*/ 727309 h 1246816"/>
                <a:gd name="connsiteX9" fmla="*/ 10276328 w 10276328"/>
                <a:gd name="connsiteY9" fmla="*/ 1039013 h 1246816"/>
                <a:gd name="connsiteX10" fmla="*/ 10276328 w 10276328"/>
                <a:gd name="connsiteY10" fmla="*/ 1039009 h 1246816"/>
                <a:gd name="connsiteX11" fmla="*/ 10068521 w 10276328"/>
                <a:gd name="connsiteY11" fmla="*/ 1246816 h 1246816"/>
                <a:gd name="connsiteX12" fmla="*/ 4743599 w 10276328"/>
                <a:gd name="connsiteY12" fmla="*/ 1246816 h 1246816"/>
                <a:gd name="connsiteX13" fmla="*/ 2372429 w 10276328"/>
                <a:gd name="connsiteY13" fmla="*/ 1246816 h 1246816"/>
                <a:gd name="connsiteX14" fmla="*/ 2372429 w 10276328"/>
                <a:gd name="connsiteY14" fmla="*/ 1246816 h 1246816"/>
                <a:gd name="connsiteX15" fmla="*/ 999456 w 10276328"/>
                <a:gd name="connsiteY15" fmla="*/ 1246816 h 1246816"/>
                <a:gd name="connsiteX16" fmla="*/ 785094 w 10276328"/>
                <a:gd name="connsiteY16" fmla="*/ 960355 h 1246816"/>
                <a:gd name="connsiteX17" fmla="*/ 0 w 10276328"/>
                <a:gd name="connsiteY17" fmla="*/ 1070034 h 1246816"/>
                <a:gd name="connsiteX18" fmla="*/ 783834 w 10276328"/>
                <a:gd name="connsiteY18" fmla="*/ 471670 h 1246816"/>
                <a:gd name="connsiteX19" fmla="*/ 791649 w 10276328"/>
                <a:gd name="connsiteY19" fmla="*/ 207807 h 1246816"/>
                <a:gd name="connsiteX0" fmla="*/ 791649 w 10276328"/>
                <a:gd name="connsiteY0" fmla="*/ 207807 h 1246816"/>
                <a:gd name="connsiteX1" fmla="*/ 999456 w 10276328"/>
                <a:gd name="connsiteY1" fmla="*/ 0 h 1246816"/>
                <a:gd name="connsiteX2" fmla="*/ 2372429 w 10276328"/>
                <a:gd name="connsiteY2" fmla="*/ 0 h 1246816"/>
                <a:gd name="connsiteX3" fmla="*/ 2372429 w 10276328"/>
                <a:gd name="connsiteY3" fmla="*/ 0 h 1246816"/>
                <a:gd name="connsiteX4" fmla="*/ 4743599 w 10276328"/>
                <a:gd name="connsiteY4" fmla="*/ 0 h 1246816"/>
                <a:gd name="connsiteX5" fmla="*/ 10068521 w 10276328"/>
                <a:gd name="connsiteY5" fmla="*/ 0 h 1246816"/>
                <a:gd name="connsiteX6" fmla="*/ 10276328 w 10276328"/>
                <a:gd name="connsiteY6" fmla="*/ 207807 h 1246816"/>
                <a:gd name="connsiteX7" fmla="*/ 10276328 w 10276328"/>
                <a:gd name="connsiteY7" fmla="*/ 727309 h 1246816"/>
                <a:gd name="connsiteX8" fmla="*/ 10276328 w 10276328"/>
                <a:gd name="connsiteY8" fmla="*/ 727309 h 1246816"/>
                <a:gd name="connsiteX9" fmla="*/ 10276328 w 10276328"/>
                <a:gd name="connsiteY9" fmla="*/ 1039013 h 1246816"/>
                <a:gd name="connsiteX10" fmla="*/ 10276328 w 10276328"/>
                <a:gd name="connsiteY10" fmla="*/ 1039009 h 1246816"/>
                <a:gd name="connsiteX11" fmla="*/ 10068521 w 10276328"/>
                <a:gd name="connsiteY11" fmla="*/ 1246816 h 1246816"/>
                <a:gd name="connsiteX12" fmla="*/ 4743599 w 10276328"/>
                <a:gd name="connsiteY12" fmla="*/ 1246816 h 1246816"/>
                <a:gd name="connsiteX13" fmla="*/ 2372429 w 10276328"/>
                <a:gd name="connsiteY13" fmla="*/ 1246816 h 1246816"/>
                <a:gd name="connsiteX14" fmla="*/ 2372429 w 10276328"/>
                <a:gd name="connsiteY14" fmla="*/ 1246816 h 1246816"/>
                <a:gd name="connsiteX15" fmla="*/ 999456 w 10276328"/>
                <a:gd name="connsiteY15" fmla="*/ 1246816 h 1246816"/>
                <a:gd name="connsiteX16" fmla="*/ 785094 w 10276328"/>
                <a:gd name="connsiteY16" fmla="*/ 960355 h 1246816"/>
                <a:gd name="connsiteX17" fmla="*/ 0 w 10276328"/>
                <a:gd name="connsiteY17" fmla="*/ 931489 h 1246816"/>
                <a:gd name="connsiteX18" fmla="*/ 783834 w 10276328"/>
                <a:gd name="connsiteY18" fmla="*/ 471670 h 1246816"/>
                <a:gd name="connsiteX19" fmla="*/ 791649 w 10276328"/>
                <a:gd name="connsiteY19" fmla="*/ 207807 h 1246816"/>
                <a:gd name="connsiteX0" fmla="*/ 564709 w 10049388"/>
                <a:gd name="connsiteY0" fmla="*/ 207807 h 1246816"/>
                <a:gd name="connsiteX1" fmla="*/ 772516 w 10049388"/>
                <a:gd name="connsiteY1" fmla="*/ 0 h 1246816"/>
                <a:gd name="connsiteX2" fmla="*/ 2145489 w 10049388"/>
                <a:gd name="connsiteY2" fmla="*/ 0 h 1246816"/>
                <a:gd name="connsiteX3" fmla="*/ 2145489 w 10049388"/>
                <a:gd name="connsiteY3" fmla="*/ 0 h 1246816"/>
                <a:gd name="connsiteX4" fmla="*/ 4516659 w 10049388"/>
                <a:gd name="connsiteY4" fmla="*/ 0 h 1246816"/>
                <a:gd name="connsiteX5" fmla="*/ 9841581 w 10049388"/>
                <a:gd name="connsiteY5" fmla="*/ 0 h 1246816"/>
                <a:gd name="connsiteX6" fmla="*/ 10049388 w 10049388"/>
                <a:gd name="connsiteY6" fmla="*/ 207807 h 1246816"/>
                <a:gd name="connsiteX7" fmla="*/ 10049388 w 10049388"/>
                <a:gd name="connsiteY7" fmla="*/ 727309 h 1246816"/>
                <a:gd name="connsiteX8" fmla="*/ 10049388 w 10049388"/>
                <a:gd name="connsiteY8" fmla="*/ 727309 h 1246816"/>
                <a:gd name="connsiteX9" fmla="*/ 10049388 w 10049388"/>
                <a:gd name="connsiteY9" fmla="*/ 1039013 h 1246816"/>
                <a:gd name="connsiteX10" fmla="*/ 10049388 w 10049388"/>
                <a:gd name="connsiteY10" fmla="*/ 1039009 h 1246816"/>
                <a:gd name="connsiteX11" fmla="*/ 9841581 w 10049388"/>
                <a:gd name="connsiteY11" fmla="*/ 1246816 h 1246816"/>
                <a:gd name="connsiteX12" fmla="*/ 4516659 w 10049388"/>
                <a:gd name="connsiteY12" fmla="*/ 1246816 h 1246816"/>
                <a:gd name="connsiteX13" fmla="*/ 2145489 w 10049388"/>
                <a:gd name="connsiteY13" fmla="*/ 1246816 h 1246816"/>
                <a:gd name="connsiteX14" fmla="*/ 2145489 w 10049388"/>
                <a:gd name="connsiteY14" fmla="*/ 1246816 h 1246816"/>
                <a:gd name="connsiteX15" fmla="*/ 772516 w 10049388"/>
                <a:gd name="connsiteY15" fmla="*/ 1246816 h 1246816"/>
                <a:gd name="connsiteX16" fmla="*/ 558154 w 10049388"/>
                <a:gd name="connsiteY16" fmla="*/ 960355 h 1246816"/>
                <a:gd name="connsiteX17" fmla="*/ 0 w 10049388"/>
                <a:gd name="connsiteY17" fmla="*/ 958187 h 1246816"/>
                <a:gd name="connsiteX18" fmla="*/ 556894 w 10049388"/>
                <a:gd name="connsiteY18" fmla="*/ 471670 h 1246816"/>
                <a:gd name="connsiteX19" fmla="*/ 564709 w 10049388"/>
                <a:gd name="connsiteY19" fmla="*/ 207807 h 1246816"/>
                <a:gd name="connsiteX0" fmla="*/ 434943 w 9919622"/>
                <a:gd name="connsiteY0" fmla="*/ 207807 h 1246816"/>
                <a:gd name="connsiteX1" fmla="*/ 642750 w 9919622"/>
                <a:gd name="connsiteY1" fmla="*/ 0 h 1246816"/>
                <a:gd name="connsiteX2" fmla="*/ 2015723 w 9919622"/>
                <a:gd name="connsiteY2" fmla="*/ 0 h 1246816"/>
                <a:gd name="connsiteX3" fmla="*/ 2015723 w 9919622"/>
                <a:gd name="connsiteY3" fmla="*/ 0 h 1246816"/>
                <a:gd name="connsiteX4" fmla="*/ 4386893 w 9919622"/>
                <a:gd name="connsiteY4" fmla="*/ 0 h 1246816"/>
                <a:gd name="connsiteX5" fmla="*/ 9711815 w 9919622"/>
                <a:gd name="connsiteY5" fmla="*/ 0 h 1246816"/>
                <a:gd name="connsiteX6" fmla="*/ 9919622 w 9919622"/>
                <a:gd name="connsiteY6" fmla="*/ 207807 h 1246816"/>
                <a:gd name="connsiteX7" fmla="*/ 9919622 w 9919622"/>
                <a:gd name="connsiteY7" fmla="*/ 727309 h 1246816"/>
                <a:gd name="connsiteX8" fmla="*/ 9919622 w 9919622"/>
                <a:gd name="connsiteY8" fmla="*/ 727309 h 1246816"/>
                <a:gd name="connsiteX9" fmla="*/ 9919622 w 9919622"/>
                <a:gd name="connsiteY9" fmla="*/ 1039013 h 1246816"/>
                <a:gd name="connsiteX10" fmla="*/ 9919622 w 9919622"/>
                <a:gd name="connsiteY10" fmla="*/ 1039009 h 1246816"/>
                <a:gd name="connsiteX11" fmla="*/ 9711815 w 9919622"/>
                <a:gd name="connsiteY11" fmla="*/ 1246816 h 1246816"/>
                <a:gd name="connsiteX12" fmla="*/ 4386893 w 9919622"/>
                <a:gd name="connsiteY12" fmla="*/ 1246816 h 1246816"/>
                <a:gd name="connsiteX13" fmla="*/ 2015723 w 9919622"/>
                <a:gd name="connsiteY13" fmla="*/ 1246816 h 1246816"/>
                <a:gd name="connsiteX14" fmla="*/ 2015723 w 9919622"/>
                <a:gd name="connsiteY14" fmla="*/ 1246816 h 1246816"/>
                <a:gd name="connsiteX15" fmla="*/ 642750 w 9919622"/>
                <a:gd name="connsiteY15" fmla="*/ 1246816 h 1246816"/>
                <a:gd name="connsiteX16" fmla="*/ 428388 w 9919622"/>
                <a:gd name="connsiteY16" fmla="*/ 960355 h 1246816"/>
                <a:gd name="connsiteX17" fmla="*/ 0 w 9919622"/>
                <a:gd name="connsiteY17" fmla="*/ 1170011 h 1246816"/>
                <a:gd name="connsiteX18" fmla="*/ 427128 w 9919622"/>
                <a:gd name="connsiteY18" fmla="*/ 471670 h 1246816"/>
                <a:gd name="connsiteX19" fmla="*/ 434943 w 9919622"/>
                <a:gd name="connsiteY19" fmla="*/ 207807 h 1246816"/>
                <a:gd name="connsiteX0" fmla="*/ 536449 w 10021128"/>
                <a:gd name="connsiteY0" fmla="*/ 207807 h 1246816"/>
                <a:gd name="connsiteX1" fmla="*/ 744256 w 10021128"/>
                <a:gd name="connsiteY1" fmla="*/ 0 h 1246816"/>
                <a:gd name="connsiteX2" fmla="*/ 2117229 w 10021128"/>
                <a:gd name="connsiteY2" fmla="*/ 0 h 1246816"/>
                <a:gd name="connsiteX3" fmla="*/ 2117229 w 10021128"/>
                <a:gd name="connsiteY3" fmla="*/ 0 h 1246816"/>
                <a:gd name="connsiteX4" fmla="*/ 4488399 w 10021128"/>
                <a:gd name="connsiteY4" fmla="*/ 0 h 1246816"/>
                <a:gd name="connsiteX5" fmla="*/ 9813321 w 10021128"/>
                <a:gd name="connsiteY5" fmla="*/ 0 h 1246816"/>
                <a:gd name="connsiteX6" fmla="*/ 10021128 w 10021128"/>
                <a:gd name="connsiteY6" fmla="*/ 207807 h 1246816"/>
                <a:gd name="connsiteX7" fmla="*/ 10021128 w 10021128"/>
                <a:gd name="connsiteY7" fmla="*/ 727309 h 1246816"/>
                <a:gd name="connsiteX8" fmla="*/ 10021128 w 10021128"/>
                <a:gd name="connsiteY8" fmla="*/ 727309 h 1246816"/>
                <a:gd name="connsiteX9" fmla="*/ 10021128 w 10021128"/>
                <a:gd name="connsiteY9" fmla="*/ 1039013 h 1246816"/>
                <a:gd name="connsiteX10" fmla="*/ 10021128 w 10021128"/>
                <a:gd name="connsiteY10" fmla="*/ 1039009 h 1246816"/>
                <a:gd name="connsiteX11" fmla="*/ 9813321 w 10021128"/>
                <a:gd name="connsiteY11" fmla="*/ 1246816 h 1246816"/>
                <a:gd name="connsiteX12" fmla="*/ 4488399 w 10021128"/>
                <a:gd name="connsiteY12" fmla="*/ 1246816 h 1246816"/>
                <a:gd name="connsiteX13" fmla="*/ 2117229 w 10021128"/>
                <a:gd name="connsiteY13" fmla="*/ 1246816 h 1246816"/>
                <a:gd name="connsiteX14" fmla="*/ 2117229 w 10021128"/>
                <a:gd name="connsiteY14" fmla="*/ 1246816 h 1246816"/>
                <a:gd name="connsiteX15" fmla="*/ 744256 w 10021128"/>
                <a:gd name="connsiteY15" fmla="*/ 1246816 h 1246816"/>
                <a:gd name="connsiteX16" fmla="*/ 529894 w 10021128"/>
                <a:gd name="connsiteY16" fmla="*/ 960355 h 1246816"/>
                <a:gd name="connsiteX17" fmla="*/ 0 w 10021128"/>
                <a:gd name="connsiteY17" fmla="*/ 997470 h 1246816"/>
                <a:gd name="connsiteX18" fmla="*/ 528634 w 10021128"/>
                <a:gd name="connsiteY18" fmla="*/ 471670 h 1246816"/>
                <a:gd name="connsiteX19" fmla="*/ 536449 w 10021128"/>
                <a:gd name="connsiteY19" fmla="*/ 207807 h 1246816"/>
                <a:gd name="connsiteX0" fmla="*/ 338720 w 9823399"/>
                <a:gd name="connsiteY0" fmla="*/ 207807 h 1246816"/>
                <a:gd name="connsiteX1" fmla="*/ 546527 w 9823399"/>
                <a:gd name="connsiteY1" fmla="*/ 0 h 1246816"/>
                <a:gd name="connsiteX2" fmla="*/ 1919500 w 9823399"/>
                <a:gd name="connsiteY2" fmla="*/ 0 h 1246816"/>
                <a:gd name="connsiteX3" fmla="*/ 1919500 w 9823399"/>
                <a:gd name="connsiteY3" fmla="*/ 0 h 1246816"/>
                <a:gd name="connsiteX4" fmla="*/ 4290670 w 9823399"/>
                <a:gd name="connsiteY4" fmla="*/ 0 h 1246816"/>
                <a:gd name="connsiteX5" fmla="*/ 9615592 w 9823399"/>
                <a:gd name="connsiteY5" fmla="*/ 0 h 1246816"/>
                <a:gd name="connsiteX6" fmla="*/ 9823399 w 9823399"/>
                <a:gd name="connsiteY6" fmla="*/ 207807 h 1246816"/>
                <a:gd name="connsiteX7" fmla="*/ 9823399 w 9823399"/>
                <a:gd name="connsiteY7" fmla="*/ 727309 h 1246816"/>
                <a:gd name="connsiteX8" fmla="*/ 9823399 w 9823399"/>
                <a:gd name="connsiteY8" fmla="*/ 727309 h 1246816"/>
                <a:gd name="connsiteX9" fmla="*/ 9823399 w 9823399"/>
                <a:gd name="connsiteY9" fmla="*/ 1039013 h 1246816"/>
                <a:gd name="connsiteX10" fmla="*/ 9823399 w 9823399"/>
                <a:gd name="connsiteY10" fmla="*/ 1039009 h 1246816"/>
                <a:gd name="connsiteX11" fmla="*/ 9615592 w 9823399"/>
                <a:gd name="connsiteY11" fmla="*/ 1246816 h 1246816"/>
                <a:gd name="connsiteX12" fmla="*/ 4290670 w 9823399"/>
                <a:gd name="connsiteY12" fmla="*/ 1246816 h 1246816"/>
                <a:gd name="connsiteX13" fmla="*/ 1919500 w 9823399"/>
                <a:gd name="connsiteY13" fmla="*/ 1246816 h 1246816"/>
                <a:gd name="connsiteX14" fmla="*/ 1919500 w 9823399"/>
                <a:gd name="connsiteY14" fmla="*/ 1246816 h 1246816"/>
                <a:gd name="connsiteX15" fmla="*/ 546527 w 9823399"/>
                <a:gd name="connsiteY15" fmla="*/ 1246816 h 1246816"/>
                <a:gd name="connsiteX16" fmla="*/ 332165 w 9823399"/>
                <a:gd name="connsiteY16" fmla="*/ 960355 h 1246816"/>
                <a:gd name="connsiteX17" fmla="*/ 0 w 9823399"/>
                <a:gd name="connsiteY17" fmla="*/ 997470 h 1246816"/>
                <a:gd name="connsiteX18" fmla="*/ 330905 w 9823399"/>
                <a:gd name="connsiteY18" fmla="*/ 471670 h 1246816"/>
                <a:gd name="connsiteX19" fmla="*/ 338720 w 9823399"/>
                <a:gd name="connsiteY19" fmla="*/ 207807 h 1246816"/>
                <a:gd name="connsiteX0" fmla="*/ 601708 w 10086387"/>
                <a:gd name="connsiteY0" fmla="*/ 207807 h 1246816"/>
                <a:gd name="connsiteX1" fmla="*/ 809515 w 10086387"/>
                <a:gd name="connsiteY1" fmla="*/ 0 h 1246816"/>
                <a:gd name="connsiteX2" fmla="*/ 2182488 w 10086387"/>
                <a:gd name="connsiteY2" fmla="*/ 0 h 1246816"/>
                <a:gd name="connsiteX3" fmla="*/ 2182488 w 10086387"/>
                <a:gd name="connsiteY3" fmla="*/ 0 h 1246816"/>
                <a:gd name="connsiteX4" fmla="*/ 4553658 w 10086387"/>
                <a:gd name="connsiteY4" fmla="*/ 0 h 1246816"/>
                <a:gd name="connsiteX5" fmla="*/ 9878580 w 10086387"/>
                <a:gd name="connsiteY5" fmla="*/ 0 h 1246816"/>
                <a:gd name="connsiteX6" fmla="*/ 10086387 w 10086387"/>
                <a:gd name="connsiteY6" fmla="*/ 207807 h 1246816"/>
                <a:gd name="connsiteX7" fmla="*/ 10086387 w 10086387"/>
                <a:gd name="connsiteY7" fmla="*/ 727309 h 1246816"/>
                <a:gd name="connsiteX8" fmla="*/ 10086387 w 10086387"/>
                <a:gd name="connsiteY8" fmla="*/ 727309 h 1246816"/>
                <a:gd name="connsiteX9" fmla="*/ 10086387 w 10086387"/>
                <a:gd name="connsiteY9" fmla="*/ 1039013 h 1246816"/>
                <a:gd name="connsiteX10" fmla="*/ 10086387 w 10086387"/>
                <a:gd name="connsiteY10" fmla="*/ 1039009 h 1246816"/>
                <a:gd name="connsiteX11" fmla="*/ 9878580 w 10086387"/>
                <a:gd name="connsiteY11" fmla="*/ 1246816 h 1246816"/>
                <a:gd name="connsiteX12" fmla="*/ 4553658 w 10086387"/>
                <a:gd name="connsiteY12" fmla="*/ 1246816 h 1246816"/>
                <a:gd name="connsiteX13" fmla="*/ 2182488 w 10086387"/>
                <a:gd name="connsiteY13" fmla="*/ 1246816 h 1246816"/>
                <a:gd name="connsiteX14" fmla="*/ 2182488 w 10086387"/>
                <a:gd name="connsiteY14" fmla="*/ 1246816 h 1246816"/>
                <a:gd name="connsiteX15" fmla="*/ 809515 w 10086387"/>
                <a:gd name="connsiteY15" fmla="*/ 1246816 h 1246816"/>
                <a:gd name="connsiteX16" fmla="*/ 595153 w 10086387"/>
                <a:gd name="connsiteY16" fmla="*/ 960355 h 1246816"/>
                <a:gd name="connsiteX17" fmla="*/ 0 w 10086387"/>
                <a:gd name="connsiteY17" fmla="*/ 1155107 h 1246816"/>
                <a:gd name="connsiteX18" fmla="*/ 593893 w 10086387"/>
                <a:gd name="connsiteY18" fmla="*/ 471670 h 1246816"/>
                <a:gd name="connsiteX19" fmla="*/ 601708 w 10086387"/>
                <a:gd name="connsiteY19" fmla="*/ 207807 h 1246816"/>
                <a:gd name="connsiteX0" fmla="*/ 387618 w 9872297"/>
                <a:gd name="connsiteY0" fmla="*/ 207807 h 1246816"/>
                <a:gd name="connsiteX1" fmla="*/ 595425 w 9872297"/>
                <a:gd name="connsiteY1" fmla="*/ 0 h 1246816"/>
                <a:gd name="connsiteX2" fmla="*/ 1968398 w 9872297"/>
                <a:gd name="connsiteY2" fmla="*/ 0 h 1246816"/>
                <a:gd name="connsiteX3" fmla="*/ 1968398 w 9872297"/>
                <a:gd name="connsiteY3" fmla="*/ 0 h 1246816"/>
                <a:gd name="connsiteX4" fmla="*/ 4339568 w 9872297"/>
                <a:gd name="connsiteY4" fmla="*/ 0 h 1246816"/>
                <a:gd name="connsiteX5" fmla="*/ 9664490 w 9872297"/>
                <a:gd name="connsiteY5" fmla="*/ 0 h 1246816"/>
                <a:gd name="connsiteX6" fmla="*/ 9872297 w 9872297"/>
                <a:gd name="connsiteY6" fmla="*/ 207807 h 1246816"/>
                <a:gd name="connsiteX7" fmla="*/ 9872297 w 9872297"/>
                <a:gd name="connsiteY7" fmla="*/ 727309 h 1246816"/>
                <a:gd name="connsiteX8" fmla="*/ 9872297 w 9872297"/>
                <a:gd name="connsiteY8" fmla="*/ 727309 h 1246816"/>
                <a:gd name="connsiteX9" fmla="*/ 9872297 w 9872297"/>
                <a:gd name="connsiteY9" fmla="*/ 1039013 h 1246816"/>
                <a:gd name="connsiteX10" fmla="*/ 9872297 w 9872297"/>
                <a:gd name="connsiteY10" fmla="*/ 1039009 h 1246816"/>
                <a:gd name="connsiteX11" fmla="*/ 9664490 w 9872297"/>
                <a:gd name="connsiteY11" fmla="*/ 1246816 h 1246816"/>
                <a:gd name="connsiteX12" fmla="*/ 4339568 w 9872297"/>
                <a:gd name="connsiteY12" fmla="*/ 1246816 h 1246816"/>
                <a:gd name="connsiteX13" fmla="*/ 1968398 w 9872297"/>
                <a:gd name="connsiteY13" fmla="*/ 1246816 h 1246816"/>
                <a:gd name="connsiteX14" fmla="*/ 1968398 w 9872297"/>
                <a:gd name="connsiteY14" fmla="*/ 1246816 h 1246816"/>
                <a:gd name="connsiteX15" fmla="*/ 595425 w 9872297"/>
                <a:gd name="connsiteY15" fmla="*/ 1246816 h 1246816"/>
                <a:gd name="connsiteX16" fmla="*/ 381063 w 9872297"/>
                <a:gd name="connsiteY16" fmla="*/ 960355 h 1246816"/>
                <a:gd name="connsiteX17" fmla="*/ 0 w 9872297"/>
                <a:gd name="connsiteY17" fmla="*/ 1123234 h 1246816"/>
                <a:gd name="connsiteX18" fmla="*/ 379803 w 9872297"/>
                <a:gd name="connsiteY18" fmla="*/ 471670 h 1246816"/>
                <a:gd name="connsiteX19" fmla="*/ 387618 w 9872297"/>
                <a:gd name="connsiteY19" fmla="*/ 207807 h 1246816"/>
                <a:gd name="connsiteX0" fmla="*/ 627163 w 10111842"/>
                <a:gd name="connsiteY0" fmla="*/ 207807 h 1246816"/>
                <a:gd name="connsiteX1" fmla="*/ 834970 w 10111842"/>
                <a:gd name="connsiteY1" fmla="*/ 0 h 1246816"/>
                <a:gd name="connsiteX2" fmla="*/ 2207943 w 10111842"/>
                <a:gd name="connsiteY2" fmla="*/ 0 h 1246816"/>
                <a:gd name="connsiteX3" fmla="*/ 2207943 w 10111842"/>
                <a:gd name="connsiteY3" fmla="*/ 0 h 1246816"/>
                <a:gd name="connsiteX4" fmla="*/ 4579113 w 10111842"/>
                <a:gd name="connsiteY4" fmla="*/ 0 h 1246816"/>
                <a:gd name="connsiteX5" fmla="*/ 9904035 w 10111842"/>
                <a:gd name="connsiteY5" fmla="*/ 0 h 1246816"/>
                <a:gd name="connsiteX6" fmla="*/ 10111842 w 10111842"/>
                <a:gd name="connsiteY6" fmla="*/ 207807 h 1246816"/>
                <a:gd name="connsiteX7" fmla="*/ 10111842 w 10111842"/>
                <a:gd name="connsiteY7" fmla="*/ 727309 h 1246816"/>
                <a:gd name="connsiteX8" fmla="*/ 10111842 w 10111842"/>
                <a:gd name="connsiteY8" fmla="*/ 727309 h 1246816"/>
                <a:gd name="connsiteX9" fmla="*/ 10111842 w 10111842"/>
                <a:gd name="connsiteY9" fmla="*/ 1039013 h 1246816"/>
                <a:gd name="connsiteX10" fmla="*/ 10111842 w 10111842"/>
                <a:gd name="connsiteY10" fmla="*/ 1039009 h 1246816"/>
                <a:gd name="connsiteX11" fmla="*/ 9904035 w 10111842"/>
                <a:gd name="connsiteY11" fmla="*/ 1246816 h 1246816"/>
                <a:gd name="connsiteX12" fmla="*/ 4579113 w 10111842"/>
                <a:gd name="connsiteY12" fmla="*/ 1246816 h 1246816"/>
                <a:gd name="connsiteX13" fmla="*/ 2207943 w 10111842"/>
                <a:gd name="connsiteY13" fmla="*/ 1246816 h 1246816"/>
                <a:gd name="connsiteX14" fmla="*/ 2207943 w 10111842"/>
                <a:gd name="connsiteY14" fmla="*/ 1246816 h 1246816"/>
                <a:gd name="connsiteX15" fmla="*/ 834970 w 10111842"/>
                <a:gd name="connsiteY15" fmla="*/ 1246816 h 1246816"/>
                <a:gd name="connsiteX16" fmla="*/ 620608 w 10111842"/>
                <a:gd name="connsiteY16" fmla="*/ 960355 h 1246816"/>
                <a:gd name="connsiteX17" fmla="*/ 0 w 10111842"/>
                <a:gd name="connsiteY17" fmla="*/ 1115018 h 1246816"/>
                <a:gd name="connsiteX18" fmla="*/ 619348 w 10111842"/>
                <a:gd name="connsiteY18" fmla="*/ 471670 h 1246816"/>
                <a:gd name="connsiteX19" fmla="*/ 627163 w 10111842"/>
                <a:gd name="connsiteY19" fmla="*/ 207807 h 1246816"/>
                <a:gd name="connsiteX0" fmla="*/ 1156663 w 10641342"/>
                <a:gd name="connsiteY0" fmla="*/ 207807 h 1246816"/>
                <a:gd name="connsiteX1" fmla="*/ 1364470 w 10641342"/>
                <a:gd name="connsiteY1" fmla="*/ 0 h 1246816"/>
                <a:gd name="connsiteX2" fmla="*/ 2737443 w 10641342"/>
                <a:gd name="connsiteY2" fmla="*/ 0 h 1246816"/>
                <a:gd name="connsiteX3" fmla="*/ 2737443 w 10641342"/>
                <a:gd name="connsiteY3" fmla="*/ 0 h 1246816"/>
                <a:gd name="connsiteX4" fmla="*/ 5108613 w 10641342"/>
                <a:gd name="connsiteY4" fmla="*/ 0 h 1246816"/>
                <a:gd name="connsiteX5" fmla="*/ 10433535 w 10641342"/>
                <a:gd name="connsiteY5" fmla="*/ 0 h 1246816"/>
                <a:gd name="connsiteX6" fmla="*/ 10641342 w 10641342"/>
                <a:gd name="connsiteY6" fmla="*/ 207807 h 1246816"/>
                <a:gd name="connsiteX7" fmla="*/ 10641342 w 10641342"/>
                <a:gd name="connsiteY7" fmla="*/ 727309 h 1246816"/>
                <a:gd name="connsiteX8" fmla="*/ 10641342 w 10641342"/>
                <a:gd name="connsiteY8" fmla="*/ 727309 h 1246816"/>
                <a:gd name="connsiteX9" fmla="*/ 10641342 w 10641342"/>
                <a:gd name="connsiteY9" fmla="*/ 1039013 h 1246816"/>
                <a:gd name="connsiteX10" fmla="*/ 10641342 w 10641342"/>
                <a:gd name="connsiteY10" fmla="*/ 1039009 h 1246816"/>
                <a:gd name="connsiteX11" fmla="*/ 10433535 w 10641342"/>
                <a:gd name="connsiteY11" fmla="*/ 1246816 h 1246816"/>
                <a:gd name="connsiteX12" fmla="*/ 5108613 w 10641342"/>
                <a:gd name="connsiteY12" fmla="*/ 1246816 h 1246816"/>
                <a:gd name="connsiteX13" fmla="*/ 2737443 w 10641342"/>
                <a:gd name="connsiteY13" fmla="*/ 1246816 h 1246816"/>
                <a:gd name="connsiteX14" fmla="*/ 2737443 w 10641342"/>
                <a:gd name="connsiteY14" fmla="*/ 1246816 h 1246816"/>
                <a:gd name="connsiteX15" fmla="*/ 1364470 w 10641342"/>
                <a:gd name="connsiteY15" fmla="*/ 1246816 h 1246816"/>
                <a:gd name="connsiteX16" fmla="*/ 1150108 w 10641342"/>
                <a:gd name="connsiteY16" fmla="*/ 960355 h 1246816"/>
                <a:gd name="connsiteX17" fmla="*/ 0 w 10641342"/>
                <a:gd name="connsiteY17" fmla="*/ 1241422 h 1246816"/>
                <a:gd name="connsiteX18" fmla="*/ 1148848 w 10641342"/>
                <a:gd name="connsiteY18" fmla="*/ 471670 h 1246816"/>
                <a:gd name="connsiteX19" fmla="*/ 1156663 w 10641342"/>
                <a:gd name="connsiteY19" fmla="*/ 207807 h 1246816"/>
                <a:gd name="connsiteX0" fmla="*/ 1456779 w 10941458"/>
                <a:gd name="connsiteY0" fmla="*/ 207807 h 1295530"/>
                <a:gd name="connsiteX1" fmla="*/ 1664586 w 10941458"/>
                <a:gd name="connsiteY1" fmla="*/ 0 h 1295530"/>
                <a:gd name="connsiteX2" fmla="*/ 3037559 w 10941458"/>
                <a:gd name="connsiteY2" fmla="*/ 0 h 1295530"/>
                <a:gd name="connsiteX3" fmla="*/ 3037559 w 10941458"/>
                <a:gd name="connsiteY3" fmla="*/ 0 h 1295530"/>
                <a:gd name="connsiteX4" fmla="*/ 5408729 w 10941458"/>
                <a:gd name="connsiteY4" fmla="*/ 0 h 1295530"/>
                <a:gd name="connsiteX5" fmla="*/ 10733651 w 10941458"/>
                <a:gd name="connsiteY5" fmla="*/ 0 h 1295530"/>
                <a:gd name="connsiteX6" fmla="*/ 10941458 w 10941458"/>
                <a:gd name="connsiteY6" fmla="*/ 207807 h 1295530"/>
                <a:gd name="connsiteX7" fmla="*/ 10941458 w 10941458"/>
                <a:gd name="connsiteY7" fmla="*/ 727309 h 1295530"/>
                <a:gd name="connsiteX8" fmla="*/ 10941458 w 10941458"/>
                <a:gd name="connsiteY8" fmla="*/ 727309 h 1295530"/>
                <a:gd name="connsiteX9" fmla="*/ 10941458 w 10941458"/>
                <a:gd name="connsiteY9" fmla="*/ 1039013 h 1295530"/>
                <a:gd name="connsiteX10" fmla="*/ 10941458 w 10941458"/>
                <a:gd name="connsiteY10" fmla="*/ 1039009 h 1295530"/>
                <a:gd name="connsiteX11" fmla="*/ 10733651 w 10941458"/>
                <a:gd name="connsiteY11" fmla="*/ 1246816 h 1295530"/>
                <a:gd name="connsiteX12" fmla="*/ 5408729 w 10941458"/>
                <a:gd name="connsiteY12" fmla="*/ 1246816 h 1295530"/>
                <a:gd name="connsiteX13" fmla="*/ 3037559 w 10941458"/>
                <a:gd name="connsiteY13" fmla="*/ 1246816 h 1295530"/>
                <a:gd name="connsiteX14" fmla="*/ 3037559 w 10941458"/>
                <a:gd name="connsiteY14" fmla="*/ 1246816 h 1295530"/>
                <a:gd name="connsiteX15" fmla="*/ 1664586 w 10941458"/>
                <a:gd name="connsiteY15" fmla="*/ 1246816 h 1295530"/>
                <a:gd name="connsiteX16" fmla="*/ 1450224 w 10941458"/>
                <a:gd name="connsiteY16" fmla="*/ 960355 h 1295530"/>
                <a:gd name="connsiteX17" fmla="*/ 0 w 10941458"/>
                <a:gd name="connsiteY17" fmla="*/ 1295530 h 1295530"/>
                <a:gd name="connsiteX18" fmla="*/ 1448964 w 10941458"/>
                <a:gd name="connsiteY18" fmla="*/ 471670 h 1295530"/>
                <a:gd name="connsiteX19" fmla="*/ 1456779 w 10941458"/>
                <a:gd name="connsiteY19" fmla="*/ 207807 h 1295530"/>
                <a:gd name="connsiteX0" fmla="*/ 516083 w 10000762"/>
                <a:gd name="connsiteY0" fmla="*/ 207807 h 1246816"/>
                <a:gd name="connsiteX1" fmla="*/ 723890 w 10000762"/>
                <a:gd name="connsiteY1" fmla="*/ 0 h 1246816"/>
                <a:gd name="connsiteX2" fmla="*/ 2096863 w 10000762"/>
                <a:gd name="connsiteY2" fmla="*/ 0 h 1246816"/>
                <a:gd name="connsiteX3" fmla="*/ 2096863 w 10000762"/>
                <a:gd name="connsiteY3" fmla="*/ 0 h 1246816"/>
                <a:gd name="connsiteX4" fmla="*/ 4468033 w 10000762"/>
                <a:gd name="connsiteY4" fmla="*/ 0 h 1246816"/>
                <a:gd name="connsiteX5" fmla="*/ 9792955 w 10000762"/>
                <a:gd name="connsiteY5" fmla="*/ 0 h 1246816"/>
                <a:gd name="connsiteX6" fmla="*/ 10000762 w 10000762"/>
                <a:gd name="connsiteY6" fmla="*/ 207807 h 1246816"/>
                <a:gd name="connsiteX7" fmla="*/ 10000762 w 10000762"/>
                <a:gd name="connsiteY7" fmla="*/ 727309 h 1246816"/>
                <a:gd name="connsiteX8" fmla="*/ 10000762 w 10000762"/>
                <a:gd name="connsiteY8" fmla="*/ 727309 h 1246816"/>
                <a:gd name="connsiteX9" fmla="*/ 10000762 w 10000762"/>
                <a:gd name="connsiteY9" fmla="*/ 1039013 h 1246816"/>
                <a:gd name="connsiteX10" fmla="*/ 10000762 w 10000762"/>
                <a:gd name="connsiteY10" fmla="*/ 1039009 h 1246816"/>
                <a:gd name="connsiteX11" fmla="*/ 9792955 w 10000762"/>
                <a:gd name="connsiteY11" fmla="*/ 1246816 h 1246816"/>
                <a:gd name="connsiteX12" fmla="*/ 4468033 w 10000762"/>
                <a:gd name="connsiteY12" fmla="*/ 1246816 h 1246816"/>
                <a:gd name="connsiteX13" fmla="*/ 2096863 w 10000762"/>
                <a:gd name="connsiteY13" fmla="*/ 1246816 h 1246816"/>
                <a:gd name="connsiteX14" fmla="*/ 2096863 w 10000762"/>
                <a:gd name="connsiteY14" fmla="*/ 1246816 h 1246816"/>
                <a:gd name="connsiteX15" fmla="*/ 723890 w 10000762"/>
                <a:gd name="connsiteY15" fmla="*/ 1246816 h 1246816"/>
                <a:gd name="connsiteX16" fmla="*/ 509528 w 10000762"/>
                <a:gd name="connsiteY16" fmla="*/ 960355 h 1246816"/>
                <a:gd name="connsiteX17" fmla="*/ 0 w 10000762"/>
                <a:gd name="connsiteY17" fmla="*/ 901835 h 1246816"/>
                <a:gd name="connsiteX18" fmla="*/ 508268 w 10000762"/>
                <a:gd name="connsiteY18" fmla="*/ 471670 h 1246816"/>
                <a:gd name="connsiteX19" fmla="*/ 516083 w 10000762"/>
                <a:gd name="connsiteY19" fmla="*/ 207807 h 1246816"/>
                <a:gd name="connsiteX0" fmla="*/ 598534 w 10083213"/>
                <a:gd name="connsiteY0" fmla="*/ 207807 h 1246816"/>
                <a:gd name="connsiteX1" fmla="*/ 806341 w 10083213"/>
                <a:gd name="connsiteY1" fmla="*/ 0 h 1246816"/>
                <a:gd name="connsiteX2" fmla="*/ 2179314 w 10083213"/>
                <a:gd name="connsiteY2" fmla="*/ 0 h 1246816"/>
                <a:gd name="connsiteX3" fmla="*/ 2179314 w 10083213"/>
                <a:gd name="connsiteY3" fmla="*/ 0 h 1246816"/>
                <a:gd name="connsiteX4" fmla="*/ 4550484 w 10083213"/>
                <a:gd name="connsiteY4" fmla="*/ 0 h 1246816"/>
                <a:gd name="connsiteX5" fmla="*/ 9875406 w 10083213"/>
                <a:gd name="connsiteY5" fmla="*/ 0 h 1246816"/>
                <a:gd name="connsiteX6" fmla="*/ 10083213 w 10083213"/>
                <a:gd name="connsiteY6" fmla="*/ 207807 h 1246816"/>
                <a:gd name="connsiteX7" fmla="*/ 10083213 w 10083213"/>
                <a:gd name="connsiteY7" fmla="*/ 727309 h 1246816"/>
                <a:gd name="connsiteX8" fmla="*/ 10083213 w 10083213"/>
                <a:gd name="connsiteY8" fmla="*/ 727309 h 1246816"/>
                <a:gd name="connsiteX9" fmla="*/ 10083213 w 10083213"/>
                <a:gd name="connsiteY9" fmla="*/ 1039013 h 1246816"/>
                <a:gd name="connsiteX10" fmla="*/ 10083213 w 10083213"/>
                <a:gd name="connsiteY10" fmla="*/ 1039009 h 1246816"/>
                <a:gd name="connsiteX11" fmla="*/ 9875406 w 10083213"/>
                <a:gd name="connsiteY11" fmla="*/ 1246816 h 1246816"/>
                <a:gd name="connsiteX12" fmla="*/ 4550484 w 10083213"/>
                <a:gd name="connsiteY12" fmla="*/ 1246816 h 1246816"/>
                <a:gd name="connsiteX13" fmla="*/ 2179314 w 10083213"/>
                <a:gd name="connsiteY13" fmla="*/ 1246816 h 1246816"/>
                <a:gd name="connsiteX14" fmla="*/ 2179314 w 10083213"/>
                <a:gd name="connsiteY14" fmla="*/ 1246816 h 1246816"/>
                <a:gd name="connsiteX15" fmla="*/ 806341 w 10083213"/>
                <a:gd name="connsiteY15" fmla="*/ 1246816 h 1246816"/>
                <a:gd name="connsiteX16" fmla="*/ 591979 w 10083213"/>
                <a:gd name="connsiteY16" fmla="*/ 960355 h 1246816"/>
                <a:gd name="connsiteX17" fmla="*/ 0 w 10083213"/>
                <a:gd name="connsiteY17" fmla="*/ 1201385 h 1246816"/>
                <a:gd name="connsiteX18" fmla="*/ 590719 w 10083213"/>
                <a:gd name="connsiteY18" fmla="*/ 471670 h 1246816"/>
                <a:gd name="connsiteX19" fmla="*/ 598534 w 10083213"/>
                <a:gd name="connsiteY19" fmla="*/ 207807 h 1246816"/>
                <a:gd name="connsiteX0" fmla="*/ 417996 w 9902675"/>
                <a:gd name="connsiteY0" fmla="*/ 207807 h 1312716"/>
                <a:gd name="connsiteX1" fmla="*/ 625803 w 9902675"/>
                <a:gd name="connsiteY1" fmla="*/ 0 h 1312716"/>
                <a:gd name="connsiteX2" fmla="*/ 1998776 w 9902675"/>
                <a:gd name="connsiteY2" fmla="*/ 0 h 1312716"/>
                <a:gd name="connsiteX3" fmla="*/ 1998776 w 9902675"/>
                <a:gd name="connsiteY3" fmla="*/ 0 h 1312716"/>
                <a:gd name="connsiteX4" fmla="*/ 4369946 w 9902675"/>
                <a:gd name="connsiteY4" fmla="*/ 0 h 1312716"/>
                <a:gd name="connsiteX5" fmla="*/ 9694868 w 9902675"/>
                <a:gd name="connsiteY5" fmla="*/ 0 h 1312716"/>
                <a:gd name="connsiteX6" fmla="*/ 9902675 w 9902675"/>
                <a:gd name="connsiteY6" fmla="*/ 207807 h 1312716"/>
                <a:gd name="connsiteX7" fmla="*/ 9902675 w 9902675"/>
                <a:gd name="connsiteY7" fmla="*/ 727309 h 1312716"/>
                <a:gd name="connsiteX8" fmla="*/ 9902675 w 9902675"/>
                <a:gd name="connsiteY8" fmla="*/ 727309 h 1312716"/>
                <a:gd name="connsiteX9" fmla="*/ 9902675 w 9902675"/>
                <a:gd name="connsiteY9" fmla="*/ 1039013 h 1312716"/>
                <a:gd name="connsiteX10" fmla="*/ 9902675 w 9902675"/>
                <a:gd name="connsiteY10" fmla="*/ 1039009 h 1312716"/>
                <a:gd name="connsiteX11" fmla="*/ 9694868 w 9902675"/>
                <a:gd name="connsiteY11" fmla="*/ 1246816 h 1312716"/>
                <a:gd name="connsiteX12" fmla="*/ 4369946 w 9902675"/>
                <a:gd name="connsiteY12" fmla="*/ 1246816 h 1312716"/>
                <a:gd name="connsiteX13" fmla="*/ 1998776 w 9902675"/>
                <a:gd name="connsiteY13" fmla="*/ 1246816 h 1312716"/>
                <a:gd name="connsiteX14" fmla="*/ 1998776 w 9902675"/>
                <a:gd name="connsiteY14" fmla="*/ 1246816 h 1312716"/>
                <a:gd name="connsiteX15" fmla="*/ 625803 w 9902675"/>
                <a:gd name="connsiteY15" fmla="*/ 1246816 h 1312716"/>
                <a:gd name="connsiteX16" fmla="*/ 411441 w 9902675"/>
                <a:gd name="connsiteY16" fmla="*/ 960355 h 1312716"/>
                <a:gd name="connsiteX17" fmla="*/ 0 w 9902675"/>
                <a:gd name="connsiteY17" fmla="*/ 1312716 h 1312716"/>
                <a:gd name="connsiteX18" fmla="*/ 410181 w 9902675"/>
                <a:gd name="connsiteY18" fmla="*/ 471670 h 1312716"/>
                <a:gd name="connsiteX19" fmla="*/ 417996 w 9902675"/>
                <a:gd name="connsiteY19" fmla="*/ 207807 h 1312716"/>
                <a:gd name="connsiteX0" fmla="*/ 486476 w 9971155"/>
                <a:gd name="connsiteY0" fmla="*/ 207807 h 1246816"/>
                <a:gd name="connsiteX1" fmla="*/ 694283 w 9971155"/>
                <a:gd name="connsiteY1" fmla="*/ 0 h 1246816"/>
                <a:gd name="connsiteX2" fmla="*/ 2067256 w 9971155"/>
                <a:gd name="connsiteY2" fmla="*/ 0 h 1246816"/>
                <a:gd name="connsiteX3" fmla="*/ 2067256 w 9971155"/>
                <a:gd name="connsiteY3" fmla="*/ 0 h 1246816"/>
                <a:gd name="connsiteX4" fmla="*/ 4438426 w 9971155"/>
                <a:gd name="connsiteY4" fmla="*/ 0 h 1246816"/>
                <a:gd name="connsiteX5" fmla="*/ 9763348 w 9971155"/>
                <a:gd name="connsiteY5" fmla="*/ 0 h 1246816"/>
                <a:gd name="connsiteX6" fmla="*/ 9971155 w 9971155"/>
                <a:gd name="connsiteY6" fmla="*/ 207807 h 1246816"/>
                <a:gd name="connsiteX7" fmla="*/ 9971155 w 9971155"/>
                <a:gd name="connsiteY7" fmla="*/ 727309 h 1246816"/>
                <a:gd name="connsiteX8" fmla="*/ 9971155 w 9971155"/>
                <a:gd name="connsiteY8" fmla="*/ 727309 h 1246816"/>
                <a:gd name="connsiteX9" fmla="*/ 9971155 w 9971155"/>
                <a:gd name="connsiteY9" fmla="*/ 1039013 h 1246816"/>
                <a:gd name="connsiteX10" fmla="*/ 9971155 w 9971155"/>
                <a:gd name="connsiteY10" fmla="*/ 1039009 h 1246816"/>
                <a:gd name="connsiteX11" fmla="*/ 9763348 w 9971155"/>
                <a:gd name="connsiteY11" fmla="*/ 1246816 h 1246816"/>
                <a:gd name="connsiteX12" fmla="*/ 4438426 w 9971155"/>
                <a:gd name="connsiteY12" fmla="*/ 1246816 h 1246816"/>
                <a:gd name="connsiteX13" fmla="*/ 2067256 w 9971155"/>
                <a:gd name="connsiteY13" fmla="*/ 1246816 h 1246816"/>
                <a:gd name="connsiteX14" fmla="*/ 2067256 w 9971155"/>
                <a:gd name="connsiteY14" fmla="*/ 1246816 h 1246816"/>
                <a:gd name="connsiteX15" fmla="*/ 694283 w 9971155"/>
                <a:gd name="connsiteY15" fmla="*/ 1246816 h 1246816"/>
                <a:gd name="connsiteX16" fmla="*/ 479921 w 9971155"/>
                <a:gd name="connsiteY16" fmla="*/ 960355 h 1246816"/>
                <a:gd name="connsiteX17" fmla="*/ 0 w 9971155"/>
                <a:gd name="connsiteY17" fmla="*/ 1090055 h 1246816"/>
                <a:gd name="connsiteX18" fmla="*/ 478661 w 9971155"/>
                <a:gd name="connsiteY18" fmla="*/ 471670 h 1246816"/>
                <a:gd name="connsiteX19" fmla="*/ 486476 w 9971155"/>
                <a:gd name="connsiteY19" fmla="*/ 207807 h 1246816"/>
                <a:gd name="connsiteX0" fmla="*/ 470312 w 9954991"/>
                <a:gd name="connsiteY0" fmla="*/ 207807 h 1246816"/>
                <a:gd name="connsiteX1" fmla="*/ 678119 w 9954991"/>
                <a:gd name="connsiteY1" fmla="*/ 0 h 1246816"/>
                <a:gd name="connsiteX2" fmla="*/ 2051092 w 9954991"/>
                <a:gd name="connsiteY2" fmla="*/ 0 h 1246816"/>
                <a:gd name="connsiteX3" fmla="*/ 2051092 w 9954991"/>
                <a:gd name="connsiteY3" fmla="*/ 0 h 1246816"/>
                <a:gd name="connsiteX4" fmla="*/ 4422262 w 9954991"/>
                <a:gd name="connsiteY4" fmla="*/ 0 h 1246816"/>
                <a:gd name="connsiteX5" fmla="*/ 9747184 w 9954991"/>
                <a:gd name="connsiteY5" fmla="*/ 0 h 1246816"/>
                <a:gd name="connsiteX6" fmla="*/ 9954991 w 9954991"/>
                <a:gd name="connsiteY6" fmla="*/ 207807 h 1246816"/>
                <a:gd name="connsiteX7" fmla="*/ 9954991 w 9954991"/>
                <a:gd name="connsiteY7" fmla="*/ 727309 h 1246816"/>
                <a:gd name="connsiteX8" fmla="*/ 9954991 w 9954991"/>
                <a:gd name="connsiteY8" fmla="*/ 727309 h 1246816"/>
                <a:gd name="connsiteX9" fmla="*/ 9954991 w 9954991"/>
                <a:gd name="connsiteY9" fmla="*/ 1039013 h 1246816"/>
                <a:gd name="connsiteX10" fmla="*/ 9954991 w 9954991"/>
                <a:gd name="connsiteY10" fmla="*/ 1039009 h 1246816"/>
                <a:gd name="connsiteX11" fmla="*/ 9747184 w 9954991"/>
                <a:gd name="connsiteY11" fmla="*/ 1246816 h 1246816"/>
                <a:gd name="connsiteX12" fmla="*/ 4422262 w 9954991"/>
                <a:gd name="connsiteY12" fmla="*/ 1246816 h 1246816"/>
                <a:gd name="connsiteX13" fmla="*/ 2051092 w 9954991"/>
                <a:gd name="connsiteY13" fmla="*/ 1246816 h 1246816"/>
                <a:gd name="connsiteX14" fmla="*/ 2051092 w 9954991"/>
                <a:gd name="connsiteY14" fmla="*/ 1246816 h 1246816"/>
                <a:gd name="connsiteX15" fmla="*/ 678119 w 9954991"/>
                <a:gd name="connsiteY15" fmla="*/ 1246816 h 1246816"/>
                <a:gd name="connsiteX16" fmla="*/ 463757 w 9954991"/>
                <a:gd name="connsiteY16" fmla="*/ 960355 h 1246816"/>
                <a:gd name="connsiteX17" fmla="*/ 0 w 9954991"/>
                <a:gd name="connsiteY17" fmla="*/ 1231144 h 1246816"/>
                <a:gd name="connsiteX18" fmla="*/ 462497 w 9954991"/>
                <a:gd name="connsiteY18" fmla="*/ 471670 h 1246816"/>
                <a:gd name="connsiteX19" fmla="*/ 470312 w 9954991"/>
                <a:gd name="connsiteY19" fmla="*/ 207807 h 1246816"/>
                <a:gd name="connsiteX0" fmla="*/ 529203 w 10013882"/>
                <a:gd name="connsiteY0" fmla="*/ 207807 h 1246816"/>
                <a:gd name="connsiteX1" fmla="*/ 737010 w 10013882"/>
                <a:gd name="connsiteY1" fmla="*/ 0 h 1246816"/>
                <a:gd name="connsiteX2" fmla="*/ 2109983 w 10013882"/>
                <a:gd name="connsiteY2" fmla="*/ 0 h 1246816"/>
                <a:gd name="connsiteX3" fmla="*/ 2109983 w 10013882"/>
                <a:gd name="connsiteY3" fmla="*/ 0 h 1246816"/>
                <a:gd name="connsiteX4" fmla="*/ 4481153 w 10013882"/>
                <a:gd name="connsiteY4" fmla="*/ 0 h 1246816"/>
                <a:gd name="connsiteX5" fmla="*/ 9806075 w 10013882"/>
                <a:gd name="connsiteY5" fmla="*/ 0 h 1246816"/>
                <a:gd name="connsiteX6" fmla="*/ 10013882 w 10013882"/>
                <a:gd name="connsiteY6" fmla="*/ 207807 h 1246816"/>
                <a:gd name="connsiteX7" fmla="*/ 10013882 w 10013882"/>
                <a:gd name="connsiteY7" fmla="*/ 727309 h 1246816"/>
                <a:gd name="connsiteX8" fmla="*/ 10013882 w 10013882"/>
                <a:gd name="connsiteY8" fmla="*/ 727309 h 1246816"/>
                <a:gd name="connsiteX9" fmla="*/ 10013882 w 10013882"/>
                <a:gd name="connsiteY9" fmla="*/ 1039013 h 1246816"/>
                <a:gd name="connsiteX10" fmla="*/ 10013882 w 10013882"/>
                <a:gd name="connsiteY10" fmla="*/ 1039009 h 1246816"/>
                <a:gd name="connsiteX11" fmla="*/ 9806075 w 10013882"/>
                <a:gd name="connsiteY11" fmla="*/ 1246816 h 1246816"/>
                <a:gd name="connsiteX12" fmla="*/ 4481153 w 10013882"/>
                <a:gd name="connsiteY12" fmla="*/ 1246816 h 1246816"/>
                <a:gd name="connsiteX13" fmla="*/ 2109983 w 10013882"/>
                <a:gd name="connsiteY13" fmla="*/ 1246816 h 1246816"/>
                <a:gd name="connsiteX14" fmla="*/ 2109983 w 10013882"/>
                <a:gd name="connsiteY14" fmla="*/ 1246816 h 1246816"/>
                <a:gd name="connsiteX15" fmla="*/ 737010 w 10013882"/>
                <a:gd name="connsiteY15" fmla="*/ 1246816 h 1246816"/>
                <a:gd name="connsiteX16" fmla="*/ 522648 w 10013882"/>
                <a:gd name="connsiteY16" fmla="*/ 960355 h 1246816"/>
                <a:gd name="connsiteX17" fmla="*/ 0 w 10013882"/>
                <a:gd name="connsiteY17" fmla="*/ 1068060 h 1246816"/>
                <a:gd name="connsiteX18" fmla="*/ 521388 w 10013882"/>
                <a:gd name="connsiteY18" fmla="*/ 471670 h 1246816"/>
                <a:gd name="connsiteX19" fmla="*/ 529203 w 10013882"/>
                <a:gd name="connsiteY19" fmla="*/ 207807 h 1246816"/>
                <a:gd name="connsiteX0" fmla="*/ 622461 w 10107140"/>
                <a:gd name="connsiteY0" fmla="*/ 207807 h 1246816"/>
                <a:gd name="connsiteX1" fmla="*/ 830268 w 10107140"/>
                <a:gd name="connsiteY1" fmla="*/ 0 h 1246816"/>
                <a:gd name="connsiteX2" fmla="*/ 2203241 w 10107140"/>
                <a:gd name="connsiteY2" fmla="*/ 0 h 1246816"/>
                <a:gd name="connsiteX3" fmla="*/ 2203241 w 10107140"/>
                <a:gd name="connsiteY3" fmla="*/ 0 h 1246816"/>
                <a:gd name="connsiteX4" fmla="*/ 4574411 w 10107140"/>
                <a:gd name="connsiteY4" fmla="*/ 0 h 1246816"/>
                <a:gd name="connsiteX5" fmla="*/ 9899333 w 10107140"/>
                <a:gd name="connsiteY5" fmla="*/ 0 h 1246816"/>
                <a:gd name="connsiteX6" fmla="*/ 10107140 w 10107140"/>
                <a:gd name="connsiteY6" fmla="*/ 207807 h 1246816"/>
                <a:gd name="connsiteX7" fmla="*/ 10107140 w 10107140"/>
                <a:gd name="connsiteY7" fmla="*/ 727309 h 1246816"/>
                <a:gd name="connsiteX8" fmla="*/ 10107140 w 10107140"/>
                <a:gd name="connsiteY8" fmla="*/ 727309 h 1246816"/>
                <a:gd name="connsiteX9" fmla="*/ 10107140 w 10107140"/>
                <a:gd name="connsiteY9" fmla="*/ 1039013 h 1246816"/>
                <a:gd name="connsiteX10" fmla="*/ 10107140 w 10107140"/>
                <a:gd name="connsiteY10" fmla="*/ 1039009 h 1246816"/>
                <a:gd name="connsiteX11" fmla="*/ 9899333 w 10107140"/>
                <a:gd name="connsiteY11" fmla="*/ 1246816 h 1246816"/>
                <a:gd name="connsiteX12" fmla="*/ 4574411 w 10107140"/>
                <a:gd name="connsiteY12" fmla="*/ 1246816 h 1246816"/>
                <a:gd name="connsiteX13" fmla="*/ 2203241 w 10107140"/>
                <a:gd name="connsiteY13" fmla="*/ 1246816 h 1246816"/>
                <a:gd name="connsiteX14" fmla="*/ 2203241 w 10107140"/>
                <a:gd name="connsiteY14" fmla="*/ 1246816 h 1246816"/>
                <a:gd name="connsiteX15" fmla="*/ 830268 w 10107140"/>
                <a:gd name="connsiteY15" fmla="*/ 1246816 h 1246816"/>
                <a:gd name="connsiteX16" fmla="*/ 615906 w 10107140"/>
                <a:gd name="connsiteY16" fmla="*/ 960355 h 1246816"/>
                <a:gd name="connsiteX17" fmla="*/ 0 w 10107140"/>
                <a:gd name="connsiteY17" fmla="*/ 843295 h 1246816"/>
                <a:gd name="connsiteX18" fmla="*/ 614646 w 10107140"/>
                <a:gd name="connsiteY18" fmla="*/ 471670 h 1246816"/>
                <a:gd name="connsiteX19" fmla="*/ 622461 w 10107140"/>
                <a:gd name="connsiteY19" fmla="*/ 207807 h 1246816"/>
                <a:gd name="connsiteX0" fmla="*/ 609573 w 10094252"/>
                <a:gd name="connsiteY0" fmla="*/ 207807 h 1246816"/>
                <a:gd name="connsiteX1" fmla="*/ 817380 w 10094252"/>
                <a:gd name="connsiteY1" fmla="*/ 0 h 1246816"/>
                <a:gd name="connsiteX2" fmla="*/ 2190353 w 10094252"/>
                <a:gd name="connsiteY2" fmla="*/ 0 h 1246816"/>
                <a:gd name="connsiteX3" fmla="*/ 2190353 w 10094252"/>
                <a:gd name="connsiteY3" fmla="*/ 0 h 1246816"/>
                <a:gd name="connsiteX4" fmla="*/ 4561523 w 10094252"/>
                <a:gd name="connsiteY4" fmla="*/ 0 h 1246816"/>
                <a:gd name="connsiteX5" fmla="*/ 9886445 w 10094252"/>
                <a:gd name="connsiteY5" fmla="*/ 0 h 1246816"/>
                <a:gd name="connsiteX6" fmla="*/ 10094252 w 10094252"/>
                <a:gd name="connsiteY6" fmla="*/ 207807 h 1246816"/>
                <a:gd name="connsiteX7" fmla="*/ 10094252 w 10094252"/>
                <a:gd name="connsiteY7" fmla="*/ 727309 h 1246816"/>
                <a:gd name="connsiteX8" fmla="*/ 10094252 w 10094252"/>
                <a:gd name="connsiteY8" fmla="*/ 727309 h 1246816"/>
                <a:gd name="connsiteX9" fmla="*/ 10094252 w 10094252"/>
                <a:gd name="connsiteY9" fmla="*/ 1039013 h 1246816"/>
                <a:gd name="connsiteX10" fmla="*/ 10094252 w 10094252"/>
                <a:gd name="connsiteY10" fmla="*/ 1039009 h 1246816"/>
                <a:gd name="connsiteX11" fmla="*/ 9886445 w 10094252"/>
                <a:gd name="connsiteY11" fmla="*/ 1246816 h 1246816"/>
                <a:gd name="connsiteX12" fmla="*/ 4561523 w 10094252"/>
                <a:gd name="connsiteY12" fmla="*/ 1246816 h 1246816"/>
                <a:gd name="connsiteX13" fmla="*/ 2190353 w 10094252"/>
                <a:gd name="connsiteY13" fmla="*/ 1246816 h 1246816"/>
                <a:gd name="connsiteX14" fmla="*/ 2190353 w 10094252"/>
                <a:gd name="connsiteY14" fmla="*/ 1246816 h 1246816"/>
                <a:gd name="connsiteX15" fmla="*/ 817380 w 10094252"/>
                <a:gd name="connsiteY15" fmla="*/ 1246816 h 1246816"/>
                <a:gd name="connsiteX16" fmla="*/ 603018 w 10094252"/>
                <a:gd name="connsiteY16" fmla="*/ 960355 h 1246816"/>
                <a:gd name="connsiteX17" fmla="*/ 0 w 10094252"/>
                <a:gd name="connsiteY17" fmla="*/ 928855 h 1246816"/>
                <a:gd name="connsiteX18" fmla="*/ 601758 w 10094252"/>
                <a:gd name="connsiteY18" fmla="*/ 471670 h 1246816"/>
                <a:gd name="connsiteX19" fmla="*/ 609573 w 10094252"/>
                <a:gd name="connsiteY19" fmla="*/ 207807 h 1246816"/>
                <a:gd name="connsiteX0" fmla="*/ 914899 w 10399578"/>
                <a:gd name="connsiteY0" fmla="*/ 207807 h 1246816"/>
                <a:gd name="connsiteX1" fmla="*/ 1122706 w 10399578"/>
                <a:gd name="connsiteY1" fmla="*/ 0 h 1246816"/>
                <a:gd name="connsiteX2" fmla="*/ 2495679 w 10399578"/>
                <a:gd name="connsiteY2" fmla="*/ 0 h 1246816"/>
                <a:gd name="connsiteX3" fmla="*/ 2495679 w 10399578"/>
                <a:gd name="connsiteY3" fmla="*/ 0 h 1246816"/>
                <a:gd name="connsiteX4" fmla="*/ 4866849 w 10399578"/>
                <a:gd name="connsiteY4" fmla="*/ 0 h 1246816"/>
                <a:gd name="connsiteX5" fmla="*/ 10191771 w 10399578"/>
                <a:gd name="connsiteY5" fmla="*/ 0 h 1246816"/>
                <a:gd name="connsiteX6" fmla="*/ 10399578 w 10399578"/>
                <a:gd name="connsiteY6" fmla="*/ 207807 h 1246816"/>
                <a:gd name="connsiteX7" fmla="*/ 10399578 w 10399578"/>
                <a:gd name="connsiteY7" fmla="*/ 727309 h 1246816"/>
                <a:gd name="connsiteX8" fmla="*/ 10399578 w 10399578"/>
                <a:gd name="connsiteY8" fmla="*/ 727309 h 1246816"/>
                <a:gd name="connsiteX9" fmla="*/ 10399578 w 10399578"/>
                <a:gd name="connsiteY9" fmla="*/ 1039013 h 1246816"/>
                <a:gd name="connsiteX10" fmla="*/ 10399578 w 10399578"/>
                <a:gd name="connsiteY10" fmla="*/ 1039009 h 1246816"/>
                <a:gd name="connsiteX11" fmla="*/ 10191771 w 10399578"/>
                <a:gd name="connsiteY11" fmla="*/ 1246816 h 1246816"/>
                <a:gd name="connsiteX12" fmla="*/ 4866849 w 10399578"/>
                <a:gd name="connsiteY12" fmla="*/ 1246816 h 1246816"/>
                <a:gd name="connsiteX13" fmla="*/ 2495679 w 10399578"/>
                <a:gd name="connsiteY13" fmla="*/ 1246816 h 1246816"/>
                <a:gd name="connsiteX14" fmla="*/ 2495679 w 10399578"/>
                <a:gd name="connsiteY14" fmla="*/ 1246816 h 1246816"/>
                <a:gd name="connsiteX15" fmla="*/ 1122706 w 10399578"/>
                <a:gd name="connsiteY15" fmla="*/ 1246816 h 1246816"/>
                <a:gd name="connsiteX16" fmla="*/ 908344 w 10399578"/>
                <a:gd name="connsiteY16" fmla="*/ 960355 h 1246816"/>
                <a:gd name="connsiteX17" fmla="*/ 0 w 10399578"/>
                <a:gd name="connsiteY17" fmla="*/ 981508 h 1246816"/>
                <a:gd name="connsiteX18" fmla="*/ 907084 w 10399578"/>
                <a:gd name="connsiteY18" fmla="*/ 471670 h 1246816"/>
                <a:gd name="connsiteX19" fmla="*/ 914899 w 10399578"/>
                <a:gd name="connsiteY19" fmla="*/ 207807 h 1246816"/>
                <a:gd name="connsiteX0" fmla="*/ 679319 w 10163998"/>
                <a:gd name="connsiteY0" fmla="*/ 207807 h 1246816"/>
                <a:gd name="connsiteX1" fmla="*/ 887126 w 10163998"/>
                <a:gd name="connsiteY1" fmla="*/ 0 h 1246816"/>
                <a:gd name="connsiteX2" fmla="*/ 2260099 w 10163998"/>
                <a:gd name="connsiteY2" fmla="*/ 0 h 1246816"/>
                <a:gd name="connsiteX3" fmla="*/ 2260099 w 10163998"/>
                <a:gd name="connsiteY3" fmla="*/ 0 h 1246816"/>
                <a:gd name="connsiteX4" fmla="*/ 4631269 w 10163998"/>
                <a:gd name="connsiteY4" fmla="*/ 0 h 1246816"/>
                <a:gd name="connsiteX5" fmla="*/ 9956191 w 10163998"/>
                <a:gd name="connsiteY5" fmla="*/ 0 h 1246816"/>
                <a:gd name="connsiteX6" fmla="*/ 10163998 w 10163998"/>
                <a:gd name="connsiteY6" fmla="*/ 207807 h 1246816"/>
                <a:gd name="connsiteX7" fmla="*/ 10163998 w 10163998"/>
                <a:gd name="connsiteY7" fmla="*/ 727309 h 1246816"/>
                <a:gd name="connsiteX8" fmla="*/ 10163998 w 10163998"/>
                <a:gd name="connsiteY8" fmla="*/ 727309 h 1246816"/>
                <a:gd name="connsiteX9" fmla="*/ 10163998 w 10163998"/>
                <a:gd name="connsiteY9" fmla="*/ 1039013 h 1246816"/>
                <a:gd name="connsiteX10" fmla="*/ 10163998 w 10163998"/>
                <a:gd name="connsiteY10" fmla="*/ 1039009 h 1246816"/>
                <a:gd name="connsiteX11" fmla="*/ 9956191 w 10163998"/>
                <a:gd name="connsiteY11" fmla="*/ 1246816 h 1246816"/>
                <a:gd name="connsiteX12" fmla="*/ 4631269 w 10163998"/>
                <a:gd name="connsiteY12" fmla="*/ 1246816 h 1246816"/>
                <a:gd name="connsiteX13" fmla="*/ 2260099 w 10163998"/>
                <a:gd name="connsiteY13" fmla="*/ 1246816 h 1246816"/>
                <a:gd name="connsiteX14" fmla="*/ 2260099 w 10163998"/>
                <a:gd name="connsiteY14" fmla="*/ 1246816 h 1246816"/>
                <a:gd name="connsiteX15" fmla="*/ 887126 w 10163998"/>
                <a:gd name="connsiteY15" fmla="*/ 1246816 h 1246816"/>
                <a:gd name="connsiteX16" fmla="*/ 672764 w 10163998"/>
                <a:gd name="connsiteY16" fmla="*/ 960355 h 1246816"/>
                <a:gd name="connsiteX17" fmla="*/ 0 w 10163998"/>
                <a:gd name="connsiteY17" fmla="*/ 1113139 h 1246816"/>
                <a:gd name="connsiteX18" fmla="*/ 671504 w 10163998"/>
                <a:gd name="connsiteY18" fmla="*/ 471670 h 1246816"/>
                <a:gd name="connsiteX19" fmla="*/ 679319 w 10163998"/>
                <a:gd name="connsiteY19" fmla="*/ 207807 h 1246816"/>
                <a:gd name="connsiteX0" fmla="*/ 679319 w 10163998"/>
                <a:gd name="connsiteY0" fmla="*/ 207807 h 1246816"/>
                <a:gd name="connsiteX1" fmla="*/ 887126 w 10163998"/>
                <a:gd name="connsiteY1" fmla="*/ 0 h 1246816"/>
                <a:gd name="connsiteX2" fmla="*/ 2260099 w 10163998"/>
                <a:gd name="connsiteY2" fmla="*/ 0 h 1246816"/>
                <a:gd name="connsiteX3" fmla="*/ 2260099 w 10163998"/>
                <a:gd name="connsiteY3" fmla="*/ 0 h 1246816"/>
                <a:gd name="connsiteX4" fmla="*/ 4631269 w 10163998"/>
                <a:gd name="connsiteY4" fmla="*/ 0 h 1246816"/>
                <a:gd name="connsiteX5" fmla="*/ 9956191 w 10163998"/>
                <a:gd name="connsiteY5" fmla="*/ 0 h 1246816"/>
                <a:gd name="connsiteX6" fmla="*/ 10163998 w 10163998"/>
                <a:gd name="connsiteY6" fmla="*/ 207807 h 1246816"/>
                <a:gd name="connsiteX7" fmla="*/ 10163998 w 10163998"/>
                <a:gd name="connsiteY7" fmla="*/ 727309 h 1246816"/>
                <a:gd name="connsiteX8" fmla="*/ 10163998 w 10163998"/>
                <a:gd name="connsiteY8" fmla="*/ 727309 h 1246816"/>
                <a:gd name="connsiteX9" fmla="*/ 10163998 w 10163998"/>
                <a:gd name="connsiteY9" fmla="*/ 1039013 h 1246816"/>
                <a:gd name="connsiteX10" fmla="*/ 10163998 w 10163998"/>
                <a:gd name="connsiteY10" fmla="*/ 1039009 h 1246816"/>
                <a:gd name="connsiteX11" fmla="*/ 9956191 w 10163998"/>
                <a:gd name="connsiteY11" fmla="*/ 1246816 h 1246816"/>
                <a:gd name="connsiteX12" fmla="*/ 4631269 w 10163998"/>
                <a:gd name="connsiteY12" fmla="*/ 1246816 h 1246816"/>
                <a:gd name="connsiteX13" fmla="*/ 2260099 w 10163998"/>
                <a:gd name="connsiteY13" fmla="*/ 1246816 h 1246816"/>
                <a:gd name="connsiteX14" fmla="*/ 2260099 w 10163998"/>
                <a:gd name="connsiteY14" fmla="*/ 1246816 h 1246816"/>
                <a:gd name="connsiteX15" fmla="*/ 887126 w 10163998"/>
                <a:gd name="connsiteY15" fmla="*/ 1246816 h 1246816"/>
                <a:gd name="connsiteX16" fmla="*/ 672764 w 10163998"/>
                <a:gd name="connsiteY16" fmla="*/ 1031140 h 1246816"/>
                <a:gd name="connsiteX17" fmla="*/ 0 w 10163998"/>
                <a:gd name="connsiteY17" fmla="*/ 1113139 h 1246816"/>
                <a:gd name="connsiteX18" fmla="*/ 671504 w 10163998"/>
                <a:gd name="connsiteY18" fmla="*/ 471670 h 1246816"/>
                <a:gd name="connsiteX19" fmla="*/ 679319 w 10163998"/>
                <a:gd name="connsiteY19" fmla="*/ 207807 h 1246816"/>
                <a:gd name="connsiteX0" fmla="*/ 679319 w 10163998"/>
                <a:gd name="connsiteY0" fmla="*/ 207807 h 1246816"/>
                <a:gd name="connsiteX1" fmla="*/ 887126 w 10163998"/>
                <a:gd name="connsiteY1" fmla="*/ 0 h 1246816"/>
                <a:gd name="connsiteX2" fmla="*/ 2260099 w 10163998"/>
                <a:gd name="connsiteY2" fmla="*/ 0 h 1246816"/>
                <a:gd name="connsiteX3" fmla="*/ 2260099 w 10163998"/>
                <a:gd name="connsiteY3" fmla="*/ 0 h 1246816"/>
                <a:gd name="connsiteX4" fmla="*/ 4631269 w 10163998"/>
                <a:gd name="connsiteY4" fmla="*/ 0 h 1246816"/>
                <a:gd name="connsiteX5" fmla="*/ 9956191 w 10163998"/>
                <a:gd name="connsiteY5" fmla="*/ 0 h 1246816"/>
                <a:gd name="connsiteX6" fmla="*/ 10163998 w 10163998"/>
                <a:gd name="connsiteY6" fmla="*/ 207807 h 1246816"/>
                <a:gd name="connsiteX7" fmla="*/ 10163998 w 10163998"/>
                <a:gd name="connsiteY7" fmla="*/ 727309 h 1246816"/>
                <a:gd name="connsiteX8" fmla="*/ 10163998 w 10163998"/>
                <a:gd name="connsiteY8" fmla="*/ 727309 h 1246816"/>
                <a:gd name="connsiteX9" fmla="*/ 10163998 w 10163998"/>
                <a:gd name="connsiteY9" fmla="*/ 1039013 h 1246816"/>
                <a:gd name="connsiteX10" fmla="*/ 10163998 w 10163998"/>
                <a:gd name="connsiteY10" fmla="*/ 1039009 h 1246816"/>
                <a:gd name="connsiteX11" fmla="*/ 9956191 w 10163998"/>
                <a:gd name="connsiteY11" fmla="*/ 1246816 h 1246816"/>
                <a:gd name="connsiteX12" fmla="*/ 4631269 w 10163998"/>
                <a:gd name="connsiteY12" fmla="*/ 1246816 h 1246816"/>
                <a:gd name="connsiteX13" fmla="*/ 2260099 w 10163998"/>
                <a:gd name="connsiteY13" fmla="*/ 1246816 h 1246816"/>
                <a:gd name="connsiteX14" fmla="*/ 2260099 w 10163998"/>
                <a:gd name="connsiteY14" fmla="*/ 1246816 h 1246816"/>
                <a:gd name="connsiteX15" fmla="*/ 887126 w 10163998"/>
                <a:gd name="connsiteY15" fmla="*/ 1246816 h 1246816"/>
                <a:gd name="connsiteX16" fmla="*/ 672764 w 10163998"/>
                <a:gd name="connsiteY16" fmla="*/ 1031140 h 1246816"/>
                <a:gd name="connsiteX17" fmla="*/ 0 w 10163998"/>
                <a:gd name="connsiteY17" fmla="*/ 1113139 h 1246816"/>
                <a:gd name="connsiteX18" fmla="*/ 671504 w 10163998"/>
                <a:gd name="connsiteY18" fmla="*/ 628973 h 1246816"/>
                <a:gd name="connsiteX19" fmla="*/ 679319 w 10163998"/>
                <a:gd name="connsiteY19" fmla="*/ 207807 h 1246816"/>
                <a:gd name="connsiteX0" fmla="*/ 417905 w 9902584"/>
                <a:gd name="connsiteY0" fmla="*/ 207807 h 1246816"/>
                <a:gd name="connsiteX1" fmla="*/ 625712 w 9902584"/>
                <a:gd name="connsiteY1" fmla="*/ 0 h 1246816"/>
                <a:gd name="connsiteX2" fmla="*/ 1998685 w 9902584"/>
                <a:gd name="connsiteY2" fmla="*/ 0 h 1246816"/>
                <a:gd name="connsiteX3" fmla="*/ 1998685 w 9902584"/>
                <a:gd name="connsiteY3" fmla="*/ 0 h 1246816"/>
                <a:gd name="connsiteX4" fmla="*/ 4369855 w 9902584"/>
                <a:gd name="connsiteY4" fmla="*/ 0 h 1246816"/>
                <a:gd name="connsiteX5" fmla="*/ 9694777 w 9902584"/>
                <a:gd name="connsiteY5" fmla="*/ 0 h 1246816"/>
                <a:gd name="connsiteX6" fmla="*/ 9902584 w 9902584"/>
                <a:gd name="connsiteY6" fmla="*/ 207807 h 1246816"/>
                <a:gd name="connsiteX7" fmla="*/ 9902584 w 9902584"/>
                <a:gd name="connsiteY7" fmla="*/ 727309 h 1246816"/>
                <a:gd name="connsiteX8" fmla="*/ 9902584 w 9902584"/>
                <a:gd name="connsiteY8" fmla="*/ 727309 h 1246816"/>
                <a:gd name="connsiteX9" fmla="*/ 9902584 w 9902584"/>
                <a:gd name="connsiteY9" fmla="*/ 1039013 h 1246816"/>
                <a:gd name="connsiteX10" fmla="*/ 9902584 w 9902584"/>
                <a:gd name="connsiteY10" fmla="*/ 1039009 h 1246816"/>
                <a:gd name="connsiteX11" fmla="*/ 9694777 w 9902584"/>
                <a:gd name="connsiteY11" fmla="*/ 1246816 h 1246816"/>
                <a:gd name="connsiteX12" fmla="*/ 4369855 w 9902584"/>
                <a:gd name="connsiteY12" fmla="*/ 1246816 h 1246816"/>
                <a:gd name="connsiteX13" fmla="*/ 1998685 w 9902584"/>
                <a:gd name="connsiteY13" fmla="*/ 1246816 h 1246816"/>
                <a:gd name="connsiteX14" fmla="*/ 1998685 w 9902584"/>
                <a:gd name="connsiteY14" fmla="*/ 1246816 h 1246816"/>
                <a:gd name="connsiteX15" fmla="*/ 625712 w 9902584"/>
                <a:gd name="connsiteY15" fmla="*/ 1246816 h 1246816"/>
                <a:gd name="connsiteX16" fmla="*/ 411350 w 9902584"/>
                <a:gd name="connsiteY16" fmla="*/ 1031140 h 1246816"/>
                <a:gd name="connsiteX17" fmla="*/ 0 w 9902584"/>
                <a:gd name="connsiteY17" fmla="*/ 1014825 h 1246816"/>
                <a:gd name="connsiteX18" fmla="*/ 410090 w 9902584"/>
                <a:gd name="connsiteY18" fmla="*/ 628973 h 1246816"/>
                <a:gd name="connsiteX19" fmla="*/ 417905 w 9902584"/>
                <a:gd name="connsiteY19" fmla="*/ 207807 h 1246816"/>
                <a:gd name="connsiteX0" fmla="*/ 508395 w 9993074"/>
                <a:gd name="connsiteY0" fmla="*/ 207807 h 1246816"/>
                <a:gd name="connsiteX1" fmla="*/ 716202 w 9993074"/>
                <a:gd name="connsiteY1" fmla="*/ 0 h 1246816"/>
                <a:gd name="connsiteX2" fmla="*/ 2089175 w 9993074"/>
                <a:gd name="connsiteY2" fmla="*/ 0 h 1246816"/>
                <a:gd name="connsiteX3" fmla="*/ 2089175 w 9993074"/>
                <a:gd name="connsiteY3" fmla="*/ 0 h 1246816"/>
                <a:gd name="connsiteX4" fmla="*/ 4460345 w 9993074"/>
                <a:gd name="connsiteY4" fmla="*/ 0 h 1246816"/>
                <a:gd name="connsiteX5" fmla="*/ 9785267 w 9993074"/>
                <a:gd name="connsiteY5" fmla="*/ 0 h 1246816"/>
                <a:gd name="connsiteX6" fmla="*/ 9993074 w 9993074"/>
                <a:gd name="connsiteY6" fmla="*/ 207807 h 1246816"/>
                <a:gd name="connsiteX7" fmla="*/ 9993074 w 9993074"/>
                <a:gd name="connsiteY7" fmla="*/ 727309 h 1246816"/>
                <a:gd name="connsiteX8" fmla="*/ 9993074 w 9993074"/>
                <a:gd name="connsiteY8" fmla="*/ 727309 h 1246816"/>
                <a:gd name="connsiteX9" fmla="*/ 9993074 w 9993074"/>
                <a:gd name="connsiteY9" fmla="*/ 1039013 h 1246816"/>
                <a:gd name="connsiteX10" fmla="*/ 9993074 w 9993074"/>
                <a:gd name="connsiteY10" fmla="*/ 1039009 h 1246816"/>
                <a:gd name="connsiteX11" fmla="*/ 9785267 w 9993074"/>
                <a:gd name="connsiteY11" fmla="*/ 1246816 h 1246816"/>
                <a:gd name="connsiteX12" fmla="*/ 4460345 w 9993074"/>
                <a:gd name="connsiteY12" fmla="*/ 1246816 h 1246816"/>
                <a:gd name="connsiteX13" fmla="*/ 2089175 w 9993074"/>
                <a:gd name="connsiteY13" fmla="*/ 1246816 h 1246816"/>
                <a:gd name="connsiteX14" fmla="*/ 2089175 w 9993074"/>
                <a:gd name="connsiteY14" fmla="*/ 1246816 h 1246816"/>
                <a:gd name="connsiteX15" fmla="*/ 716202 w 9993074"/>
                <a:gd name="connsiteY15" fmla="*/ 1246816 h 1246816"/>
                <a:gd name="connsiteX16" fmla="*/ 501840 w 9993074"/>
                <a:gd name="connsiteY16" fmla="*/ 1031140 h 1246816"/>
                <a:gd name="connsiteX17" fmla="*/ 0 w 9993074"/>
                <a:gd name="connsiteY17" fmla="*/ 1046286 h 1246816"/>
                <a:gd name="connsiteX18" fmla="*/ 500580 w 9993074"/>
                <a:gd name="connsiteY18" fmla="*/ 628973 h 1246816"/>
                <a:gd name="connsiteX19" fmla="*/ 508395 w 9993074"/>
                <a:gd name="connsiteY19" fmla="*/ 207807 h 1246816"/>
                <a:gd name="connsiteX0" fmla="*/ 508395 w 9993074"/>
                <a:gd name="connsiteY0" fmla="*/ 207807 h 1246816"/>
                <a:gd name="connsiteX1" fmla="*/ 716202 w 9993074"/>
                <a:gd name="connsiteY1" fmla="*/ 0 h 1246816"/>
                <a:gd name="connsiteX2" fmla="*/ 2089175 w 9993074"/>
                <a:gd name="connsiteY2" fmla="*/ 0 h 1246816"/>
                <a:gd name="connsiteX3" fmla="*/ 2089175 w 9993074"/>
                <a:gd name="connsiteY3" fmla="*/ 0 h 1246816"/>
                <a:gd name="connsiteX4" fmla="*/ 4460345 w 9993074"/>
                <a:gd name="connsiteY4" fmla="*/ 0 h 1246816"/>
                <a:gd name="connsiteX5" fmla="*/ 9785267 w 9993074"/>
                <a:gd name="connsiteY5" fmla="*/ 0 h 1246816"/>
                <a:gd name="connsiteX6" fmla="*/ 9993074 w 9993074"/>
                <a:gd name="connsiteY6" fmla="*/ 207807 h 1246816"/>
                <a:gd name="connsiteX7" fmla="*/ 9993074 w 9993074"/>
                <a:gd name="connsiteY7" fmla="*/ 727309 h 1246816"/>
                <a:gd name="connsiteX8" fmla="*/ 9993074 w 9993074"/>
                <a:gd name="connsiteY8" fmla="*/ 727309 h 1246816"/>
                <a:gd name="connsiteX9" fmla="*/ 9993074 w 9993074"/>
                <a:gd name="connsiteY9" fmla="*/ 1039013 h 1246816"/>
                <a:gd name="connsiteX10" fmla="*/ 9993074 w 9993074"/>
                <a:gd name="connsiteY10" fmla="*/ 1039009 h 1246816"/>
                <a:gd name="connsiteX11" fmla="*/ 9785267 w 9993074"/>
                <a:gd name="connsiteY11" fmla="*/ 1246816 h 1246816"/>
                <a:gd name="connsiteX12" fmla="*/ 4460345 w 9993074"/>
                <a:gd name="connsiteY12" fmla="*/ 1246816 h 1246816"/>
                <a:gd name="connsiteX13" fmla="*/ 2089175 w 9993074"/>
                <a:gd name="connsiteY13" fmla="*/ 1246816 h 1246816"/>
                <a:gd name="connsiteX14" fmla="*/ 2089175 w 9993074"/>
                <a:gd name="connsiteY14" fmla="*/ 1246816 h 1246816"/>
                <a:gd name="connsiteX15" fmla="*/ 716202 w 9993074"/>
                <a:gd name="connsiteY15" fmla="*/ 1246816 h 1246816"/>
                <a:gd name="connsiteX16" fmla="*/ 501840 w 9993074"/>
                <a:gd name="connsiteY16" fmla="*/ 1031140 h 1246816"/>
                <a:gd name="connsiteX17" fmla="*/ 0 w 9993074"/>
                <a:gd name="connsiteY17" fmla="*/ 1046286 h 1246816"/>
                <a:gd name="connsiteX18" fmla="*/ 500580 w 9993074"/>
                <a:gd name="connsiteY18" fmla="*/ 628973 h 1246816"/>
                <a:gd name="connsiteX19" fmla="*/ 508395 w 9993074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40104 w 9832598"/>
                <a:gd name="connsiteY18" fmla="*/ 628973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07186 w 9832598"/>
                <a:gd name="connsiteY18" fmla="*/ 632291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07186 w 9832598"/>
                <a:gd name="connsiteY18" fmla="*/ 632291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07186 w 9832598"/>
                <a:gd name="connsiteY18" fmla="*/ 632291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555726 w 9832598"/>
                <a:gd name="connsiteY1" fmla="*/ 0 h 1246816"/>
                <a:gd name="connsiteX2" fmla="*/ 1928699 w 9832598"/>
                <a:gd name="connsiteY2" fmla="*/ 0 h 1246816"/>
                <a:gd name="connsiteX3" fmla="*/ 1928699 w 9832598"/>
                <a:gd name="connsiteY3" fmla="*/ 0 h 1246816"/>
                <a:gd name="connsiteX4" fmla="*/ 4299869 w 9832598"/>
                <a:gd name="connsiteY4" fmla="*/ 0 h 1246816"/>
                <a:gd name="connsiteX5" fmla="*/ 9624791 w 9832598"/>
                <a:gd name="connsiteY5" fmla="*/ 0 h 1246816"/>
                <a:gd name="connsiteX6" fmla="*/ 9832598 w 9832598"/>
                <a:gd name="connsiteY6" fmla="*/ 207807 h 1246816"/>
                <a:gd name="connsiteX7" fmla="*/ 9832598 w 9832598"/>
                <a:gd name="connsiteY7" fmla="*/ 727309 h 1246816"/>
                <a:gd name="connsiteX8" fmla="*/ 9832598 w 9832598"/>
                <a:gd name="connsiteY8" fmla="*/ 727309 h 1246816"/>
                <a:gd name="connsiteX9" fmla="*/ 9832598 w 9832598"/>
                <a:gd name="connsiteY9" fmla="*/ 1039013 h 1246816"/>
                <a:gd name="connsiteX10" fmla="*/ 9832598 w 9832598"/>
                <a:gd name="connsiteY10" fmla="*/ 1039009 h 1246816"/>
                <a:gd name="connsiteX11" fmla="*/ 9624791 w 9832598"/>
                <a:gd name="connsiteY11" fmla="*/ 1246816 h 1246816"/>
                <a:gd name="connsiteX12" fmla="*/ 4299869 w 9832598"/>
                <a:gd name="connsiteY12" fmla="*/ 1246816 h 1246816"/>
                <a:gd name="connsiteX13" fmla="*/ 1928699 w 9832598"/>
                <a:gd name="connsiteY13" fmla="*/ 1246816 h 1246816"/>
                <a:gd name="connsiteX14" fmla="*/ 1928699 w 9832598"/>
                <a:gd name="connsiteY14" fmla="*/ 1246816 h 1246816"/>
                <a:gd name="connsiteX15" fmla="*/ 555726 w 9832598"/>
                <a:gd name="connsiteY15" fmla="*/ 1246816 h 1246816"/>
                <a:gd name="connsiteX16" fmla="*/ 341364 w 9832598"/>
                <a:gd name="connsiteY16" fmla="*/ 1031140 h 1246816"/>
                <a:gd name="connsiteX17" fmla="*/ 0 w 9832598"/>
                <a:gd name="connsiteY17" fmla="*/ 999836 h 1246816"/>
                <a:gd name="connsiteX18" fmla="*/ 323645 w 9832598"/>
                <a:gd name="connsiteY18" fmla="*/ 645562 h 1246816"/>
                <a:gd name="connsiteX19" fmla="*/ 347919 w 9832598"/>
                <a:gd name="connsiteY19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21689 w 9832598"/>
                <a:gd name="connsiteY1" fmla="*/ 193637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42263 w 9832598"/>
                <a:gd name="connsiteY1" fmla="*/ 137233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47919 w 9832598"/>
                <a:gd name="connsiteY0" fmla="*/ 207807 h 1246816"/>
                <a:gd name="connsiteX1" fmla="*/ 342263 w 9832598"/>
                <a:gd name="connsiteY1" fmla="*/ 137233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47919 w 9832598"/>
                <a:gd name="connsiteY20" fmla="*/ 207807 h 1246816"/>
                <a:gd name="connsiteX0" fmla="*/ 319116 w 9832598"/>
                <a:gd name="connsiteY0" fmla="*/ 280800 h 1246816"/>
                <a:gd name="connsiteX1" fmla="*/ 342263 w 9832598"/>
                <a:gd name="connsiteY1" fmla="*/ 137233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19116 w 9832598"/>
                <a:gd name="connsiteY20" fmla="*/ 280800 h 1246816"/>
                <a:gd name="connsiteX0" fmla="*/ 319116 w 9832598"/>
                <a:gd name="connsiteY0" fmla="*/ 288938 h 1254954"/>
                <a:gd name="connsiteX1" fmla="*/ 313460 w 9832598"/>
                <a:gd name="connsiteY1" fmla="*/ 49153 h 1254954"/>
                <a:gd name="connsiteX2" fmla="*/ 555726 w 9832598"/>
                <a:gd name="connsiteY2" fmla="*/ 8138 h 1254954"/>
                <a:gd name="connsiteX3" fmla="*/ 1928699 w 9832598"/>
                <a:gd name="connsiteY3" fmla="*/ 8138 h 1254954"/>
                <a:gd name="connsiteX4" fmla="*/ 1928699 w 9832598"/>
                <a:gd name="connsiteY4" fmla="*/ 8138 h 1254954"/>
                <a:gd name="connsiteX5" fmla="*/ 4299869 w 9832598"/>
                <a:gd name="connsiteY5" fmla="*/ 8138 h 1254954"/>
                <a:gd name="connsiteX6" fmla="*/ 9624791 w 9832598"/>
                <a:gd name="connsiteY6" fmla="*/ 8138 h 1254954"/>
                <a:gd name="connsiteX7" fmla="*/ 9832598 w 9832598"/>
                <a:gd name="connsiteY7" fmla="*/ 215945 h 1254954"/>
                <a:gd name="connsiteX8" fmla="*/ 9832598 w 9832598"/>
                <a:gd name="connsiteY8" fmla="*/ 735447 h 1254954"/>
                <a:gd name="connsiteX9" fmla="*/ 9832598 w 9832598"/>
                <a:gd name="connsiteY9" fmla="*/ 735447 h 1254954"/>
                <a:gd name="connsiteX10" fmla="*/ 9832598 w 9832598"/>
                <a:gd name="connsiteY10" fmla="*/ 1047151 h 1254954"/>
                <a:gd name="connsiteX11" fmla="*/ 9832598 w 9832598"/>
                <a:gd name="connsiteY11" fmla="*/ 1047147 h 1254954"/>
                <a:gd name="connsiteX12" fmla="*/ 9624791 w 9832598"/>
                <a:gd name="connsiteY12" fmla="*/ 1254954 h 1254954"/>
                <a:gd name="connsiteX13" fmla="*/ 4299869 w 9832598"/>
                <a:gd name="connsiteY13" fmla="*/ 1254954 h 1254954"/>
                <a:gd name="connsiteX14" fmla="*/ 1928699 w 9832598"/>
                <a:gd name="connsiteY14" fmla="*/ 1254954 h 1254954"/>
                <a:gd name="connsiteX15" fmla="*/ 1928699 w 9832598"/>
                <a:gd name="connsiteY15" fmla="*/ 1254954 h 1254954"/>
                <a:gd name="connsiteX16" fmla="*/ 555726 w 9832598"/>
                <a:gd name="connsiteY16" fmla="*/ 1254954 h 1254954"/>
                <a:gd name="connsiteX17" fmla="*/ 341364 w 9832598"/>
                <a:gd name="connsiteY17" fmla="*/ 1039278 h 1254954"/>
                <a:gd name="connsiteX18" fmla="*/ 0 w 9832598"/>
                <a:gd name="connsiteY18" fmla="*/ 1007974 h 1254954"/>
                <a:gd name="connsiteX19" fmla="*/ 323645 w 9832598"/>
                <a:gd name="connsiteY19" fmla="*/ 653700 h 1254954"/>
                <a:gd name="connsiteX20" fmla="*/ 319116 w 9832598"/>
                <a:gd name="connsiteY20" fmla="*/ 288938 h 1254954"/>
                <a:gd name="connsiteX0" fmla="*/ 319116 w 9832598"/>
                <a:gd name="connsiteY0" fmla="*/ 280800 h 1246816"/>
                <a:gd name="connsiteX1" fmla="*/ 313460 w 9832598"/>
                <a:gd name="connsiteY1" fmla="*/ 41015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19116 w 9832598"/>
                <a:gd name="connsiteY20" fmla="*/ 280800 h 1246816"/>
                <a:gd name="connsiteX0" fmla="*/ 319116 w 9832598"/>
                <a:gd name="connsiteY0" fmla="*/ 280800 h 1246816"/>
                <a:gd name="connsiteX1" fmla="*/ 313460 w 9832598"/>
                <a:gd name="connsiteY1" fmla="*/ 41015 h 1246816"/>
                <a:gd name="connsiteX2" fmla="*/ 555726 w 9832598"/>
                <a:gd name="connsiteY2" fmla="*/ 0 h 1246816"/>
                <a:gd name="connsiteX3" fmla="*/ 1928699 w 9832598"/>
                <a:gd name="connsiteY3" fmla="*/ 0 h 1246816"/>
                <a:gd name="connsiteX4" fmla="*/ 1928699 w 9832598"/>
                <a:gd name="connsiteY4" fmla="*/ 0 h 1246816"/>
                <a:gd name="connsiteX5" fmla="*/ 4299869 w 9832598"/>
                <a:gd name="connsiteY5" fmla="*/ 0 h 1246816"/>
                <a:gd name="connsiteX6" fmla="*/ 9624791 w 9832598"/>
                <a:gd name="connsiteY6" fmla="*/ 0 h 1246816"/>
                <a:gd name="connsiteX7" fmla="*/ 9832598 w 9832598"/>
                <a:gd name="connsiteY7" fmla="*/ 207807 h 1246816"/>
                <a:gd name="connsiteX8" fmla="*/ 9832598 w 9832598"/>
                <a:gd name="connsiteY8" fmla="*/ 727309 h 1246816"/>
                <a:gd name="connsiteX9" fmla="*/ 9832598 w 9832598"/>
                <a:gd name="connsiteY9" fmla="*/ 727309 h 1246816"/>
                <a:gd name="connsiteX10" fmla="*/ 9832598 w 9832598"/>
                <a:gd name="connsiteY10" fmla="*/ 1039013 h 1246816"/>
                <a:gd name="connsiteX11" fmla="*/ 9832598 w 9832598"/>
                <a:gd name="connsiteY11" fmla="*/ 1039009 h 1246816"/>
                <a:gd name="connsiteX12" fmla="*/ 9624791 w 9832598"/>
                <a:gd name="connsiteY12" fmla="*/ 1246816 h 1246816"/>
                <a:gd name="connsiteX13" fmla="*/ 4299869 w 9832598"/>
                <a:gd name="connsiteY13" fmla="*/ 1246816 h 1246816"/>
                <a:gd name="connsiteX14" fmla="*/ 1928699 w 9832598"/>
                <a:gd name="connsiteY14" fmla="*/ 1246816 h 1246816"/>
                <a:gd name="connsiteX15" fmla="*/ 1928699 w 9832598"/>
                <a:gd name="connsiteY15" fmla="*/ 1246816 h 1246816"/>
                <a:gd name="connsiteX16" fmla="*/ 555726 w 9832598"/>
                <a:gd name="connsiteY16" fmla="*/ 1246816 h 1246816"/>
                <a:gd name="connsiteX17" fmla="*/ 341364 w 9832598"/>
                <a:gd name="connsiteY17" fmla="*/ 1031140 h 1246816"/>
                <a:gd name="connsiteX18" fmla="*/ 0 w 9832598"/>
                <a:gd name="connsiteY18" fmla="*/ 999836 h 1246816"/>
                <a:gd name="connsiteX19" fmla="*/ 323645 w 9832598"/>
                <a:gd name="connsiteY19" fmla="*/ 645562 h 1246816"/>
                <a:gd name="connsiteX20" fmla="*/ 319116 w 9832598"/>
                <a:gd name="connsiteY20" fmla="*/ 280800 h 1246816"/>
                <a:gd name="connsiteX0" fmla="*/ 319116 w 9832598"/>
                <a:gd name="connsiteY0" fmla="*/ 332275 h 1298291"/>
                <a:gd name="connsiteX1" fmla="*/ 251738 w 9832598"/>
                <a:gd name="connsiteY1" fmla="*/ 22815 h 1298291"/>
                <a:gd name="connsiteX2" fmla="*/ 555726 w 9832598"/>
                <a:gd name="connsiteY2" fmla="*/ 51475 h 1298291"/>
                <a:gd name="connsiteX3" fmla="*/ 1928699 w 9832598"/>
                <a:gd name="connsiteY3" fmla="*/ 51475 h 1298291"/>
                <a:gd name="connsiteX4" fmla="*/ 1928699 w 9832598"/>
                <a:gd name="connsiteY4" fmla="*/ 51475 h 1298291"/>
                <a:gd name="connsiteX5" fmla="*/ 4299869 w 9832598"/>
                <a:gd name="connsiteY5" fmla="*/ 51475 h 1298291"/>
                <a:gd name="connsiteX6" fmla="*/ 9624791 w 9832598"/>
                <a:gd name="connsiteY6" fmla="*/ 51475 h 1298291"/>
                <a:gd name="connsiteX7" fmla="*/ 9832598 w 9832598"/>
                <a:gd name="connsiteY7" fmla="*/ 259282 h 1298291"/>
                <a:gd name="connsiteX8" fmla="*/ 9832598 w 9832598"/>
                <a:gd name="connsiteY8" fmla="*/ 778784 h 1298291"/>
                <a:gd name="connsiteX9" fmla="*/ 9832598 w 9832598"/>
                <a:gd name="connsiteY9" fmla="*/ 778784 h 1298291"/>
                <a:gd name="connsiteX10" fmla="*/ 9832598 w 9832598"/>
                <a:gd name="connsiteY10" fmla="*/ 1090488 h 1298291"/>
                <a:gd name="connsiteX11" fmla="*/ 9832598 w 9832598"/>
                <a:gd name="connsiteY11" fmla="*/ 1090484 h 1298291"/>
                <a:gd name="connsiteX12" fmla="*/ 9624791 w 9832598"/>
                <a:gd name="connsiteY12" fmla="*/ 1298291 h 1298291"/>
                <a:gd name="connsiteX13" fmla="*/ 4299869 w 9832598"/>
                <a:gd name="connsiteY13" fmla="*/ 1298291 h 1298291"/>
                <a:gd name="connsiteX14" fmla="*/ 1928699 w 9832598"/>
                <a:gd name="connsiteY14" fmla="*/ 1298291 h 1298291"/>
                <a:gd name="connsiteX15" fmla="*/ 1928699 w 9832598"/>
                <a:gd name="connsiteY15" fmla="*/ 1298291 h 1298291"/>
                <a:gd name="connsiteX16" fmla="*/ 555726 w 9832598"/>
                <a:gd name="connsiteY16" fmla="*/ 1298291 h 1298291"/>
                <a:gd name="connsiteX17" fmla="*/ 341364 w 9832598"/>
                <a:gd name="connsiteY17" fmla="*/ 1082615 h 1298291"/>
                <a:gd name="connsiteX18" fmla="*/ 0 w 9832598"/>
                <a:gd name="connsiteY18" fmla="*/ 1051311 h 1298291"/>
                <a:gd name="connsiteX19" fmla="*/ 323645 w 9832598"/>
                <a:gd name="connsiteY19" fmla="*/ 697037 h 1298291"/>
                <a:gd name="connsiteX20" fmla="*/ 319116 w 9832598"/>
                <a:gd name="connsiteY20" fmla="*/ 332275 h 1298291"/>
                <a:gd name="connsiteX0" fmla="*/ 319116 w 9832598"/>
                <a:gd name="connsiteY0" fmla="*/ 337310 h 1303326"/>
                <a:gd name="connsiteX1" fmla="*/ 251738 w 9832598"/>
                <a:gd name="connsiteY1" fmla="*/ 27850 h 1303326"/>
                <a:gd name="connsiteX2" fmla="*/ 555726 w 9832598"/>
                <a:gd name="connsiteY2" fmla="*/ 56510 h 1303326"/>
                <a:gd name="connsiteX3" fmla="*/ 1928699 w 9832598"/>
                <a:gd name="connsiteY3" fmla="*/ 56510 h 1303326"/>
                <a:gd name="connsiteX4" fmla="*/ 1928699 w 9832598"/>
                <a:gd name="connsiteY4" fmla="*/ 56510 h 1303326"/>
                <a:gd name="connsiteX5" fmla="*/ 4299869 w 9832598"/>
                <a:gd name="connsiteY5" fmla="*/ 56510 h 1303326"/>
                <a:gd name="connsiteX6" fmla="*/ 9624791 w 9832598"/>
                <a:gd name="connsiteY6" fmla="*/ 56510 h 1303326"/>
                <a:gd name="connsiteX7" fmla="*/ 9832598 w 9832598"/>
                <a:gd name="connsiteY7" fmla="*/ 264317 h 1303326"/>
                <a:gd name="connsiteX8" fmla="*/ 9832598 w 9832598"/>
                <a:gd name="connsiteY8" fmla="*/ 783819 h 1303326"/>
                <a:gd name="connsiteX9" fmla="*/ 9832598 w 9832598"/>
                <a:gd name="connsiteY9" fmla="*/ 783819 h 1303326"/>
                <a:gd name="connsiteX10" fmla="*/ 9832598 w 9832598"/>
                <a:gd name="connsiteY10" fmla="*/ 1095523 h 1303326"/>
                <a:gd name="connsiteX11" fmla="*/ 9832598 w 9832598"/>
                <a:gd name="connsiteY11" fmla="*/ 1095519 h 1303326"/>
                <a:gd name="connsiteX12" fmla="*/ 9624791 w 9832598"/>
                <a:gd name="connsiteY12" fmla="*/ 1303326 h 1303326"/>
                <a:gd name="connsiteX13" fmla="*/ 4299869 w 9832598"/>
                <a:gd name="connsiteY13" fmla="*/ 1303326 h 1303326"/>
                <a:gd name="connsiteX14" fmla="*/ 1928699 w 9832598"/>
                <a:gd name="connsiteY14" fmla="*/ 1303326 h 1303326"/>
                <a:gd name="connsiteX15" fmla="*/ 1928699 w 9832598"/>
                <a:gd name="connsiteY15" fmla="*/ 1303326 h 1303326"/>
                <a:gd name="connsiteX16" fmla="*/ 555726 w 9832598"/>
                <a:gd name="connsiteY16" fmla="*/ 1303326 h 1303326"/>
                <a:gd name="connsiteX17" fmla="*/ 341364 w 9832598"/>
                <a:gd name="connsiteY17" fmla="*/ 1087650 h 1303326"/>
                <a:gd name="connsiteX18" fmla="*/ 0 w 9832598"/>
                <a:gd name="connsiteY18" fmla="*/ 1056346 h 1303326"/>
                <a:gd name="connsiteX19" fmla="*/ 323645 w 9832598"/>
                <a:gd name="connsiteY19" fmla="*/ 702072 h 1303326"/>
                <a:gd name="connsiteX20" fmla="*/ 319116 w 9832598"/>
                <a:gd name="connsiteY20" fmla="*/ 337310 h 1303326"/>
                <a:gd name="connsiteX0" fmla="*/ 319116 w 9832598"/>
                <a:gd name="connsiteY0" fmla="*/ 337310 h 1303326"/>
                <a:gd name="connsiteX1" fmla="*/ 325804 w 9832598"/>
                <a:gd name="connsiteY1" fmla="*/ 319822 h 1303326"/>
                <a:gd name="connsiteX2" fmla="*/ 251738 w 9832598"/>
                <a:gd name="connsiteY2" fmla="*/ 27850 h 1303326"/>
                <a:gd name="connsiteX3" fmla="*/ 555726 w 9832598"/>
                <a:gd name="connsiteY3" fmla="*/ 56510 h 1303326"/>
                <a:gd name="connsiteX4" fmla="*/ 1928699 w 9832598"/>
                <a:gd name="connsiteY4" fmla="*/ 56510 h 1303326"/>
                <a:gd name="connsiteX5" fmla="*/ 1928699 w 9832598"/>
                <a:gd name="connsiteY5" fmla="*/ 56510 h 1303326"/>
                <a:gd name="connsiteX6" fmla="*/ 4299869 w 9832598"/>
                <a:gd name="connsiteY6" fmla="*/ 56510 h 1303326"/>
                <a:gd name="connsiteX7" fmla="*/ 9624791 w 9832598"/>
                <a:gd name="connsiteY7" fmla="*/ 56510 h 1303326"/>
                <a:gd name="connsiteX8" fmla="*/ 9832598 w 9832598"/>
                <a:gd name="connsiteY8" fmla="*/ 264317 h 1303326"/>
                <a:gd name="connsiteX9" fmla="*/ 9832598 w 9832598"/>
                <a:gd name="connsiteY9" fmla="*/ 783819 h 1303326"/>
                <a:gd name="connsiteX10" fmla="*/ 9832598 w 9832598"/>
                <a:gd name="connsiteY10" fmla="*/ 783819 h 1303326"/>
                <a:gd name="connsiteX11" fmla="*/ 9832598 w 9832598"/>
                <a:gd name="connsiteY11" fmla="*/ 1095523 h 1303326"/>
                <a:gd name="connsiteX12" fmla="*/ 9832598 w 9832598"/>
                <a:gd name="connsiteY12" fmla="*/ 1095519 h 1303326"/>
                <a:gd name="connsiteX13" fmla="*/ 9624791 w 9832598"/>
                <a:gd name="connsiteY13" fmla="*/ 1303326 h 1303326"/>
                <a:gd name="connsiteX14" fmla="*/ 4299869 w 9832598"/>
                <a:gd name="connsiteY14" fmla="*/ 1303326 h 1303326"/>
                <a:gd name="connsiteX15" fmla="*/ 1928699 w 9832598"/>
                <a:gd name="connsiteY15" fmla="*/ 1303326 h 1303326"/>
                <a:gd name="connsiteX16" fmla="*/ 1928699 w 9832598"/>
                <a:gd name="connsiteY16" fmla="*/ 1303326 h 1303326"/>
                <a:gd name="connsiteX17" fmla="*/ 555726 w 9832598"/>
                <a:gd name="connsiteY17" fmla="*/ 1303326 h 1303326"/>
                <a:gd name="connsiteX18" fmla="*/ 341364 w 9832598"/>
                <a:gd name="connsiteY18" fmla="*/ 1087650 h 1303326"/>
                <a:gd name="connsiteX19" fmla="*/ 0 w 9832598"/>
                <a:gd name="connsiteY19" fmla="*/ 1056346 h 1303326"/>
                <a:gd name="connsiteX20" fmla="*/ 323645 w 9832598"/>
                <a:gd name="connsiteY20" fmla="*/ 702072 h 1303326"/>
                <a:gd name="connsiteX21" fmla="*/ 319116 w 9832598"/>
                <a:gd name="connsiteY21" fmla="*/ 337310 h 1303326"/>
                <a:gd name="connsiteX0" fmla="*/ 319116 w 9832598"/>
                <a:gd name="connsiteY0" fmla="*/ 337310 h 1303326"/>
                <a:gd name="connsiteX1" fmla="*/ 325804 w 9832598"/>
                <a:gd name="connsiteY1" fmla="*/ 319822 h 1303326"/>
                <a:gd name="connsiteX2" fmla="*/ 251738 w 9832598"/>
                <a:gd name="connsiteY2" fmla="*/ 27850 h 1303326"/>
                <a:gd name="connsiteX3" fmla="*/ 555726 w 9832598"/>
                <a:gd name="connsiteY3" fmla="*/ 56510 h 1303326"/>
                <a:gd name="connsiteX4" fmla="*/ 1928699 w 9832598"/>
                <a:gd name="connsiteY4" fmla="*/ 56510 h 1303326"/>
                <a:gd name="connsiteX5" fmla="*/ 1928699 w 9832598"/>
                <a:gd name="connsiteY5" fmla="*/ 56510 h 1303326"/>
                <a:gd name="connsiteX6" fmla="*/ 4299869 w 9832598"/>
                <a:gd name="connsiteY6" fmla="*/ 56510 h 1303326"/>
                <a:gd name="connsiteX7" fmla="*/ 9624791 w 9832598"/>
                <a:gd name="connsiteY7" fmla="*/ 56510 h 1303326"/>
                <a:gd name="connsiteX8" fmla="*/ 9832598 w 9832598"/>
                <a:gd name="connsiteY8" fmla="*/ 264317 h 1303326"/>
                <a:gd name="connsiteX9" fmla="*/ 9832598 w 9832598"/>
                <a:gd name="connsiteY9" fmla="*/ 783819 h 1303326"/>
                <a:gd name="connsiteX10" fmla="*/ 9832598 w 9832598"/>
                <a:gd name="connsiteY10" fmla="*/ 783819 h 1303326"/>
                <a:gd name="connsiteX11" fmla="*/ 9832598 w 9832598"/>
                <a:gd name="connsiteY11" fmla="*/ 1095523 h 1303326"/>
                <a:gd name="connsiteX12" fmla="*/ 9832598 w 9832598"/>
                <a:gd name="connsiteY12" fmla="*/ 1095519 h 1303326"/>
                <a:gd name="connsiteX13" fmla="*/ 9624791 w 9832598"/>
                <a:gd name="connsiteY13" fmla="*/ 1303326 h 1303326"/>
                <a:gd name="connsiteX14" fmla="*/ 4299869 w 9832598"/>
                <a:gd name="connsiteY14" fmla="*/ 1303326 h 1303326"/>
                <a:gd name="connsiteX15" fmla="*/ 1928699 w 9832598"/>
                <a:gd name="connsiteY15" fmla="*/ 1303326 h 1303326"/>
                <a:gd name="connsiteX16" fmla="*/ 1928699 w 9832598"/>
                <a:gd name="connsiteY16" fmla="*/ 1303326 h 1303326"/>
                <a:gd name="connsiteX17" fmla="*/ 555726 w 9832598"/>
                <a:gd name="connsiteY17" fmla="*/ 1303326 h 1303326"/>
                <a:gd name="connsiteX18" fmla="*/ 341364 w 9832598"/>
                <a:gd name="connsiteY18" fmla="*/ 1087650 h 1303326"/>
                <a:gd name="connsiteX19" fmla="*/ 0 w 9832598"/>
                <a:gd name="connsiteY19" fmla="*/ 1056346 h 1303326"/>
                <a:gd name="connsiteX20" fmla="*/ 323645 w 9832598"/>
                <a:gd name="connsiteY20" fmla="*/ 702072 h 1303326"/>
                <a:gd name="connsiteX21" fmla="*/ 319116 w 9832598"/>
                <a:gd name="connsiteY21" fmla="*/ 337310 h 1303326"/>
                <a:gd name="connsiteX0" fmla="*/ 319116 w 9832598"/>
                <a:gd name="connsiteY0" fmla="*/ 295242 h 1261258"/>
                <a:gd name="connsiteX1" fmla="*/ 325804 w 9832598"/>
                <a:gd name="connsiteY1" fmla="*/ 277754 h 1261258"/>
                <a:gd name="connsiteX2" fmla="*/ 334034 w 9832598"/>
                <a:gd name="connsiteY2" fmla="*/ 45504 h 1261258"/>
                <a:gd name="connsiteX3" fmla="*/ 555726 w 9832598"/>
                <a:gd name="connsiteY3" fmla="*/ 14442 h 1261258"/>
                <a:gd name="connsiteX4" fmla="*/ 1928699 w 9832598"/>
                <a:gd name="connsiteY4" fmla="*/ 14442 h 1261258"/>
                <a:gd name="connsiteX5" fmla="*/ 1928699 w 9832598"/>
                <a:gd name="connsiteY5" fmla="*/ 14442 h 1261258"/>
                <a:gd name="connsiteX6" fmla="*/ 4299869 w 9832598"/>
                <a:gd name="connsiteY6" fmla="*/ 14442 h 1261258"/>
                <a:gd name="connsiteX7" fmla="*/ 9624791 w 9832598"/>
                <a:gd name="connsiteY7" fmla="*/ 14442 h 1261258"/>
                <a:gd name="connsiteX8" fmla="*/ 9832598 w 9832598"/>
                <a:gd name="connsiteY8" fmla="*/ 222249 h 1261258"/>
                <a:gd name="connsiteX9" fmla="*/ 9832598 w 9832598"/>
                <a:gd name="connsiteY9" fmla="*/ 741751 h 1261258"/>
                <a:gd name="connsiteX10" fmla="*/ 9832598 w 9832598"/>
                <a:gd name="connsiteY10" fmla="*/ 741751 h 1261258"/>
                <a:gd name="connsiteX11" fmla="*/ 9832598 w 9832598"/>
                <a:gd name="connsiteY11" fmla="*/ 1053455 h 1261258"/>
                <a:gd name="connsiteX12" fmla="*/ 9832598 w 9832598"/>
                <a:gd name="connsiteY12" fmla="*/ 1053451 h 1261258"/>
                <a:gd name="connsiteX13" fmla="*/ 9624791 w 9832598"/>
                <a:gd name="connsiteY13" fmla="*/ 1261258 h 1261258"/>
                <a:gd name="connsiteX14" fmla="*/ 4299869 w 9832598"/>
                <a:gd name="connsiteY14" fmla="*/ 1261258 h 1261258"/>
                <a:gd name="connsiteX15" fmla="*/ 1928699 w 9832598"/>
                <a:gd name="connsiteY15" fmla="*/ 1261258 h 1261258"/>
                <a:gd name="connsiteX16" fmla="*/ 1928699 w 9832598"/>
                <a:gd name="connsiteY16" fmla="*/ 1261258 h 1261258"/>
                <a:gd name="connsiteX17" fmla="*/ 555726 w 9832598"/>
                <a:gd name="connsiteY17" fmla="*/ 1261258 h 1261258"/>
                <a:gd name="connsiteX18" fmla="*/ 341364 w 9832598"/>
                <a:gd name="connsiteY18" fmla="*/ 1045582 h 1261258"/>
                <a:gd name="connsiteX19" fmla="*/ 0 w 9832598"/>
                <a:gd name="connsiteY19" fmla="*/ 1014278 h 1261258"/>
                <a:gd name="connsiteX20" fmla="*/ 323645 w 9832598"/>
                <a:gd name="connsiteY20" fmla="*/ 660004 h 1261258"/>
                <a:gd name="connsiteX21" fmla="*/ 319116 w 9832598"/>
                <a:gd name="connsiteY21" fmla="*/ 295242 h 1261258"/>
                <a:gd name="connsiteX0" fmla="*/ 319116 w 9832598"/>
                <a:gd name="connsiteY0" fmla="*/ 282067 h 1248083"/>
                <a:gd name="connsiteX1" fmla="*/ 325804 w 9832598"/>
                <a:gd name="connsiteY1" fmla="*/ 264579 h 1248083"/>
                <a:gd name="connsiteX2" fmla="*/ 334034 w 9832598"/>
                <a:gd name="connsiteY2" fmla="*/ 32329 h 1248083"/>
                <a:gd name="connsiteX3" fmla="*/ 555726 w 9832598"/>
                <a:gd name="connsiteY3" fmla="*/ 1267 h 1248083"/>
                <a:gd name="connsiteX4" fmla="*/ 1928699 w 9832598"/>
                <a:gd name="connsiteY4" fmla="*/ 1267 h 1248083"/>
                <a:gd name="connsiteX5" fmla="*/ 1928699 w 9832598"/>
                <a:gd name="connsiteY5" fmla="*/ 1267 h 1248083"/>
                <a:gd name="connsiteX6" fmla="*/ 4299869 w 9832598"/>
                <a:gd name="connsiteY6" fmla="*/ 1267 h 1248083"/>
                <a:gd name="connsiteX7" fmla="*/ 9624791 w 9832598"/>
                <a:gd name="connsiteY7" fmla="*/ 1267 h 1248083"/>
                <a:gd name="connsiteX8" fmla="*/ 9832598 w 9832598"/>
                <a:gd name="connsiteY8" fmla="*/ 209074 h 1248083"/>
                <a:gd name="connsiteX9" fmla="*/ 9832598 w 9832598"/>
                <a:gd name="connsiteY9" fmla="*/ 728576 h 1248083"/>
                <a:gd name="connsiteX10" fmla="*/ 9832598 w 9832598"/>
                <a:gd name="connsiteY10" fmla="*/ 728576 h 1248083"/>
                <a:gd name="connsiteX11" fmla="*/ 9832598 w 9832598"/>
                <a:gd name="connsiteY11" fmla="*/ 1040280 h 1248083"/>
                <a:gd name="connsiteX12" fmla="*/ 9832598 w 9832598"/>
                <a:gd name="connsiteY12" fmla="*/ 1040276 h 1248083"/>
                <a:gd name="connsiteX13" fmla="*/ 9624791 w 9832598"/>
                <a:gd name="connsiteY13" fmla="*/ 1248083 h 1248083"/>
                <a:gd name="connsiteX14" fmla="*/ 4299869 w 9832598"/>
                <a:gd name="connsiteY14" fmla="*/ 1248083 h 1248083"/>
                <a:gd name="connsiteX15" fmla="*/ 1928699 w 9832598"/>
                <a:gd name="connsiteY15" fmla="*/ 1248083 h 1248083"/>
                <a:gd name="connsiteX16" fmla="*/ 1928699 w 9832598"/>
                <a:gd name="connsiteY16" fmla="*/ 1248083 h 1248083"/>
                <a:gd name="connsiteX17" fmla="*/ 555726 w 9832598"/>
                <a:gd name="connsiteY17" fmla="*/ 1248083 h 1248083"/>
                <a:gd name="connsiteX18" fmla="*/ 341364 w 9832598"/>
                <a:gd name="connsiteY18" fmla="*/ 1032407 h 1248083"/>
                <a:gd name="connsiteX19" fmla="*/ 0 w 9832598"/>
                <a:gd name="connsiteY19" fmla="*/ 1001103 h 1248083"/>
                <a:gd name="connsiteX20" fmla="*/ 323645 w 9832598"/>
                <a:gd name="connsiteY20" fmla="*/ 646829 h 1248083"/>
                <a:gd name="connsiteX21" fmla="*/ 319116 w 9832598"/>
                <a:gd name="connsiteY21" fmla="*/ 282067 h 1248083"/>
                <a:gd name="connsiteX0" fmla="*/ 319116 w 9832598"/>
                <a:gd name="connsiteY0" fmla="*/ 351742 h 1248083"/>
                <a:gd name="connsiteX1" fmla="*/ 325804 w 9832598"/>
                <a:gd name="connsiteY1" fmla="*/ 264579 h 1248083"/>
                <a:gd name="connsiteX2" fmla="*/ 334034 w 9832598"/>
                <a:gd name="connsiteY2" fmla="*/ 32329 h 1248083"/>
                <a:gd name="connsiteX3" fmla="*/ 555726 w 9832598"/>
                <a:gd name="connsiteY3" fmla="*/ 1267 h 1248083"/>
                <a:gd name="connsiteX4" fmla="*/ 1928699 w 9832598"/>
                <a:gd name="connsiteY4" fmla="*/ 1267 h 1248083"/>
                <a:gd name="connsiteX5" fmla="*/ 1928699 w 9832598"/>
                <a:gd name="connsiteY5" fmla="*/ 1267 h 1248083"/>
                <a:gd name="connsiteX6" fmla="*/ 4299869 w 9832598"/>
                <a:gd name="connsiteY6" fmla="*/ 1267 h 1248083"/>
                <a:gd name="connsiteX7" fmla="*/ 9624791 w 9832598"/>
                <a:gd name="connsiteY7" fmla="*/ 1267 h 1248083"/>
                <a:gd name="connsiteX8" fmla="*/ 9832598 w 9832598"/>
                <a:gd name="connsiteY8" fmla="*/ 209074 h 1248083"/>
                <a:gd name="connsiteX9" fmla="*/ 9832598 w 9832598"/>
                <a:gd name="connsiteY9" fmla="*/ 728576 h 1248083"/>
                <a:gd name="connsiteX10" fmla="*/ 9832598 w 9832598"/>
                <a:gd name="connsiteY10" fmla="*/ 728576 h 1248083"/>
                <a:gd name="connsiteX11" fmla="*/ 9832598 w 9832598"/>
                <a:gd name="connsiteY11" fmla="*/ 1040280 h 1248083"/>
                <a:gd name="connsiteX12" fmla="*/ 9832598 w 9832598"/>
                <a:gd name="connsiteY12" fmla="*/ 1040276 h 1248083"/>
                <a:gd name="connsiteX13" fmla="*/ 9624791 w 9832598"/>
                <a:gd name="connsiteY13" fmla="*/ 1248083 h 1248083"/>
                <a:gd name="connsiteX14" fmla="*/ 4299869 w 9832598"/>
                <a:gd name="connsiteY14" fmla="*/ 1248083 h 1248083"/>
                <a:gd name="connsiteX15" fmla="*/ 1928699 w 9832598"/>
                <a:gd name="connsiteY15" fmla="*/ 1248083 h 1248083"/>
                <a:gd name="connsiteX16" fmla="*/ 1928699 w 9832598"/>
                <a:gd name="connsiteY16" fmla="*/ 1248083 h 1248083"/>
                <a:gd name="connsiteX17" fmla="*/ 555726 w 9832598"/>
                <a:gd name="connsiteY17" fmla="*/ 1248083 h 1248083"/>
                <a:gd name="connsiteX18" fmla="*/ 341364 w 9832598"/>
                <a:gd name="connsiteY18" fmla="*/ 1032407 h 1248083"/>
                <a:gd name="connsiteX19" fmla="*/ 0 w 9832598"/>
                <a:gd name="connsiteY19" fmla="*/ 1001103 h 1248083"/>
                <a:gd name="connsiteX20" fmla="*/ 323645 w 9832598"/>
                <a:gd name="connsiteY20" fmla="*/ 646829 h 1248083"/>
                <a:gd name="connsiteX21" fmla="*/ 319116 w 9832598"/>
                <a:gd name="connsiteY21" fmla="*/ 351742 h 1248083"/>
                <a:gd name="connsiteX0" fmla="*/ 319116 w 9832598"/>
                <a:gd name="connsiteY0" fmla="*/ 350942 h 1247283"/>
                <a:gd name="connsiteX1" fmla="*/ 325804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21" fmla="*/ 319116 w 9832598"/>
                <a:gd name="connsiteY21" fmla="*/ 350942 h 1247283"/>
                <a:gd name="connsiteX0" fmla="*/ 323645 w 9832598"/>
                <a:gd name="connsiteY0" fmla="*/ 646029 h 1247283"/>
                <a:gd name="connsiteX1" fmla="*/ 325804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0" fmla="*/ 323645 w 9832598"/>
                <a:gd name="connsiteY0" fmla="*/ 646029 h 1247283"/>
                <a:gd name="connsiteX1" fmla="*/ 325804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0" fmla="*/ 323645 w 9832598"/>
                <a:gd name="connsiteY0" fmla="*/ 646029 h 1247283"/>
                <a:gd name="connsiteX1" fmla="*/ 325804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0" fmla="*/ 323645 w 9832598"/>
                <a:gd name="connsiteY0" fmla="*/ 646029 h 1247283"/>
                <a:gd name="connsiteX1" fmla="*/ 309345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23645 w 9832598"/>
                <a:gd name="connsiteY20" fmla="*/ 646029 h 1247283"/>
                <a:gd name="connsiteX0" fmla="*/ 311301 w 9832598"/>
                <a:gd name="connsiteY0" fmla="*/ 659300 h 1247283"/>
                <a:gd name="connsiteX1" fmla="*/ 309345 w 9832598"/>
                <a:gd name="connsiteY1" fmla="*/ 263779 h 1247283"/>
                <a:gd name="connsiteX2" fmla="*/ 366952 w 9832598"/>
                <a:gd name="connsiteY2" fmla="*/ 61390 h 1247283"/>
                <a:gd name="connsiteX3" fmla="*/ 555726 w 9832598"/>
                <a:gd name="connsiteY3" fmla="*/ 467 h 1247283"/>
                <a:gd name="connsiteX4" fmla="*/ 1928699 w 9832598"/>
                <a:gd name="connsiteY4" fmla="*/ 467 h 1247283"/>
                <a:gd name="connsiteX5" fmla="*/ 1928699 w 9832598"/>
                <a:gd name="connsiteY5" fmla="*/ 467 h 1247283"/>
                <a:gd name="connsiteX6" fmla="*/ 4299869 w 9832598"/>
                <a:gd name="connsiteY6" fmla="*/ 467 h 1247283"/>
                <a:gd name="connsiteX7" fmla="*/ 9624791 w 9832598"/>
                <a:gd name="connsiteY7" fmla="*/ 467 h 1247283"/>
                <a:gd name="connsiteX8" fmla="*/ 9832598 w 9832598"/>
                <a:gd name="connsiteY8" fmla="*/ 208274 h 1247283"/>
                <a:gd name="connsiteX9" fmla="*/ 9832598 w 9832598"/>
                <a:gd name="connsiteY9" fmla="*/ 727776 h 1247283"/>
                <a:gd name="connsiteX10" fmla="*/ 9832598 w 9832598"/>
                <a:gd name="connsiteY10" fmla="*/ 727776 h 1247283"/>
                <a:gd name="connsiteX11" fmla="*/ 9832598 w 9832598"/>
                <a:gd name="connsiteY11" fmla="*/ 1039480 h 1247283"/>
                <a:gd name="connsiteX12" fmla="*/ 9832598 w 9832598"/>
                <a:gd name="connsiteY12" fmla="*/ 1039476 h 1247283"/>
                <a:gd name="connsiteX13" fmla="*/ 9624791 w 9832598"/>
                <a:gd name="connsiteY13" fmla="*/ 1247283 h 1247283"/>
                <a:gd name="connsiteX14" fmla="*/ 4299869 w 9832598"/>
                <a:gd name="connsiteY14" fmla="*/ 1247283 h 1247283"/>
                <a:gd name="connsiteX15" fmla="*/ 1928699 w 9832598"/>
                <a:gd name="connsiteY15" fmla="*/ 1247283 h 1247283"/>
                <a:gd name="connsiteX16" fmla="*/ 1928699 w 9832598"/>
                <a:gd name="connsiteY16" fmla="*/ 1247283 h 1247283"/>
                <a:gd name="connsiteX17" fmla="*/ 555726 w 9832598"/>
                <a:gd name="connsiteY17" fmla="*/ 1247283 h 1247283"/>
                <a:gd name="connsiteX18" fmla="*/ 341364 w 9832598"/>
                <a:gd name="connsiteY18" fmla="*/ 1031607 h 1247283"/>
                <a:gd name="connsiteX19" fmla="*/ 0 w 9832598"/>
                <a:gd name="connsiteY19" fmla="*/ 1000303 h 1247283"/>
                <a:gd name="connsiteX20" fmla="*/ 311301 w 9832598"/>
                <a:gd name="connsiteY20" fmla="*/ 659300 h 1247283"/>
                <a:gd name="connsiteX0" fmla="*/ 889001 w 10410298"/>
                <a:gd name="connsiteY0" fmla="*/ 659300 h 1247283"/>
                <a:gd name="connsiteX1" fmla="*/ 887045 w 10410298"/>
                <a:gd name="connsiteY1" fmla="*/ 263779 h 1247283"/>
                <a:gd name="connsiteX2" fmla="*/ 944652 w 10410298"/>
                <a:gd name="connsiteY2" fmla="*/ 61390 h 1247283"/>
                <a:gd name="connsiteX3" fmla="*/ 1133426 w 10410298"/>
                <a:gd name="connsiteY3" fmla="*/ 467 h 1247283"/>
                <a:gd name="connsiteX4" fmla="*/ 2506399 w 10410298"/>
                <a:gd name="connsiteY4" fmla="*/ 467 h 1247283"/>
                <a:gd name="connsiteX5" fmla="*/ 2506399 w 10410298"/>
                <a:gd name="connsiteY5" fmla="*/ 467 h 1247283"/>
                <a:gd name="connsiteX6" fmla="*/ 4877569 w 10410298"/>
                <a:gd name="connsiteY6" fmla="*/ 467 h 1247283"/>
                <a:gd name="connsiteX7" fmla="*/ 10202491 w 10410298"/>
                <a:gd name="connsiteY7" fmla="*/ 467 h 1247283"/>
                <a:gd name="connsiteX8" fmla="*/ 10410298 w 10410298"/>
                <a:gd name="connsiteY8" fmla="*/ 208274 h 1247283"/>
                <a:gd name="connsiteX9" fmla="*/ 10410298 w 10410298"/>
                <a:gd name="connsiteY9" fmla="*/ 727776 h 1247283"/>
                <a:gd name="connsiteX10" fmla="*/ 10410298 w 10410298"/>
                <a:gd name="connsiteY10" fmla="*/ 727776 h 1247283"/>
                <a:gd name="connsiteX11" fmla="*/ 10410298 w 10410298"/>
                <a:gd name="connsiteY11" fmla="*/ 1039480 h 1247283"/>
                <a:gd name="connsiteX12" fmla="*/ 10410298 w 10410298"/>
                <a:gd name="connsiteY12" fmla="*/ 1039476 h 1247283"/>
                <a:gd name="connsiteX13" fmla="*/ 10202491 w 10410298"/>
                <a:gd name="connsiteY13" fmla="*/ 1247283 h 1247283"/>
                <a:gd name="connsiteX14" fmla="*/ 4877569 w 10410298"/>
                <a:gd name="connsiteY14" fmla="*/ 1247283 h 1247283"/>
                <a:gd name="connsiteX15" fmla="*/ 2506399 w 10410298"/>
                <a:gd name="connsiteY15" fmla="*/ 1247283 h 1247283"/>
                <a:gd name="connsiteX16" fmla="*/ 2506399 w 10410298"/>
                <a:gd name="connsiteY16" fmla="*/ 1247283 h 1247283"/>
                <a:gd name="connsiteX17" fmla="*/ 1133426 w 10410298"/>
                <a:gd name="connsiteY17" fmla="*/ 1247283 h 1247283"/>
                <a:gd name="connsiteX18" fmla="*/ 919064 w 10410298"/>
                <a:gd name="connsiteY18" fmla="*/ 1031607 h 1247283"/>
                <a:gd name="connsiteX19" fmla="*/ 0 w 10410298"/>
                <a:gd name="connsiteY19" fmla="*/ 1083388 h 1247283"/>
                <a:gd name="connsiteX20" fmla="*/ 889001 w 10410298"/>
                <a:gd name="connsiteY20" fmla="*/ 659300 h 1247283"/>
                <a:gd name="connsiteX0" fmla="*/ 889001 w 10410298"/>
                <a:gd name="connsiteY0" fmla="*/ 659300 h 1247283"/>
                <a:gd name="connsiteX1" fmla="*/ 887045 w 10410298"/>
                <a:gd name="connsiteY1" fmla="*/ 263779 h 1247283"/>
                <a:gd name="connsiteX2" fmla="*/ 944652 w 10410298"/>
                <a:gd name="connsiteY2" fmla="*/ 61390 h 1247283"/>
                <a:gd name="connsiteX3" fmla="*/ 1133426 w 10410298"/>
                <a:gd name="connsiteY3" fmla="*/ 467 h 1247283"/>
                <a:gd name="connsiteX4" fmla="*/ 2506399 w 10410298"/>
                <a:gd name="connsiteY4" fmla="*/ 467 h 1247283"/>
                <a:gd name="connsiteX5" fmla="*/ 2506399 w 10410298"/>
                <a:gd name="connsiteY5" fmla="*/ 467 h 1247283"/>
                <a:gd name="connsiteX6" fmla="*/ 4877569 w 10410298"/>
                <a:gd name="connsiteY6" fmla="*/ 467 h 1247283"/>
                <a:gd name="connsiteX7" fmla="*/ 10202491 w 10410298"/>
                <a:gd name="connsiteY7" fmla="*/ 467 h 1247283"/>
                <a:gd name="connsiteX8" fmla="*/ 10410298 w 10410298"/>
                <a:gd name="connsiteY8" fmla="*/ 208274 h 1247283"/>
                <a:gd name="connsiteX9" fmla="*/ 10410298 w 10410298"/>
                <a:gd name="connsiteY9" fmla="*/ 727776 h 1247283"/>
                <a:gd name="connsiteX10" fmla="*/ 10410298 w 10410298"/>
                <a:gd name="connsiteY10" fmla="*/ 727776 h 1247283"/>
                <a:gd name="connsiteX11" fmla="*/ 10410298 w 10410298"/>
                <a:gd name="connsiteY11" fmla="*/ 1039480 h 1247283"/>
                <a:gd name="connsiteX12" fmla="*/ 10410298 w 10410298"/>
                <a:gd name="connsiteY12" fmla="*/ 1039476 h 1247283"/>
                <a:gd name="connsiteX13" fmla="*/ 10202491 w 10410298"/>
                <a:gd name="connsiteY13" fmla="*/ 1247283 h 1247283"/>
                <a:gd name="connsiteX14" fmla="*/ 4877569 w 10410298"/>
                <a:gd name="connsiteY14" fmla="*/ 1247283 h 1247283"/>
                <a:gd name="connsiteX15" fmla="*/ 2506399 w 10410298"/>
                <a:gd name="connsiteY15" fmla="*/ 1247283 h 1247283"/>
                <a:gd name="connsiteX16" fmla="*/ 2506399 w 10410298"/>
                <a:gd name="connsiteY16" fmla="*/ 1247283 h 1247283"/>
                <a:gd name="connsiteX17" fmla="*/ 1133426 w 10410298"/>
                <a:gd name="connsiteY17" fmla="*/ 1247283 h 1247283"/>
                <a:gd name="connsiteX18" fmla="*/ 919064 w 10410298"/>
                <a:gd name="connsiteY18" fmla="*/ 1031607 h 1247283"/>
                <a:gd name="connsiteX19" fmla="*/ 0 w 10410298"/>
                <a:gd name="connsiteY19" fmla="*/ 1083388 h 1247283"/>
                <a:gd name="connsiteX20" fmla="*/ 889001 w 10410298"/>
                <a:gd name="connsiteY20" fmla="*/ 659300 h 1247283"/>
                <a:gd name="connsiteX0" fmla="*/ 889001 w 10410298"/>
                <a:gd name="connsiteY0" fmla="*/ 659300 h 1247283"/>
                <a:gd name="connsiteX1" fmla="*/ 887045 w 10410298"/>
                <a:gd name="connsiteY1" fmla="*/ 263779 h 1247283"/>
                <a:gd name="connsiteX2" fmla="*/ 944652 w 10410298"/>
                <a:gd name="connsiteY2" fmla="*/ 61390 h 1247283"/>
                <a:gd name="connsiteX3" fmla="*/ 1133426 w 10410298"/>
                <a:gd name="connsiteY3" fmla="*/ 467 h 1247283"/>
                <a:gd name="connsiteX4" fmla="*/ 2506399 w 10410298"/>
                <a:gd name="connsiteY4" fmla="*/ 467 h 1247283"/>
                <a:gd name="connsiteX5" fmla="*/ 2506399 w 10410298"/>
                <a:gd name="connsiteY5" fmla="*/ 467 h 1247283"/>
                <a:gd name="connsiteX6" fmla="*/ 4877569 w 10410298"/>
                <a:gd name="connsiteY6" fmla="*/ 467 h 1247283"/>
                <a:gd name="connsiteX7" fmla="*/ 10202491 w 10410298"/>
                <a:gd name="connsiteY7" fmla="*/ 467 h 1247283"/>
                <a:gd name="connsiteX8" fmla="*/ 10410298 w 10410298"/>
                <a:gd name="connsiteY8" fmla="*/ 208274 h 1247283"/>
                <a:gd name="connsiteX9" fmla="*/ 10410298 w 10410298"/>
                <a:gd name="connsiteY9" fmla="*/ 727776 h 1247283"/>
                <a:gd name="connsiteX10" fmla="*/ 10410298 w 10410298"/>
                <a:gd name="connsiteY10" fmla="*/ 727776 h 1247283"/>
                <a:gd name="connsiteX11" fmla="*/ 10410298 w 10410298"/>
                <a:gd name="connsiteY11" fmla="*/ 1039480 h 1247283"/>
                <a:gd name="connsiteX12" fmla="*/ 10410298 w 10410298"/>
                <a:gd name="connsiteY12" fmla="*/ 1039476 h 1247283"/>
                <a:gd name="connsiteX13" fmla="*/ 10202491 w 10410298"/>
                <a:gd name="connsiteY13" fmla="*/ 1247283 h 1247283"/>
                <a:gd name="connsiteX14" fmla="*/ 4877569 w 10410298"/>
                <a:gd name="connsiteY14" fmla="*/ 1247283 h 1247283"/>
                <a:gd name="connsiteX15" fmla="*/ 2506399 w 10410298"/>
                <a:gd name="connsiteY15" fmla="*/ 1247283 h 1247283"/>
                <a:gd name="connsiteX16" fmla="*/ 2506399 w 10410298"/>
                <a:gd name="connsiteY16" fmla="*/ 1247283 h 1247283"/>
                <a:gd name="connsiteX17" fmla="*/ 1133426 w 10410298"/>
                <a:gd name="connsiteY17" fmla="*/ 1247283 h 1247283"/>
                <a:gd name="connsiteX18" fmla="*/ 919064 w 10410298"/>
                <a:gd name="connsiteY18" fmla="*/ 1031607 h 1247283"/>
                <a:gd name="connsiteX19" fmla="*/ 0 w 10410298"/>
                <a:gd name="connsiteY19" fmla="*/ 1083388 h 1247283"/>
                <a:gd name="connsiteX20" fmla="*/ 889001 w 10410298"/>
                <a:gd name="connsiteY20" fmla="*/ 659300 h 1247283"/>
                <a:gd name="connsiteX0" fmla="*/ 889001 w 10410298"/>
                <a:gd name="connsiteY0" fmla="*/ 659300 h 1247283"/>
                <a:gd name="connsiteX1" fmla="*/ 887045 w 10410298"/>
                <a:gd name="connsiteY1" fmla="*/ 263779 h 1247283"/>
                <a:gd name="connsiteX2" fmla="*/ 944652 w 10410298"/>
                <a:gd name="connsiteY2" fmla="*/ 61390 h 1247283"/>
                <a:gd name="connsiteX3" fmla="*/ 1133426 w 10410298"/>
                <a:gd name="connsiteY3" fmla="*/ 467 h 1247283"/>
                <a:gd name="connsiteX4" fmla="*/ 2506399 w 10410298"/>
                <a:gd name="connsiteY4" fmla="*/ 467 h 1247283"/>
                <a:gd name="connsiteX5" fmla="*/ 2506399 w 10410298"/>
                <a:gd name="connsiteY5" fmla="*/ 467 h 1247283"/>
                <a:gd name="connsiteX6" fmla="*/ 4877569 w 10410298"/>
                <a:gd name="connsiteY6" fmla="*/ 467 h 1247283"/>
                <a:gd name="connsiteX7" fmla="*/ 10202491 w 10410298"/>
                <a:gd name="connsiteY7" fmla="*/ 467 h 1247283"/>
                <a:gd name="connsiteX8" fmla="*/ 10410298 w 10410298"/>
                <a:gd name="connsiteY8" fmla="*/ 208274 h 1247283"/>
                <a:gd name="connsiteX9" fmla="*/ 10410298 w 10410298"/>
                <a:gd name="connsiteY9" fmla="*/ 727776 h 1247283"/>
                <a:gd name="connsiteX10" fmla="*/ 10410298 w 10410298"/>
                <a:gd name="connsiteY10" fmla="*/ 727776 h 1247283"/>
                <a:gd name="connsiteX11" fmla="*/ 10410298 w 10410298"/>
                <a:gd name="connsiteY11" fmla="*/ 1039480 h 1247283"/>
                <a:gd name="connsiteX12" fmla="*/ 10410298 w 10410298"/>
                <a:gd name="connsiteY12" fmla="*/ 1039476 h 1247283"/>
                <a:gd name="connsiteX13" fmla="*/ 10202491 w 10410298"/>
                <a:gd name="connsiteY13" fmla="*/ 1247283 h 1247283"/>
                <a:gd name="connsiteX14" fmla="*/ 4877569 w 10410298"/>
                <a:gd name="connsiteY14" fmla="*/ 1247283 h 1247283"/>
                <a:gd name="connsiteX15" fmla="*/ 2506399 w 10410298"/>
                <a:gd name="connsiteY15" fmla="*/ 1247283 h 1247283"/>
                <a:gd name="connsiteX16" fmla="*/ 2506399 w 10410298"/>
                <a:gd name="connsiteY16" fmla="*/ 1247283 h 1247283"/>
                <a:gd name="connsiteX17" fmla="*/ 1133426 w 10410298"/>
                <a:gd name="connsiteY17" fmla="*/ 1247283 h 1247283"/>
                <a:gd name="connsiteX18" fmla="*/ 919064 w 10410298"/>
                <a:gd name="connsiteY18" fmla="*/ 1031607 h 1247283"/>
                <a:gd name="connsiteX19" fmla="*/ 0 w 10410298"/>
                <a:gd name="connsiteY19" fmla="*/ 1083388 h 1247283"/>
                <a:gd name="connsiteX20" fmla="*/ 889001 w 10410298"/>
                <a:gd name="connsiteY20" fmla="*/ 659300 h 1247283"/>
                <a:gd name="connsiteX0" fmla="*/ 1210326 w 10731623"/>
                <a:gd name="connsiteY0" fmla="*/ 659300 h 1247283"/>
                <a:gd name="connsiteX1" fmla="*/ 1208370 w 10731623"/>
                <a:gd name="connsiteY1" fmla="*/ 263779 h 1247283"/>
                <a:gd name="connsiteX2" fmla="*/ 1265977 w 10731623"/>
                <a:gd name="connsiteY2" fmla="*/ 61390 h 1247283"/>
                <a:gd name="connsiteX3" fmla="*/ 1454751 w 10731623"/>
                <a:gd name="connsiteY3" fmla="*/ 467 h 1247283"/>
                <a:gd name="connsiteX4" fmla="*/ 2827724 w 10731623"/>
                <a:gd name="connsiteY4" fmla="*/ 467 h 1247283"/>
                <a:gd name="connsiteX5" fmla="*/ 2827724 w 10731623"/>
                <a:gd name="connsiteY5" fmla="*/ 467 h 1247283"/>
                <a:gd name="connsiteX6" fmla="*/ 5198894 w 10731623"/>
                <a:gd name="connsiteY6" fmla="*/ 467 h 1247283"/>
                <a:gd name="connsiteX7" fmla="*/ 10523816 w 10731623"/>
                <a:gd name="connsiteY7" fmla="*/ 467 h 1247283"/>
                <a:gd name="connsiteX8" fmla="*/ 10731623 w 10731623"/>
                <a:gd name="connsiteY8" fmla="*/ 208274 h 1247283"/>
                <a:gd name="connsiteX9" fmla="*/ 10731623 w 10731623"/>
                <a:gd name="connsiteY9" fmla="*/ 727776 h 1247283"/>
                <a:gd name="connsiteX10" fmla="*/ 10731623 w 10731623"/>
                <a:gd name="connsiteY10" fmla="*/ 727776 h 1247283"/>
                <a:gd name="connsiteX11" fmla="*/ 10731623 w 10731623"/>
                <a:gd name="connsiteY11" fmla="*/ 1039480 h 1247283"/>
                <a:gd name="connsiteX12" fmla="*/ 10731623 w 10731623"/>
                <a:gd name="connsiteY12" fmla="*/ 1039476 h 1247283"/>
                <a:gd name="connsiteX13" fmla="*/ 10523816 w 10731623"/>
                <a:gd name="connsiteY13" fmla="*/ 1247283 h 1247283"/>
                <a:gd name="connsiteX14" fmla="*/ 5198894 w 10731623"/>
                <a:gd name="connsiteY14" fmla="*/ 1247283 h 1247283"/>
                <a:gd name="connsiteX15" fmla="*/ 2827724 w 10731623"/>
                <a:gd name="connsiteY15" fmla="*/ 1247283 h 1247283"/>
                <a:gd name="connsiteX16" fmla="*/ 2827724 w 10731623"/>
                <a:gd name="connsiteY16" fmla="*/ 1247283 h 1247283"/>
                <a:gd name="connsiteX17" fmla="*/ 1454751 w 10731623"/>
                <a:gd name="connsiteY17" fmla="*/ 1247283 h 1247283"/>
                <a:gd name="connsiteX18" fmla="*/ 1240389 w 10731623"/>
                <a:gd name="connsiteY18" fmla="*/ 1031607 h 1247283"/>
                <a:gd name="connsiteX19" fmla="*/ 0 w 10731623"/>
                <a:gd name="connsiteY19" fmla="*/ 940656 h 1247283"/>
                <a:gd name="connsiteX20" fmla="*/ 1210326 w 10731623"/>
                <a:gd name="connsiteY20" fmla="*/ 659300 h 1247283"/>
                <a:gd name="connsiteX0" fmla="*/ 1210326 w 10731623"/>
                <a:gd name="connsiteY0" fmla="*/ 659300 h 1247283"/>
                <a:gd name="connsiteX1" fmla="*/ 1208370 w 10731623"/>
                <a:gd name="connsiteY1" fmla="*/ 263779 h 1247283"/>
                <a:gd name="connsiteX2" fmla="*/ 1265977 w 10731623"/>
                <a:gd name="connsiteY2" fmla="*/ 61390 h 1247283"/>
                <a:gd name="connsiteX3" fmla="*/ 1454751 w 10731623"/>
                <a:gd name="connsiteY3" fmla="*/ 467 h 1247283"/>
                <a:gd name="connsiteX4" fmla="*/ 2827724 w 10731623"/>
                <a:gd name="connsiteY4" fmla="*/ 467 h 1247283"/>
                <a:gd name="connsiteX5" fmla="*/ 2827724 w 10731623"/>
                <a:gd name="connsiteY5" fmla="*/ 467 h 1247283"/>
                <a:gd name="connsiteX6" fmla="*/ 5198894 w 10731623"/>
                <a:gd name="connsiteY6" fmla="*/ 467 h 1247283"/>
                <a:gd name="connsiteX7" fmla="*/ 10523816 w 10731623"/>
                <a:gd name="connsiteY7" fmla="*/ 467 h 1247283"/>
                <a:gd name="connsiteX8" fmla="*/ 10731623 w 10731623"/>
                <a:gd name="connsiteY8" fmla="*/ 208274 h 1247283"/>
                <a:gd name="connsiteX9" fmla="*/ 10731623 w 10731623"/>
                <a:gd name="connsiteY9" fmla="*/ 727776 h 1247283"/>
                <a:gd name="connsiteX10" fmla="*/ 10731623 w 10731623"/>
                <a:gd name="connsiteY10" fmla="*/ 727776 h 1247283"/>
                <a:gd name="connsiteX11" fmla="*/ 10731623 w 10731623"/>
                <a:gd name="connsiteY11" fmla="*/ 1039480 h 1247283"/>
                <a:gd name="connsiteX12" fmla="*/ 10731623 w 10731623"/>
                <a:gd name="connsiteY12" fmla="*/ 1039476 h 1247283"/>
                <a:gd name="connsiteX13" fmla="*/ 10523816 w 10731623"/>
                <a:gd name="connsiteY13" fmla="*/ 1247283 h 1247283"/>
                <a:gd name="connsiteX14" fmla="*/ 5198894 w 10731623"/>
                <a:gd name="connsiteY14" fmla="*/ 1247283 h 1247283"/>
                <a:gd name="connsiteX15" fmla="*/ 2827724 w 10731623"/>
                <a:gd name="connsiteY15" fmla="*/ 1247283 h 1247283"/>
                <a:gd name="connsiteX16" fmla="*/ 2827724 w 10731623"/>
                <a:gd name="connsiteY16" fmla="*/ 1247283 h 1247283"/>
                <a:gd name="connsiteX17" fmla="*/ 1454751 w 10731623"/>
                <a:gd name="connsiteY17" fmla="*/ 1247283 h 1247283"/>
                <a:gd name="connsiteX18" fmla="*/ 1240389 w 10731623"/>
                <a:gd name="connsiteY18" fmla="*/ 1031607 h 1247283"/>
                <a:gd name="connsiteX19" fmla="*/ 0 w 10731623"/>
                <a:gd name="connsiteY19" fmla="*/ 940656 h 1247283"/>
                <a:gd name="connsiteX20" fmla="*/ 1210326 w 10731623"/>
                <a:gd name="connsiteY20" fmla="*/ 659300 h 1247283"/>
                <a:gd name="connsiteX0" fmla="*/ 1210326 w 10731623"/>
                <a:gd name="connsiteY0" fmla="*/ 659300 h 1247283"/>
                <a:gd name="connsiteX1" fmla="*/ 1208370 w 10731623"/>
                <a:gd name="connsiteY1" fmla="*/ 263779 h 1247283"/>
                <a:gd name="connsiteX2" fmla="*/ 1265977 w 10731623"/>
                <a:gd name="connsiteY2" fmla="*/ 61390 h 1247283"/>
                <a:gd name="connsiteX3" fmla="*/ 1454751 w 10731623"/>
                <a:gd name="connsiteY3" fmla="*/ 467 h 1247283"/>
                <a:gd name="connsiteX4" fmla="*/ 2827724 w 10731623"/>
                <a:gd name="connsiteY4" fmla="*/ 467 h 1247283"/>
                <a:gd name="connsiteX5" fmla="*/ 2827724 w 10731623"/>
                <a:gd name="connsiteY5" fmla="*/ 467 h 1247283"/>
                <a:gd name="connsiteX6" fmla="*/ 5198894 w 10731623"/>
                <a:gd name="connsiteY6" fmla="*/ 467 h 1247283"/>
                <a:gd name="connsiteX7" fmla="*/ 10523816 w 10731623"/>
                <a:gd name="connsiteY7" fmla="*/ 467 h 1247283"/>
                <a:gd name="connsiteX8" fmla="*/ 10731623 w 10731623"/>
                <a:gd name="connsiteY8" fmla="*/ 208274 h 1247283"/>
                <a:gd name="connsiteX9" fmla="*/ 10731623 w 10731623"/>
                <a:gd name="connsiteY9" fmla="*/ 727776 h 1247283"/>
                <a:gd name="connsiteX10" fmla="*/ 10731623 w 10731623"/>
                <a:gd name="connsiteY10" fmla="*/ 727776 h 1247283"/>
                <a:gd name="connsiteX11" fmla="*/ 10731623 w 10731623"/>
                <a:gd name="connsiteY11" fmla="*/ 1039480 h 1247283"/>
                <a:gd name="connsiteX12" fmla="*/ 10731623 w 10731623"/>
                <a:gd name="connsiteY12" fmla="*/ 1039476 h 1247283"/>
                <a:gd name="connsiteX13" fmla="*/ 10523816 w 10731623"/>
                <a:gd name="connsiteY13" fmla="*/ 1247283 h 1247283"/>
                <a:gd name="connsiteX14" fmla="*/ 5198894 w 10731623"/>
                <a:gd name="connsiteY14" fmla="*/ 1247283 h 1247283"/>
                <a:gd name="connsiteX15" fmla="*/ 2827724 w 10731623"/>
                <a:gd name="connsiteY15" fmla="*/ 1247283 h 1247283"/>
                <a:gd name="connsiteX16" fmla="*/ 2827724 w 10731623"/>
                <a:gd name="connsiteY16" fmla="*/ 1247283 h 1247283"/>
                <a:gd name="connsiteX17" fmla="*/ 1454751 w 10731623"/>
                <a:gd name="connsiteY17" fmla="*/ 1247283 h 1247283"/>
                <a:gd name="connsiteX18" fmla="*/ 1240389 w 10731623"/>
                <a:gd name="connsiteY18" fmla="*/ 1031607 h 1247283"/>
                <a:gd name="connsiteX19" fmla="*/ 0 w 10731623"/>
                <a:gd name="connsiteY19" fmla="*/ 940656 h 1247283"/>
                <a:gd name="connsiteX20" fmla="*/ 1210326 w 10731623"/>
                <a:gd name="connsiteY20" fmla="*/ 659300 h 1247283"/>
                <a:gd name="connsiteX0" fmla="*/ 1210326 w 10731623"/>
                <a:gd name="connsiteY0" fmla="*/ 659300 h 1247283"/>
                <a:gd name="connsiteX1" fmla="*/ 1208370 w 10731623"/>
                <a:gd name="connsiteY1" fmla="*/ 263779 h 1247283"/>
                <a:gd name="connsiteX2" fmla="*/ 1265977 w 10731623"/>
                <a:gd name="connsiteY2" fmla="*/ 61390 h 1247283"/>
                <a:gd name="connsiteX3" fmla="*/ 1454751 w 10731623"/>
                <a:gd name="connsiteY3" fmla="*/ 467 h 1247283"/>
                <a:gd name="connsiteX4" fmla="*/ 2827724 w 10731623"/>
                <a:gd name="connsiteY4" fmla="*/ 467 h 1247283"/>
                <a:gd name="connsiteX5" fmla="*/ 2827724 w 10731623"/>
                <a:gd name="connsiteY5" fmla="*/ 467 h 1247283"/>
                <a:gd name="connsiteX6" fmla="*/ 5198894 w 10731623"/>
                <a:gd name="connsiteY6" fmla="*/ 467 h 1247283"/>
                <a:gd name="connsiteX7" fmla="*/ 10523816 w 10731623"/>
                <a:gd name="connsiteY7" fmla="*/ 467 h 1247283"/>
                <a:gd name="connsiteX8" fmla="*/ 10731623 w 10731623"/>
                <a:gd name="connsiteY8" fmla="*/ 208274 h 1247283"/>
                <a:gd name="connsiteX9" fmla="*/ 10731623 w 10731623"/>
                <a:gd name="connsiteY9" fmla="*/ 727776 h 1247283"/>
                <a:gd name="connsiteX10" fmla="*/ 10731623 w 10731623"/>
                <a:gd name="connsiteY10" fmla="*/ 727776 h 1247283"/>
                <a:gd name="connsiteX11" fmla="*/ 10731623 w 10731623"/>
                <a:gd name="connsiteY11" fmla="*/ 1039480 h 1247283"/>
                <a:gd name="connsiteX12" fmla="*/ 10731623 w 10731623"/>
                <a:gd name="connsiteY12" fmla="*/ 1039476 h 1247283"/>
                <a:gd name="connsiteX13" fmla="*/ 10523816 w 10731623"/>
                <a:gd name="connsiteY13" fmla="*/ 1247283 h 1247283"/>
                <a:gd name="connsiteX14" fmla="*/ 5198894 w 10731623"/>
                <a:gd name="connsiteY14" fmla="*/ 1247283 h 1247283"/>
                <a:gd name="connsiteX15" fmla="*/ 2827724 w 10731623"/>
                <a:gd name="connsiteY15" fmla="*/ 1247283 h 1247283"/>
                <a:gd name="connsiteX16" fmla="*/ 2827724 w 10731623"/>
                <a:gd name="connsiteY16" fmla="*/ 1247283 h 1247283"/>
                <a:gd name="connsiteX17" fmla="*/ 1454751 w 10731623"/>
                <a:gd name="connsiteY17" fmla="*/ 1247283 h 1247283"/>
                <a:gd name="connsiteX18" fmla="*/ 1240389 w 10731623"/>
                <a:gd name="connsiteY18" fmla="*/ 1031607 h 1247283"/>
                <a:gd name="connsiteX19" fmla="*/ 0 w 10731623"/>
                <a:gd name="connsiteY19" fmla="*/ 940656 h 1247283"/>
                <a:gd name="connsiteX20" fmla="*/ 1210326 w 10731623"/>
                <a:gd name="connsiteY20" fmla="*/ 659300 h 1247283"/>
                <a:gd name="connsiteX0" fmla="*/ 1229227 w 10750524"/>
                <a:gd name="connsiteY0" fmla="*/ 659300 h 1247283"/>
                <a:gd name="connsiteX1" fmla="*/ 1227271 w 10750524"/>
                <a:gd name="connsiteY1" fmla="*/ 263779 h 1247283"/>
                <a:gd name="connsiteX2" fmla="*/ 1284878 w 10750524"/>
                <a:gd name="connsiteY2" fmla="*/ 61390 h 1247283"/>
                <a:gd name="connsiteX3" fmla="*/ 1473652 w 10750524"/>
                <a:gd name="connsiteY3" fmla="*/ 467 h 1247283"/>
                <a:gd name="connsiteX4" fmla="*/ 2846625 w 10750524"/>
                <a:gd name="connsiteY4" fmla="*/ 467 h 1247283"/>
                <a:gd name="connsiteX5" fmla="*/ 2846625 w 10750524"/>
                <a:gd name="connsiteY5" fmla="*/ 467 h 1247283"/>
                <a:gd name="connsiteX6" fmla="*/ 5217795 w 10750524"/>
                <a:gd name="connsiteY6" fmla="*/ 467 h 1247283"/>
                <a:gd name="connsiteX7" fmla="*/ 10542717 w 10750524"/>
                <a:gd name="connsiteY7" fmla="*/ 467 h 1247283"/>
                <a:gd name="connsiteX8" fmla="*/ 10750524 w 10750524"/>
                <a:gd name="connsiteY8" fmla="*/ 208274 h 1247283"/>
                <a:gd name="connsiteX9" fmla="*/ 10750524 w 10750524"/>
                <a:gd name="connsiteY9" fmla="*/ 727776 h 1247283"/>
                <a:gd name="connsiteX10" fmla="*/ 10750524 w 10750524"/>
                <a:gd name="connsiteY10" fmla="*/ 727776 h 1247283"/>
                <a:gd name="connsiteX11" fmla="*/ 10750524 w 10750524"/>
                <a:gd name="connsiteY11" fmla="*/ 1039480 h 1247283"/>
                <a:gd name="connsiteX12" fmla="*/ 10750524 w 10750524"/>
                <a:gd name="connsiteY12" fmla="*/ 1039476 h 1247283"/>
                <a:gd name="connsiteX13" fmla="*/ 10542717 w 10750524"/>
                <a:gd name="connsiteY13" fmla="*/ 1247283 h 1247283"/>
                <a:gd name="connsiteX14" fmla="*/ 5217795 w 10750524"/>
                <a:gd name="connsiteY14" fmla="*/ 1247283 h 1247283"/>
                <a:gd name="connsiteX15" fmla="*/ 2846625 w 10750524"/>
                <a:gd name="connsiteY15" fmla="*/ 1247283 h 1247283"/>
                <a:gd name="connsiteX16" fmla="*/ 2846625 w 10750524"/>
                <a:gd name="connsiteY16" fmla="*/ 1247283 h 1247283"/>
                <a:gd name="connsiteX17" fmla="*/ 1473652 w 10750524"/>
                <a:gd name="connsiteY17" fmla="*/ 1247283 h 1247283"/>
                <a:gd name="connsiteX18" fmla="*/ 1259290 w 10750524"/>
                <a:gd name="connsiteY18" fmla="*/ 1031607 h 1247283"/>
                <a:gd name="connsiteX19" fmla="*/ 0 w 10750524"/>
                <a:gd name="connsiteY19" fmla="*/ 936900 h 1247283"/>
                <a:gd name="connsiteX20" fmla="*/ 1229227 w 10750524"/>
                <a:gd name="connsiteY20" fmla="*/ 659300 h 1247283"/>
                <a:gd name="connsiteX0" fmla="*/ 1229227 w 10750524"/>
                <a:gd name="connsiteY0" fmla="*/ 659300 h 1247283"/>
                <a:gd name="connsiteX1" fmla="*/ 1227271 w 10750524"/>
                <a:gd name="connsiteY1" fmla="*/ 263779 h 1247283"/>
                <a:gd name="connsiteX2" fmla="*/ 1284878 w 10750524"/>
                <a:gd name="connsiteY2" fmla="*/ 61390 h 1247283"/>
                <a:gd name="connsiteX3" fmla="*/ 1473652 w 10750524"/>
                <a:gd name="connsiteY3" fmla="*/ 467 h 1247283"/>
                <a:gd name="connsiteX4" fmla="*/ 2846625 w 10750524"/>
                <a:gd name="connsiteY4" fmla="*/ 467 h 1247283"/>
                <a:gd name="connsiteX5" fmla="*/ 2846625 w 10750524"/>
                <a:gd name="connsiteY5" fmla="*/ 467 h 1247283"/>
                <a:gd name="connsiteX6" fmla="*/ 5217795 w 10750524"/>
                <a:gd name="connsiteY6" fmla="*/ 467 h 1247283"/>
                <a:gd name="connsiteX7" fmla="*/ 10542717 w 10750524"/>
                <a:gd name="connsiteY7" fmla="*/ 467 h 1247283"/>
                <a:gd name="connsiteX8" fmla="*/ 10750524 w 10750524"/>
                <a:gd name="connsiteY8" fmla="*/ 208274 h 1247283"/>
                <a:gd name="connsiteX9" fmla="*/ 10750524 w 10750524"/>
                <a:gd name="connsiteY9" fmla="*/ 727776 h 1247283"/>
                <a:gd name="connsiteX10" fmla="*/ 10750524 w 10750524"/>
                <a:gd name="connsiteY10" fmla="*/ 727776 h 1247283"/>
                <a:gd name="connsiteX11" fmla="*/ 10750524 w 10750524"/>
                <a:gd name="connsiteY11" fmla="*/ 1039480 h 1247283"/>
                <a:gd name="connsiteX12" fmla="*/ 10750524 w 10750524"/>
                <a:gd name="connsiteY12" fmla="*/ 1039476 h 1247283"/>
                <a:gd name="connsiteX13" fmla="*/ 10542717 w 10750524"/>
                <a:gd name="connsiteY13" fmla="*/ 1247283 h 1247283"/>
                <a:gd name="connsiteX14" fmla="*/ 5217795 w 10750524"/>
                <a:gd name="connsiteY14" fmla="*/ 1247283 h 1247283"/>
                <a:gd name="connsiteX15" fmla="*/ 2846625 w 10750524"/>
                <a:gd name="connsiteY15" fmla="*/ 1247283 h 1247283"/>
                <a:gd name="connsiteX16" fmla="*/ 2846625 w 10750524"/>
                <a:gd name="connsiteY16" fmla="*/ 1247283 h 1247283"/>
                <a:gd name="connsiteX17" fmla="*/ 1473652 w 10750524"/>
                <a:gd name="connsiteY17" fmla="*/ 1247283 h 1247283"/>
                <a:gd name="connsiteX18" fmla="*/ 1259290 w 10750524"/>
                <a:gd name="connsiteY18" fmla="*/ 1031607 h 1247283"/>
                <a:gd name="connsiteX19" fmla="*/ 0 w 10750524"/>
                <a:gd name="connsiteY19" fmla="*/ 936900 h 1247283"/>
                <a:gd name="connsiteX20" fmla="*/ 1229227 w 10750524"/>
                <a:gd name="connsiteY20" fmla="*/ 659300 h 1247283"/>
                <a:gd name="connsiteX0" fmla="*/ 1229227 w 10750524"/>
                <a:gd name="connsiteY0" fmla="*/ 659300 h 1247283"/>
                <a:gd name="connsiteX1" fmla="*/ 1227271 w 10750524"/>
                <a:gd name="connsiteY1" fmla="*/ 263779 h 1247283"/>
                <a:gd name="connsiteX2" fmla="*/ 1284878 w 10750524"/>
                <a:gd name="connsiteY2" fmla="*/ 61390 h 1247283"/>
                <a:gd name="connsiteX3" fmla="*/ 1473652 w 10750524"/>
                <a:gd name="connsiteY3" fmla="*/ 467 h 1247283"/>
                <a:gd name="connsiteX4" fmla="*/ 2846625 w 10750524"/>
                <a:gd name="connsiteY4" fmla="*/ 467 h 1247283"/>
                <a:gd name="connsiteX5" fmla="*/ 2846625 w 10750524"/>
                <a:gd name="connsiteY5" fmla="*/ 467 h 1247283"/>
                <a:gd name="connsiteX6" fmla="*/ 5217795 w 10750524"/>
                <a:gd name="connsiteY6" fmla="*/ 467 h 1247283"/>
                <a:gd name="connsiteX7" fmla="*/ 10542717 w 10750524"/>
                <a:gd name="connsiteY7" fmla="*/ 467 h 1247283"/>
                <a:gd name="connsiteX8" fmla="*/ 10750524 w 10750524"/>
                <a:gd name="connsiteY8" fmla="*/ 208274 h 1247283"/>
                <a:gd name="connsiteX9" fmla="*/ 10750524 w 10750524"/>
                <a:gd name="connsiteY9" fmla="*/ 727776 h 1247283"/>
                <a:gd name="connsiteX10" fmla="*/ 10750524 w 10750524"/>
                <a:gd name="connsiteY10" fmla="*/ 727776 h 1247283"/>
                <a:gd name="connsiteX11" fmla="*/ 10750524 w 10750524"/>
                <a:gd name="connsiteY11" fmla="*/ 1039480 h 1247283"/>
                <a:gd name="connsiteX12" fmla="*/ 10750524 w 10750524"/>
                <a:gd name="connsiteY12" fmla="*/ 1039476 h 1247283"/>
                <a:gd name="connsiteX13" fmla="*/ 10542717 w 10750524"/>
                <a:gd name="connsiteY13" fmla="*/ 1247283 h 1247283"/>
                <a:gd name="connsiteX14" fmla="*/ 5217795 w 10750524"/>
                <a:gd name="connsiteY14" fmla="*/ 1247283 h 1247283"/>
                <a:gd name="connsiteX15" fmla="*/ 2846625 w 10750524"/>
                <a:gd name="connsiteY15" fmla="*/ 1247283 h 1247283"/>
                <a:gd name="connsiteX16" fmla="*/ 2846625 w 10750524"/>
                <a:gd name="connsiteY16" fmla="*/ 1247283 h 1247283"/>
                <a:gd name="connsiteX17" fmla="*/ 1473652 w 10750524"/>
                <a:gd name="connsiteY17" fmla="*/ 1247283 h 1247283"/>
                <a:gd name="connsiteX18" fmla="*/ 1259290 w 10750524"/>
                <a:gd name="connsiteY18" fmla="*/ 1031607 h 1247283"/>
                <a:gd name="connsiteX19" fmla="*/ 0 w 10750524"/>
                <a:gd name="connsiteY19" fmla="*/ 936900 h 1247283"/>
                <a:gd name="connsiteX20" fmla="*/ 1229227 w 10750524"/>
                <a:gd name="connsiteY20" fmla="*/ 659300 h 1247283"/>
                <a:gd name="connsiteX0" fmla="*/ 1229227 w 10750524"/>
                <a:gd name="connsiteY0" fmla="*/ 666746 h 1254729"/>
                <a:gd name="connsiteX1" fmla="*/ 1227271 w 10750524"/>
                <a:gd name="connsiteY1" fmla="*/ 271225 h 1254729"/>
                <a:gd name="connsiteX2" fmla="*/ 1284878 w 10750524"/>
                <a:gd name="connsiteY2" fmla="*/ 68836 h 1254729"/>
                <a:gd name="connsiteX3" fmla="*/ 1776077 w 10750524"/>
                <a:gd name="connsiteY3" fmla="*/ 401 h 1254729"/>
                <a:gd name="connsiteX4" fmla="*/ 2846625 w 10750524"/>
                <a:gd name="connsiteY4" fmla="*/ 7913 h 1254729"/>
                <a:gd name="connsiteX5" fmla="*/ 2846625 w 10750524"/>
                <a:gd name="connsiteY5" fmla="*/ 7913 h 1254729"/>
                <a:gd name="connsiteX6" fmla="*/ 5217795 w 10750524"/>
                <a:gd name="connsiteY6" fmla="*/ 7913 h 1254729"/>
                <a:gd name="connsiteX7" fmla="*/ 10542717 w 10750524"/>
                <a:gd name="connsiteY7" fmla="*/ 7913 h 1254729"/>
                <a:gd name="connsiteX8" fmla="*/ 10750524 w 10750524"/>
                <a:gd name="connsiteY8" fmla="*/ 215720 h 1254729"/>
                <a:gd name="connsiteX9" fmla="*/ 10750524 w 10750524"/>
                <a:gd name="connsiteY9" fmla="*/ 735222 h 1254729"/>
                <a:gd name="connsiteX10" fmla="*/ 10750524 w 10750524"/>
                <a:gd name="connsiteY10" fmla="*/ 735222 h 1254729"/>
                <a:gd name="connsiteX11" fmla="*/ 10750524 w 10750524"/>
                <a:gd name="connsiteY11" fmla="*/ 1046926 h 1254729"/>
                <a:gd name="connsiteX12" fmla="*/ 10750524 w 10750524"/>
                <a:gd name="connsiteY12" fmla="*/ 1046922 h 1254729"/>
                <a:gd name="connsiteX13" fmla="*/ 10542717 w 10750524"/>
                <a:gd name="connsiteY13" fmla="*/ 1254729 h 1254729"/>
                <a:gd name="connsiteX14" fmla="*/ 5217795 w 10750524"/>
                <a:gd name="connsiteY14" fmla="*/ 1254729 h 1254729"/>
                <a:gd name="connsiteX15" fmla="*/ 2846625 w 10750524"/>
                <a:gd name="connsiteY15" fmla="*/ 1254729 h 1254729"/>
                <a:gd name="connsiteX16" fmla="*/ 2846625 w 10750524"/>
                <a:gd name="connsiteY16" fmla="*/ 1254729 h 1254729"/>
                <a:gd name="connsiteX17" fmla="*/ 1473652 w 10750524"/>
                <a:gd name="connsiteY17" fmla="*/ 1254729 h 1254729"/>
                <a:gd name="connsiteX18" fmla="*/ 1259290 w 10750524"/>
                <a:gd name="connsiteY18" fmla="*/ 1039053 h 1254729"/>
                <a:gd name="connsiteX19" fmla="*/ 0 w 10750524"/>
                <a:gd name="connsiteY19" fmla="*/ 944346 h 1254729"/>
                <a:gd name="connsiteX20" fmla="*/ 1229227 w 10750524"/>
                <a:gd name="connsiteY20" fmla="*/ 666746 h 1254729"/>
                <a:gd name="connsiteX0" fmla="*/ 1229227 w 10750524"/>
                <a:gd name="connsiteY0" fmla="*/ 666746 h 1254729"/>
                <a:gd name="connsiteX1" fmla="*/ 1227271 w 10750524"/>
                <a:gd name="connsiteY1" fmla="*/ 271225 h 1254729"/>
                <a:gd name="connsiteX2" fmla="*/ 1284878 w 10750524"/>
                <a:gd name="connsiteY2" fmla="*/ 68836 h 1254729"/>
                <a:gd name="connsiteX3" fmla="*/ 1776077 w 10750524"/>
                <a:gd name="connsiteY3" fmla="*/ 401 h 1254729"/>
                <a:gd name="connsiteX4" fmla="*/ 2846625 w 10750524"/>
                <a:gd name="connsiteY4" fmla="*/ 7913 h 1254729"/>
                <a:gd name="connsiteX5" fmla="*/ 2846625 w 10750524"/>
                <a:gd name="connsiteY5" fmla="*/ 7913 h 1254729"/>
                <a:gd name="connsiteX6" fmla="*/ 5217795 w 10750524"/>
                <a:gd name="connsiteY6" fmla="*/ 7913 h 1254729"/>
                <a:gd name="connsiteX7" fmla="*/ 10542717 w 10750524"/>
                <a:gd name="connsiteY7" fmla="*/ 7913 h 1254729"/>
                <a:gd name="connsiteX8" fmla="*/ 10750524 w 10750524"/>
                <a:gd name="connsiteY8" fmla="*/ 215720 h 1254729"/>
                <a:gd name="connsiteX9" fmla="*/ 10750524 w 10750524"/>
                <a:gd name="connsiteY9" fmla="*/ 735222 h 1254729"/>
                <a:gd name="connsiteX10" fmla="*/ 10750524 w 10750524"/>
                <a:gd name="connsiteY10" fmla="*/ 735222 h 1254729"/>
                <a:gd name="connsiteX11" fmla="*/ 10750524 w 10750524"/>
                <a:gd name="connsiteY11" fmla="*/ 1046926 h 1254729"/>
                <a:gd name="connsiteX12" fmla="*/ 10750524 w 10750524"/>
                <a:gd name="connsiteY12" fmla="*/ 1046922 h 1254729"/>
                <a:gd name="connsiteX13" fmla="*/ 10542717 w 10750524"/>
                <a:gd name="connsiteY13" fmla="*/ 1254729 h 1254729"/>
                <a:gd name="connsiteX14" fmla="*/ 5217795 w 10750524"/>
                <a:gd name="connsiteY14" fmla="*/ 1254729 h 1254729"/>
                <a:gd name="connsiteX15" fmla="*/ 2846625 w 10750524"/>
                <a:gd name="connsiteY15" fmla="*/ 1254729 h 1254729"/>
                <a:gd name="connsiteX16" fmla="*/ 2846625 w 10750524"/>
                <a:gd name="connsiteY16" fmla="*/ 1254729 h 1254729"/>
                <a:gd name="connsiteX17" fmla="*/ 1473652 w 10750524"/>
                <a:gd name="connsiteY17" fmla="*/ 1254729 h 1254729"/>
                <a:gd name="connsiteX18" fmla="*/ 1259290 w 10750524"/>
                <a:gd name="connsiteY18" fmla="*/ 1039053 h 1254729"/>
                <a:gd name="connsiteX19" fmla="*/ 0 w 10750524"/>
                <a:gd name="connsiteY19" fmla="*/ 944346 h 1254729"/>
                <a:gd name="connsiteX20" fmla="*/ 1229227 w 10750524"/>
                <a:gd name="connsiteY20" fmla="*/ 666746 h 1254729"/>
                <a:gd name="connsiteX0" fmla="*/ 1821669 w 11342966"/>
                <a:gd name="connsiteY0" fmla="*/ 666746 h 1254729"/>
                <a:gd name="connsiteX1" fmla="*/ 1819713 w 11342966"/>
                <a:gd name="connsiteY1" fmla="*/ 271225 h 1254729"/>
                <a:gd name="connsiteX2" fmla="*/ 1877320 w 11342966"/>
                <a:gd name="connsiteY2" fmla="*/ 68836 h 1254729"/>
                <a:gd name="connsiteX3" fmla="*/ 2368519 w 11342966"/>
                <a:gd name="connsiteY3" fmla="*/ 401 h 1254729"/>
                <a:gd name="connsiteX4" fmla="*/ 3439067 w 11342966"/>
                <a:gd name="connsiteY4" fmla="*/ 7913 h 1254729"/>
                <a:gd name="connsiteX5" fmla="*/ 3439067 w 11342966"/>
                <a:gd name="connsiteY5" fmla="*/ 7913 h 1254729"/>
                <a:gd name="connsiteX6" fmla="*/ 5810237 w 11342966"/>
                <a:gd name="connsiteY6" fmla="*/ 7913 h 1254729"/>
                <a:gd name="connsiteX7" fmla="*/ 11135159 w 11342966"/>
                <a:gd name="connsiteY7" fmla="*/ 7913 h 1254729"/>
                <a:gd name="connsiteX8" fmla="*/ 11342966 w 11342966"/>
                <a:gd name="connsiteY8" fmla="*/ 215720 h 1254729"/>
                <a:gd name="connsiteX9" fmla="*/ 11342966 w 11342966"/>
                <a:gd name="connsiteY9" fmla="*/ 735222 h 1254729"/>
                <a:gd name="connsiteX10" fmla="*/ 11342966 w 11342966"/>
                <a:gd name="connsiteY10" fmla="*/ 735222 h 1254729"/>
                <a:gd name="connsiteX11" fmla="*/ 11342966 w 11342966"/>
                <a:gd name="connsiteY11" fmla="*/ 1046926 h 1254729"/>
                <a:gd name="connsiteX12" fmla="*/ 11342966 w 11342966"/>
                <a:gd name="connsiteY12" fmla="*/ 1046922 h 1254729"/>
                <a:gd name="connsiteX13" fmla="*/ 11135159 w 11342966"/>
                <a:gd name="connsiteY13" fmla="*/ 1254729 h 1254729"/>
                <a:gd name="connsiteX14" fmla="*/ 5810237 w 11342966"/>
                <a:gd name="connsiteY14" fmla="*/ 1254729 h 1254729"/>
                <a:gd name="connsiteX15" fmla="*/ 3439067 w 11342966"/>
                <a:gd name="connsiteY15" fmla="*/ 1254729 h 1254729"/>
                <a:gd name="connsiteX16" fmla="*/ 3439067 w 11342966"/>
                <a:gd name="connsiteY16" fmla="*/ 1254729 h 1254729"/>
                <a:gd name="connsiteX17" fmla="*/ 2066094 w 11342966"/>
                <a:gd name="connsiteY17" fmla="*/ 1254729 h 1254729"/>
                <a:gd name="connsiteX18" fmla="*/ 1851732 w 11342966"/>
                <a:gd name="connsiteY18" fmla="*/ 1039053 h 1254729"/>
                <a:gd name="connsiteX19" fmla="*/ 0 w 11342966"/>
                <a:gd name="connsiteY19" fmla="*/ 891252 h 1254729"/>
                <a:gd name="connsiteX20" fmla="*/ 1821669 w 11342966"/>
                <a:gd name="connsiteY20" fmla="*/ 666746 h 1254729"/>
                <a:gd name="connsiteX0" fmla="*/ 1821669 w 11342966"/>
                <a:gd name="connsiteY0" fmla="*/ 666746 h 1254729"/>
                <a:gd name="connsiteX1" fmla="*/ 1819713 w 11342966"/>
                <a:gd name="connsiteY1" fmla="*/ 271225 h 1254729"/>
                <a:gd name="connsiteX2" fmla="*/ 1877320 w 11342966"/>
                <a:gd name="connsiteY2" fmla="*/ 68836 h 1254729"/>
                <a:gd name="connsiteX3" fmla="*/ 2368519 w 11342966"/>
                <a:gd name="connsiteY3" fmla="*/ 401 h 1254729"/>
                <a:gd name="connsiteX4" fmla="*/ 3439067 w 11342966"/>
                <a:gd name="connsiteY4" fmla="*/ 7913 h 1254729"/>
                <a:gd name="connsiteX5" fmla="*/ 3439067 w 11342966"/>
                <a:gd name="connsiteY5" fmla="*/ 7913 h 1254729"/>
                <a:gd name="connsiteX6" fmla="*/ 5810237 w 11342966"/>
                <a:gd name="connsiteY6" fmla="*/ 7913 h 1254729"/>
                <a:gd name="connsiteX7" fmla="*/ 11135159 w 11342966"/>
                <a:gd name="connsiteY7" fmla="*/ 7913 h 1254729"/>
                <a:gd name="connsiteX8" fmla="*/ 11342966 w 11342966"/>
                <a:gd name="connsiteY8" fmla="*/ 215720 h 1254729"/>
                <a:gd name="connsiteX9" fmla="*/ 11342966 w 11342966"/>
                <a:gd name="connsiteY9" fmla="*/ 735222 h 1254729"/>
                <a:gd name="connsiteX10" fmla="*/ 11342966 w 11342966"/>
                <a:gd name="connsiteY10" fmla="*/ 735222 h 1254729"/>
                <a:gd name="connsiteX11" fmla="*/ 11342966 w 11342966"/>
                <a:gd name="connsiteY11" fmla="*/ 1046926 h 1254729"/>
                <a:gd name="connsiteX12" fmla="*/ 11342966 w 11342966"/>
                <a:gd name="connsiteY12" fmla="*/ 1046922 h 1254729"/>
                <a:gd name="connsiteX13" fmla="*/ 11135159 w 11342966"/>
                <a:gd name="connsiteY13" fmla="*/ 1254729 h 1254729"/>
                <a:gd name="connsiteX14" fmla="*/ 5810237 w 11342966"/>
                <a:gd name="connsiteY14" fmla="*/ 1254729 h 1254729"/>
                <a:gd name="connsiteX15" fmla="*/ 3439067 w 11342966"/>
                <a:gd name="connsiteY15" fmla="*/ 1254729 h 1254729"/>
                <a:gd name="connsiteX16" fmla="*/ 3439067 w 11342966"/>
                <a:gd name="connsiteY16" fmla="*/ 1254729 h 1254729"/>
                <a:gd name="connsiteX17" fmla="*/ 2066094 w 11342966"/>
                <a:gd name="connsiteY17" fmla="*/ 1254729 h 1254729"/>
                <a:gd name="connsiteX18" fmla="*/ 1851732 w 11342966"/>
                <a:gd name="connsiteY18" fmla="*/ 1039053 h 1254729"/>
                <a:gd name="connsiteX19" fmla="*/ 0 w 11342966"/>
                <a:gd name="connsiteY19" fmla="*/ 891252 h 1254729"/>
                <a:gd name="connsiteX20" fmla="*/ 1821669 w 11342966"/>
                <a:gd name="connsiteY20" fmla="*/ 666746 h 1254729"/>
                <a:gd name="connsiteX0" fmla="*/ 1821669 w 11342966"/>
                <a:gd name="connsiteY0" fmla="*/ 666746 h 1254729"/>
                <a:gd name="connsiteX1" fmla="*/ 1819713 w 11342966"/>
                <a:gd name="connsiteY1" fmla="*/ 271225 h 1254729"/>
                <a:gd name="connsiteX2" fmla="*/ 1877320 w 11342966"/>
                <a:gd name="connsiteY2" fmla="*/ 68836 h 1254729"/>
                <a:gd name="connsiteX3" fmla="*/ 2368519 w 11342966"/>
                <a:gd name="connsiteY3" fmla="*/ 401 h 1254729"/>
                <a:gd name="connsiteX4" fmla="*/ 3439067 w 11342966"/>
                <a:gd name="connsiteY4" fmla="*/ 7913 h 1254729"/>
                <a:gd name="connsiteX5" fmla="*/ 3439067 w 11342966"/>
                <a:gd name="connsiteY5" fmla="*/ 7913 h 1254729"/>
                <a:gd name="connsiteX6" fmla="*/ 5810237 w 11342966"/>
                <a:gd name="connsiteY6" fmla="*/ 7913 h 1254729"/>
                <a:gd name="connsiteX7" fmla="*/ 11135159 w 11342966"/>
                <a:gd name="connsiteY7" fmla="*/ 7913 h 1254729"/>
                <a:gd name="connsiteX8" fmla="*/ 11342966 w 11342966"/>
                <a:gd name="connsiteY8" fmla="*/ 215720 h 1254729"/>
                <a:gd name="connsiteX9" fmla="*/ 11342966 w 11342966"/>
                <a:gd name="connsiteY9" fmla="*/ 735222 h 1254729"/>
                <a:gd name="connsiteX10" fmla="*/ 11342966 w 11342966"/>
                <a:gd name="connsiteY10" fmla="*/ 735222 h 1254729"/>
                <a:gd name="connsiteX11" fmla="*/ 11342966 w 11342966"/>
                <a:gd name="connsiteY11" fmla="*/ 1046926 h 1254729"/>
                <a:gd name="connsiteX12" fmla="*/ 11342966 w 11342966"/>
                <a:gd name="connsiteY12" fmla="*/ 1046922 h 1254729"/>
                <a:gd name="connsiteX13" fmla="*/ 11135159 w 11342966"/>
                <a:gd name="connsiteY13" fmla="*/ 1254729 h 1254729"/>
                <a:gd name="connsiteX14" fmla="*/ 5810237 w 11342966"/>
                <a:gd name="connsiteY14" fmla="*/ 1254729 h 1254729"/>
                <a:gd name="connsiteX15" fmla="*/ 3439067 w 11342966"/>
                <a:gd name="connsiteY15" fmla="*/ 1254729 h 1254729"/>
                <a:gd name="connsiteX16" fmla="*/ 3439067 w 11342966"/>
                <a:gd name="connsiteY16" fmla="*/ 1254729 h 1254729"/>
                <a:gd name="connsiteX17" fmla="*/ 2066094 w 11342966"/>
                <a:gd name="connsiteY17" fmla="*/ 1254729 h 1254729"/>
                <a:gd name="connsiteX18" fmla="*/ 1851732 w 11342966"/>
                <a:gd name="connsiteY18" fmla="*/ 1039053 h 1254729"/>
                <a:gd name="connsiteX19" fmla="*/ 0 w 11342966"/>
                <a:gd name="connsiteY19" fmla="*/ 891252 h 1254729"/>
                <a:gd name="connsiteX20" fmla="*/ 1821669 w 11342966"/>
                <a:gd name="connsiteY20" fmla="*/ 666746 h 1254729"/>
                <a:gd name="connsiteX0" fmla="*/ 1821669 w 11342966"/>
                <a:gd name="connsiteY0" fmla="*/ 666746 h 1254729"/>
                <a:gd name="connsiteX1" fmla="*/ 1819713 w 11342966"/>
                <a:gd name="connsiteY1" fmla="*/ 271225 h 1254729"/>
                <a:gd name="connsiteX2" fmla="*/ 1877320 w 11342966"/>
                <a:gd name="connsiteY2" fmla="*/ 68836 h 1254729"/>
                <a:gd name="connsiteX3" fmla="*/ 2368519 w 11342966"/>
                <a:gd name="connsiteY3" fmla="*/ 401 h 1254729"/>
                <a:gd name="connsiteX4" fmla="*/ 3439067 w 11342966"/>
                <a:gd name="connsiteY4" fmla="*/ 7913 h 1254729"/>
                <a:gd name="connsiteX5" fmla="*/ 3439067 w 11342966"/>
                <a:gd name="connsiteY5" fmla="*/ 7913 h 1254729"/>
                <a:gd name="connsiteX6" fmla="*/ 5810237 w 11342966"/>
                <a:gd name="connsiteY6" fmla="*/ 7913 h 1254729"/>
                <a:gd name="connsiteX7" fmla="*/ 11135159 w 11342966"/>
                <a:gd name="connsiteY7" fmla="*/ 7913 h 1254729"/>
                <a:gd name="connsiteX8" fmla="*/ 11342966 w 11342966"/>
                <a:gd name="connsiteY8" fmla="*/ 215720 h 1254729"/>
                <a:gd name="connsiteX9" fmla="*/ 11342966 w 11342966"/>
                <a:gd name="connsiteY9" fmla="*/ 735222 h 1254729"/>
                <a:gd name="connsiteX10" fmla="*/ 11342966 w 11342966"/>
                <a:gd name="connsiteY10" fmla="*/ 735222 h 1254729"/>
                <a:gd name="connsiteX11" fmla="*/ 11342966 w 11342966"/>
                <a:gd name="connsiteY11" fmla="*/ 1046926 h 1254729"/>
                <a:gd name="connsiteX12" fmla="*/ 11342966 w 11342966"/>
                <a:gd name="connsiteY12" fmla="*/ 1046922 h 1254729"/>
                <a:gd name="connsiteX13" fmla="*/ 11135159 w 11342966"/>
                <a:gd name="connsiteY13" fmla="*/ 1254729 h 1254729"/>
                <a:gd name="connsiteX14" fmla="*/ 5810237 w 11342966"/>
                <a:gd name="connsiteY14" fmla="*/ 1254729 h 1254729"/>
                <a:gd name="connsiteX15" fmla="*/ 3439067 w 11342966"/>
                <a:gd name="connsiteY15" fmla="*/ 1254729 h 1254729"/>
                <a:gd name="connsiteX16" fmla="*/ 3439067 w 11342966"/>
                <a:gd name="connsiteY16" fmla="*/ 1254729 h 1254729"/>
                <a:gd name="connsiteX17" fmla="*/ 2066094 w 11342966"/>
                <a:gd name="connsiteY17" fmla="*/ 1254729 h 1254729"/>
                <a:gd name="connsiteX18" fmla="*/ 1851732 w 11342966"/>
                <a:gd name="connsiteY18" fmla="*/ 1039053 h 1254729"/>
                <a:gd name="connsiteX19" fmla="*/ 0 w 11342966"/>
                <a:gd name="connsiteY19" fmla="*/ 891252 h 1254729"/>
                <a:gd name="connsiteX20" fmla="*/ 1821669 w 11342966"/>
                <a:gd name="connsiteY20" fmla="*/ 666746 h 125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42966" h="1254729">
                  <a:moveTo>
                    <a:pt x="1821669" y="666746"/>
                  </a:moveTo>
                  <a:cubicBezTo>
                    <a:pt x="1830707" y="530721"/>
                    <a:pt x="1812495" y="368665"/>
                    <a:pt x="1819713" y="271225"/>
                  </a:cubicBezTo>
                  <a:cubicBezTo>
                    <a:pt x="1808483" y="219648"/>
                    <a:pt x="1836942" y="111062"/>
                    <a:pt x="1877320" y="68836"/>
                  </a:cubicBezTo>
                  <a:cubicBezTo>
                    <a:pt x="1911954" y="44155"/>
                    <a:pt x="2241272" y="-4928"/>
                    <a:pt x="2368519" y="401"/>
                  </a:cubicBezTo>
                  <a:lnTo>
                    <a:pt x="3439067" y="7913"/>
                  </a:lnTo>
                  <a:lnTo>
                    <a:pt x="3439067" y="7913"/>
                  </a:lnTo>
                  <a:lnTo>
                    <a:pt x="5810237" y="7913"/>
                  </a:lnTo>
                  <a:lnTo>
                    <a:pt x="11135159" y="7913"/>
                  </a:lnTo>
                  <a:cubicBezTo>
                    <a:pt x="11249928" y="7913"/>
                    <a:pt x="11342966" y="100951"/>
                    <a:pt x="11342966" y="215720"/>
                  </a:cubicBezTo>
                  <a:lnTo>
                    <a:pt x="11342966" y="735222"/>
                  </a:lnTo>
                  <a:lnTo>
                    <a:pt x="11342966" y="735222"/>
                  </a:lnTo>
                  <a:lnTo>
                    <a:pt x="11342966" y="1046926"/>
                  </a:lnTo>
                  <a:lnTo>
                    <a:pt x="11342966" y="1046922"/>
                  </a:lnTo>
                  <a:cubicBezTo>
                    <a:pt x="11342966" y="1161691"/>
                    <a:pt x="11249928" y="1254729"/>
                    <a:pt x="11135159" y="1254729"/>
                  </a:cubicBezTo>
                  <a:lnTo>
                    <a:pt x="5810237" y="1254729"/>
                  </a:lnTo>
                  <a:lnTo>
                    <a:pt x="3439067" y="1254729"/>
                  </a:lnTo>
                  <a:lnTo>
                    <a:pt x="3439067" y="1254729"/>
                  </a:lnTo>
                  <a:lnTo>
                    <a:pt x="2066094" y="1254729"/>
                  </a:lnTo>
                  <a:cubicBezTo>
                    <a:pt x="1809353" y="1246063"/>
                    <a:pt x="1860624" y="1103002"/>
                    <a:pt x="1851732" y="1039053"/>
                  </a:cubicBezTo>
                  <a:cubicBezTo>
                    <a:pt x="1244349" y="998264"/>
                    <a:pt x="564427" y="934606"/>
                    <a:pt x="0" y="891252"/>
                  </a:cubicBezTo>
                  <a:cubicBezTo>
                    <a:pt x="498134" y="812323"/>
                    <a:pt x="1244503" y="766326"/>
                    <a:pt x="1821669" y="666746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6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563202" name="Text Box 2"/>
            <p:cNvSpPr txBox="1">
              <a:spLocks noChangeArrowheads="1"/>
            </p:cNvSpPr>
            <p:nvPr/>
          </p:nvSpPr>
          <p:spPr bwMode="auto">
            <a:xfrm>
              <a:off x="29223" y="276637"/>
              <a:ext cx="1997427" cy="185749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3000"/>
                </a:lnSpc>
                <a:defRPr/>
              </a:pPr>
              <a:r>
                <a:rPr lang="en-US" sz="2800" b="0">
                  <a:effectLst>
                    <a:outerShdw blurRad="50800" dist="63500" dir="2700000" algn="tl" rotWithShape="0">
                      <a:prstClr val="black">
                        <a:alpha val="0"/>
                      </a:prstClr>
                    </a:outerShdw>
                  </a:effectLst>
                  <a:latin typeface="Chalkboard"/>
                  <a:cs typeface="Chalkboard"/>
                </a:rPr>
                <a:t>To introduce it, we start with a non-relativistic analogy: a moving train</a:t>
              </a:r>
              <a:endParaRPr lang="en-US" sz="2800" b="0">
                <a:effectLst>
                  <a:outerShdw blurRad="50800" dist="63500" dir="2700000" algn="tl" rotWithShape="0">
                    <a:prstClr val="black"/>
                  </a:outerShdw>
                </a:effectLst>
                <a:latin typeface="Chalkboard"/>
                <a:cs typeface="Chalkboard"/>
              </a:endParaRPr>
            </a:p>
          </p:txBody>
        </p:sp>
      </p:grpSp>
      <p:sp>
        <p:nvSpPr>
          <p:cNvPr id="563265" name="TextBox 563264">
            <a:extLst>
              <a:ext uri="{FF2B5EF4-FFF2-40B4-BE49-F238E27FC236}">
                <a16:creationId xmlns:a16="http://schemas.microsoft.com/office/drawing/2014/main" id="{988FA1AA-6D55-7963-9EDE-61532D69759E}"/>
              </a:ext>
            </a:extLst>
          </p:cNvPr>
          <p:cNvSpPr txBox="1"/>
          <p:nvPr/>
        </p:nvSpPr>
        <p:spPr>
          <a:xfrm>
            <a:off x="1867821" y="265787"/>
            <a:ext cx="10924923" cy="642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400"/>
              </a:lnSpc>
            </a:pPr>
            <a:r>
              <a:rPr lang="en-US" sz="3600">
                <a:solidFill>
                  <a:srgbClr val="FFFF00"/>
                </a:solidFill>
                <a:latin typeface="Helvetica" charset="0"/>
              </a:rPr>
              <a:t>Let us look now at the “Doppler effect”:</a:t>
            </a:r>
            <a:r>
              <a:rPr lang="en-US" sz="3600">
                <a:solidFill>
                  <a:schemeClr val="bg1"/>
                </a:solidFill>
                <a:latin typeface="Helvetica" charset="0"/>
              </a:rPr>
              <a:t> </a:t>
            </a:r>
          </a:p>
        </p:txBody>
      </p:sp>
      <p:sp>
        <p:nvSpPr>
          <p:cNvPr id="563264" name="Trapezium 563263">
            <a:extLst>
              <a:ext uri="{FF2B5EF4-FFF2-40B4-BE49-F238E27FC236}">
                <a16:creationId xmlns:a16="http://schemas.microsoft.com/office/drawing/2014/main" id="{1291052A-DFE1-A073-1466-A812443AC514}"/>
              </a:ext>
            </a:extLst>
          </p:cNvPr>
          <p:cNvSpPr/>
          <p:nvPr/>
        </p:nvSpPr>
        <p:spPr bwMode="auto">
          <a:xfrm rot="16200000">
            <a:off x="7112275" y="259315"/>
            <a:ext cx="227951" cy="4025049"/>
          </a:xfrm>
          <a:prstGeom prst="trapezoid">
            <a:avLst>
              <a:gd name="adj" fmla="val 5835"/>
            </a:avLst>
          </a:prstGeom>
          <a:solidFill>
            <a:srgbClr val="FF00FF">
              <a:alpha val="7215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H" sz="2600" b="1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Times" charset="0"/>
              <a:ea typeface="ＭＳ Ｐゴシック" charset="0"/>
            </a:endParaRPr>
          </a:p>
        </p:txBody>
      </p:sp>
      <p:pic>
        <p:nvPicPr>
          <p:cNvPr id="563258" name="whistle4">
            <a:hlinkClick r:id="" action="ppaction://media"/>
            <a:extLst>
              <a:ext uri="{FF2B5EF4-FFF2-40B4-BE49-F238E27FC236}">
                <a16:creationId xmlns:a16="http://schemas.microsoft.com/office/drawing/2014/main" id="{4D9D4D33-354D-2379-EF86-C165D2F6AB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29551" y="-891480"/>
            <a:ext cx="812800" cy="812800"/>
          </a:xfrm>
          <a:prstGeom prst="rect">
            <a:avLst/>
          </a:prstGeom>
        </p:spPr>
      </p:pic>
      <p:pic>
        <p:nvPicPr>
          <p:cNvPr id="563259" name="whistle3">
            <a:hlinkClick r:id="" action="ppaction://media"/>
            <a:extLst>
              <a:ext uri="{FF2B5EF4-FFF2-40B4-BE49-F238E27FC236}">
                <a16:creationId xmlns:a16="http://schemas.microsoft.com/office/drawing/2014/main" id="{DF51A154-95E8-0544-525F-C4134BC0312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41412" y="-861148"/>
            <a:ext cx="812800" cy="812800"/>
          </a:xfrm>
          <a:prstGeom prst="rect">
            <a:avLst/>
          </a:prstGeom>
        </p:spPr>
      </p:pic>
      <p:sp>
        <p:nvSpPr>
          <p:cNvPr id="563261" name="Rectangle 563260">
            <a:extLst>
              <a:ext uri="{FF2B5EF4-FFF2-40B4-BE49-F238E27FC236}">
                <a16:creationId xmlns:a16="http://schemas.microsoft.com/office/drawing/2014/main" id="{217F381A-1536-2DF1-1DD6-A5A4F348EAD5}"/>
              </a:ext>
            </a:extLst>
          </p:cNvPr>
          <p:cNvSpPr/>
          <p:nvPr/>
        </p:nvSpPr>
        <p:spPr>
          <a:xfrm>
            <a:off x="51311" y="4149080"/>
            <a:ext cx="11863555" cy="153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Take now an electron emitting 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rgbClr val="FFFF00"/>
                </a:solidFill>
                <a:latin typeface="Helvetica" charset="0"/>
              </a:rPr>
              <a:t>radiation of wavelength </a:t>
            </a:r>
            <a:r>
              <a:rPr lang="en-US" sz="2800" b="0" i="1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lang="en-US" sz="2800" b="0" baseline="-25000">
                <a:solidFill>
                  <a:srgbClr val="FFFF00"/>
                </a:solidFill>
                <a:latin typeface="Helvetica" charset="0"/>
              </a:rPr>
              <a:t>e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 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in its 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own reference frame because 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of transverse oscillations…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F566E68-E8D1-58B0-B930-4CC4F8A65532}"/>
              </a:ext>
            </a:extLst>
          </p:cNvPr>
          <p:cNvSpPr/>
          <p:nvPr/>
        </p:nvSpPr>
        <p:spPr>
          <a:xfrm>
            <a:off x="38502" y="5246670"/>
            <a:ext cx="11949345" cy="1533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                                           and 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add a relativistic longitudinal 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speed</a:t>
            </a:r>
            <a:r>
              <a:rPr lang="en-US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 v 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≈ </a:t>
            </a:r>
            <a:r>
              <a:rPr lang="en-US" sz="2800" b="0" i="1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c 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latin typeface="Helvetica" charset="0"/>
              </a:rPr>
              <a:t>: </a:t>
            </a:r>
            <a:r>
              <a:rPr lang="en-US" sz="2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the Doppler effect gives again </a:t>
            </a:r>
            <a:r>
              <a:rPr lang="en-US" sz="28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short wavelengths plus collimation </a:t>
            </a:r>
            <a:endParaRPr lang="fr-FR" sz="280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563290" name="Group 563289">
            <a:extLst>
              <a:ext uri="{FF2B5EF4-FFF2-40B4-BE49-F238E27FC236}">
                <a16:creationId xmlns:a16="http://schemas.microsoft.com/office/drawing/2014/main" id="{1948BEC5-9C55-4632-C228-D85A33BDBBE7}"/>
              </a:ext>
            </a:extLst>
          </p:cNvPr>
          <p:cNvGrpSpPr/>
          <p:nvPr/>
        </p:nvGrpSpPr>
        <p:grpSpPr>
          <a:xfrm>
            <a:off x="6426500" y="4725144"/>
            <a:ext cx="1689179" cy="523220"/>
            <a:chOff x="6416681" y="4858276"/>
            <a:chExt cx="1689179" cy="523220"/>
          </a:xfrm>
        </p:grpSpPr>
        <p:grpSp>
          <p:nvGrpSpPr>
            <p:cNvPr id="563266" name="Group 563265">
              <a:extLst>
                <a:ext uri="{FF2B5EF4-FFF2-40B4-BE49-F238E27FC236}">
                  <a16:creationId xmlns:a16="http://schemas.microsoft.com/office/drawing/2014/main" id="{5B4D2AB8-C061-E9FB-AE91-228AA1CC1450}"/>
                </a:ext>
              </a:extLst>
            </p:cNvPr>
            <p:cNvGrpSpPr/>
            <p:nvPr/>
          </p:nvGrpSpPr>
          <p:grpSpPr>
            <a:xfrm>
              <a:off x="6416681" y="5023518"/>
              <a:ext cx="1167017" cy="206230"/>
              <a:chOff x="6416681" y="5023518"/>
              <a:chExt cx="1167017" cy="206230"/>
            </a:xfrm>
          </p:grpSpPr>
          <p:sp>
            <p:nvSpPr>
              <p:cNvPr id="7" name="AutoShape 19">
                <a:extLst>
                  <a:ext uri="{FF2B5EF4-FFF2-40B4-BE49-F238E27FC236}">
                    <a16:creationId xmlns:a16="http://schemas.microsoft.com/office/drawing/2014/main" id="{82F5443B-5C47-6989-4810-369558125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416681" y="5023518"/>
                <a:ext cx="425523" cy="197711"/>
              </a:xfrm>
              <a:prstGeom prst="leftArrow">
                <a:avLst>
                  <a:gd name="adj1" fmla="val 15401"/>
                  <a:gd name="adj2" fmla="val 92792"/>
                </a:avLst>
              </a:prstGeom>
              <a:solidFill>
                <a:schemeClr val="bg1"/>
              </a:solidFill>
              <a:ln w="28575" cmpd="sng">
                <a:noFill/>
              </a:ln>
              <a:effectLst>
                <a:glow rad="25400">
                  <a:schemeClr val="tx1"/>
                </a:glo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18" name="AutoShape 19">
                <a:extLst>
                  <a:ext uri="{FF2B5EF4-FFF2-40B4-BE49-F238E27FC236}">
                    <a16:creationId xmlns:a16="http://schemas.microsoft.com/office/drawing/2014/main" id="{64A21118-570A-8F47-9FDD-91171E8F0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91444" y="5032037"/>
                <a:ext cx="392254" cy="197711"/>
              </a:xfrm>
              <a:prstGeom prst="leftArrow">
                <a:avLst>
                  <a:gd name="adj1" fmla="val 15401"/>
                  <a:gd name="adj2" fmla="val 99216"/>
                </a:avLst>
              </a:prstGeom>
              <a:solidFill>
                <a:schemeClr val="bg1"/>
              </a:solidFill>
              <a:ln w="28575" cmpd="sng">
                <a:noFill/>
              </a:ln>
              <a:effectLst>
                <a:glow rad="25400">
                  <a:schemeClr val="tx1"/>
                </a:glo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sp>
          <p:nvSpPr>
            <p:cNvPr id="563288" name="TextBox 563287">
              <a:extLst>
                <a:ext uri="{FF2B5EF4-FFF2-40B4-BE49-F238E27FC236}">
                  <a16:creationId xmlns:a16="http://schemas.microsoft.com/office/drawing/2014/main" id="{5554141B-ED3B-6956-35BC-1F3CC12573D2}"/>
                </a:ext>
              </a:extLst>
            </p:cNvPr>
            <p:cNvSpPr txBox="1"/>
            <p:nvPr/>
          </p:nvSpPr>
          <p:spPr>
            <a:xfrm>
              <a:off x="7506585" y="4858276"/>
              <a:ext cx="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1">
                  <a:solidFill>
                    <a:schemeClr val="bg1"/>
                  </a:solidFill>
                  <a:latin typeface="Symbol" pitchFamily="2" charset="2"/>
                </a:rPr>
                <a:t>l</a:t>
              </a:r>
              <a:r>
                <a:rPr lang="en-US" sz="2800" b="0" baseline="-25000">
                  <a:solidFill>
                    <a:schemeClr val="bg1"/>
                  </a:solidFill>
                  <a:latin typeface="Helvetica" charset="0"/>
                </a:rPr>
                <a:t>e</a:t>
              </a:r>
              <a:endParaRPr lang="en-CH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563291" name="Group 563290">
            <a:extLst>
              <a:ext uri="{FF2B5EF4-FFF2-40B4-BE49-F238E27FC236}">
                <a16:creationId xmlns:a16="http://schemas.microsoft.com/office/drawing/2014/main" id="{65487CEB-8B53-4B8B-6401-5B7BAA6B85C9}"/>
              </a:ext>
            </a:extLst>
          </p:cNvPr>
          <p:cNvGrpSpPr/>
          <p:nvPr/>
        </p:nvGrpSpPr>
        <p:grpSpPr>
          <a:xfrm>
            <a:off x="9249238" y="4784278"/>
            <a:ext cx="1362283" cy="523220"/>
            <a:chOff x="6041555" y="4784515"/>
            <a:chExt cx="1362283" cy="523220"/>
          </a:xfrm>
        </p:grpSpPr>
        <p:grpSp>
          <p:nvGrpSpPr>
            <p:cNvPr id="563299" name="Group 563298">
              <a:extLst>
                <a:ext uri="{FF2B5EF4-FFF2-40B4-BE49-F238E27FC236}">
                  <a16:creationId xmlns:a16="http://schemas.microsoft.com/office/drawing/2014/main" id="{8148EF39-2C88-145C-19AC-A9E08430CCA3}"/>
                </a:ext>
              </a:extLst>
            </p:cNvPr>
            <p:cNvGrpSpPr/>
            <p:nvPr/>
          </p:nvGrpSpPr>
          <p:grpSpPr>
            <a:xfrm>
              <a:off x="6417691" y="5020459"/>
              <a:ext cx="986147" cy="202275"/>
              <a:chOff x="6417691" y="5020459"/>
              <a:chExt cx="986147" cy="202275"/>
            </a:xfrm>
          </p:grpSpPr>
          <p:sp>
            <p:nvSpPr>
              <p:cNvPr id="563307" name="AutoShape 19">
                <a:extLst>
                  <a:ext uri="{FF2B5EF4-FFF2-40B4-BE49-F238E27FC236}">
                    <a16:creationId xmlns:a16="http://schemas.microsoft.com/office/drawing/2014/main" id="{FFCAFE05-3872-7409-05AF-77013314D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417691" y="5020459"/>
                <a:ext cx="425523" cy="197711"/>
              </a:xfrm>
              <a:prstGeom prst="leftArrow">
                <a:avLst>
                  <a:gd name="adj1" fmla="val 15401"/>
                  <a:gd name="adj2" fmla="val 9921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mpd="sng">
                <a:noFill/>
              </a:ln>
              <a:effectLst>
                <a:glow rad="25400">
                  <a:schemeClr val="tx1"/>
                </a:glo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  <p:sp>
            <p:nvSpPr>
              <p:cNvPr id="563308" name="AutoShape 19">
                <a:extLst>
                  <a:ext uri="{FF2B5EF4-FFF2-40B4-BE49-F238E27FC236}">
                    <a16:creationId xmlns:a16="http://schemas.microsoft.com/office/drawing/2014/main" id="{A08D2C44-7107-5F42-DDAE-200164775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0842" y="5027053"/>
                <a:ext cx="442996" cy="195681"/>
              </a:xfrm>
              <a:prstGeom prst="leftArrow">
                <a:avLst>
                  <a:gd name="adj1" fmla="val 15401"/>
                  <a:gd name="adj2" fmla="val 99216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28575" cmpd="sng">
                <a:noFill/>
              </a:ln>
              <a:effectLst>
                <a:glow rad="25400">
                  <a:schemeClr val="tx1"/>
                </a:glo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b="0">
                  <a:cs typeface="+mn-cs"/>
                </a:endParaRPr>
              </a:p>
            </p:txBody>
          </p:sp>
        </p:grpSp>
        <p:sp>
          <p:nvSpPr>
            <p:cNvPr id="563300" name="TextBox 563299">
              <a:extLst>
                <a:ext uri="{FF2B5EF4-FFF2-40B4-BE49-F238E27FC236}">
                  <a16:creationId xmlns:a16="http://schemas.microsoft.com/office/drawing/2014/main" id="{86D477DC-B181-0A73-77D9-CB2F2C0F747A}"/>
                </a:ext>
              </a:extLst>
            </p:cNvPr>
            <p:cNvSpPr txBox="1"/>
            <p:nvPr/>
          </p:nvSpPr>
          <p:spPr>
            <a:xfrm>
              <a:off x="6041555" y="4784515"/>
              <a:ext cx="5992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0" i="1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Symbol" pitchFamily="2" charset="2"/>
                </a:rPr>
                <a:t>l</a:t>
              </a:r>
              <a:r>
                <a:rPr lang="en-US" sz="2800" b="0" baseline="-2500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Helvetica" charset="0"/>
                </a:rPr>
                <a:t>L</a:t>
              </a:r>
              <a:endParaRPr lang="en-CH" sz="28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563209" name="Rectangle 563208">
            <a:extLst>
              <a:ext uri="{FF2B5EF4-FFF2-40B4-BE49-F238E27FC236}">
                <a16:creationId xmlns:a16="http://schemas.microsoft.com/office/drawing/2014/main" id="{5A4748BF-9E8B-CDE1-A764-3394ABB108F5}"/>
              </a:ext>
            </a:extLst>
          </p:cNvPr>
          <p:cNvSpPr/>
          <p:nvPr/>
        </p:nvSpPr>
        <p:spPr>
          <a:xfrm>
            <a:off x="1811992" y="6309320"/>
            <a:ext cx="10380007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...and one can show that the wavelength in the lab is </a:t>
            </a:r>
            <a:r>
              <a:rPr lang="en-US" sz="2800" b="0" i="1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lang="en-US" sz="2800" b="0" baseline="-25000">
                <a:solidFill>
                  <a:srgbClr val="FFFF00"/>
                </a:solidFill>
                <a:latin typeface="Helvetica" charset="0"/>
              </a:rPr>
              <a:t>L 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≈ </a:t>
            </a:r>
            <a:r>
              <a:rPr lang="en-US" sz="2800" b="0" i="1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lang="en-US" sz="2800" b="0" baseline="-25000">
                <a:solidFill>
                  <a:srgbClr val="FFFF00"/>
                </a:solidFill>
                <a:latin typeface="Helvetica" charset="0"/>
              </a:rPr>
              <a:t>e</a:t>
            </a:r>
            <a:r>
              <a:rPr lang="en-US" sz="2800" b="0">
                <a:solidFill>
                  <a:srgbClr val="FFFF00"/>
                </a:solidFill>
                <a:latin typeface="Helvetica" charset="0"/>
              </a:rPr>
              <a:t>/(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2</a:t>
            </a:r>
            <a:r>
              <a:rPr lang="en-US" sz="2800" b="0" i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</a:rPr>
              <a:t>g</a:t>
            </a:r>
            <a:r>
              <a:rPr lang="en-US" sz="1200" b="0" i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Symbol" pitchFamily="2" charset="2"/>
              </a:rPr>
              <a:t> 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+mn-lt"/>
              </a:rPr>
              <a:t>)</a:t>
            </a:r>
            <a:r>
              <a:rPr lang="en-US" sz="2800" b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Helvetica" charset="0"/>
              </a:rPr>
              <a:t> </a:t>
            </a:r>
            <a:endParaRPr lang="fr-FR" sz="2800">
              <a:solidFill>
                <a:srgbClr val="FFFF00"/>
              </a:solidFill>
              <a:latin typeface="Symbol" charset="2"/>
              <a:cs typeface="Symbol" charset="2"/>
            </a:endParaRPr>
          </a:p>
        </p:txBody>
      </p:sp>
      <p:sp>
        <p:nvSpPr>
          <p:cNvPr id="563263" name="Rectangle 563262">
            <a:extLst>
              <a:ext uri="{FF2B5EF4-FFF2-40B4-BE49-F238E27FC236}">
                <a16:creationId xmlns:a16="http://schemas.microsoft.com/office/drawing/2014/main" id="{8C90C692-E625-5A95-77E7-DFF12B939E7A}"/>
              </a:ext>
            </a:extLst>
          </p:cNvPr>
          <p:cNvSpPr/>
          <p:nvPr/>
        </p:nvSpPr>
        <p:spPr>
          <a:xfrm>
            <a:off x="7120853" y="3910113"/>
            <a:ext cx="5455867" cy="815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0">
                <a:solidFill>
                  <a:srgbClr val="F803FB"/>
                </a:solidFill>
                <a:latin typeface="Helvetica" charset="0"/>
              </a:rPr>
              <a:t> (2)</a:t>
            </a:r>
            <a:r>
              <a:rPr lang="en-US" sz="2800" b="0">
                <a:solidFill>
                  <a:schemeClr val="bg1"/>
                </a:solidFill>
                <a:latin typeface="Helvetica" charset="0"/>
              </a:rPr>
              <a:t> </a:t>
            </a:r>
            <a:r>
              <a:rPr lang="en-US" sz="2800" b="0">
                <a:solidFill>
                  <a:srgbClr val="F803FB"/>
                </a:solidFill>
                <a:latin typeface="Helvetica" charset="0"/>
              </a:rPr>
              <a:t>projects ahead” the sound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rgbClr val="F803FB"/>
                </a:solidFill>
                <a:latin typeface="Helvetica" charset="0"/>
              </a:rPr>
              <a:t>     causing </a:t>
            </a:r>
            <a:r>
              <a:rPr lang="en-US" sz="2800" b="0" u="sng">
                <a:solidFill>
                  <a:srgbClr val="FF00FF"/>
                </a:solidFill>
                <a:latin typeface="Helvetica" charset="0"/>
              </a:rPr>
              <a:t>an</a:t>
            </a:r>
            <a:r>
              <a:rPr lang="en-US" sz="2800" b="0">
                <a:solidFill>
                  <a:srgbClr val="FF00FF"/>
                </a:solidFill>
                <a:latin typeface="Helvetica" charset="0"/>
              </a:rPr>
              <a:t>g</a:t>
            </a:r>
            <a:r>
              <a:rPr lang="en-US" sz="2800" b="0" u="sng">
                <a:solidFill>
                  <a:srgbClr val="FF00FF"/>
                </a:solidFill>
                <a:latin typeface="Helvetica" charset="0"/>
              </a:rPr>
              <a:t>ular collimation</a:t>
            </a:r>
            <a:endParaRPr lang="fr-FR" sz="2800" u="sng">
              <a:solidFill>
                <a:srgbClr val="FF00FF"/>
              </a:solidFill>
              <a:latin typeface="Symbol" charset="2"/>
              <a:cs typeface="Symbol" charset="2"/>
            </a:endParaRPr>
          </a:p>
        </p:txBody>
      </p:sp>
      <p:sp>
        <p:nvSpPr>
          <p:cNvPr id="563214" name="Rectangle 563213">
            <a:extLst>
              <a:ext uri="{FF2B5EF4-FFF2-40B4-BE49-F238E27FC236}">
                <a16:creationId xmlns:a16="http://schemas.microsoft.com/office/drawing/2014/main" id="{EE7B78BD-461E-575E-97A5-96347A529FE0}"/>
              </a:ext>
            </a:extLst>
          </p:cNvPr>
          <p:cNvSpPr/>
          <p:nvPr/>
        </p:nvSpPr>
        <p:spPr>
          <a:xfrm>
            <a:off x="6023992" y="1412776"/>
            <a:ext cx="6156458" cy="261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                                                     The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                                                 motion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                                                   of the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                                                 source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                  (train) (1) shifts the sound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                         to higher frequencies</a:t>
            </a:r>
          </a:p>
          <a:p>
            <a:pPr>
              <a:lnSpc>
                <a:spcPts val="2800"/>
              </a:lnSpc>
            </a:pPr>
            <a:r>
              <a:rPr lang="en-US" sz="2800" b="0">
                <a:solidFill>
                  <a:schemeClr val="bg1"/>
                </a:solidFill>
                <a:latin typeface="Helvetica" charset="0"/>
              </a:rPr>
              <a:t>                (shorter wavelengths), and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6575">
        <p:fade/>
      </p:transition>
    </mc:Choice>
    <mc:Fallback xmlns="">
      <p:transition spd="med" advTm="116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6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56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56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6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6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3900"/>
                                        <p:tgtEl>
                                          <p:spTgt spid="56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repeatCount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3900"/>
                                        <p:tgtEl>
                                          <p:spTgt spid="56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52" fill="hold"/>
                                        <p:tgtEl>
                                          <p:spTgt spid="5632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63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63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6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repeatCount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800"/>
                            </p:stCondLst>
                            <p:childTnLst>
                              <p:par>
                                <p:cTn id="68" presetID="22" presetClass="entr" presetSubtype="8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3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900"/>
                                        <p:tgtEl>
                                          <p:spTgt spid="56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552" fill="hold"/>
                                        <p:tgtEl>
                                          <p:spTgt spid="563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1000"/>
                                        <p:tgtEl>
                                          <p:spTgt spid="56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1000"/>
                                        <p:tgtEl>
                                          <p:spTgt spid="563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56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56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56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56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1000"/>
                                        <p:tgtEl>
                                          <p:spTgt spid="56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C -0.00013 0.01111 -0.00013 0.03819 -4.58333E-6 0.0324 C -4.58333E-6 0.02662 0.00013 -0.02963 0.00013 -0.03473 C 0.00027 -0.03982 -4.58333E-6 -0.01112 -4.58333E-6 4.44444E-6 Z " pathEditMode="relative" rAng="0" ptsTypes="AAAA">
                                      <p:cBhvr>
                                        <p:cTn id="114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23" presetClass="entr" presetSubtype="28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3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3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3000"/>
                                        <p:tgtEl>
                                          <p:spTgt spid="56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6 3.7037E-7 C 0.00612 -0.00625 0.01224 -0.0125 0.02396 -0.00972 C 0.03568 -0.00694 0.05404 0.0169 0.07031 0.0162 C 0.08659 0.01551 0.10378 -0.01366 0.12136 -0.01366 C 0.1388 -0.01389 0.15873 0.01458 0.17552 0.01505 C 0.19219 0.01551 0.21133 -0.00903 0.22188 -0.01111 C 0.23242 -0.01319 0.23568 -0.00532 0.23893 0.00255 " pathEditMode="relative" rAng="0" ptsTypes="AAAAAAA">
                                      <p:cBhvr>
                                        <p:cTn id="135" dur="5000" fill="hold"/>
                                        <p:tgtEl>
                                          <p:spTgt spid="563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116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6000"/>
                                        <p:tgtEl>
                                          <p:spTgt spid="563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56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000"/>
                            </p:stCondLst>
                            <p:childTnLst>
                              <p:par>
                                <p:cTn id="1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1000"/>
                                        <p:tgtEl>
                                          <p:spTgt spid="56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" presetClass="entr" presetSubtype="10" repeatCount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1000"/>
                                        <p:tgtEl>
                                          <p:spTgt spid="56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58"/>
                </p:tgtEl>
              </p:cMediaNode>
            </p:audio>
            <p:audio>
              <p:cMediaNode vol="80000" showWhenStopped="0">
                <p:cTn id="152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259"/>
                </p:tgtEl>
              </p:cMediaNode>
            </p:audio>
          </p:childTnLst>
        </p:cTn>
      </p:par>
    </p:tnLst>
    <p:bldLst>
      <p:bldP spid="563252" grpId="0"/>
      <p:bldP spid="563252" grpId="1"/>
      <p:bldP spid="563253" grpId="0"/>
      <p:bldP spid="563260" grpId="0" animBg="1"/>
      <p:bldP spid="8" grpId="0"/>
      <p:bldP spid="8" grpId="1"/>
      <p:bldP spid="9" grpId="0"/>
      <p:bldP spid="20" grpId="0" animBg="1"/>
      <p:bldP spid="20" grpId="1" animBg="1"/>
      <p:bldP spid="20" grpId="2" animBg="1"/>
      <p:bldP spid="563265" grpId="0"/>
      <p:bldP spid="563264" grpId="0" animBg="1"/>
      <p:bldP spid="563264" grpId="1" animBg="1"/>
      <p:bldP spid="563261" grpId="0"/>
      <p:bldP spid="31" grpId="0"/>
      <p:bldP spid="563209" grpId="0"/>
      <p:bldP spid="563263" grpId="0"/>
      <p:bldP spid="563214" grpId="0"/>
    </p:bldLst>
  </p:timing>
  <p:extLst>
    <p:ext uri="{E180D4A7-C9FB-4DFB-919C-405C955672EB}">
      <p14:showEvtLst xmlns:p14="http://schemas.microsoft.com/office/powerpoint/2010/main">
        <p14:playEvt time="21304" objId="563258"/>
        <p14:stopEvt time="25099" objId="563258"/>
        <p14:playEvt time="35004" objId="563259"/>
        <p14:stopEvt time="38788" objId="56325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0">
            <a:extLst>
              <a:ext uri="{FF2B5EF4-FFF2-40B4-BE49-F238E27FC236}">
                <a16:creationId xmlns:a16="http://schemas.microsoft.com/office/drawing/2014/main" id="{B413CE79-93D7-BBF6-34B3-E862E3CC97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3000"/>
                    </a14:imgEffect>
                    <a14:imgEffect>
                      <a14:brightnessContrast bright="-6000"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039" y="-1107504"/>
            <a:ext cx="12385375" cy="928903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7E7D32-5B6B-0A4B-2531-D6E069BEA233}"/>
              </a:ext>
            </a:extLst>
          </p:cNvPr>
          <p:cNvSpPr txBox="1"/>
          <p:nvPr/>
        </p:nvSpPr>
        <p:spPr>
          <a:xfrm>
            <a:off x="10344472" y="2826802"/>
            <a:ext cx="19759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err="1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  <a:latin typeface="+mn-lt"/>
              </a:rPr>
              <a:t>Elettra,</a:t>
            </a:r>
            <a:r>
              <a:rPr lang="en-US" sz="3600" b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  <a:latin typeface="+mn-lt"/>
              </a:rPr>
              <a:t> </a:t>
            </a:r>
          </a:p>
          <a:p>
            <a:r>
              <a:rPr lang="en-US" sz="3600" b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  <a:latin typeface="+mn-lt"/>
              </a:rPr>
              <a:t>Trieste,</a:t>
            </a:r>
          </a:p>
          <a:p>
            <a:r>
              <a:rPr lang="en-US" sz="3600" b="0">
                <a:solidFill>
                  <a:srgbClr val="FFFF00"/>
                </a:solidFill>
                <a:effectLst>
                  <a:glow rad="114300">
                    <a:schemeClr val="tx1"/>
                  </a:glow>
                </a:effectLst>
                <a:latin typeface="+mn-lt"/>
              </a:rPr>
              <a:t>Italy</a:t>
            </a:r>
            <a:endParaRPr lang="en-CH" sz="360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4C8294-B4C1-ACED-8B76-09B490955E0A}"/>
              </a:ext>
            </a:extLst>
          </p:cNvPr>
          <p:cNvSpPr/>
          <p:nvPr/>
        </p:nvSpPr>
        <p:spPr bwMode="auto">
          <a:xfrm>
            <a:off x="0" y="-459432"/>
            <a:ext cx="12578751" cy="7659377"/>
          </a:xfrm>
          <a:prstGeom prst="rect">
            <a:avLst/>
          </a:prstGeom>
          <a:solidFill>
            <a:srgbClr val="000000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16BCFA-D750-39ED-91E8-A871847C7F82}"/>
              </a:ext>
            </a:extLst>
          </p:cNvPr>
          <p:cNvSpPr/>
          <p:nvPr/>
        </p:nvSpPr>
        <p:spPr bwMode="auto">
          <a:xfrm>
            <a:off x="5217645" y="2889431"/>
            <a:ext cx="3542651" cy="1619689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38100" dir="2700000" algn="tl" rotWithShape="0">
              <a:prstClr val="black"/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64369C4-1822-8907-F328-F8898EBBE0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0689"/>
            <a:ext cx="12144672" cy="2205038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r">
              <a:lnSpc>
                <a:spcPts val="352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bg1"/>
                </a:solidFill>
                <a:effectLst>
                  <a:glow rad="163710">
                    <a:schemeClr val="accent4">
                      <a:satMod val="175000"/>
                    </a:schemeClr>
                  </a:glow>
                  <a:outerShdw blurRad="25400" dist="38100" dir="2700000" algn="tl" rotWithShape="0">
                    <a:prstClr val="black"/>
                  </a:outerShdw>
                </a:effectLst>
                <a:latin typeface="+mn-lt"/>
              </a:rPr>
              <a:t>…where </a:t>
            </a:r>
            <a:r>
              <a:rPr lang="en-US" sz="3200">
                <a:solidFill>
                  <a:srgbClr val="FF00DE"/>
                </a:solidFill>
                <a:effectLst>
                  <a:glow rad="163710">
                    <a:schemeClr val="accent4">
                      <a:satMod val="175000"/>
                    </a:schemeClr>
                  </a:glow>
                  <a:outerShdw blurRad="25400" dist="38100" dir="2700000" algn="tl" rotWithShape="0">
                    <a:prstClr val="black"/>
                  </a:outerShdw>
                </a:effectLst>
                <a:latin typeface="+mn-lt"/>
              </a:rPr>
              <a:t>radiation</a:t>
            </a:r>
            <a:r>
              <a:rPr lang="en-US" sz="3200" b="0">
                <a:solidFill>
                  <a:srgbClr val="FFFF00"/>
                </a:solidFill>
                <a:effectLst>
                  <a:glow rad="163710">
                    <a:schemeClr val="accent4">
                      <a:satMod val="175000"/>
                    </a:schemeClr>
                  </a:glow>
                  <a:outerShdw blurRad="25400" dist="38100" dir="2700000" algn="tl" rotWithShape="0">
                    <a:prstClr val="black"/>
                  </a:outerShdw>
                </a:effectLst>
                <a:latin typeface="+mn-lt"/>
              </a:rPr>
              <a:t> </a:t>
            </a:r>
            <a:r>
              <a:rPr lang="en-US" sz="3200" b="0">
                <a:solidFill>
                  <a:schemeClr val="bg1"/>
                </a:solidFill>
                <a:effectLst>
                  <a:glow rad="163710">
                    <a:schemeClr val="accent4">
                      <a:satMod val="175000"/>
                    </a:schemeClr>
                  </a:glow>
                  <a:outerShdw blurRad="25400" dist="38100" dir="2700000" algn="tl" rotWithShape="0">
                    <a:prstClr val="black"/>
                  </a:outerShdw>
                </a:effectLst>
                <a:latin typeface="+mn-lt"/>
              </a:rPr>
              <a:t>is emitted by electrons that circulate in a “storage ring” </a:t>
            </a:r>
          </a:p>
          <a:p>
            <a:pPr algn="r">
              <a:lnSpc>
                <a:spcPts val="352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bg1"/>
                </a:solidFill>
                <a:effectLst>
                  <a:glow rad="163710">
                    <a:schemeClr val="accent4">
                      <a:satMod val="175000"/>
                    </a:schemeClr>
                  </a:glow>
                  <a:outerShdw blurRad="25400" dist="38100" dir="2700000" algn="tl" rotWithShape="0">
                    <a:prstClr val="black"/>
                  </a:outerShdw>
                </a:effectLst>
                <a:latin typeface="+mn-lt"/>
              </a:rPr>
              <a:t>under vacuum </a:t>
            </a:r>
          </a:p>
          <a:p>
            <a:pPr algn="r">
              <a:lnSpc>
                <a:spcPts val="352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bg1"/>
                </a:solidFill>
                <a:effectLst>
                  <a:glow rad="163710">
                    <a:schemeClr val="accent4">
                      <a:satMod val="175000"/>
                    </a:schemeClr>
                  </a:glow>
                  <a:outerShdw blurRad="25400" dist="38100" dir="2700000" algn="tl" rotWithShape="0">
                    <a:prstClr val="black"/>
                  </a:outerShdw>
                </a:effectLst>
                <a:latin typeface="+mn-lt"/>
              </a:rPr>
              <a:t>at almost the </a:t>
            </a:r>
          </a:p>
          <a:p>
            <a:pPr algn="r">
              <a:lnSpc>
                <a:spcPts val="3520"/>
              </a:lnSpc>
              <a:spcBef>
                <a:spcPts val="0"/>
              </a:spcBef>
              <a:defRPr/>
            </a:pPr>
            <a:r>
              <a:rPr lang="en-US" sz="3200" b="0">
                <a:solidFill>
                  <a:schemeClr val="bg1"/>
                </a:solidFill>
                <a:effectLst>
                  <a:glow rad="163710">
                    <a:schemeClr val="accent4">
                      <a:satMod val="175000"/>
                    </a:schemeClr>
                  </a:glow>
                  <a:outerShdw blurRad="25400" dist="38100" dir="2700000" algn="tl" rotWithShape="0">
                    <a:prstClr val="black"/>
                  </a:outerShdw>
                </a:effectLst>
                <a:latin typeface="+mn-lt"/>
              </a:rPr>
              <a:t>speed of light</a:t>
            </a: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CA3E429E-50E9-7367-A82F-9EA45BC624CF}"/>
              </a:ext>
            </a:extLst>
          </p:cNvPr>
          <p:cNvGrpSpPr/>
          <p:nvPr/>
        </p:nvGrpSpPr>
        <p:grpSpPr>
          <a:xfrm>
            <a:off x="911424" y="1079265"/>
            <a:ext cx="8278528" cy="4709146"/>
            <a:chOff x="983432" y="1538695"/>
            <a:chExt cx="8278528" cy="4709146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00E2495-7415-4DC7-78D9-E48F4AE9A1F6}"/>
                </a:ext>
              </a:extLst>
            </p:cNvPr>
            <p:cNvGrpSpPr/>
            <p:nvPr/>
          </p:nvGrpSpPr>
          <p:grpSpPr>
            <a:xfrm>
              <a:off x="983432" y="1538695"/>
              <a:ext cx="8278528" cy="4709146"/>
              <a:chOff x="983432" y="1538695"/>
              <a:chExt cx="8278528" cy="4709146"/>
            </a:xfrm>
          </p:grpSpPr>
          <p:grpSp>
            <p:nvGrpSpPr>
              <p:cNvPr id="207" name="Group 206">
                <a:extLst>
                  <a:ext uri="{FF2B5EF4-FFF2-40B4-BE49-F238E27FC236}">
                    <a16:creationId xmlns:a16="http://schemas.microsoft.com/office/drawing/2014/main" id="{49A272E8-92C1-D9D7-DED7-FC6D049542C7}"/>
                  </a:ext>
                </a:extLst>
              </p:cNvPr>
              <p:cNvGrpSpPr/>
              <p:nvPr/>
            </p:nvGrpSpPr>
            <p:grpSpPr>
              <a:xfrm>
                <a:off x="983432" y="1538695"/>
                <a:ext cx="8278528" cy="4709146"/>
                <a:chOff x="983432" y="1538695"/>
                <a:chExt cx="8278528" cy="4709146"/>
              </a:xfrm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AFA25413-33AA-07C0-2E3B-B9F62CCB15CC}"/>
                    </a:ext>
                  </a:extLst>
                </p:cNvPr>
                <p:cNvGrpSpPr/>
                <p:nvPr/>
              </p:nvGrpSpPr>
              <p:grpSpPr>
                <a:xfrm>
                  <a:off x="7766800" y="3164160"/>
                  <a:ext cx="493203" cy="2641104"/>
                  <a:chOff x="7766800" y="3164160"/>
                  <a:chExt cx="493203" cy="2641104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6FB00014-BC22-5F6A-B1CB-F6F9AE3698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4840" y="3384612"/>
                    <a:ext cx="405296" cy="87780"/>
                  </a:xfrm>
                  <a:prstGeom prst="rect">
                    <a:avLst/>
                  </a:prstGeom>
                  <a:solidFill>
                    <a:srgbClr val="A5A5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8F97EDE7-8C4B-253B-8700-5EBBA3E1C15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7804840" y="3176573"/>
                    <a:ext cx="405296" cy="211647"/>
                  </a:xfrm>
                  <a:prstGeom prst="rect">
                    <a:avLst/>
                  </a:prstGeom>
                  <a:solidFill>
                    <a:srgbClr val="FFFF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7B65AD1E-C36B-1AD0-5AB4-856F512BACFB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7792969" y="5093159"/>
                    <a:ext cx="440244" cy="492582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DAC58C17-56A7-D2DF-F03C-A00392B504ED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7044132" y="4019369"/>
                    <a:ext cx="1947061" cy="236643"/>
                  </a:xfrm>
                  <a:prstGeom prst="rect">
                    <a:avLst/>
                  </a:prstGeom>
                  <a:gradFill flip="none" rotWithShape="1">
                    <a:gsLst>
                      <a:gs pos="6000">
                        <a:schemeClr val="bg1">
                          <a:lumMod val="50000"/>
                        </a:schemeClr>
                      </a:gs>
                      <a:gs pos="50000">
                        <a:schemeClr val="bg1"/>
                      </a:gs>
                      <a:gs pos="95000">
                        <a:schemeClr val="bg1">
                          <a:lumMod val="50000"/>
                        </a:schemeClr>
                      </a:gs>
                    </a:gsLst>
                    <a:lin ang="540000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5E4A063F-CB46-F116-1C16-3171768AF745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7888185" y="5433447"/>
                    <a:ext cx="251053" cy="492582"/>
                  </a:xfrm>
                  <a:prstGeom prst="rect">
                    <a:avLst/>
                  </a:prstGeom>
                  <a:solidFill>
                    <a:srgbClr val="A17A14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C1CBB438-8F2F-A319-DE74-199175E01199}"/>
                    </a:ext>
                  </a:extLst>
                </p:cNvPr>
                <p:cNvGrpSpPr/>
                <p:nvPr/>
              </p:nvGrpSpPr>
              <p:grpSpPr>
                <a:xfrm>
                  <a:off x="983432" y="4221088"/>
                  <a:ext cx="4161590" cy="1065181"/>
                  <a:chOff x="983432" y="4221088"/>
                  <a:chExt cx="4161590" cy="1065181"/>
                </a:xfrm>
              </p:grpSpPr>
              <p:grpSp>
                <p:nvGrpSpPr>
                  <p:cNvPr id="204" name="Group 203">
                    <a:extLst>
                      <a:ext uri="{FF2B5EF4-FFF2-40B4-BE49-F238E27FC236}">
                        <a16:creationId xmlns:a16="http://schemas.microsoft.com/office/drawing/2014/main" id="{A936E679-E11D-80BE-FD8D-5A13C8647D73}"/>
                      </a:ext>
                    </a:extLst>
                  </p:cNvPr>
                  <p:cNvGrpSpPr/>
                  <p:nvPr/>
                </p:nvGrpSpPr>
                <p:grpSpPr>
                  <a:xfrm>
                    <a:off x="4864826" y="4571076"/>
                    <a:ext cx="280196" cy="397092"/>
                    <a:chOff x="4864826" y="4571076"/>
                    <a:chExt cx="280196" cy="397092"/>
                  </a:xfrm>
                </p:grpSpPr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52A04996-44EC-9C8F-DB3E-08CAA1858F1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004924" y="4850690"/>
                      <a:ext cx="140098" cy="117478"/>
                    </a:xfrm>
                    <a:prstGeom prst="rect">
                      <a:avLst/>
                    </a:prstGeom>
                    <a:solidFill>
                      <a:srgbClr val="911A16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28DE533D-A550-DDBA-C2B1-644992120BA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64826" y="4849500"/>
                      <a:ext cx="140098" cy="117478"/>
                    </a:xfrm>
                    <a:prstGeom prst="rect">
                      <a:avLst/>
                    </a:prstGeom>
                    <a:solidFill>
                      <a:srgbClr val="A5A5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2" name="Rectangle 51">
                      <a:extLst>
                        <a:ext uri="{FF2B5EF4-FFF2-40B4-BE49-F238E27FC236}">
                          <a16:creationId xmlns:a16="http://schemas.microsoft.com/office/drawing/2014/main" id="{BBC23B54-670C-603A-4CCA-9B8200DC310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5004924" y="4572266"/>
                      <a:ext cx="140098" cy="283252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7E6D71E2-A394-C87C-DB13-C3632C0CDAC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864826" y="4571076"/>
                      <a:ext cx="140098" cy="28325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 sz="2600">
                        <a:solidFill>
                          <a:srgbClr val="FFFFFF"/>
                        </a:solidFill>
                      </a:endParaRPr>
                    </a:p>
                  </p:txBody>
                </p:sp>
              </p:grp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26C7FD2-B6B9-C0D2-00CF-31D5AFC01755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983432" y="4221088"/>
                    <a:ext cx="601974" cy="754712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55D6E9DF-1AD0-C08B-7C70-F94746A4C05B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1591972" y="4595700"/>
                    <a:ext cx="3499060" cy="171784"/>
                  </a:xfrm>
                  <a:prstGeom prst="rect">
                    <a:avLst/>
                  </a:prstGeom>
                  <a:gradFill>
                    <a:gsLst>
                      <a:gs pos="5000">
                        <a:schemeClr val="bg1">
                          <a:lumMod val="50000"/>
                        </a:schemeClr>
                      </a:gs>
                      <a:gs pos="50000">
                        <a:schemeClr val="bg1"/>
                      </a:gs>
                      <a:gs pos="95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D3427CC7-93E4-5746-FFEB-484FC5822345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983432" y="4969860"/>
                    <a:ext cx="601974" cy="316409"/>
                  </a:xfrm>
                  <a:prstGeom prst="rect">
                    <a:avLst/>
                  </a:prstGeom>
                  <a:solidFill>
                    <a:srgbClr val="A17A14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904F6871-FF71-AC20-9DDB-255E943DEF1E}"/>
                    </a:ext>
                  </a:extLst>
                </p:cNvPr>
                <p:cNvGrpSpPr/>
                <p:nvPr/>
              </p:nvGrpSpPr>
              <p:grpSpPr>
                <a:xfrm>
                  <a:off x="1590499" y="1538695"/>
                  <a:ext cx="850280" cy="2130422"/>
                  <a:chOff x="1590499" y="1538695"/>
                  <a:chExt cx="850280" cy="2130422"/>
                </a:xfrm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C5E13672-FD32-0353-AB7F-26DB3CEC8FFA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1809151" y="1320043"/>
                    <a:ext cx="411503" cy="848807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89B0383F-E978-80CB-DFAC-415716D20AC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54841" y="3581337"/>
                    <a:ext cx="405296" cy="87780"/>
                  </a:xfrm>
                  <a:prstGeom prst="rect">
                    <a:avLst/>
                  </a:prstGeom>
                  <a:solidFill>
                    <a:srgbClr val="911A16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87357448-827B-C586-2B91-2A9536B1DE3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954841" y="3373298"/>
                    <a:ext cx="405296" cy="211647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3FF95CD2-2138-EFCC-2788-F914CB8C6EED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1835972" y="1708525"/>
                    <a:ext cx="360807" cy="848807"/>
                  </a:xfrm>
                  <a:prstGeom prst="rect">
                    <a:avLst/>
                  </a:prstGeom>
                  <a:solidFill>
                    <a:srgbClr val="A17A14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68A421C0-EC18-8C23-FF9F-EA290994EE1E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1750793" y="2478163"/>
                    <a:ext cx="794101" cy="204937"/>
                  </a:xfrm>
                  <a:prstGeom prst="rect">
                    <a:avLst/>
                  </a:prstGeom>
                  <a:gradFill flip="none" rotWithShape="1">
                    <a:gsLst>
                      <a:gs pos="5000">
                        <a:schemeClr val="bg1">
                          <a:lumMod val="50000"/>
                        </a:schemeClr>
                      </a:gs>
                      <a:gs pos="50000">
                        <a:srgbClr val="F8F8F8"/>
                      </a:gs>
                      <a:gs pos="95000">
                        <a:schemeClr val="bg1">
                          <a:lumMod val="50000"/>
                        </a:schemeClr>
                      </a:gs>
                    </a:gsLst>
                    <a:lin ang="1620000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00" name="Group 199">
                  <a:extLst>
                    <a:ext uri="{FF2B5EF4-FFF2-40B4-BE49-F238E27FC236}">
                      <a16:creationId xmlns:a16="http://schemas.microsoft.com/office/drawing/2014/main" id="{BC6D28F8-7E4F-3987-E81F-8420ABA607E9}"/>
                    </a:ext>
                  </a:extLst>
                </p:cNvPr>
                <p:cNvGrpSpPr/>
                <p:nvPr/>
              </p:nvGrpSpPr>
              <p:grpSpPr>
                <a:xfrm>
                  <a:off x="4606310" y="1592587"/>
                  <a:ext cx="4655650" cy="854377"/>
                  <a:chOff x="4606310" y="1592587"/>
                  <a:chExt cx="4655650" cy="854377"/>
                </a:xfrm>
              </p:grpSpPr>
              <p:sp>
                <p:nvSpPr>
                  <p:cNvPr id="3" name="Rectangle 2">
                    <a:extLst>
                      <a:ext uri="{FF2B5EF4-FFF2-40B4-BE49-F238E27FC236}">
                        <a16:creationId xmlns:a16="http://schemas.microsoft.com/office/drawing/2014/main" id="{D7BD6F66-791F-2545-1D98-007B2BC881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586995" y="1784645"/>
                    <a:ext cx="2772130" cy="211647"/>
                  </a:xfrm>
                  <a:prstGeom prst="rect">
                    <a:avLst/>
                  </a:prstGeom>
                  <a:gradFill>
                    <a:gsLst>
                      <a:gs pos="53000">
                        <a:schemeClr val="bg1"/>
                      </a:gs>
                      <a:gs pos="4000">
                        <a:schemeClr val="bg1">
                          <a:lumMod val="50000"/>
                        </a:schemeClr>
                      </a:gs>
                      <a:gs pos="95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512A187F-33A0-EADB-7990-644643A613D0}"/>
                      </a:ext>
                    </a:extLst>
                  </p:cNvPr>
                  <p:cNvGrpSpPr/>
                  <p:nvPr/>
                </p:nvGrpSpPr>
                <p:grpSpPr>
                  <a:xfrm>
                    <a:off x="4606310" y="1826727"/>
                    <a:ext cx="840586" cy="398282"/>
                    <a:chOff x="2412900" y="2733181"/>
                    <a:chExt cx="3240360" cy="610318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71FD1BA6-68FE-EA9B-F73B-D2B239CF82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12900" y="3159831"/>
                      <a:ext cx="3240360" cy="183668"/>
                      <a:chOff x="2444565" y="3159831"/>
                      <a:chExt cx="3240360" cy="183668"/>
                    </a:xfrm>
                  </p:grpSpPr>
                  <p:sp>
                    <p:nvSpPr>
                      <p:cNvPr id="18" name="Rectangle 17">
                        <a:extLst>
                          <a:ext uri="{FF2B5EF4-FFF2-40B4-BE49-F238E27FC236}">
                            <a16:creationId xmlns:a16="http://schemas.microsoft.com/office/drawing/2014/main" id="{B9D79F89-D90A-A9E9-577D-6377DD72440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144865" y="3161655"/>
                        <a:ext cx="540060" cy="180020"/>
                      </a:xfrm>
                      <a:prstGeom prst="rect">
                        <a:avLst/>
                      </a:prstGeom>
                      <a:solidFill>
                        <a:srgbClr val="83171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9" name="Rectangle 18">
                        <a:extLst>
                          <a:ext uri="{FF2B5EF4-FFF2-40B4-BE49-F238E27FC236}">
                            <a16:creationId xmlns:a16="http://schemas.microsoft.com/office/drawing/2014/main" id="{299119BA-AF79-30D2-A147-AC1E410CC1A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604805" y="3159831"/>
                        <a:ext cx="540060" cy="180020"/>
                      </a:xfrm>
                      <a:prstGeom prst="rect">
                        <a:avLst/>
                      </a:prstGeom>
                      <a:solidFill>
                        <a:srgbClr val="A5A5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4D51E6D5-D68A-A795-254E-B320F70B7C2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064745" y="3163479"/>
                        <a:ext cx="540060" cy="180020"/>
                      </a:xfrm>
                      <a:prstGeom prst="rect">
                        <a:avLst/>
                      </a:prstGeom>
                      <a:solidFill>
                        <a:srgbClr val="83171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1" name="Rectangle 20">
                        <a:extLst>
                          <a:ext uri="{FF2B5EF4-FFF2-40B4-BE49-F238E27FC236}">
                            <a16:creationId xmlns:a16="http://schemas.microsoft.com/office/drawing/2014/main" id="{F21BAF9C-063C-D2B7-AFC0-863AD84F0AF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524685" y="3161655"/>
                        <a:ext cx="540060" cy="180020"/>
                      </a:xfrm>
                      <a:prstGeom prst="rect">
                        <a:avLst/>
                      </a:prstGeom>
                      <a:solidFill>
                        <a:srgbClr val="A5A5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2" name="Rectangle 21">
                        <a:extLst>
                          <a:ext uri="{FF2B5EF4-FFF2-40B4-BE49-F238E27FC236}">
                            <a16:creationId xmlns:a16="http://schemas.microsoft.com/office/drawing/2014/main" id="{2FD79137-5A05-80C4-1C4B-FCF9B36BC7C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984625" y="3163479"/>
                        <a:ext cx="540060" cy="180020"/>
                      </a:xfrm>
                      <a:prstGeom prst="rect">
                        <a:avLst/>
                      </a:prstGeom>
                      <a:solidFill>
                        <a:srgbClr val="831714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23" name="Rectangle 22">
                        <a:extLst>
                          <a:ext uri="{FF2B5EF4-FFF2-40B4-BE49-F238E27FC236}">
                            <a16:creationId xmlns:a16="http://schemas.microsoft.com/office/drawing/2014/main" id="{5FB5D7F1-CAC3-572E-BCAD-23373ADBB40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444565" y="3161655"/>
                        <a:ext cx="540060" cy="180020"/>
                      </a:xfrm>
                      <a:prstGeom prst="rect">
                        <a:avLst/>
                      </a:prstGeom>
                      <a:solidFill>
                        <a:srgbClr val="A5A5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  <p:grpSp>
                  <p:nvGrpSpPr>
                    <p:cNvPr id="11" name="Group 10">
                      <a:extLst>
                        <a:ext uri="{FF2B5EF4-FFF2-40B4-BE49-F238E27FC236}">
                          <a16:creationId xmlns:a16="http://schemas.microsoft.com/office/drawing/2014/main" id="{4CEFC97C-735B-3079-76E2-5C8DFE79AB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12900" y="2733181"/>
                      <a:ext cx="3240360" cy="437696"/>
                      <a:chOff x="2381235" y="2733181"/>
                      <a:chExt cx="3240360" cy="437696"/>
                    </a:xfrm>
                  </p:grpSpPr>
                  <p:sp>
                    <p:nvSpPr>
                      <p:cNvPr id="12" name="Rectangle 11">
                        <a:extLst>
                          <a:ext uri="{FF2B5EF4-FFF2-40B4-BE49-F238E27FC236}">
                            <a16:creationId xmlns:a16="http://schemas.microsoft.com/office/drawing/2014/main" id="{C1CAD0BD-2E7E-690C-207D-7C80A695244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081535" y="2735005"/>
                        <a:ext cx="540060" cy="43404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3" name="Rectangle 12">
                        <a:extLst>
                          <a:ext uri="{FF2B5EF4-FFF2-40B4-BE49-F238E27FC236}">
                            <a16:creationId xmlns:a16="http://schemas.microsoft.com/office/drawing/2014/main" id="{3D3816D8-6779-0004-88FE-9DC843C90F7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541475" y="2733181"/>
                        <a:ext cx="540060" cy="43404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4" name="Rectangle 13">
                        <a:extLst>
                          <a:ext uri="{FF2B5EF4-FFF2-40B4-BE49-F238E27FC236}">
                            <a16:creationId xmlns:a16="http://schemas.microsoft.com/office/drawing/2014/main" id="{1094575C-2219-4736-6C4F-3AE3F97F67E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001415" y="2736829"/>
                        <a:ext cx="540060" cy="43404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6E181C1-5B4A-B15C-0F90-1AA608B7D2B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61355" y="2735005"/>
                        <a:ext cx="540060" cy="43404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52938976-74BF-8081-4181-D373DC2A4EB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921295" y="2736829"/>
                        <a:ext cx="540060" cy="43404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  <p:sp>
                    <p:nvSpPr>
                      <p:cNvPr id="17" name="Rectangle 16">
                        <a:extLst>
                          <a:ext uri="{FF2B5EF4-FFF2-40B4-BE49-F238E27FC236}">
                            <a16:creationId xmlns:a16="http://schemas.microsoft.com/office/drawing/2014/main" id="{F4CF1FD3-48FB-941B-864C-AB65AFBF26A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381235" y="2735005"/>
                        <a:ext cx="540060" cy="43404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fr-FR" sz="2600">
                          <a:solidFill>
                            <a:srgbClr val="FFFFFF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BEC06B0F-CFFC-9A03-06BE-87216EB7FC1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43569" y="1592587"/>
                    <a:ext cx="918391" cy="519125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AEA70AE4-F952-3916-5FFE-9DDFEB558BA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43569" y="2114748"/>
                    <a:ext cx="918391" cy="332216"/>
                  </a:xfrm>
                  <a:prstGeom prst="rect">
                    <a:avLst/>
                  </a:prstGeom>
                  <a:solidFill>
                    <a:srgbClr val="A17A14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3714F09F-7861-FD17-0102-1743C006DA94}"/>
                    </a:ext>
                  </a:extLst>
                </p:cNvPr>
                <p:cNvGrpSpPr/>
                <p:nvPr/>
              </p:nvGrpSpPr>
              <p:grpSpPr>
                <a:xfrm>
                  <a:off x="3632219" y="4009424"/>
                  <a:ext cx="3665469" cy="2238417"/>
                  <a:chOff x="3632219" y="4009424"/>
                  <a:chExt cx="3665469" cy="2238417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3968956-351C-6350-A47D-CAAA220AB3ED}"/>
                      </a:ext>
                    </a:extLst>
                  </p:cNvPr>
                  <p:cNvSpPr/>
                  <p:nvPr/>
                </p:nvSpPr>
                <p:spPr bwMode="auto">
                  <a:xfrm rot="9370497">
                    <a:off x="3663801" y="5251642"/>
                    <a:ext cx="589071" cy="615859"/>
                  </a:xfrm>
                  <a:prstGeom prst="rect">
                    <a:avLst/>
                  </a:prstGeom>
                  <a:solidFill>
                    <a:srgbClr val="FFC000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430ACCDC-3437-65AE-F6A7-815C6620011E}"/>
                      </a:ext>
                    </a:extLst>
                  </p:cNvPr>
                  <p:cNvSpPr/>
                  <p:nvPr/>
                </p:nvSpPr>
                <p:spPr bwMode="auto">
                  <a:xfrm rot="9370497">
                    <a:off x="4146030" y="4831639"/>
                    <a:ext cx="2938589" cy="207745"/>
                  </a:xfrm>
                  <a:prstGeom prst="rect">
                    <a:avLst/>
                  </a:prstGeom>
                  <a:gradFill flip="none" rotWithShape="1">
                    <a:gsLst>
                      <a:gs pos="50000">
                        <a:schemeClr val="bg1"/>
                      </a:gs>
                      <a:gs pos="5000">
                        <a:schemeClr val="bg1">
                          <a:lumMod val="50000"/>
                        </a:schemeClr>
                      </a:gs>
                      <a:gs pos="95000">
                        <a:schemeClr val="bg1">
                          <a:lumMod val="50000"/>
                        </a:schemeClr>
                      </a:gs>
                    </a:gsLst>
                    <a:lin ang="5400000" scaled="0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A6BD840F-2ED5-89A2-D5A4-4B447202E27A}"/>
                      </a:ext>
                    </a:extLst>
                  </p:cNvPr>
                  <p:cNvSpPr/>
                  <p:nvPr/>
                </p:nvSpPr>
                <p:spPr bwMode="auto">
                  <a:xfrm rot="9370497">
                    <a:off x="3751127" y="5852484"/>
                    <a:ext cx="675353" cy="239356"/>
                  </a:xfrm>
                  <a:custGeom>
                    <a:avLst/>
                    <a:gdLst>
                      <a:gd name="connsiteX0" fmla="*/ 0 w 589071"/>
                      <a:gd name="connsiteY0" fmla="*/ 0 h 269487"/>
                      <a:gd name="connsiteX1" fmla="*/ 589071 w 589071"/>
                      <a:gd name="connsiteY1" fmla="*/ 0 h 269487"/>
                      <a:gd name="connsiteX2" fmla="*/ 589071 w 589071"/>
                      <a:gd name="connsiteY2" fmla="*/ 269487 h 269487"/>
                      <a:gd name="connsiteX3" fmla="*/ 0 w 589071"/>
                      <a:gd name="connsiteY3" fmla="*/ 269487 h 269487"/>
                      <a:gd name="connsiteX4" fmla="*/ 0 w 589071"/>
                      <a:gd name="connsiteY4" fmla="*/ 0 h 269487"/>
                      <a:gd name="connsiteX0" fmla="*/ 0 w 676310"/>
                      <a:gd name="connsiteY0" fmla="*/ 0 h 269487"/>
                      <a:gd name="connsiteX1" fmla="*/ 676310 w 676310"/>
                      <a:gd name="connsiteY1" fmla="*/ 29792 h 269487"/>
                      <a:gd name="connsiteX2" fmla="*/ 589071 w 676310"/>
                      <a:gd name="connsiteY2" fmla="*/ 269487 h 269487"/>
                      <a:gd name="connsiteX3" fmla="*/ 0 w 676310"/>
                      <a:gd name="connsiteY3" fmla="*/ 269487 h 269487"/>
                      <a:gd name="connsiteX4" fmla="*/ 0 w 676310"/>
                      <a:gd name="connsiteY4" fmla="*/ 0 h 269487"/>
                      <a:gd name="connsiteX0" fmla="*/ 97011 w 676310"/>
                      <a:gd name="connsiteY0" fmla="*/ 17411 h 239695"/>
                      <a:gd name="connsiteX1" fmla="*/ 676310 w 676310"/>
                      <a:gd name="connsiteY1" fmla="*/ 0 h 239695"/>
                      <a:gd name="connsiteX2" fmla="*/ 589071 w 676310"/>
                      <a:gd name="connsiteY2" fmla="*/ 239695 h 239695"/>
                      <a:gd name="connsiteX3" fmla="*/ 0 w 676310"/>
                      <a:gd name="connsiteY3" fmla="*/ 239695 h 239695"/>
                      <a:gd name="connsiteX4" fmla="*/ 97011 w 676310"/>
                      <a:gd name="connsiteY4" fmla="*/ 17411 h 239695"/>
                      <a:gd name="connsiteX0" fmla="*/ 99240 w 676310"/>
                      <a:gd name="connsiteY0" fmla="*/ 4493 h 239695"/>
                      <a:gd name="connsiteX1" fmla="*/ 676310 w 676310"/>
                      <a:gd name="connsiteY1" fmla="*/ 0 h 239695"/>
                      <a:gd name="connsiteX2" fmla="*/ 589071 w 676310"/>
                      <a:gd name="connsiteY2" fmla="*/ 239695 h 239695"/>
                      <a:gd name="connsiteX3" fmla="*/ 0 w 676310"/>
                      <a:gd name="connsiteY3" fmla="*/ 239695 h 239695"/>
                      <a:gd name="connsiteX4" fmla="*/ 99240 w 676310"/>
                      <a:gd name="connsiteY4" fmla="*/ 4493 h 239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6310" h="239695">
                        <a:moveTo>
                          <a:pt x="99240" y="4493"/>
                        </a:moveTo>
                        <a:lnTo>
                          <a:pt x="676310" y="0"/>
                        </a:lnTo>
                        <a:lnTo>
                          <a:pt x="589071" y="239695"/>
                        </a:lnTo>
                        <a:lnTo>
                          <a:pt x="0" y="239695"/>
                        </a:lnTo>
                        <a:lnTo>
                          <a:pt x="99240" y="4493"/>
                        </a:lnTo>
                        <a:close/>
                      </a:path>
                    </a:pathLst>
                  </a:custGeom>
                  <a:solidFill>
                    <a:srgbClr val="A17A14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63D76E1E-4484-D101-CD06-F92F248A64E1}"/>
                      </a:ext>
                    </a:extLst>
                  </p:cNvPr>
                  <p:cNvSpPr/>
                  <p:nvPr/>
                </p:nvSpPr>
                <p:spPr bwMode="auto">
                  <a:xfrm rot="9370497">
                    <a:off x="3632219" y="5379778"/>
                    <a:ext cx="110973" cy="868063"/>
                  </a:xfrm>
                  <a:custGeom>
                    <a:avLst/>
                    <a:gdLst>
                      <a:gd name="connsiteX0" fmla="*/ 0 w 589071"/>
                      <a:gd name="connsiteY0" fmla="*/ 0 h 615859"/>
                      <a:gd name="connsiteX1" fmla="*/ 589071 w 589071"/>
                      <a:gd name="connsiteY1" fmla="*/ 0 h 615859"/>
                      <a:gd name="connsiteX2" fmla="*/ 589071 w 589071"/>
                      <a:gd name="connsiteY2" fmla="*/ 615859 h 615859"/>
                      <a:gd name="connsiteX3" fmla="*/ 0 w 589071"/>
                      <a:gd name="connsiteY3" fmla="*/ 615859 h 615859"/>
                      <a:gd name="connsiteX4" fmla="*/ 0 w 589071"/>
                      <a:gd name="connsiteY4" fmla="*/ 0 h 615859"/>
                      <a:gd name="connsiteX0" fmla="*/ 0 w 589071"/>
                      <a:gd name="connsiteY0" fmla="*/ 249638 h 865497"/>
                      <a:gd name="connsiteX1" fmla="*/ 102333 w 589071"/>
                      <a:gd name="connsiteY1" fmla="*/ 0 h 865497"/>
                      <a:gd name="connsiteX2" fmla="*/ 589071 w 589071"/>
                      <a:gd name="connsiteY2" fmla="*/ 865497 h 865497"/>
                      <a:gd name="connsiteX3" fmla="*/ 0 w 589071"/>
                      <a:gd name="connsiteY3" fmla="*/ 865497 h 865497"/>
                      <a:gd name="connsiteX4" fmla="*/ 0 w 589071"/>
                      <a:gd name="connsiteY4" fmla="*/ 249638 h 865497"/>
                      <a:gd name="connsiteX0" fmla="*/ 0 w 110973"/>
                      <a:gd name="connsiteY0" fmla="*/ 249638 h 865497"/>
                      <a:gd name="connsiteX1" fmla="*/ 102333 w 110973"/>
                      <a:gd name="connsiteY1" fmla="*/ 0 h 865497"/>
                      <a:gd name="connsiteX2" fmla="*/ 110973 w 110973"/>
                      <a:gd name="connsiteY2" fmla="*/ 588435 h 865497"/>
                      <a:gd name="connsiteX3" fmla="*/ 0 w 110973"/>
                      <a:gd name="connsiteY3" fmla="*/ 865497 h 865497"/>
                      <a:gd name="connsiteX4" fmla="*/ 0 w 110973"/>
                      <a:gd name="connsiteY4" fmla="*/ 249638 h 865497"/>
                      <a:gd name="connsiteX0" fmla="*/ 0 w 110973"/>
                      <a:gd name="connsiteY0" fmla="*/ 234777 h 850636"/>
                      <a:gd name="connsiteX1" fmla="*/ 88829 w 110973"/>
                      <a:gd name="connsiteY1" fmla="*/ 0 h 850636"/>
                      <a:gd name="connsiteX2" fmla="*/ 110973 w 110973"/>
                      <a:gd name="connsiteY2" fmla="*/ 573574 h 850636"/>
                      <a:gd name="connsiteX3" fmla="*/ 0 w 110973"/>
                      <a:gd name="connsiteY3" fmla="*/ 850636 h 850636"/>
                      <a:gd name="connsiteX4" fmla="*/ 0 w 110973"/>
                      <a:gd name="connsiteY4" fmla="*/ 234777 h 850636"/>
                      <a:gd name="connsiteX0" fmla="*/ 0 w 110973"/>
                      <a:gd name="connsiteY0" fmla="*/ 252204 h 868063"/>
                      <a:gd name="connsiteX1" fmla="*/ 96524 w 110973"/>
                      <a:gd name="connsiteY1" fmla="*/ 0 h 868063"/>
                      <a:gd name="connsiteX2" fmla="*/ 110973 w 110973"/>
                      <a:gd name="connsiteY2" fmla="*/ 591001 h 868063"/>
                      <a:gd name="connsiteX3" fmla="*/ 0 w 110973"/>
                      <a:gd name="connsiteY3" fmla="*/ 868063 h 868063"/>
                      <a:gd name="connsiteX4" fmla="*/ 0 w 110973"/>
                      <a:gd name="connsiteY4" fmla="*/ 252204 h 868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973" h="868063">
                        <a:moveTo>
                          <a:pt x="0" y="252204"/>
                        </a:moveTo>
                        <a:lnTo>
                          <a:pt x="96524" y="0"/>
                        </a:lnTo>
                        <a:lnTo>
                          <a:pt x="110973" y="591001"/>
                        </a:lnTo>
                        <a:lnTo>
                          <a:pt x="0" y="868063"/>
                        </a:lnTo>
                        <a:lnTo>
                          <a:pt x="0" y="252204"/>
                        </a:lnTo>
                        <a:close/>
                      </a:path>
                    </a:pathLst>
                  </a:custGeom>
                  <a:solidFill>
                    <a:srgbClr val="674E14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333BF71F-45C6-111C-E80A-60A5D835EE19}"/>
                      </a:ext>
                    </a:extLst>
                  </p:cNvPr>
                  <p:cNvSpPr/>
                  <p:nvPr/>
                </p:nvSpPr>
                <p:spPr bwMode="auto">
                  <a:xfrm rot="9370497">
                    <a:off x="6842446" y="4009424"/>
                    <a:ext cx="311650" cy="554274"/>
                  </a:xfrm>
                  <a:prstGeom prst="rect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82" name="Parallelogram 181">
                    <a:extLst>
                      <a:ext uri="{FF2B5EF4-FFF2-40B4-BE49-F238E27FC236}">
                        <a16:creationId xmlns:a16="http://schemas.microsoft.com/office/drawing/2014/main" id="{1EF1F296-9D31-9405-2D57-65AA97209325}"/>
                      </a:ext>
                    </a:extLst>
                  </p:cNvPr>
                  <p:cNvSpPr/>
                  <p:nvPr/>
                </p:nvSpPr>
                <p:spPr bwMode="auto">
                  <a:xfrm rot="14796366" flipV="1">
                    <a:off x="6520091" y="4415355"/>
                    <a:ext cx="699200" cy="45847"/>
                  </a:xfrm>
                  <a:prstGeom prst="parallelogram">
                    <a:avLst>
                      <a:gd name="adj" fmla="val 289174"/>
                    </a:avLst>
                  </a:prstGeom>
                  <a:solidFill>
                    <a:srgbClr val="A5A5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CH" sz="2600" b="1" i="0" u="none" strike="noStrike" cap="none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191" name="Rectangle 184">
                    <a:extLst>
                      <a:ext uri="{FF2B5EF4-FFF2-40B4-BE49-F238E27FC236}">
                        <a16:creationId xmlns:a16="http://schemas.microsoft.com/office/drawing/2014/main" id="{035DC5AC-582A-6B8F-F2F0-DA582CB01C4F}"/>
                      </a:ext>
                    </a:extLst>
                  </p:cNvPr>
                  <p:cNvSpPr/>
                  <p:nvPr/>
                </p:nvSpPr>
                <p:spPr bwMode="auto">
                  <a:xfrm rot="9370497">
                    <a:off x="6929740" y="4540264"/>
                    <a:ext cx="367948" cy="111130"/>
                  </a:xfrm>
                  <a:custGeom>
                    <a:avLst/>
                    <a:gdLst>
                      <a:gd name="connsiteX0" fmla="*/ 0 w 589071"/>
                      <a:gd name="connsiteY0" fmla="*/ 0 h 269487"/>
                      <a:gd name="connsiteX1" fmla="*/ 589071 w 589071"/>
                      <a:gd name="connsiteY1" fmla="*/ 0 h 269487"/>
                      <a:gd name="connsiteX2" fmla="*/ 589071 w 589071"/>
                      <a:gd name="connsiteY2" fmla="*/ 269487 h 269487"/>
                      <a:gd name="connsiteX3" fmla="*/ 0 w 589071"/>
                      <a:gd name="connsiteY3" fmla="*/ 269487 h 269487"/>
                      <a:gd name="connsiteX4" fmla="*/ 0 w 589071"/>
                      <a:gd name="connsiteY4" fmla="*/ 0 h 269487"/>
                      <a:gd name="connsiteX0" fmla="*/ 0 w 676310"/>
                      <a:gd name="connsiteY0" fmla="*/ 0 h 269487"/>
                      <a:gd name="connsiteX1" fmla="*/ 676310 w 676310"/>
                      <a:gd name="connsiteY1" fmla="*/ 29792 h 269487"/>
                      <a:gd name="connsiteX2" fmla="*/ 589071 w 676310"/>
                      <a:gd name="connsiteY2" fmla="*/ 269487 h 269487"/>
                      <a:gd name="connsiteX3" fmla="*/ 0 w 676310"/>
                      <a:gd name="connsiteY3" fmla="*/ 269487 h 269487"/>
                      <a:gd name="connsiteX4" fmla="*/ 0 w 676310"/>
                      <a:gd name="connsiteY4" fmla="*/ 0 h 269487"/>
                      <a:gd name="connsiteX0" fmla="*/ 97011 w 676310"/>
                      <a:gd name="connsiteY0" fmla="*/ 17411 h 239695"/>
                      <a:gd name="connsiteX1" fmla="*/ 676310 w 676310"/>
                      <a:gd name="connsiteY1" fmla="*/ 0 h 239695"/>
                      <a:gd name="connsiteX2" fmla="*/ 589071 w 676310"/>
                      <a:gd name="connsiteY2" fmla="*/ 239695 h 239695"/>
                      <a:gd name="connsiteX3" fmla="*/ 0 w 676310"/>
                      <a:gd name="connsiteY3" fmla="*/ 239695 h 239695"/>
                      <a:gd name="connsiteX4" fmla="*/ 97011 w 676310"/>
                      <a:gd name="connsiteY4" fmla="*/ 17411 h 239695"/>
                      <a:gd name="connsiteX0" fmla="*/ 99240 w 676310"/>
                      <a:gd name="connsiteY0" fmla="*/ 4493 h 239695"/>
                      <a:gd name="connsiteX1" fmla="*/ 676310 w 676310"/>
                      <a:gd name="connsiteY1" fmla="*/ 0 h 239695"/>
                      <a:gd name="connsiteX2" fmla="*/ 589071 w 676310"/>
                      <a:gd name="connsiteY2" fmla="*/ 239695 h 239695"/>
                      <a:gd name="connsiteX3" fmla="*/ 0 w 676310"/>
                      <a:gd name="connsiteY3" fmla="*/ 239695 h 239695"/>
                      <a:gd name="connsiteX4" fmla="*/ 99240 w 676310"/>
                      <a:gd name="connsiteY4" fmla="*/ 4493 h 239695"/>
                      <a:gd name="connsiteX0" fmla="*/ 52756 w 676310"/>
                      <a:gd name="connsiteY0" fmla="*/ 0 h 245422"/>
                      <a:gd name="connsiteX1" fmla="*/ 676310 w 676310"/>
                      <a:gd name="connsiteY1" fmla="*/ 5727 h 245422"/>
                      <a:gd name="connsiteX2" fmla="*/ 589071 w 676310"/>
                      <a:gd name="connsiteY2" fmla="*/ 245422 h 245422"/>
                      <a:gd name="connsiteX3" fmla="*/ 0 w 676310"/>
                      <a:gd name="connsiteY3" fmla="*/ 245422 h 245422"/>
                      <a:gd name="connsiteX4" fmla="*/ 52756 w 676310"/>
                      <a:gd name="connsiteY4" fmla="*/ 0 h 245422"/>
                      <a:gd name="connsiteX0" fmla="*/ 81232 w 676310"/>
                      <a:gd name="connsiteY0" fmla="*/ 2330 h 239695"/>
                      <a:gd name="connsiteX1" fmla="*/ 676310 w 676310"/>
                      <a:gd name="connsiteY1" fmla="*/ 0 h 239695"/>
                      <a:gd name="connsiteX2" fmla="*/ 589071 w 676310"/>
                      <a:gd name="connsiteY2" fmla="*/ 239695 h 239695"/>
                      <a:gd name="connsiteX3" fmla="*/ 0 w 676310"/>
                      <a:gd name="connsiteY3" fmla="*/ 239695 h 239695"/>
                      <a:gd name="connsiteX4" fmla="*/ 81232 w 676310"/>
                      <a:gd name="connsiteY4" fmla="*/ 2330 h 239695"/>
                      <a:gd name="connsiteX0" fmla="*/ 81232 w 662922"/>
                      <a:gd name="connsiteY0" fmla="*/ 17835 h 255200"/>
                      <a:gd name="connsiteX1" fmla="*/ 662922 w 662922"/>
                      <a:gd name="connsiteY1" fmla="*/ -1 h 255200"/>
                      <a:gd name="connsiteX2" fmla="*/ 589071 w 662922"/>
                      <a:gd name="connsiteY2" fmla="*/ 255200 h 255200"/>
                      <a:gd name="connsiteX3" fmla="*/ 0 w 662922"/>
                      <a:gd name="connsiteY3" fmla="*/ 255200 h 255200"/>
                      <a:gd name="connsiteX4" fmla="*/ 81232 w 662922"/>
                      <a:gd name="connsiteY4" fmla="*/ 17835 h 255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922" h="255200">
                        <a:moveTo>
                          <a:pt x="81232" y="17835"/>
                        </a:moveTo>
                        <a:lnTo>
                          <a:pt x="662922" y="-1"/>
                        </a:lnTo>
                        <a:lnTo>
                          <a:pt x="589071" y="255200"/>
                        </a:lnTo>
                        <a:lnTo>
                          <a:pt x="0" y="255200"/>
                        </a:lnTo>
                        <a:lnTo>
                          <a:pt x="81232" y="17835"/>
                        </a:lnTo>
                        <a:close/>
                      </a:path>
                    </a:pathLst>
                  </a:custGeom>
                  <a:solidFill>
                    <a:srgbClr val="A5A5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CH" sz="260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FBCE430C-734D-67EF-C140-46594D6B0CAA}"/>
                  </a:ext>
                </a:extLst>
              </p:cNvPr>
              <p:cNvGrpSpPr/>
              <p:nvPr/>
            </p:nvGrpSpPr>
            <p:grpSpPr>
              <a:xfrm>
                <a:off x="1979035" y="1766527"/>
                <a:ext cx="6155477" cy="3026292"/>
                <a:chOff x="1466290" y="2580526"/>
                <a:chExt cx="6155477" cy="3026292"/>
              </a:xfrm>
            </p:grpSpPr>
            <p:sp>
              <p:nvSpPr>
                <p:cNvPr id="130" name="Oval 129">
                  <a:extLst>
                    <a:ext uri="{FF2B5EF4-FFF2-40B4-BE49-F238E27FC236}">
                      <a16:creationId xmlns:a16="http://schemas.microsoft.com/office/drawing/2014/main" id="{BCC51D96-1F28-A519-0979-3AA9CD89E466}"/>
                    </a:ext>
                  </a:extLst>
                </p:cNvPr>
                <p:cNvSpPr/>
                <p:nvPr/>
              </p:nvSpPr>
              <p:spPr bwMode="auto">
                <a:xfrm>
                  <a:off x="1595117" y="2718526"/>
                  <a:ext cx="5897822" cy="2750293"/>
                </a:xfrm>
                <a:prstGeom prst="ellipse">
                  <a:avLst/>
                </a:prstGeom>
                <a:noFill/>
                <a:ln w="26670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7BB400DA-0C03-1C3C-951D-33CD989A71C2}"/>
                    </a:ext>
                  </a:extLst>
                </p:cNvPr>
                <p:cNvSpPr/>
                <p:nvPr/>
              </p:nvSpPr>
              <p:spPr bwMode="auto">
                <a:xfrm>
                  <a:off x="1466290" y="2580526"/>
                  <a:ext cx="6155477" cy="3026292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E98C31DA-4A92-003B-7CD2-98A5B1BB8E62}"/>
                    </a:ext>
                  </a:extLst>
                </p:cNvPr>
                <p:cNvSpPr/>
                <p:nvPr/>
              </p:nvSpPr>
              <p:spPr bwMode="auto">
                <a:xfrm>
                  <a:off x="1732017" y="2854448"/>
                  <a:ext cx="5624023" cy="2478449"/>
                </a:xfrm>
                <a:prstGeom prst="ellips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BABBA6A-17E8-F0B9-4C18-F4ED215C56D5}"/>
                    </a:ext>
                  </a:extLst>
                </p:cNvPr>
                <p:cNvSpPr/>
                <p:nvPr/>
              </p:nvSpPr>
              <p:spPr bwMode="auto">
                <a:xfrm>
                  <a:off x="1595117" y="2718526"/>
                  <a:ext cx="5897822" cy="2750293"/>
                </a:xfrm>
                <a:prstGeom prst="ellipse">
                  <a:avLst/>
                </a:prstGeom>
                <a:noFill/>
                <a:ln w="5080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FE79CB56-1D05-CE43-B2B3-FFACF7B7BDDC}"/>
                    </a:ext>
                  </a:extLst>
                </p:cNvPr>
                <p:cNvSpPr/>
                <p:nvPr/>
              </p:nvSpPr>
              <p:spPr bwMode="auto">
                <a:xfrm>
                  <a:off x="1595117" y="2718526"/>
                  <a:ext cx="5897822" cy="2750293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chemeClr val="bg1">
                      <a:lumMod val="9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722299A-F76B-0AE3-FB96-CD730C41D10A}"/>
                    </a:ext>
                  </a:extLst>
                </p:cNvPr>
                <p:cNvSpPr/>
                <p:nvPr/>
              </p:nvSpPr>
              <p:spPr bwMode="auto">
                <a:xfrm>
                  <a:off x="1595117" y="2718526"/>
                  <a:ext cx="5897822" cy="2750293"/>
                </a:xfrm>
                <a:prstGeom prst="ellipse">
                  <a:avLst/>
                </a:prstGeom>
                <a:noFill/>
                <a:ln w="127000" cap="flat" cmpd="sng" algn="ctr">
                  <a:solidFill>
                    <a:schemeClr val="bg1">
                      <a:lumMod val="8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CH" sz="2600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7" name="Chord 6">
              <a:extLst>
                <a:ext uri="{FF2B5EF4-FFF2-40B4-BE49-F238E27FC236}">
                  <a16:creationId xmlns:a16="http://schemas.microsoft.com/office/drawing/2014/main" id="{B18ADE56-C29E-6BFC-1472-2B38B28D00CF}"/>
                </a:ext>
              </a:extLst>
            </p:cNvPr>
            <p:cNvSpPr/>
            <p:nvPr/>
          </p:nvSpPr>
          <p:spPr bwMode="auto">
            <a:xfrm rot="16029822" flipH="1">
              <a:off x="2038288" y="2081874"/>
              <a:ext cx="216256" cy="216256"/>
            </a:xfrm>
            <a:prstGeom prst="chord">
              <a:avLst>
                <a:gd name="adj1" fmla="val 5199432"/>
                <a:gd name="adj2" fmla="val 16200000"/>
              </a:avLst>
            </a:prstGeom>
            <a:gradFill>
              <a:gsLst>
                <a:gs pos="5000">
                  <a:schemeClr val="bg1">
                    <a:lumMod val="50000"/>
                  </a:schemeClr>
                </a:gs>
                <a:gs pos="50000">
                  <a:srgbClr val="F8F8F8"/>
                </a:gs>
                <a:gs pos="95000">
                  <a:schemeClr val="bg1">
                    <a:lumMod val="50000"/>
                  </a:schemeClr>
                </a:gs>
              </a:gsLst>
              <a:lin ang="16200000" scaled="1"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CH" sz="2600">
                <a:solidFill>
                  <a:srgbClr val="FFFFFF"/>
                </a:solidFill>
              </a:endParaRPr>
            </a:p>
          </p:txBody>
        </p:sp>
      </p:grpSp>
      <p:sp>
        <p:nvSpPr>
          <p:cNvPr id="139" name="Ellipse 1">
            <a:extLst>
              <a:ext uri="{FF2B5EF4-FFF2-40B4-BE49-F238E27FC236}">
                <a16:creationId xmlns:a16="http://schemas.microsoft.com/office/drawing/2014/main" id="{D7A7FC6A-5F9A-E4EC-0665-0E86C2CD9A1D}"/>
              </a:ext>
            </a:extLst>
          </p:cNvPr>
          <p:cNvSpPr/>
          <p:nvPr/>
        </p:nvSpPr>
        <p:spPr bwMode="auto">
          <a:xfrm rot="18923305">
            <a:off x="2837923" y="1756272"/>
            <a:ext cx="155102" cy="155102"/>
          </a:xfrm>
          <a:prstGeom prst="ellipse">
            <a:avLst/>
          </a:prstGeom>
          <a:gradFill flip="none" rotWithShape="1">
            <a:gsLst>
              <a:gs pos="21000">
                <a:schemeClr val="bg1"/>
              </a:gs>
              <a:gs pos="67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sx="1000" sy="1000" algn="tl" rotWithShape="0">
              <a:prstClr val="black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40" name="Triangle 139">
            <a:extLst>
              <a:ext uri="{FF2B5EF4-FFF2-40B4-BE49-F238E27FC236}">
                <a16:creationId xmlns:a16="http://schemas.microsoft.com/office/drawing/2014/main" id="{7726017A-1F3D-BEDA-1BD1-62FCFE571F4C}"/>
              </a:ext>
            </a:extLst>
          </p:cNvPr>
          <p:cNvSpPr/>
          <p:nvPr/>
        </p:nvSpPr>
        <p:spPr bwMode="auto">
          <a:xfrm>
            <a:off x="7841423" y="2477214"/>
            <a:ext cx="211646" cy="2172101"/>
          </a:xfrm>
          <a:prstGeom prst="triangle">
            <a:avLst>
              <a:gd name="adj" fmla="val 45785"/>
            </a:avLst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41" name="Triangle 140">
            <a:extLst>
              <a:ext uri="{FF2B5EF4-FFF2-40B4-BE49-F238E27FC236}">
                <a16:creationId xmlns:a16="http://schemas.microsoft.com/office/drawing/2014/main" id="{9BBEF0E1-47CC-126F-21FD-CF4AC209DB70}"/>
              </a:ext>
            </a:extLst>
          </p:cNvPr>
          <p:cNvSpPr/>
          <p:nvPr/>
        </p:nvSpPr>
        <p:spPr bwMode="auto">
          <a:xfrm rot="3990319">
            <a:off x="5480017" y="2972743"/>
            <a:ext cx="182141" cy="2987761"/>
          </a:xfrm>
          <a:prstGeom prst="triangle">
            <a:avLst/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42" name="Triangle 141">
            <a:extLst>
              <a:ext uri="{FF2B5EF4-FFF2-40B4-BE49-F238E27FC236}">
                <a16:creationId xmlns:a16="http://schemas.microsoft.com/office/drawing/2014/main" id="{A013E0C7-8E41-2DD9-7C7B-58E70CF20F44}"/>
              </a:ext>
            </a:extLst>
          </p:cNvPr>
          <p:cNvSpPr/>
          <p:nvPr/>
        </p:nvSpPr>
        <p:spPr bwMode="auto">
          <a:xfrm rot="5400000" flipH="1">
            <a:off x="3137601" y="2492214"/>
            <a:ext cx="211646" cy="3460053"/>
          </a:xfrm>
          <a:prstGeom prst="triangle">
            <a:avLst/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43" name="Triangle 142">
            <a:extLst>
              <a:ext uri="{FF2B5EF4-FFF2-40B4-BE49-F238E27FC236}">
                <a16:creationId xmlns:a16="http://schemas.microsoft.com/office/drawing/2014/main" id="{D9F6F0FA-36C0-2B1F-15EF-1EA276930435}"/>
              </a:ext>
            </a:extLst>
          </p:cNvPr>
          <p:cNvSpPr/>
          <p:nvPr/>
        </p:nvSpPr>
        <p:spPr bwMode="auto">
          <a:xfrm flipV="1">
            <a:off x="1976403" y="1615002"/>
            <a:ext cx="196009" cy="1191902"/>
          </a:xfrm>
          <a:custGeom>
            <a:avLst/>
            <a:gdLst>
              <a:gd name="connsiteX0" fmla="*/ 0 w 299836"/>
              <a:gd name="connsiteY0" fmla="*/ 1588045 h 1588045"/>
              <a:gd name="connsiteX1" fmla="*/ 149918 w 299836"/>
              <a:gd name="connsiteY1" fmla="*/ 0 h 1588045"/>
              <a:gd name="connsiteX2" fmla="*/ 299836 w 299836"/>
              <a:gd name="connsiteY2" fmla="*/ 1588045 h 1588045"/>
              <a:gd name="connsiteX3" fmla="*/ 0 w 299836"/>
              <a:gd name="connsiteY3" fmla="*/ 1588045 h 1588045"/>
              <a:gd name="connsiteX0" fmla="*/ 0 w 299836"/>
              <a:gd name="connsiteY0" fmla="*/ 1588045 h 1588055"/>
              <a:gd name="connsiteX1" fmla="*/ 149918 w 299836"/>
              <a:gd name="connsiteY1" fmla="*/ 0 h 1588055"/>
              <a:gd name="connsiteX2" fmla="*/ 299836 w 299836"/>
              <a:gd name="connsiteY2" fmla="*/ 1588045 h 1588055"/>
              <a:gd name="connsiteX3" fmla="*/ 249153 w 299836"/>
              <a:gd name="connsiteY3" fmla="*/ 1588055 h 1588055"/>
              <a:gd name="connsiteX4" fmla="*/ 0 w 299836"/>
              <a:gd name="connsiteY4" fmla="*/ 1588045 h 1588055"/>
              <a:gd name="connsiteX0" fmla="*/ 0 w 299836"/>
              <a:gd name="connsiteY0" fmla="*/ 1588045 h 1616630"/>
              <a:gd name="connsiteX1" fmla="*/ 149918 w 299836"/>
              <a:gd name="connsiteY1" fmla="*/ 0 h 1616630"/>
              <a:gd name="connsiteX2" fmla="*/ 299836 w 299836"/>
              <a:gd name="connsiteY2" fmla="*/ 1588045 h 1616630"/>
              <a:gd name="connsiteX3" fmla="*/ 153903 w 299836"/>
              <a:gd name="connsiteY3" fmla="*/ 1616630 h 1616630"/>
              <a:gd name="connsiteX4" fmla="*/ 0 w 299836"/>
              <a:gd name="connsiteY4" fmla="*/ 1588045 h 1616630"/>
              <a:gd name="connsiteX0" fmla="*/ 0 w 299836"/>
              <a:gd name="connsiteY0" fmla="*/ 1588045 h 1616630"/>
              <a:gd name="connsiteX1" fmla="*/ 149918 w 299836"/>
              <a:gd name="connsiteY1" fmla="*/ 0 h 1616630"/>
              <a:gd name="connsiteX2" fmla="*/ 299836 w 299836"/>
              <a:gd name="connsiteY2" fmla="*/ 1588045 h 1616630"/>
              <a:gd name="connsiteX3" fmla="*/ 153903 w 299836"/>
              <a:gd name="connsiteY3" fmla="*/ 1616630 h 1616630"/>
              <a:gd name="connsiteX4" fmla="*/ 0 w 299836"/>
              <a:gd name="connsiteY4" fmla="*/ 1588045 h 1616630"/>
              <a:gd name="connsiteX0" fmla="*/ 0 w 299836"/>
              <a:gd name="connsiteY0" fmla="*/ 1588045 h 1616630"/>
              <a:gd name="connsiteX1" fmla="*/ 149918 w 299836"/>
              <a:gd name="connsiteY1" fmla="*/ 0 h 1616630"/>
              <a:gd name="connsiteX2" fmla="*/ 299836 w 299836"/>
              <a:gd name="connsiteY2" fmla="*/ 1588045 h 1616630"/>
              <a:gd name="connsiteX3" fmla="*/ 153903 w 299836"/>
              <a:gd name="connsiteY3" fmla="*/ 1616630 h 1616630"/>
              <a:gd name="connsiteX4" fmla="*/ 0 w 299836"/>
              <a:gd name="connsiteY4" fmla="*/ 1588045 h 1616630"/>
              <a:gd name="connsiteX0" fmla="*/ 0 w 299836"/>
              <a:gd name="connsiteY0" fmla="*/ 1588045 h 1685182"/>
              <a:gd name="connsiteX1" fmla="*/ 149918 w 299836"/>
              <a:gd name="connsiteY1" fmla="*/ 0 h 1685182"/>
              <a:gd name="connsiteX2" fmla="*/ 299836 w 299836"/>
              <a:gd name="connsiteY2" fmla="*/ 1588045 h 1685182"/>
              <a:gd name="connsiteX3" fmla="*/ 153903 w 299836"/>
              <a:gd name="connsiteY3" fmla="*/ 1685182 h 1685182"/>
              <a:gd name="connsiteX4" fmla="*/ 0 w 299836"/>
              <a:gd name="connsiteY4" fmla="*/ 1588045 h 1685182"/>
              <a:gd name="connsiteX0" fmla="*/ 0 w 299836"/>
              <a:gd name="connsiteY0" fmla="*/ 1588045 h 1685720"/>
              <a:gd name="connsiteX1" fmla="*/ 149918 w 299836"/>
              <a:gd name="connsiteY1" fmla="*/ 0 h 1685720"/>
              <a:gd name="connsiteX2" fmla="*/ 299836 w 299836"/>
              <a:gd name="connsiteY2" fmla="*/ 1588045 h 1685720"/>
              <a:gd name="connsiteX3" fmla="*/ 153903 w 299836"/>
              <a:gd name="connsiteY3" fmla="*/ 1685182 h 1685720"/>
              <a:gd name="connsiteX4" fmla="*/ 0 w 299836"/>
              <a:gd name="connsiteY4" fmla="*/ 1588045 h 1685720"/>
              <a:gd name="connsiteX0" fmla="*/ 0 w 299836"/>
              <a:gd name="connsiteY0" fmla="*/ 1588045 h 1685721"/>
              <a:gd name="connsiteX1" fmla="*/ 149918 w 299836"/>
              <a:gd name="connsiteY1" fmla="*/ 0 h 1685721"/>
              <a:gd name="connsiteX2" fmla="*/ 299836 w 299836"/>
              <a:gd name="connsiteY2" fmla="*/ 1588045 h 1685721"/>
              <a:gd name="connsiteX3" fmla="*/ 153903 w 299836"/>
              <a:gd name="connsiteY3" fmla="*/ 1685182 h 1685721"/>
              <a:gd name="connsiteX4" fmla="*/ 0 w 299836"/>
              <a:gd name="connsiteY4" fmla="*/ 1588045 h 1685721"/>
              <a:gd name="connsiteX0" fmla="*/ 687 w 300523"/>
              <a:gd name="connsiteY0" fmla="*/ 1588045 h 1685721"/>
              <a:gd name="connsiteX1" fmla="*/ 150605 w 300523"/>
              <a:gd name="connsiteY1" fmla="*/ 0 h 1685721"/>
              <a:gd name="connsiteX2" fmla="*/ 300523 w 300523"/>
              <a:gd name="connsiteY2" fmla="*/ 1588045 h 1685721"/>
              <a:gd name="connsiteX3" fmla="*/ 154590 w 300523"/>
              <a:gd name="connsiteY3" fmla="*/ 1685182 h 1685721"/>
              <a:gd name="connsiteX4" fmla="*/ 687 w 300523"/>
              <a:gd name="connsiteY4" fmla="*/ 1588045 h 1685721"/>
              <a:gd name="connsiteX0" fmla="*/ 687 w 300523"/>
              <a:gd name="connsiteY0" fmla="*/ 1588045 h 1687046"/>
              <a:gd name="connsiteX1" fmla="*/ 150605 w 300523"/>
              <a:gd name="connsiteY1" fmla="*/ 0 h 1687046"/>
              <a:gd name="connsiteX2" fmla="*/ 300523 w 300523"/>
              <a:gd name="connsiteY2" fmla="*/ 1588045 h 1687046"/>
              <a:gd name="connsiteX3" fmla="*/ 154590 w 300523"/>
              <a:gd name="connsiteY3" fmla="*/ 1685182 h 1687046"/>
              <a:gd name="connsiteX4" fmla="*/ 687 w 300523"/>
              <a:gd name="connsiteY4" fmla="*/ 1588045 h 1687046"/>
              <a:gd name="connsiteX0" fmla="*/ 100 w 299936"/>
              <a:gd name="connsiteY0" fmla="*/ 1588045 h 1687046"/>
              <a:gd name="connsiteX1" fmla="*/ 150018 w 299936"/>
              <a:gd name="connsiteY1" fmla="*/ 0 h 1687046"/>
              <a:gd name="connsiteX2" fmla="*/ 299936 w 299936"/>
              <a:gd name="connsiteY2" fmla="*/ 1588045 h 1687046"/>
              <a:gd name="connsiteX3" fmla="*/ 154003 w 299936"/>
              <a:gd name="connsiteY3" fmla="*/ 1685182 h 1687046"/>
              <a:gd name="connsiteX4" fmla="*/ 100 w 299936"/>
              <a:gd name="connsiteY4" fmla="*/ 1588045 h 1687046"/>
              <a:gd name="connsiteX0" fmla="*/ 100 w 299936"/>
              <a:gd name="connsiteY0" fmla="*/ 1588045 h 1685182"/>
              <a:gd name="connsiteX1" fmla="*/ 150018 w 299936"/>
              <a:gd name="connsiteY1" fmla="*/ 0 h 1685182"/>
              <a:gd name="connsiteX2" fmla="*/ 299936 w 299936"/>
              <a:gd name="connsiteY2" fmla="*/ 1588045 h 1685182"/>
              <a:gd name="connsiteX3" fmla="*/ 154003 w 299936"/>
              <a:gd name="connsiteY3" fmla="*/ 1685182 h 1685182"/>
              <a:gd name="connsiteX4" fmla="*/ 100 w 299936"/>
              <a:gd name="connsiteY4" fmla="*/ 1588045 h 1685182"/>
              <a:gd name="connsiteX0" fmla="*/ 55 w 299891"/>
              <a:gd name="connsiteY0" fmla="*/ 1588045 h 1687662"/>
              <a:gd name="connsiteX1" fmla="*/ 149973 w 299891"/>
              <a:gd name="connsiteY1" fmla="*/ 0 h 1687662"/>
              <a:gd name="connsiteX2" fmla="*/ 299891 w 299891"/>
              <a:gd name="connsiteY2" fmla="*/ 1588045 h 1687662"/>
              <a:gd name="connsiteX3" fmla="*/ 153958 w 299891"/>
              <a:gd name="connsiteY3" fmla="*/ 1685182 h 1687662"/>
              <a:gd name="connsiteX4" fmla="*/ 55 w 299891"/>
              <a:gd name="connsiteY4" fmla="*/ 1588045 h 1687662"/>
              <a:gd name="connsiteX0" fmla="*/ 57 w 299893"/>
              <a:gd name="connsiteY0" fmla="*/ 1588045 h 1733172"/>
              <a:gd name="connsiteX1" fmla="*/ 149975 w 299893"/>
              <a:gd name="connsiteY1" fmla="*/ 0 h 1733172"/>
              <a:gd name="connsiteX2" fmla="*/ 299893 w 299893"/>
              <a:gd name="connsiteY2" fmla="*/ 1588045 h 1733172"/>
              <a:gd name="connsiteX3" fmla="*/ 149342 w 299893"/>
              <a:gd name="connsiteY3" fmla="*/ 1732190 h 1733172"/>
              <a:gd name="connsiteX4" fmla="*/ 57 w 299893"/>
              <a:gd name="connsiteY4" fmla="*/ 1588045 h 173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893" h="1733172">
                <a:moveTo>
                  <a:pt x="57" y="1588045"/>
                </a:moveTo>
                <a:lnTo>
                  <a:pt x="149975" y="0"/>
                </a:lnTo>
                <a:lnTo>
                  <a:pt x="299893" y="1588045"/>
                </a:lnTo>
                <a:cubicBezTo>
                  <a:pt x="295699" y="1674695"/>
                  <a:pt x="217036" y="1732188"/>
                  <a:pt x="149342" y="1732190"/>
                </a:cubicBezTo>
                <a:cubicBezTo>
                  <a:pt x="88516" y="1741866"/>
                  <a:pt x="-2617" y="1678979"/>
                  <a:pt x="57" y="1588045"/>
                </a:cubicBezTo>
                <a:close/>
              </a:path>
            </a:pathLst>
          </a:cu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sp>
        <p:nvSpPr>
          <p:cNvPr id="165" name="Triangle 164">
            <a:extLst>
              <a:ext uri="{FF2B5EF4-FFF2-40B4-BE49-F238E27FC236}">
                <a16:creationId xmlns:a16="http://schemas.microsoft.com/office/drawing/2014/main" id="{106F5D2D-73CC-D01E-8079-1E166EFF3EFD}"/>
              </a:ext>
            </a:extLst>
          </p:cNvPr>
          <p:cNvSpPr/>
          <p:nvPr/>
        </p:nvSpPr>
        <p:spPr bwMode="auto">
          <a:xfrm rot="16200000">
            <a:off x="6452159" y="-277741"/>
            <a:ext cx="211646" cy="3427163"/>
          </a:xfrm>
          <a:prstGeom prst="triangle">
            <a:avLst/>
          </a:prstGeom>
          <a:solidFill>
            <a:srgbClr val="FF00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CH" sz="2600">
              <a:solidFill>
                <a:srgbClr val="FFFFFF"/>
              </a:solidFill>
            </a:endParaRP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B673994-EA6B-140F-C1FA-0403FDD1C993}"/>
              </a:ext>
            </a:extLst>
          </p:cNvPr>
          <p:cNvGrpSpPr/>
          <p:nvPr/>
        </p:nvGrpSpPr>
        <p:grpSpPr>
          <a:xfrm>
            <a:off x="1882832" y="1079265"/>
            <a:ext cx="6255296" cy="3193833"/>
            <a:chOff x="1954840" y="1538695"/>
            <a:chExt cx="6255296" cy="3193833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A78D6D00-0AB9-ADF9-12DD-C0AB92CE01C7}"/>
                </a:ext>
              </a:extLst>
            </p:cNvPr>
            <p:cNvGrpSpPr/>
            <p:nvPr/>
          </p:nvGrpSpPr>
          <p:grpSpPr>
            <a:xfrm>
              <a:off x="4864826" y="4335436"/>
              <a:ext cx="280195" cy="397092"/>
              <a:chOff x="2412900" y="2735005"/>
              <a:chExt cx="1080120" cy="608494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456015BF-322D-B53F-312D-BF0EAAF392A8}"/>
                  </a:ext>
                </a:extLst>
              </p:cNvPr>
              <p:cNvGrpSpPr/>
              <p:nvPr/>
            </p:nvGrpSpPr>
            <p:grpSpPr>
              <a:xfrm>
                <a:off x="2412900" y="3161655"/>
                <a:ext cx="1080120" cy="181844"/>
                <a:chOff x="2444565" y="3161655"/>
                <a:chExt cx="1080120" cy="181844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3BE6843B-F7A4-6578-6C6A-BA04D1AAFBEC}"/>
                    </a:ext>
                  </a:extLst>
                </p:cNvPr>
                <p:cNvSpPr/>
                <p:nvPr/>
              </p:nvSpPr>
              <p:spPr bwMode="auto">
                <a:xfrm>
                  <a:off x="2984625" y="3163479"/>
                  <a:ext cx="540060" cy="180020"/>
                </a:xfrm>
                <a:prstGeom prst="rect">
                  <a:avLst/>
                </a:prstGeom>
                <a:solidFill>
                  <a:srgbClr val="A5A5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55B2D967-311E-808D-1C1F-B7BA30E1D409}"/>
                    </a:ext>
                  </a:extLst>
                </p:cNvPr>
                <p:cNvSpPr/>
                <p:nvPr/>
              </p:nvSpPr>
              <p:spPr bwMode="auto">
                <a:xfrm>
                  <a:off x="2444565" y="3161655"/>
                  <a:ext cx="540060" cy="180020"/>
                </a:xfrm>
                <a:prstGeom prst="rect">
                  <a:avLst/>
                </a:prstGeom>
                <a:solidFill>
                  <a:srgbClr val="911A1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6233B6B8-B303-234F-E678-A5F24FB005CE}"/>
                  </a:ext>
                </a:extLst>
              </p:cNvPr>
              <p:cNvGrpSpPr/>
              <p:nvPr/>
            </p:nvGrpSpPr>
            <p:grpSpPr>
              <a:xfrm>
                <a:off x="2412900" y="2735005"/>
                <a:ext cx="1080120" cy="435872"/>
                <a:chOff x="2381235" y="2735005"/>
                <a:chExt cx="1080120" cy="435872"/>
              </a:xfrm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8180A72-0D0B-3670-9701-F509B258CC41}"/>
                    </a:ext>
                  </a:extLst>
                </p:cNvPr>
                <p:cNvSpPr/>
                <p:nvPr/>
              </p:nvSpPr>
              <p:spPr bwMode="auto">
                <a:xfrm>
                  <a:off x="2921295" y="2736829"/>
                  <a:ext cx="540060" cy="434048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F4FC3B09-DE8D-11FB-7C40-6C78B5FC2A1C}"/>
                    </a:ext>
                  </a:extLst>
                </p:cNvPr>
                <p:cNvSpPr/>
                <p:nvPr/>
              </p:nvSpPr>
              <p:spPr bwMode="auto">
                <a:xfrm>
                  <a:off x="2381235" y="2735005"/>
                  <a:ext cx="540060" cy="434048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D8444E74-DE16-7446-85E7-660430CC6C4B}"/>
                </a:ext>
              </a:extLst>
            </p:cNvPr>
            <p:cNvGrpSpPr/>
            <p:nvPr/>
          </p:nvGrpSpPr>
          <p:grpSpPr>
            <a:xfrm>
              <a:off x="1954840" y="2945090"/>
              <a:ext cx="405296" cy="503858"/>
              <a:chOff x="1954840" y="2945090"/>
              <a:chExt cx="405296" cy="503858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ECEE8E08-4AE9-0CEC-A508-D14DBFA8A1F2}"/>
                  </a:ext>
                </a:extLst>
              </p:cNvPr>
              <p:cNvGrpSpPr/>
              <p:nvPr/>
            </p:nvGrpSpPr>
            <p:grpSpPr>
              <a:xfrm>
                <a:off x="1954840" y="2945090"/>
                <a:ext cx="405296" cy="295819"/>
                <a:chOff x="2412900" y="2735005"/>
                <a:chExt cx="540062" cy="606673"/>
              </a:xfrm>
            </p:grpSpPr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D22087CB-D6FB-B5EB-2347-BCA2A43EA37D}"/>
                    </a:ext>
                  </a:extLst>
                </p:cNvPr>
                <p:cNvSpPr/>
                <p:nvPr/>
              </p:nvSpPr>
              <p:spPr bwMode="auto">
                <a:xfrm>
                  <a:off x="2412900" y="3161657"/>
                  <a:ext cx="540062" cy="180021"/>
                </a:xfrm>
                <a:prstGeom prst="rect">
                  <a:avLst/>
                </a:prstGeom>
                <a:solidFill>
                  <a:srgbClr val="911A1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5F00690C-7576-F607-A326-B9F16C53635B}"/>
                    </a:ext>
                  </a:extLst>
                </p:cNvPr>
                <p:cNvSpPr/>
                <p:nvPr/>
              </p:nvSpPr>
              <p:spPr bwMode="auto">
                <a:xfrm>
                  <a:off x="2412900" y="2735005"/>
                  <a:ext cx="540062" cy="434049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E590397D-ED22-39C6-A2F5-241E373432F2}"/>
                  </a:ext>
                </a:extLst>
              </p:cNvPr>
              <p:cNvGrpSpPr/>
              <p:nvPr/>
            </p:nvGrpSpPr>
            <p:grpSpPr>
              <a:xfrm>
                <a:off x="1954840" y="3153129"/>
                <a:ext cx="405296" cy="295819"/>
                <a:chOff x="2412900" y="2735005"/>
                <a:chExt cx="540062" cy="606673"/>
              </a:xfrm>
            </p:grpSpPr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2B3E7691-DBDC-C813-BC0D-CFC82E0879D3}"/>
                    </a:ext>
                  </a:extLst>
                </p:cNvPr>
                <p:cNvSpPr/>
                <p:nvPr/>
              </p:nvSpPr>
              <p:spPr bwMode="auto">
                <a:xfrm>
                  <a:off x="2412900" y="3161657"/>
                  <a:ext cx="540062" cy="180021"/>
                </a:xfrm>
                <a:prstGeom prst="rect">
                  <a:avLst/>
                </a:prstGeom>
                <a:solidFill>
                  <a:srgbClr val="A5A5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3" name="Rectangle 162">
                  <a:extLst>
                    <a:ext uri="{FF2B5EF4-FFF2-40B4-BE49-F238E27FC236}">
                      <a16:creationId xmlns:a16="http://schemas.microsoft.com/office/drawing/2014/main" id="{502BDB6B-1D70-F201-D4D1-6CD5871C1325}"/>
                    </a:ext>
                  </a:extLst>
                </p:cNvPr>
                <p:cNvSpPr/>
                <p:nvPr/>
              </p:nvSpPr>
              <p:spPr bwMode="auto">
                <a:xfrm>
                  <a:off x="2412900" y="2735005"/>
                  <a:ext cx="540062" cy="434049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0B4B5DE9-3788-33A9-F56C-5D3E84DE5081}"/>
                </a:ext>
              </a:extLst>
            </p:cNvPr>
            <p:cNvGrpSpPr/>
            <p:nvPr/>
          </p:nvGrpSpPr>
          <p:grpSpPr>
            <a:xfrm>
              <a:off x="6839400" y="3761492"/>
              <a:ext cx="458593" cy="723970"/>
              <a:chOff x="6722899" y="4028298"/>
              <a:chExt cx="458593" cy="723970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40503FB-28B1-FC1E-06DE-5FE2653AFC9C}"/>
                  </a:ext>
                </a:extLst>
              </p:cNvPr>
              <p:cNvSpPr/>
              <p:nvPr/>
            </p:nvSpPr>
            <p:spPr bwMode="auto">
              <a:xfrm rot="9370497">
                <a:off x="6726250" y="4028298"/>
                <a:ext cx="311650" cy="554274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Parallelogram 195">
                <a:extLst>
                  <a:ext uri="{FF2B5EF4-FFF2-40B4-BE49-F238E27FC236}">
                    <a16:creationId xmlns:a16="http://schemas.microsoft.com/office/drawing/2014/main" id="{F510A686-CF28-4232-F9B3-67DE8A316AC2}"/>
                  </a:ext>
                </a:extLst>
              </p:cNvPr>
              <p:cNvSpPr/>
              <p:nvPr/>
            </p:nvSpPr>
            <p:spPr bwMode="auto">
              <a:xfrm rot="14796366" flipV="1">
                <a:off x="6423835" y="4407484"/>
                <a:ext cx="643848" cy="45719"/>
              </a:xfrm>
              <a:prstGeom prst="parallelogram">
                <a:avLst>
                  <a:gd name="adj" fmla="val 289174"/>
                </a:avLst>
              </a:prstGeom>
              <a:solidFill>
                <a:srgbClr val="911A1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H" sz="2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97" name="Rectangle 184">
                <a:extLst>
                  <a:ext uri="{FF2B5EF4-FFF2-40B4-BE49-F238E27FC236}">
                    <a16:creationId xmlns:a16="http://schemas.microsoft.com/office/drawing/2014/main" id="{90F6F978-B465-48DD-378B-3F6F1F91A814}"/>
                  </a:ext>
                </a:extLst>
              </p:cNvPr>
              <p:cNvSpPr/>
              <p:nvPr/>
            </p:nvSpPr>
            <p:spPr bwMode="auto">
              <a:xfrm rot="9370497">
                <a:off x="6813544" y="4559138"/>
                <a:ext cx="367948" cy="111130"/>
              </a:xfrm>
              <a:custGeom>
                <a:avLst/>
                <a:gdLst>
                  <a:gd name="connsiteX0" fmla="*/ 0 w 589071"/>
                  <a:gd name="connsiteY0" fmla="*/ 0 h 269487"/>
                  <a:gd name="connsiteX1" fmla="*/ 589071 w 589071"/>
                  <a:gd name="connsiteY1" fmla="*/ 0 h 269487"/>
                  <a:gd name="connsiteX2" fmla="*/ 589071 w 589071"/>
                  <a:gd name="connsiteY2" fmla="*/ 269487 h 269487"/>
                  <a:gd name="connsiteX3" fmla="*/ 0 w 589071"/>
                  <a:gd name="connsiteY3" fmla="*/ 269487 h 269487"/>
                  <a:gd name="connsiteX4" fmla="*/ 0 w 589071"/>
                  <a:gd name="connsiteY4" fmla="*/ 0 h 269487"/>
                  <a:gd name="connsiteX0" fmla="*/ 0 w 676310"/>
                  <a:gd name="connsiteY0" fmla="*/ 0 h 269487"/>
                  <a:gd name="connsiteX1" fmla="*/ 676310 w 676310"/>
                  <a:gd name="connsiteY1" fmla="*/ 29792 h 269487"/>
                  <a:gd name="connsiteX2" fmla="*/ 589071 w 676310"/>
                  <a:gd name="connsiteY2" fmla="*/ 269487 h 269487"/>
                  <a:gd name="connsiteX3" fmla="*/ 0 w 676310"/>
                  <a:gd name="connsiteY3" fmla="*/ 269487 h 269487"/>
                  <a:gd name="connsiteX4" fmla="*/ 0 w 676310"/>
                  <a:gd name="connsiteY4" fmla="*/ 0 h 269487"/>
                  <a:gd name="connsiteX0" fmla="*/ 97011 w 676310"/>
                  <a:gd name="connsiteY0" fmla="*/ 17411 h 239695"/>
                  <a:gd name="connsiteX1" fmla="*/ 676310 w 676310"/>
                  <a:gd name="connsiteY1" fmla="*/ 0 h 239695"/>
                  <a:gd name="connsiteX2" fmla="*/ 589071 w 676310"/>
                  <a:gd name="connsiteY2" fmla="*/ 239695 h 239695"/>
                  <a:gd name="connsiteX3" fmla="*/ 0 w 676310"/>
                  <a:gd name="connsiteY3" fmla="*/ 239695 h 239695"/>
                  <a:gd name="connsiteX4" fmla="*/ 97011 w 676310"/>
                  <a:gd name="connsiteY4" fmla="*/ 17411 h 239695"/>
                  <a:gd name="connsiteX0" fmla="*/ 99240 w 676310"/>
                  <a:gd name="connsiteY0" fmla="*/ 4493 h 239695"/>
                  <a:gd name="connsiteX1" fmla="*/ 676310 w 676310"/>
                  <a:gd name="connsiteY1" fmla="*/ 0 h 239695"/>
                  <a:gd name="connsiteX2" fmla="*/ 589071 w 676310"/>
                  <a:gd name="connsiteY2" fmla="*/ 239695 h 239695"/>
                  <a:gd name="connsiteX3" fmla="*/ 0 w 676310"/>
                  <a:gd name="connsiteY3" fmla="*/ 239695 h 239695"/>
                  <a:gd name="connsiteX4" fmla="*/ 99240 w 676310"/>
                  <a:gd name="connsiteY4" fmla="*/ 4493 h 239695"/>
                  <a:gd name="connsiteX0" fmla="*/ 52756 w 676310"/>
                  <a:gd name="connsiteY0" fmla="*/ 0 h 245422"/>
                  <a:gd name="connsiteX1" fmla="*/ 676310 w 676310"/>
                  <a:gd name="connsiteY1" fmla="*/ 5727 h 245422"/>
                  <a:gd name="connsiteX2" fmla="*/ 589071 w 676310"/>
                  <a:gd name="connsiteY2" fmla="*/ 245422 h 245422"/>
                  <a:gd name="connsiteX3" fmla="*/ 0 w 676310"/>
                  <a:gd name="connsiteY3" fmla="*/ 245422 h 245422"/>
                  <a:gd name="connsiteX4" fmla="*/ 52756 w 676310"/>
                  <a:gd name="connsiteY4" fmla="*/ 0 h 245422"/>
                  <a:gd name="connsiteX0" fmla="*/ 81232 w 676310"/>
                  <a:gd name="connsiteY0" fmla="*/ 2330 h 239695"/>
                  <a:gd name="connsiteX1" fmla="*/ 676310 w 676310"/>
                  <a:gd name="connsiteY1" fmla="*/ 0 h 239695"/>
                  <a:gd name="connsiteX2" fmla="*/ 589071 w 676310"/>
                  <a:gd name="connsiteY2" fmla="*/ 239695 h 239695"/>
                  <a:gd name="connsiteX3" fmla="*/ 0 w 676310"/>
                  <a:gd name="connsiteY3" fmla="*/ 239695 h 239695"/>
                  <a:gd name="connsiteX4" fmla="*/ 81232 w 676310"/>
                  <a:gd name="connsiteY4" fmla="*/ 2330 h 239695"/>
                  <a:gd name="connsiteX0" fmla="*/ 81232 w 662922"/>
                  <a:gd name="connsiteY0" fmla="*/ 17835 h 255200"/>
                  <a:gd name="connsiteX1" fmla="*/ 662922 w 662922"/>
                  <a:gd name="connsiteY1" fmla="*/ -1 h 255200"/>
                  <a:gd name="connsiteX2" fmla="*/ 589071 w 662922"/>
                  <a:gd name="connsiteY2" fmla="*/ 255200 h 255200"/>
                  <a:gd name="connsiteX3" fmla="*/ 0 w 662922"/>
                  <a:gd name="connsiteY3" fmla="*/ 255200 h 255200"/>
                  <a:gd name="connsiteX4" fmla="*/ 81232 w 662922"/>
                  <a:gd name="connsiteY4" fmla="*/ 17835 h 25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922" h="255200">
                    <a:moveTo>
                      <a:pt x="81232" y="17835"/>
                    </a:moveTo>
                    <a:lnTo>
                      <a:pt x="662922" y="-1"/>
                    </a:lnTo>
                    <a:lnTo>
                      <a:pt x="589071" y="255200"/>
                    </a:lnTo>
                    <a:lnTo>
                      <a:pt x="0" y="255200"/>
                    </a:lnTo>
                    <a:lnTo>
                      <a:pt x="81232" y="17835"/>
                    </a:lnTo>
                    <a:close/>
                  </a:path>
                </a:pathLst>
              </a:custGeom>
              <a:solidFill>
                <a:srgbClr val="911A1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CH" sz="2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6BF365EB-04FC-4739-DD98-E8168BAC6EA8}"/>
                </a:ext>
              </a:extLst>
            </p:cNvPr>
            <p:cNvGrpSpPr/>
            <p:nvPr/>
          </p:nvGrpSpPr>
          <p:grpSpPr>
            <a:xfrm>
              <a:off x="4606310" y="1538695"/>
              <a:ext cx="840586" cy="398282"/>
              <a:chOff x="2412900" y="2733181"/>
              <a:chExt cx="3240360" cy="610318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ADD57C35-95EC-BAF1-71D3-967588AEFAB0}"/>
                  </a:ext>
                </a:extLst>
              </p:cNvPr>
              <p:cNvGrpSpPr/>
              <p:nvPr/>
            </p:nvGrpSpPr>
            <p:grpSpPr>
              <a:xfrm>
                <a:off x="2412900" y="3159831"/>
                <a:ext cx="3240360" cy="183668"/>
                <a:chOff x="2444565" y="3159831"/>
                <a:chExt cx="3240360" cy="183668"/>
              </a:xfrm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27029125-955F-F315-E1F6-6FD7D1BDF159}"/>
                    </a:ext>
                  </a:extLst>
                </p:cNvPr>
                <p:cNvSpPr/>
                <p:nvPr/>
              </p:nvSpPr>
              <p:spPr bwMode="auto">
                <a:xfrm>
                  <a:off x="5144865" y="3161655"/>
                  <a:ext cx="540060" cy="180020"/>
                </a:xfrm>
                <a:prstGeom prst="rect">
                  <a:avLst/>
                </a:prstGeom>
                <a:solidFill>
                  <a:srgbClr val="A5A5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DD0E29D0-7735-EE33-E0B0-50DB73FB2B24}"/>
                    </a:ext>
                  </a:extLst>
                </p:cNvPr>
                <p:cNvSpPr/>
                <p:nvPr/>
              </p:nvSpPr>
              <p:spPr bwMode="auto">
                <a:xfrm>
                  <a:off x="4604805" y="3159831"/>
                  <a:ext cx="540060" cy="180020"/>
                </a:xfrm>
                <a:prstGeom prst="rect">
                  <a:avLst/>
                </a:prstGeom>
                <a:solidFill>
                  <a:srgbClr val="911A1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91158E59-3130-147B-D896-2CF8819CC4FB}"/>
                    </a:ext>
                  </a:extLst>
                </p:cNvPr>
                <p:cNvSpPr/>
                <p:nvPr/>
              </p:nvSpPr>
              <p:spPr bwMode="auto">
                <a:xfrm>
                  <a:off x="4064745" y="3163479"/>
                  <a:ext cx="540060" cy="180020"/>
                </a:xfrm>
                <a:prstGeom prst="rect">
                  <a:avLst/>
                </a:prstGeom>
                <a:solidFill>
                  <a:srgbClr val="A5A5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ACB6D469-8E88-B75A-9AA9-B8E7A4F2FF1D}"/>
                    </a:ext>
                  </a:extLst>
                </p:cNvPr>
                <p:cNvSpPr/>
                <p:nvPr/>
              </p:nvSpPr>
              <p:spPr bwMode="auto">
                <a:xfrm>
                  <a:off x="3524685" y="3161655"/>
                  <a:ext cx="540060" cy="180020"/>
                </a:xfrm>
                <a:prstGeom prst="rect">
                  <a:avLst/>
                </a:prstGeom>
                <a:solidFill>
                  <a:srgbClr val="911A1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DC0A77F0-E220-DB12-2B3B-2E62E0A781A6}"/>
                    </a:ext>
                  </a:extLst>
                </p:cNvPr>
                <p:cNvSpPr/>
                <p:nvPr/>
              </p:nvSpPr>
              <p:spPr bwMode="auto">
                <a:xfrm>
                  <a:off x="2984625" y="3163479"/>
                  <a:ext cx="540060" cy="180020"/>
                </a:xfrm>
                <a:prstGeom prst="rect">
                  <a:avLst/>
                </a:prstGeom>
                <a:solidFill>
                  <a:srgbClr val="A5A5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0" name="Rectangle 179">
                  <a:extLst>
                    <a:ext uri="{FF2B5EF4-FFF2-40B4-BE49-F238E27FC236}">
                      <a16:creationId xmlns:a16="http://schemas.microsoft.com/office/drawing/2014/main" id="{9481C7FA-E6C8-9BE3-C2AA-C7DC9D7F7E84}"/>
                    </a:ext>
                  </a:extLst>
                </p:cNvPr>
                <p:cNvSpPr/>
                <p:nvPr/>
              </p:nvSpPr>
              <p:spPr bwMode="auto">
                <a:xfrm>
                  <a:off x="2444565" y="3161655"/>
                  <a:ext cx="540060" cy="180020"/>
                </a:xfrm>
                <a:prstGeom prst="rect">
                  <a:avLst/>
                </a:prstGeom>
                <a:solidFill>
                  <a:srgbClr val="911A16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E1CA37D9-13BD-CE09-798B-02CD04E5D629}"/>
                  </a:ext>
                </a:extLst>
              </p:cNvPr>
              <p:cNvGrpSpPr/>
              <p:nvPr/>
            </p:nvGrpSpPr>
            <p:grpSpPr>
              <a:xfrm>
                <a:off x="2412900" y="2733181"/>
                <a:ext cx="3240360" cy="437696"/>
                <a:chOff x="2381235" y="2733181"/>
                <a:chExt cx="3240360" cy="437696"/>
              </a:xfrm>
            </p:grpSpPr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DC49CED9-6F2E-E70A-7D1C-1D2F66ADFF31}"/>
                    </a:ext>
                  </a:extLst>
                </p:cNvPr>
                <p:cNvSpPr/>
                <p:nvPr/>
              </p:nvSpPr>
              <p:spPr bwMode="auto">
                <a:xfrm>
                  <a:off x="5081535" y="2735005"/>
                  <a:ext cx="540060" cy="434048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7BC68E8B-436F-1793-7B23-97A9BBDF160C}"/>
                    </a:ext>
                  </a:extLst>
                </p:cNvPr>
                <p:cNvSpPr/>
                <p:nvPr/>
              </p:nvSpPr>
              <p:spPr bwMode="auto">
                <a:xfrm>
                  <a:off x="4541475" y="2733181"/>
                  <a:ext cx="540060" cy="434048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AADEF6BA-A203-84CD-1052-02503089A3A2}"/>
                    </a:ext>
                  </a:extLst>
                </p:cNvPr>
                <p:cNvSpPr/>
                <p:nvPr/>
              </p:nvSpPr>
              <p:spPr bwMode="auto">
                <a:xfrm>
                  <a:off x="4001415" y="2736829"/>
                  <a:ext cx="540060" cy="434048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59B5FC8F-6A42-478F-C2F6-33094F53ADBA}"/>
                    </a:ext>
                  </a:extLst>
                </p:cNvPr>
                <p:cNvSpPr/>
                <p:nvPr/>
              </p:nvSpPr>
              <p:spPr bwMode="auto">
                <a:xfrm>
                  <a:off x="3461355" y="2735005"/>
                  <a:ext cx="540060" cy="434048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1E2A066C-6BAE-10E1-B83A-1CF0E34B25BC}"/>
                    </a:ext>
                  </a:extLst>
                </p:cNvPr>
                <p:cNvSpPr/>
                <p:nvPr/>
              </p:nvSpPr>
              <p:spPr bwMode="auto">
                <a:xfrm>
                  <a:off x="2921295" y="2736829"/>
                  <a:ext cx="540060" cy="434048"/>
                </a:xfrm>
                <a:prstGeom prst="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0CD3B44-8312-2DC7-BA44-F73BC7C7F7CA}"/>
                    </a:ext>
                  </a:extLst>
                </p:cNvPr>
                <p:cNvSpPr/>
                <p:nvPr/>
              </p:nvSpPr>
              <p:spPr bwMode="auto">
                <a:xfrm>
                  <a:off x="2381235" y="2735005"/>
                  <a:ext cx="540060" cy="434048"/>
                </a:xfrm>
                <a:prstGeom prst="rect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 sz="2600">
                    <a:solidFill>
                      <a:srgbClr val="FFFFFF"/>
                    </a:solidFill>
                  </a:endParaRPr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EC5AD6D3-A031-E611-99D6-7052BA6DEF00}"/>
                </a:ext>
              </a:extLst>
            </p:cNvPr>
            <p:cNvGrpSpPr/>
            <p:nvPr/>
          </p:nvGrpSpPr>
          <p:grpSpPr>
            <a:xfrm>
              <a:off x="7804840" y="2964210"/>
              <a:ext cx="405296" cy="295819"/>
              <a:chOff x="2412900" y="2735005"/>
              <a:chExt cx="540062" cy="60667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9B68F810-F2DF-CE3B-598B-669688291D48}"/>
                  </a:ext>
                </a:extLst>
              </p:cNvPr>
              <p:cNvSpPr/>
              <p:nvPr/>
            </p:nvSpPr>
            <p:spPr bwMode="auto">
              <a:xfrm>
                <a:off x="2412900" y="3161655"/>
                <a:ext cx="540062" cy="180020"/>
              </a:xfrm>
              <a:prstGeom prst="rect">
                <a:avLst/>
              </a:prstGeom>
              <a:solidFill>
                <a:srgbClr val="911A1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E40ED48-CD12-47C0-660A-E7BF5B0883FD}"/>
                  </a:ext>
                </a:extLst>
              </p:cNvPr>
              <p:cNvSpPr/>
              <p:nvPr/>
            </p:nvSpPr>
            <p:spPr bwMode="auto">
              <a:xfrm>
                <a:off x="2412900" y="2735005"/>
                <a:ext cx="540062" cy="43404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fr-FR" sz="2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38" name="Rectangle 2">
            <a:extLst>
              <a:ext uri="{FF2B5EF4-FFF2-40B4-BE49-F238E27FC236}">
                <a16:creationId xmlns:a16="http://schemas.microsoft.com/office/drawing/2014/main" id="{61C88C2D-2224-F84A-9749-D61B1468C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688" y="4581128"/>
            <a:ext cx="12311336" cy="2394913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14300">
                    <a:schemeClr val="tx1"/>
                  </a:glow>
                </a:effectLst>
                <a:latin typeface="Chalkboard" panose="03050602040202020205" pitchFamily="66" charset="77"/>
              </a:rPr>
              <a:t>So: to emit x-rays using the Lorentz contraction and the Doppler effect, we must combine transverse oscilations with a longitudinal relativistic speed ≈</a:t>
            </a:r>
            <a:r>
              <a:rPr lang="en-US" sz="4000" b="0" i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14300">
                    <a:schemeClr val="tx1"/>
                  </a:glow>
                </a:effectLst>
                <a:latin typeface="Chalkboard" panose="03050602040202020205" pitchFamily="66" charset="77"/>
              </a:rPr>
              <a:t>c</a:t>
            </a:r>
            <a:r>
              <a:rPr lang="en-US" sz="40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14300">
                    <a:schemeClr val="tx1"/>
                  </a:glow>
                </a:effectLst>
                <a:latin typeface="Chalkboard" panose="03050602040202020205" pitchFamily="66" charset="77"/>
              </a:rPr>
              <a:t>. 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5D8F1D54-399F-E969-906A-6C2565D46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6688" y="6292833"/>
            <a:ext cx="12311336" cy="664559"/>
          </a:xfrm>
          <a:prstGeom prst="rect">
            <a:avLst/>
          </a:prstGeom>
          <a:solidFill>
            <a:srgbClr val="000000">
              <a:alpha val="65098"/>
            </a:srgbClr>
          </a:solidFill>
          <a:ln>
            <a:noFill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4000" b="0">
                <a:solidFill>
                  <a:schemeClr val="bg1"/>
                </a:solidFill>
                <a:effectLst>
                  <a:glow rad="114300">
                    <a:schemeClr val="tx1"/>
                  </a:glow>
                </a:effectLst>
                <a:latin typeface="Chalkboard" panose="03050602040202020205" pitchFamily="66" charset="77"/>
              </a:rPr>
              <a:t>To see how, let us visit a leading synchrotron facility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02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266">
        <p:fade/>
      </p:transition>
    </mc:Choice>
    <mc:Fallback xmlns="">
      <p:transition spd="med" advTm="53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25677 -0.161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82" y="-782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3000" fill="hold"/>
                                        <p:tgtEl>
                                          <p:spTgt spid="181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C 0.02435 -0.02083 0.05951 -0.03657 0.08685 -0.0456 C 0.11433 -0.05463 0.13594 -0.05417 0.16446 -0.05393 C 0.19284 -0.0537 0.2263 -0.05347 0.25716 -0.04375 C 0.28776 -0.03426 0.32513 -0.0162 0.34883 0.00347 C 0.3724 0.02315 0.38854 0.05324 0.39883 0.07431 C 0.40912 0.09537 0.41068 0.10648 0.41042 0.13009 C 0.40964 0.1537 0.40482 0.19167 0.39505 0.21597 C 0.38529 0.24005 0.37318 0.25486 0.35157 0.27338 C 0.32995 0.29213 0.2961 0.31528 0.2655 0.32755 C 0.23516 0.33958 0.20456 0.34745 0.16914 0.34607 C 0.13373 0.34468 0.08646 0.33426 0.05287 0.31898 C 0.01927 0.30394 -0.01172 0.28009 -0.03229 0.25486 C -0.05273 0.22963 -0.06549 0.1963 -0.07005 0.16713 C -0.07461 0.13796 -0.07174 0.10741 -0.05963 0.0794 C -0.04752 0.05116 -0.02448 0.02083 -2.5E-6 -1.11111E-6 Z " pathEditMode="relative" rAng="0" ptsTypes="AAAAAAAAAAAAAAAA">
                                      <p:cBhvr>
                                        <p:cTn id="63" dur="6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458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xit" presetSubtype="1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xit" presetSubtype="2" fill="hold" grpId="1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xit" presetSubtype="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5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" grpId="0" animBg="1"/>
      <p:bldP spid="5" grpId="0" animBg="1"/>
      <p:bldP spid="5" grpId="1" animBg="1"/>
      <p:bldP spid="6" grpId="0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65" grpId="0" animBg="1"/>
      <p:bldP spid="165" grpId="1" animBg="1"/>
      <p:bldP spid="138" grpId="0" animBg="1"/>
      <p:bldP spid="138" grpId="1" animBg="1"/>
      <p:bldP spid="8" grpId="0" animBg="1"/>
      <p:bldP spid="8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10.2|1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5.3|10.8|13.9|8.4|10.8|2.8|9.6|16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4.5|9.9|1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22.1|12.7|2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1.2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2.9|6.7|4.8|5.7|9.1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6.1|9.4|5.6|1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6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600" b="1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78953</TotalTime>
  <Words>6753</Words>
  <Application>Microsoft Macintosh PowerPoint</Application>
  <PresentationFormat>Widescreen</PresentationFormat>
  <Paragraphs>937</Paragraphs>
  <Slides>62</Slides>
  <Notes>61</Notes>
  <HiddenSlides>1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Chalkboard</vt:lpstr>
      <vt:lpstr>Helvetica</vt:lpstr>
      <vt:lpstr>Lucida Calligraphy</vt:lpstr>
      <vt:lpstr>Symbol</vt:lpstr>
      <vt:lpstr>Times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epfl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EPFL Faculté des Sciences de Base</dc:title>
  <dc:creator>physics dept</dc:creator>
  <cp:lastModifiedBy>Giorgio Margaritondo</cp:lastModifiedBy>
  <cp:revision>6525</cp:revision>
  <cp:lastPrinted>2019-02-13T11:43:40Z</cp:lastPrinted>
  <dcterms:created xsi:type="dcterms:W3CDTF">2012-03-14T11:02:18Z</dcterms:created>
  <dcterms:modified xsi:type="dcterms:W3CDTF">2026-01-10T07:32:48Z</dcterms:modified>
</cp:coreProperties>
</file>