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2" r:id="rId4"/>
    <p:sldId id="269" r:id="rId5"/>
    <p:sldId id="267" r:id="rId6"/>
    <p:sldId id="268" r:id="rId7"/>
    <p:sldId id="264" r:id="rId8"/>
    <p:sldId id="270" r:id="rId9"/>
    <p:sldId id="271" r:id="rId10"/>
    <p:sldId id="272" r:id="rId11"/>
    <p:sldId id="273" r:id="rId12"/>
    <p:sldId id="265" r:id="rId13"/>
    <p:sldId id="274" r:id="rId14"/>
    <p:sldId id="275" r:id="rId15"/>
    <p:sldId id="276" r:id="rId16"/>
    <p:sldId id="266" r:id="rId17"/>
    <p:sldId id="263" r:id="rId18"/>
    <p:sldId id="26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/>
      <dgm:spPr/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am I </a:t>
          </a:r>
          <a:r>
            <a:rPr lang="es-ES" dirty="0" err="1" smtClean="0"/>
            <a:t>going</a:t>
          </a:r>
          <a:r>
            <a:rPr lang="es-ES" dirty="0" smtClean="0"/>
            <a:t> to </a:t>
          </a:r>
          <a:r>
            <a:rPr lang="es-ES" dirty="0" err="1" smtClean="0"/>
            <a:t>talk</a:t>
          </a:r>
          <a:r>
            <a:rPr lang="es-ES" dirty="0" smtClean="0"/>
            <a:t> </a:t>
          </a:r>
          <a:r>
            <a:rPr lang="es-ES" dirty="0" err="1" smtClean="0"/>
            <a:t>about</a:t>
          </a:r>
          <a:r>
            <a:rPr lang="es-ES" dirty="0" smtClean="0"/>
            <a:t>?</a:t>
          </a:r>
          <a:endParaRPr lang="es-ES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AE0793EA-C87F-499A-9B19-A668CA5FF385}">
      <dgm:prSet phldrT="[Texto]"/>
      <dgm:spPr/>
      <dgm:t>
        <a:bodyPr/>
        <a:lstStyle/>
        <a:p>
          <a:r>
            <a:rPr lang="es-ES" dirty="0" smtClean="0"/>
            <a:t>International training </a:t>
          </a:r>
          <a:r>
            <a:rPr lang="es-ES" dirty="0" err="1" smtClean="0"/>
            <a:t>under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LAAAMP FAST </a:t>
          </a:r>
          <a:r>
            <a:rPr lang="es-ES" dirty="0" err="1" smtClean="0"/>
            <a:t>program</a:t>
          </a:r>
          <a:endParaRPr lang="es-ES" dirty="0"/>
        </a:p>
      </dgm:t>
    </dgm:pt>
    <dgm:pt modelId="{58527B55-3344-4D36-83FD-D87A6099B9AE}" type="parTrans" cxnId="{0508C425-ACEA-44A6-BB83-28D7B1724BCF}">
      <dgm:prSet/>
      <dgm:spPr/>
      <dgm:t>
        <a:bodyPr/>
        <a:lstStyle/>
        <a:p>
          <a:endParaRPr lang="es-ES"/>
        </a:p>
      </dgm:t>
    </dgm:pt>
    <dgm:pt modelId="{B400CBD3-C364-4DFF-B7EB-9ADEFED35455}" type="sibTrans" cxnId="{0508C425-ACEA-44A6-BB83-28D7B1724BCF}">
      <dgm:prSet/>
      <dgm:spPr/>
      <dgm:t>
        <a:bodyPr/>
        <a:lstStyle/>
        <a:p>
          <a:endParaRPr lang="es-ES"/>
        </a:p>
      </dgm:t>
    </dgm:pt>
    <dgm:pt modelId="{C3D2099C-051E-49DF-A022-AE48CBBE5BE0}">
      <dgm:prSet phldrT="[Texto]"/>
      <dgm:spPr/>
      <dgm:t>
        <a:bodyPr/>
        <a:lstStyle/>
        <a:p>
          <a:r>
            <a:rPr lang="en-US" dirty="0" smtClean="0"/>
            <a:t>Capacity building in synchrotron techniques for Paraguay</a:t>
          </a:r>
          <a:endParaRPr lang="es-ES" dirty="0"/>
        </a:p>
      </dgm:t>
    </dgm:pt>
    <dgm:pt modelId="{57D5D615-F0CC-4289-8BCA-D510926C794A}" type="parTrans" cxnId="{5FC4CEE6-C8B4-4916-ADB0-3FD9387F45AB}">
      <dgm:prSet/>
      <dgm:spPr/>
      <dgm:t>
        <a:bodyPr/>
        <a:lstStyle/>
        <a:p>
          <a:endParaRPr lang="es-ES"/>
        </a:p>
      </dgm:t>
    </dgm:pt>
    <dgm:pt modelId="{E177275B-ED6A-4890-9BEA-6451A27FF8AD}" type="sibTrans" cxnId="{5FC4CEE6-C8B4-4916-ADB0-3FD9387F45AB}">
      <dgm:prSet/>
      <dgm:spPr/>
      <dgm:t>
        <a:bodyPr/>
        <a:lstStyle/>
        <a:p>
          <a:endParaRPr lang="es-ES"/>
        </a:p>
      </dgm:t>
    </dgm:pt>
    <dgm:pt modelId="{0B926A02-D3D7-4AB3-872B-C3B69149F5FA}">
      <dgm:prSet/>
      <dgm:spPr/>
      <dgm:t>
        <a:bodyPr/>
        <a:lstStyle/>
        <a:p>
          <a:r>
            <a:rPr lang="es-ES" dirty="0" smtClean="0"/>
            <a:t>QUATI </a:t>
          </a:r>
          <a:r>
            <a:rPr lang="es-ES" dirty="0" err="1" smtClean="0"/>
            <a:t>beamline</a:t>
          </a:r>
          <a:r>
            <a:rPr lang="es-ES" dirty="0" smtClean="0"/>
            <a:t> (XAS) and </a:t>
          </a:r>
          <a:r>
            <a:rPr lang="es-ES" dirty="0" err="1" smtClean="0"/>
            <a:t>Paineira</a:t>
          </a:r>
          <a:r>
            <a:rPr lang="es-ES" dirty="0" smtClean="0"/>
            <a:t> </a:t>
          </a:r>
          <a:r>
            <a:rPr lang="es-ES" dirty="0" err="1" smtClean="0"/>
            <a:t>beamline</a:t>
          </a:r>
          <a:r>
            <a:rPr lang="es-ES" dirty="0" smtClean="0"/>
            <a:t> (XRD)</a:t>
          </a:r>
          <a:endParaRPr lang="es-ES" dirty="0"/>
        </a:p>
      </dgm:t>
    </dgm:pt>
    <dgm:pt modelId="{A4F960AA-416C-453F-A8AB-C68185CC381F}" type="parTrans" cxnId="{FBD76E40-5661-497C-BB61-A8E9CB1A4723}">
      <dgm:prSet/>
      <dgm:spPr/>
      <dgm:t>
        <a:bodyPr/>
        <a:lstStyle/>
        <a:p>
          <a:endParaRPr lang="es-ES"/>
        </a:p>
      </dgm:t>
    </dgm:pt>
    <dgm:pt modelId="{D00D5153-55AA-4396-9D58-BB153DE2CA1E}" type="sibTrans" cxnId="{FBD76E40-5661-497C-BB61-A8E9CB1A4723}">
      <dgm:prSet/>
      <dgm:spPr/>
      <dgm:t>
        <a:bodyPr/>
        <a:lstStyle/>
        <a:p>
          <a:endParaRPr lang="es-ES"/>
        </a:p>
      </dgm:t>
    </dgm:pt>
    <dgm:pt modelId="{FAF6B75E-6285-429B-892B-00913FA7CCAE}">
      <dgm:prSet/>
      <dgm:spPr/>
      <dgm:t>
        <a:bodyPr/>
        <a:lstStyle/>
        <a:p>
          <a:r>
            <a:rPr lang="es-ES" dirty="0" err="1" smtClean="0"/>
            <a:t>Experiments</a:t>
          </a:r>
          <a:r>
            <a:rPr lang="es-ES" dirty="0" smtClean="0"/>
            <a:t> </a:t>
          </a:r>
          <a:r>
            <a:rPr lang="es-ES" dirty="0" err="1" smtClean="0"/>
            <a:t>performed</a:t>
          </a:r>
          <a:r>
            <a:rPr lang="es-ES" dirty="0" smtClean="0"/>
            <a:t> at LNLS (CNPEM, </a:t>
          </a:r>
          <a:r>
            <a:rPr lang="es-ES" dirty="0" err="1" smtClean="0"/>
            <a:t>Brazil</a:t>
          </a:r>
          <a:r>
            <a:rPr lang="es-ES" dirty="0" smtClean="0"/>
            <a:t>)</a:t>
          </a:r>
          <a:endParaRPr lang="es-ES" dirty="0"/>
        </a:p>
      </dgm:t>
    </dgm:pt>
    <dgm:pt modelId="{9BE2F29E-9191-4656-8EC9-47D6F2D4DBC4}" type="parTrans" cxnId="{31A0C509-554E-46C1-A81B-29F0AA32645C}">
      <dgm:prSet/>
      <dgm:spPr/>
      <dgm:t>
        <a:bodyPr/>
        <a:lstStyle/>
        <a:p>
          <a:endParaRPr lang="es-ES"/>
        </a:p>
      </dgm:t>
    </dgm:pt>
    <dgm:pt modelId="{D6F78921-9837-48CB-B42C-D19285D7B2C8}" type="sibTrans" cxnId="{31A0C509-554E-46C1-A81B-29F0AA32645C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  <dgm:pt modelId="{B3779162-B642-4131-9478-02B672CA58CF}" type="pres">
      <dgm:prSet presAssocID="{AE0793EA-C87F-499A-9B19-A668CA5FF385}" presName="childComposite" presStyleCnt="0">
        <dgm:presLayoutVars>
          <dgm:chMax val="0"/>
          <dgm:chPref val="0"/>
        </dgm:presLayoutVars>
      </dgm:prSet>
      <dgm:spPr/>
    </dgm:pt>
    <dgm:pt modelId="{32E27903-AB47-4174-ABC4-EFAEE9F8B99A}" type="pres">
      <dgm:prSet presAssocID="{AE0793EA-C87F-499A-9B19-A668CA5FF385}" presName="Image" presStyleLbl="node1" presStyleIdx="0" presStyleCnt="4"/>
      <dgm:spPr/>
    </dgm:pt>
    <dgm:pt modelId="{C8DF5A1A-6B10-4C67-9771-28E1538FA056}" type="pres">
      <dgm:prSet presAssocID="{AE0793EA-C87F-499A-9B19-A668CA5FF385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CBE32-801F-4D25-B476-B1D4EC88099D}" type="pres">
      <dgm:prSet presAssocID="{FAF6B75E-6285-429B-892B-00913FA7CCAE}" presName="childComposite" presStyleCnt="0">
        <dgm:presLayoutVars>
          <dgm:chMax val="0"/>
          <dgm:chPref val="0"/>
        </dgm:presLayoutVars>
      </dgm:prSet>
      <dgm:spPr/>
    </dgm:pt>
    <dgm:pt modelId="{C6BFC900-1865-407B-9E2D-F342D75C3558}" type="pres">
      <dgm:prSet presAssocID="{FAF6B75E-6285-429B-892B-00913FA7CCAE}" presName="Image" presStyleLbl="node1" presStyleIdx="1" presStyleCnt="4"/>
      <dgm:spPr/>
    </dgm:pt>
    <dgm:pt modelId="{3F0AC440-428B-41B1-A811-2470D39948E6}" type="pres">
      <dgm:prSet presAssocID="{FAF6B75E-6285-429B-892B-00913FA7CCA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0E5D6B-4190-4E24-BD31-58C2265B4388}" type="pres">
      <dgm:prSet presAssocID="{0B926A02-D3D7-4AB3-872B-C3B69149F5FA}" presName="childComposite" presStyleCnt="0">
        <dgm:presLayoutVars>
          <dgm:chMax val="0"/>
          <dgm:chPref val="0"/>
        </dgm:presLayoutVars>
      </dgm:prSet>
      <dgm:spPr/>
    </dgm:pt>
    <dgm:pt modelId="{69ED478B-225F-443E-AE21-6633D58BD337}" type="pres">
      <dgm:prSet presAssocID="{0B926A02-D3D7-4AB3-872B-C3B69149F5FA}" presName="Image" presStyleLbl="node1" presStyleIdx="2" presStyleCnt="4"/>
      <dgm:spPr/>
    </dgm:pt>
    <dgm:pt modelId="{0590A6FE-690F-46DE-ADDA-6FFA1D9882F4}" type="pres">
      <dgm:prSet presAssocID="{0B926A02-D3D7-4AB3-872B-C3B69149F5FA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96C2B-E13F-4967-AE03-8CD7BA9747C3}" type="pres">
      <dgm:prSet presAssocID="{C3D2099C-051E-49DF-A022-AE48CBBE5BE0}" presName="childComposite" presStyleCnt="0">
        <dgm:presLayoutVars>
          <dgm:chMax val="0"/>
          <dgm:chPref val="0"/>
        </dgm:presLayoutVars>
      </dgm:prSet>
      <dgm:spPr/>
    </dgm:pt>
    <dgm:pt modelId="{46BB5621-563B-40BB-A9D2-706B351A77DB}" type="pres">
      <dgm:prSet presAssocID="{C3D2099C-051E-49DF-A022-AE48CBBE5BE0}" presName="Image" presStyleLbl="node1" presStyleIdx="3" presStyleCnt="4"/>
      <dgm:spPr/>
    </dgm:pt>
    <dgm:pt modelId="{1101E488-9803-4887-BE2A-3761909D821F}" type="pres">
      <dgm:prSet presAssocID="{C3D2099C-051E-49DF-A022-AE48CBBE5BE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A853B4-9D73-4389-98E7-40FEA8EE40BC}" type="presOf" srcId="{AE0793EA-C87F-499A-9B19-A668CA5FF385}" destId="{C8DF5A1A-6B10-4C67-9771-28E1538FA056}" srcOrd="0" destOrd="0" presId="urn:microsoft.com/office/officeart/2008/layout/PictureAccentList"/>
    <dgm:cxn modelId="{EC2FFC63-6DEE-4805-AD51-3C2D6E9215E5}" type="presOf" srcId="{FAF6B75E-6285-429B-892B-00913FA7CCAE}" destId="{3F0AC440-428B-41B1-A811-2470D39948E6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5FC4CEE6-C8B4-4916-ADB0-3FD9387F45AB}" srcId="{E37B4A88-7A46-41B2-8D7D-20140B2C7406}" destId="{C3D2099C-051E-49DF-A022-AE48CBBE5BE0}" srcOrd="3" destOrd="0" parTransId="{57D5D615-F0CC-4289-8BCA-D510926C794A}" sibTransId="{E177275B-ED6A-4890-9BEA-6451A27FF8AD}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0508C425-ACEA-44A6-BB83-28D7B1724BCF}" srcId="{E37B4A88-7A46-41B2-8D7D-20140B2C7406}" destId="{AE0793EA-C87F-499A-9B19-A668CA5FF385}" srcOrd="0" destOrd="0" parTransId="{58527B55-3344-4D36-83FD-D87A6099B9AE}" sibTransId="{B400CBD3-C364-4DFF-B7EB-9ADEFED35455}"/>
    <dgm:cxn modelId="{FBD76E40-5661-497C-BB61-A8E9CB1A4723}" srcId="{E37B4A88-7A46-41B2-8D7D-20140B2C7406}" destId="{0B926A02-D3D7-4AB3-872B-C3B69149F5FA}" srcOrd="2" destOrd="0" parTransId="{A4F960AA-416C-453F-A8AB-C68185CC381F}" sibTransId="{D00D5153-55AA-4396-9D58-BB153DE2CA1E}"/>
    <dgm:cxn modelId="{972E47FE-82F8-4AE3-B89D-A6DCE296F22A}" type="presOf" srcId="{0B926A02-D3D7-4AB3-872B-C3B69149F5FA}" destId="{0590A6FE-690F-46DE-ADDA-6FFA1D9882F4}" srcOrd="0" destOrd="0" presId="urn:microsoft.com/office/officeart/2008/layout/PictureAccentList"/>
    <dgm:cxn modelId="{258AADFD-E371-4DF8-A30E-B3CDF4B8C5EA}" type="presOf" srcId="{C3D2099C-051E-49DF-A022-AE48CBBE5BE0}" destId="{1101E488-9803-4887-BE2A-3761909D821F}" srcOrd="0" destOrd="0" presId="urn:microsoft.com/office/officeart/2008/layout/PictureAccentList"/>
    <dgm:cxn modelId="{31A0C509-554E-46C1-A81B-29F0AA32645C}" srcId="{E37B4A88-7A46-41B2-8D7D-20140B2C7406}" destId="{FAF6B75E-6285-429B-892B-00913FA7CCAE}" srcOrd="1" destOrd="0" parTransId="{9BE2F29E-9191-4656-8EC9-47D6F2D4DBC4}" sibTransId="{D6F78921-9837-48CB-B42C-D19285D7B2C8}"/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  <dgm:cxn modelId="{15217BCB-CF66-41B3-BA8C-04BFD19FBAEF}" type="presParOf" srcId="{39D015DF-5A0A-4A08-B749-3D88A6239958}" destId="{B3779162-B642-4131-9478-02B672CA58CF}" srcOrd="0" destOrd="0" presId="urn:microsoft.com/office/officeart/2008/layout/PictureAccentList"/>
    <dgm:cxn modelId="{8B6C740A-9A88-4AD9-B3AB-B0C9092BB7EA}" type="presParOf" srcId="{B3779162-B642-4131-9478-02B672CA58CF}" destId="{32E27903-AB47-4174-ABC4-EFAEE9F8B99A}" srcOrd="0" destOrd="0" presId="urn:microsoft.com/office/officeart/2008/layout/PictureAccentList"/>
    <dgm:cxn modelId="{C10AD431-E19D-495D-9884-85F7CD0242BB}" type="presParOf" srcId="{B3779162-B642-4131-9478-02B672CA58CF}" destId="{C8DF5A1A-6B10-4C67-9771-28E1538FA056}" srcOrd="1" destOrd="0" presId="urn:microsoft.com/office/officeart/2008/layout/PictureAccentList"/>
    <dgm:cxn modelId="{89D80CD7-4634-471F-BCCF-4C0F250074F1}" type="presParOf" srcId="{39D015DF-5A0A-4A08-B749-3D88A6239958}" destId="{1AFCBE32-801F-4D25-B476-B1D4EC88099D}" srcOrd="1" destOrd="0" presId="urn:microsoft.com/office/officeart/2008/layout/PictureAccentList"/>
    <dgm:cxn modelId="{95332C19-F7FB-47BA-8864-8D5E69B948B5}" type="presParOf" srcId="{1AFCBE32-801F-4D25-B476-B1D4EC88099D}" destId="{C6BFC900-1865-407B-9E2D-F342D75C3558}" srcOrd="0" destOrd="0" presId="urn:microsoft.com/office/officeart/2008/layout/PictureAccentList"/>
    <dgm:cxn modelId="{FAC43576-F832-4300-A21C-4696A15EB66E}" type="presParOf" srcId="{1AFCBE32-801F-4D25-B476-B1D4EC88099D}" destId="{3F0AC440-428B-41B1-A811-2470D39948E6}" srcOrd="1" destOrd="0" presId="urn:microsoft.com/office/officeart/2008/layout/PictureAccentList"/>
    <dgm:cxn modelId="{9CE10E0F-7E47-4FC6-B183-AC591A2170BE}" type="presParOf" srcId="{39D015DF-5A0A-4A08-B749-3D88A6239958}" destId="{2A0E5D6B-4190-4E24-BD31-58C2265B4388}" srcOrd="2" destOrd="0" presId="urn:microsoft.com/office/officeart/2008/layout/PictureAccentList"/>
    <dgm:cxn modelId="{054247C3-9835-4698-83A1-1B5517E46038}" type="presParOf" srcId="{2A0E5D6B-4190-4E24-BD31-58C2265B4388}" destId="{69ED478B-225F-443E-AE21-6633D58BD337}" srcOrd="0" destOrd="0" presId="urn:microsoft.com/office/officeart/2008/layout/PictureAccentList"/>
    <dgm:cxn modelId="{8D206B3A-16CD-4A08-96F5-468055BF092F}" type="presParOf" srcId="{2A0E5D6B-4190-4E24-BD31-58C2265B4388}" destId="{0590A6FE-690F-46DE-ADDA-6FFA1D9882F4}" srcOrd="1" destOrd="0" presId="urn:microsoft.com/office/officeart/2008/layout/PictureAccentList"/>
    <dgm:cxn modelId="{CCC475E6-3E30-45BD-AC8B-DF975829A839}" type="presParOf" srcId="{39D015DF-5A0A-4A08-B749-3D88A6239958}" destId="{7DC96C2B-E13F-4967-AE03-8CD7BA9747C3}" srcOrd="3" destOrd="0" presId="urn:microsoft.com/office/officeart/2008/layout/PictureAccentList"/>
    <dgm:cxn modelId="{A047190E-1F98-454F-8ECB-952B35776D07}" type="presParOf" srcId="{7DC96C2B-E13F-4967-AE03-8CD7BA9747C3}" destId="{46BB5621-563B-40BB-A9D2-706B351A77DB}" srcOrd="0" destOrd="0" presId="urn:microsoft.com/office/officeart/2008/layout/PictureAccentList"/>
    <dgm:cxn modelId="{9D551B2C-2CC8-4FFA-8F62-5421DE75E899}" type="presParOf" srcId="{7DC96C2B-E13F-4967-AE03-8CD7BA9747C3}" destId="{1101E488-9803-4887-BE2A-3761909D821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err="1" smtClean="0"/>
            <a:t>Experiments</a:t>
          </a:r>
          <a:r>
            <a:rPr lang="es-ES" sz="3900" dirty="0" smtClean="0"/>
            <a:t> </a:t>
          </a:r>
          <a:r>
            <a:rPr lang="es-ES" sz="3900" dirty="0" err="1" smtClean="0"/>
            <a:t>performed</a:t>
          </a:r>
          <a:r>
            <a:rPr lang="es-ES" sz="3900" dirty="0" smtClean="0"/>
            <a:t> at LNLS (CNPEM, </a:t>
          </a:r>
          <a:r>
            <a:rPr lang="es-ES" sz="3900" dirty="0" err="1" smtClean="0"/>
            <a:t>Brazil</a:t>
          </a:r>
          <a:r>
            <a:rPr lang="es-ES" sz="3900" dirty="0" smtClean="0"/>
            <a:t>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err="1" smtClean="0">
              <a:solidFill>
                <a:schemeClr val="tx1"/>
              </a:solidFill>
            </a:rPr>
            <a:t>Experiments</a:t>
          </a:r>
          <a:r>
            <a:rPr lang="es-ES" sz="3900" dirty="0" smtClean="0">
              <a:solidFill>
                <a:schemeClr val="tx1"/>
              </a:solidFill>
            </a:rPr>
            <a:t> </a:t>
          </a:r>
          <a:r>
            <a:rPr lang="es-ES" sz="3900" dirty="0" err="1" smtClean="0">
              <a:solidFill>
                <a:schemeClr val="tx1"/>
              </a:solidFill>
            </a:rPr>
            <a:t>performed</a:t>
          </a:r>
          <a:r>
            <a:rPr lang="es-ES" sz="3900" dirty="0" smtClean="0">
              <a:solidFill>
                <a:schemeClr val="tx1"/>
              </a:solidFill>
            </a:rPr>
            <a:t> at LNLS (CNPEM, </a:t>
          </a:r>
          <a:r>
            <a:rPr lang="es-ES" sz="3900" dirty="0" err="1" smtClean="0">
              <a:solidFill>
                <a:schemeClr val="tx1"/>
              </a:solidFill>
            </a:rPr>
            <a:t>Brazil</a:t>
          </a:r>
          <a:r>
            <a:rPr lang="es-ES" sz="3900" dirty="0" smtClean="0">
              <a:solidFill>
                <a:schemeClr val="tx1"/>
              </a:solidFill>
            </a:rPr>
            <a:t>)</a:t>
          </a:r>
          <a:endParaRPr lang="es-ES" sz="3900" dirty="0">
            <a:solidFill>
              <a:schemeClr val="tx1"/>
            </a:solidFill>
          </a:endParaRPr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err="1" smtClean="0"/>
            <a:t>Experiments</a:t>
          </a:r>
          <a:r>
            <a:rPr lang="es-ES" sz="3900" dirty="0" smtClean="0"/>
            <a:t> </a:t>
          </a:r>
          <a:r>
            <a:rPr lang="es-ES" sz="3900" dirty="0" err="1" smtClean="0"/>
            <a:t>performed</a:t>
          </a:r>
          <a:r>
            <a:rPr lang="es-ES" sz="3900" dirty="0" smtClean="0"/>
            <a:t> at LNLS (CNPEM, </a:t>
          </a:r>
          <a:r>
            <a:rPr lang="es-ES" sz="3900" dirty="0" err="1" smtClean="0"/>
            <a:t>Brazil</a:t>
          </a:r>
          <a:r>
            <a:rPr lang="es-ES" sz="3900" dirty="0" smtClean="0"/>
            <a:t>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smtClean="0"/>
            <a:t>QUATI </a:t>
          </a:r>
          <a:r>
            <a:rPr lang="es-ES" sz="3900" dirty="0" err="1" smtClean="0"/>
            <a:t>beamline</a:t>
          </a:r>
          <a:r>
            <a:rPr lang="es-ES" sz="3900" dirty="0" smtClean="0"/>
            <a:t> (XAS) and </a:t>
          </a:r>
          <a:r>
            <a:rPr lang="es-ES" sz="3900" dirty="0" err="1" smtClean="0"/>
            <a:t>Paineira</a:t>
          </a:r>
          <a:r>
            <a:rPr lang="es-ES" sz="3900" dirty="0" smtClean="0"/>
            <a:t> </a:t>
          </a:r>
          <a:r>
            <a:rPr lang="es-ES" sz="3900" dirty="0" err="1" smtClean="0"/>
            <a:t>beamline</a:t>
          </a:r>
          <a:r>
            <a:rPr lang="es-ES" sz="3900" dirty="0" smtClean="0"/>
            <a:t> (XRD)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A137DC-5FB4-49D0-B1D6-A2D6938DAC4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C2DFF0C-F5A2-4C9C-BF28-0C6DBA1CDD3C}">
      <dgm:prSet phldrT="[Texto]"/>
      <dgm:spPr/>
      <dgm:t>
        <a:bodyPr/>
        <a:lstStyle/>
        <a:p>
          <a:r>
            <a:rPr lang="es-ES" dirty="0" smtClean="0"/>
            <a:t>QUATI </a:t>
          </a:r>
          <a:r>
            <a:rPr lang="es-ES" dirty="0" err="1" smtClean="0"/>
            <a:t>Beamline</a:t>
          </a:r>
          <a:r>
            <a:rPr lang="es-ES" dirty="0" smtClean="0"/>
            <a:t> </a:t>
          </a:r>
          <a:r>
            <a:rPr lang="es-ES" dirty="0" err="1" smtClean="0"/>
            <a:t>Configuration</a:t>
          </a:r>
          <a:endParaRPr lang="es-ES" dirty="0"/>
        </a:p>
      </dgm:t>
    </dgm:pt>
    <dgm:pt modelId="{A1A9B552-F227-46E9-9AA0-DB2AAAFD8F21}" type="parTrans" cxnId="{FA0D863A-CF4A-4B1D-A8DA-D20CE7EDD8B1}">
      <dgm:prSet/>
      <dgm:spPr/>
      <dgm:t>
        <a:bodyPr/>
        <a:lstStyle/>
        <a:p>
          <a:endParaRPr lang="es-ES"/>
        </a:p>
      </dgm:t>
    </dgm:pt>
    <dgm:pt modelId="{6AA9C645-32C8-40F8-A81A-0DBC5F67C4E6}" type="sibTrans" cxnId="{FA0D863A-CF4A-4B1D-A8DA-D20CE7EDD8B1}">
      <dgm:prSet/>
      <dgm:spPr/>
      <dgm:t>
        <a:bodyPr/>
        <a:lstStyle/>
        <a:p>
          <a:endParaRPr lang="es-ES"/>
        </a:p>
      </dgm:t>
    </dgm:pt>
    <dgm:pt modelId="{ED1AA014-013E-4A02-862F-116E411EF49E}">
      <dgm:prSet phldrT="[Texto]"/>
      <dgm:spPr/>
      <dgm:t>
        <a:bodyPr/>
        <a:lstStyle/>
        <a:p>
          <a:r>
            <a:rPr lang="es-ES" dirty="0" err="1" smtClean="0"/>
            <a:t>Transmission</a:t>
          </a:r>
          <a:r>
            <a:rPr lang="es-ES" dirty="0" smtClean="0"/>
            <a:t> </a:t>
          </a:r>
          <a:r>
            <a:rPr lang="es-ES" dirty="0" err="1" smtClean="0"/>
            <a:t>mode</a:t>
          </a:r>
          <a:r>
            <a:rPr lang="es-ES" dirty="0" smtClean="0"/>
            <a:t> </a:t>
          </a:r>
          <a:r>
            <a:rPr lang="es-ES" dirty="0" err="1" smtClean="0"/>
            <a:t>geometry</a:t>
          </a:r>
          <a:endParaRPr lang="es-ES" dirty="0"/>
        </a:p>
      </dgm:t>
    </dgm:pt>
    <dgm:pt modelId="{C2974A8D-E7FB-4BA7-97A1-AC5240F2B21B}" type="parTrans" cxnId="{59100CC7-C5B3-43E0-9393-FFABF15AA191}">
      <dgm:prSet/>
      <dgm:spPr/>
      <dgm:t>
        <a:bodyPr/>
        <a:lstStyle/>
        <a:p>
          <a:endParaRPr lang="es-ES"/>
        </a:p>
      </dgm:t>
    </dgm:pt>
    <dgm:pt modelId="{918CDCB3-4041-426D-88D0-609F4FC5AF89}" type="sibTrans" cxnId="{59100CC7-C5B3-43E0-9393-FFABF15AA191}">
      <dgm:prSet/>
      <dgm:spPr/>
      <dgm:t>
        <a:bodyPr/>
        <a:lstStyle/>
        <a:p>
          <a:endParaRPr lang="es-ES"/>
        </a:p>
      </dgm:t>
    </dgm:pt>
    <dgm:pt modelId="{34E302E2-F059-4477-A449-87F028973CCA}">
      <dgm:prSet phldrT="[Texto]"/>
      <dgm:spPr/>
      <dgm:t>
        <a:bodyPr/>
        <a:lstStyle/>
        <a:p>
          <a:r>
            <a:rPr lang="es-ES" dirty="0" smtClean="0"/>
            <a:t>PAINEIRA</a:t>
          </a:r>
          <a:endParaRPr lang="es-ES" dirty="0"/>
        </a:p>
      </dgm:t>
    </dgm:pt>
    <dgm:pt modelId="{7152D34F-E9E0-4AEA-85D0-5817DB3A3239}" type="parTrans" cxnId="{000BD0F3-CF74-4037-BE4E-B7DB05130DC3}">
      <dgm:prSet/>
      <dgm:spPr/>
      <dgm:t>
        <a:bodyPr/>
        <a:lstStyle/>
        <a:p>
          <a:endParaRPr lang="es-ES"/>
        </a:p>
      </dgm:t>
    </dgm:pt>
    <dgm:pt modelId="{ADBDBCD9-AC06-4067-94BA-D80D693931BC}" type="sibTrans" cxnId="{000BD0F3-CF74-4037-BE4E-B7DB05130DC3}">
      <dgm:prSet/>
      <dgm:spPr/>
      <dgm:t>
        <a:bodyPr/>
        <a:lstStyle/>
        <a:p>
          <a:endParaRPr lang="es-ES"/>
        </a:p>
      </dgm:t>
    </dgm:pt>
    <dgm:pt modelId="{1338BE72-6C69-4BEA-883E-6EE82723D753}">
      <dgm:prSet phldrT="[Texto]"/>
      <dgm:spPr/>
      <dgm:t>
        <a:bodyPr/>
        <a:lstStyle/>
        <a:p>
          <a:endParaRPr lang="es-ES" dirty="0"/>
        </a:p>
      </dgm:t>
    </dgm:pt>
    <dgm:pt modelId="{16CD350F-17DC-4917-8130-1E67BDF35E68}" type="parTrans" cxnId="{1363BF8C-6E6A-47AF-8349-CF7074C9360C}">
      <dgm:prSet/>
      <dgm:spPr/>
      <dgm:t>
        <a:bodyPr/>
        <a:lstStyle/>
        <a:p>
          <a:endParaRPr lang="es-ES"/>
        </a:p>
      </dgm:t>
    </dgm:pt>
    <dgm:pt modelId="{7FDE8D54-15F7-49B3-AC1B-7EEFF21F00CE}" type="sibTrans" cxnId="{1363BF8C-6E6A-47AF-8349-CF7074C9360C}">
      <dgm:prSet/>
      <dgm:spPr/>
      <dgm:t>
        <a:bodyPr/>
        <a:lstStyle/>
        <a:p>
          <a:endParaRPr lang="es-ES"/>
        </a:p>
      </dgm:t>
    </dgm:pt>
    <dgm:pt modelId="{1F3DA38A-4D36-4840-B6FD-B2BB4D169D19}">
      <dgm:prSet/>
      <dgm:spPr/>
      <dgm:t>
        <a:bodyPr/>
        <a:lstStyle/>
        <a:p>
          <a:r>
            <a:rPr lang="es-ES" dirty="0" err="1" smtClean="0"/>
            <a:t>Three</a:t>
          </a:r>
          <a:r>
            <a:rPr lang="es-ES" dirty="0" smtClean="0"/>
            <a:t> </a:t>
          </a:r>
          <a:r>
            <a:rPr lang="es-ES" dirty="0" err="1" smtClean="0"/>
            <a:t>ionization</a:t>
          </a:r>
          <a:r>
            <a:rPr lang="es-ES" dirty="0" smtClean="0"/>
            <a:t> </a:t>
          </a:r>
          <a:r>
            <a:rPr lang="es-ES" dirty="0" err="1" smtClean="0"/>
            <a:t>chambers</a:t>
          </a:r>
          <a:endParaRPr lang="es-ES" dirty="0"/>
        </a:p>
      </dgm:t>
    </dgm:pt>
    <dgm:pt modelId="{086FD6A6-A583-457D-8346-A1719369AC0E}" type="parTrans" cxnId="{E8DD046E-3C31-4D96-919D-7DD3D395F919}">
      <dgm:prSet/>
      <dgm:spPr/>
      <dgm:t>
        <a:bodyPr/>
        <a:lstStyle/>
        <a:p>
          <a:endParaRPr lang="es-ES"/>
        </a:p>
      </dgm:t>
    </dgm:pt>
    <dgm:pt modelId="{AFB6182C-9559-442B-B76D-7BBD806269F1}" type="sibTrans" cxnId="{E8DD046E-3C31-4D96-919D-7DD3D395F919}">
      <dgm:prSet/>
      <dgm:spPr/>
      <dgm:t>
        <a:bodyPr/>
        <a:lstStyle/>
        <a:p>
          <a:endParaRPr lang="es-ES"/>
        </a:p>
      </dgm:t>
    </dgm:pt>
    <dgm:pt modelId="{0808A9F3-496E-4918-B8F6-038DD8A3E756}">
      <dgm:prSet/>
      <dgm:spPr/>
      <dgm:t>
        <a:bodyPr/>
        <a:lstStyle/>
        <a:p>
          <a:r>
            <a:rPr lang="en-US" dirty="0" smtClean="0"/>
            <a:t>Gas mixtures optimized for each edge</a:t>
          </a:r>
          <a:endParaRPr lang="en-US" dirty="0"/>
        </a:p>
      </dgm:t>
    </dgm:pt>
    <dgm:pt modelId="{58840D4F-7D53-400A-85F5-DE56E97172FB}" type="parTrans" cxnId="{01E4EA8E-2DC2-4C7B-98BE-7528A62AF30A}">
      <dgm:prSet/>
      <dgm:spPr/>
      <dgm:t>
        <a:bodyPr/>
        <a:lstStyle/>
        <a:p>
          <a:endParaRPr lang="es-ES"/>
        </a:p>
      </dgm:t>
    </dgm:pt>
    <dgm:pt modelId="{4CE0CC20-C034-40E6-9864-F778F932FF36}" type="sibTrans" cxnId="{01E4EA8E-2DC2-4C7B-98BE-7528A62AF30A}">
      <dgm:prSet/>
      <dgm:spPr/>
      <dgm:t>
        <a:bodyPr/>
        <a:lstStyle/>
        <a:p>
          <a:endParaRPr lang="es-ES"/>
        </a:p>
      </dgm:t>
    </dgm:pt>
    <dgm:pt modelId="{85C292F5-2CB2-4F57-88C4-D1C26DB5ED39}">
      <dgm:prSet/>
      <dgm:spPr/>
      <dgm:t>
        <a:bodyPr/>
        <a:lstStyle/>
        <a:p>
          <a:r>
            <a:rPr lang="en-US" dirty="0" smtClean="0"/>
            <a:t>Energy calibration using reference foils</a:t>
          </a:r>
          <a:endParaRPr lang="en-US" dirty="0"/>
        </a:p>
      </dgm:t>
    </dgm:pt>
    <dgm:pt modelId="{FE23C64A-D164-4A5F-97A5-B5BAE806A725}" type="parTrans" cxnId="{5E486A81-9DC9-47FD-8282-04CB0CBE303F}">
      <dgm:prSet/>
      <dgm:spPr/>
      <dgm:t>
        <a:bodyPr/>
        <a:lstStyle/>
        <a:p>
          <a:endParaRPr lang="es-ES"/>
        </a:p>
      </dgm:t>
    </dgm:pt>
    <dgm:pt modelId="{F9B820C1-6A6B-4EFA-977A-0201EA78509E}" type="sibTrans" cxnId="{5E486A81-9DC9-47FD-8282-04CB0CBE303F}">
      <dgm:prSet/>
      <dgm:spPr/>
      <dgm:t>
        <a:bodyPr/>
        <a:lstStyle/>
        <a:p>
          <a:endParaRPr lang="es-ES"/>
        </a:p>
      </dgm:t>
    </dgm:pt>
    <dgm:pt modelId="{AE426E33-AD4E-4319-BEC1-AA19AD8C341B}">
      <dgm:prSet/>
      <dgm:spPr/>
      <dgm:t>
        <a:bodyPr/>
        <a:lstStyle/>
        <a:p>
          <a:r>
            <a:rPr lang="en-US" dirty="0" smtClean="0"/>
            <a:t>The samples prepared for Paineira will be measured in high resolution, and this has been scheduled for January 2026.</a:t>
          </a:r>
          <a:endParaRPr lang="es-ES" dirty="0"/>
        </a:p>
      </dgm:t>
    </dgm:pt>
    <dgm:pt modelId="{3B81D5D4-B131-483D-A874-325ABA3FE272}" type="parTrans" cxnId="{AC3887DF-E131-412E-A861-64B268D9D2DF}">
      <dgm:prSet/>
      <dgm:spPr/>
      <dgm:t>
        <a:bodyPr/>
        <a:lstStyle/>
        <a:p>
          <a:endParaRPr lang="es-ES"/>
        </a:p>
      </dgm:t>
    </dgm:pt>
    <dgm:pt modelId="{FE972278-2231-48AC-88FE-D7BFE0A36615}" type="sibTrans" cxnId="{AC3887DF-E131-412E-A861-64B268D9D2DF}">
      <dgm:prSet/>
      <dgm:spPr/>
      <dgm:t>
        <a:bodyPr/>
        <a:lstStyle/>
        <a:p>
          <a:endParaRPr lang="es-ES"/>
        </a:p>
      </dgm:t>
    </dgm:pt>
    <dgm:pt modelId="{07A6022D-6B9F-4D91-85B5-2EC405D262DB}" type="pres">
      <dgm:prSet presAssocID="{90A137DC-5FB4-49D0-B1D6-A2D6938DAC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C073A5-D0E9-4810-8F9B-25A8031B55B2}" type="pres">
      <dgm:prSet presAssocID="{BC2DFF0C-F5A2-4C9C-BF28-0C6DBA1CDD3C}" presName="composite" presStyleCnt="0"/>
      <dgm:spPr/>
    </dgm:pt>
    <dgm:pt modelId="{805C547C-34C1-4243-9EC3-020313E666B5}" type="pres">
      <dgm:prSet presAssocID="{BC2DFF0C-F5A2-4C9C-BF28-0C6DBA1CDD3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49F14-BA74-4228-B147-CF8642857DB5}" type="pres">
      <dgm:prSet presAssocID="{BC2DFF0C-F5A2-4C9C-BF28-0C6DBA1CDD3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018A6-B11A-4E6F-B7D7-452C17611269}" type="pres">
      <dgm:prSet presAssocID="{6AA9C645-32C8-40F8-A81A-0DBC5F67C4E6}" presName="space" presStyleCnt="0"/>
      <dgm:spPr/>
    </dgm:pt>
    <dgm:pt modelId="{889E9E9B-CEC1-497D-9D35-68FDDF0B5C76}" type="pres">
      <dgm:prSet presAssocID="{34E302E2-F059-4477-A449-87F028973CCA}" presName="composite" presStyleCnt="0"/>
      <dgm:spPr/>
    </dgm:pt>
    <dgm:pt modelId="{F2D7901A-2A61-4363-9FB6-59F967BB3EFB}" type="pres">
      <dgm:prSet presAssocID="{34E302E2-F059-4477-A449-87F028973C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D6159-6A99-40D2-98E4-23042EC334F4}" type="pres">
      <dgm:prSet presAssocID="{34E302E2-F059-4477-A449-87F028973CC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0BD0F3-CF74-4037-BE4E-B7DB05130DC3}" srcId="{90A137DC-5FB4-49D0-B1D6-A2D6938DAC41}" destId="{34E302E2-F059-4477-A449-87F028973CCA}" srcOrd="1" destOrd="0" parTransId="{7152D34F-E9E0-4AEA-85D0-5817DB3A3239}" sibTransId="{ADBDBCD9-AC06-4067-94BA-D80D693931BC}"/>
    <dgm:cxn modelId="{59100CC7-C5B3-43E0-9393-FFABF15AA191}" srcId="{BC2DFF0C-F5A2-4C9C-BF28-0C6DBA1CDD3C}" destId="{ED1AA014-013E-4A02-862F-116E411EF49E}" srcOrd="0" destOrd="0" parTransId="{C2974A8D-E7FB-4BA7-97A1-AC5240F2B21B}" sibTransId="{918CDCB3-4041-426D-88D0-609F4FC5AF89}"/>
    <dgm:cxn modelId="{1363BF8C-6E6A-47AF-8349-CF7074C9360C}" srcId="{34E302E2-F059-4477-A449-87F028973CCA}" destId="{1338BE72-6C69-4BEA-883E-6EE82723D753}" srcOrd="0" destOrd="0" parTransId="{16CD350F-17DC-4917-8130-1E67BDF35E68}" sibTransId="{7FDE8D54-15F7-49B3-AC1B-7EEFF21F00CE}"/>
    <dgm:cxn modelId="{AC3887DF-E131-412E-A861-64B268D9D2DF}" srcId="{34E302E2-F059-4477-A449-87F028973CCA}" destId="{AE426E33-AD4E-4319-BEC1-AA19AD8C341B}" srcOrd="1" destOrd="0" parTransId="{3B81D5D4-B131-483D-A874-325ABA3FE272}" sibTransId="{FE972278-2231-48AC-88FE-D7BFE0A36615}"/>
    <dgm:cxn modelId="{B055ED04-D3D9-4231-A947-C103E78965DA}" type="presOf" srcId="{34E302E2-F059-4477-A449-87F028973CCA}" destId="{F2D7901A-2A61-4363-9FB6-59F967BB3EFB}" srcOrd="0" destOrd="0" presId="urn:microsoft.com/office/officeart/2005/8/layout/hList1"/>
    <dgm:cxn modelId="{5E486A81-9DC9-47FD-8282-04CB0CBE303F}" srcId="{BC2DFF0C-F5A2-4C9C-BF28-0C6DBA1CDD3C}" destId="{85C292F5-2CB2-4F57-88C4-D1C26DB5ED39}" srcOrd="3" destOrd="0" parTransId="{FE23C64A-D164-4A5F-97A5-B5BAE806A725}" sibTransId="{F9B820C1-6A6B-4EFA-977A-0201EA78509E}"/>
    <dgm:cxn modelId="{94F4B9A3-1D02-4DA2-81EA-AC1CE05F645D}" type="presOf" srcId="{1338BE72-6C69-4BEA-883E-6EE82723D753}" destId="{64CD6159-6A99-40D2-98E4-23042EC334F4}" srcOrd="0" destOrd="0" presId="urn:microsoft.com/office/officeart/2005/8/layout/hList1"/>
    <dgm:cxn modelId="{01E4EA8E-2DC2-4C7B-98BE-7528A62AF30A}" srcId="{BC2DFF0C-F5A2-4C9C-BF28-0C6DBA1CDD3C}" destId="{0808A9F3-496E-4918-B8F6-038DD8A3E756}" srcOrd="2" destOrd="0" parTransId="{58840D4F-7D53-400A-85F5-DE56E97172FB}" sibTransId="{4CE0CC20-C034-40E6-9864-F778F932FF36}"/>
    <dgm:cxn modelId="{BB6F9857-503F-4A96-B6FF-E5EBE9779C88}" type="presOf" srcId="{1F3DA38A-4D36-4840-B6FD-B2BB4D169D19}" destId="{4AA49F14-BA74-4228-B147-CF8642857DB5}" srcOrd="0" destOrd="1" presId="urn:microsoft.com/office/officeart/2005/8/layout/hList1"/>
    <dgm:cxn modelId="{9B45B8C3-A311-494A-9ED4-192EA270E615}" type="presOf" srcId="{AE426E33-AD4E-4319-BEC1-AA19AD8C341B}" destId="{64CD6159-6A99-40D2-98E4-23042EC334F4}" srcOrd="0" destOrd="1" presId="urn:microsoft.com/office/officeart/2005/8/layout/hList1"/>
    <dgm:cxn modelId="{667AF97D-4BD9-4664-A1BF-F9AAC765D441}" type="presOf" srcId="{85C292F5-2CB2-4F57-88C4-D1C26DB5ED39}" destId="{4AA49F14-BA74-4228-B147-CF8642857DB5}" srcOrd="0" destOrd="3" presId="urn:microsoft.com/office/officeart/2005/8/layout/hList1"/>
    <dgm:cxn modelId="{0FA5848F-01B0-467C-B178-D5E5E8966A1E}" type="presOf" srcId="{ED1AA014-013E-4A02-862F-116E411EF49E}" destId="{4AA49F14-BA74-4228-B147-CF8642857DB5}" srcOrd="0" destOrd="0" presId="urn:microsoft.com/office/officeart/2005/8/layout/hList1"/>
    <dgm:cxn modelId="{E8DD046E-3C31-4D96-919D-7DD3D395F919}" srcId="{BC2DFF0C-F5A2-4C9C-BF28-0C6DBA1CDD3C}" destId="{1F3DA38A-4D36-4840-B6FD-B2BB4D169D19}" srcOrd="1" destOrd="0" parTransId="{086FD6A6-A583-457D-8346-A1719369AC0E}" sibTransId="{AFB6182C-9559-442B-B76D-7BBD806269F1}"/>
    <dgm:cxn modelId="{FA0D863A-CF4A-4B1D-A8DA-D20CE7EDD8B1}" srcId="{90A137DC-5FB4-49D0-B1D6-A2D6938DAC41}" destId="{BC2DFF0C-F5A2-4C9C-BF28-0C6DBA1CDD3C}" srcOrd="0" destOrd="0" parTransId="{A1A9B552-F227-46E9-9AA0-DB2AAAFD8F21}" sibTransId="{6AA9C645-32C8-40F8-A81A-0DBC5F67C4E6}"/>
    <dgm:cxn modelId="{9579912D-F6E1-4C7F-8E57-ABDAAE66594F}" type="presOf" srcId="{0808A9F3-496E-4918-B8F6-038DD8A3E756}" destId="{4AA49F14-BA74-4228-B147-CF8642857DB5}" srcOrd="0" destOrd="2" presId="urn:microsoft.com/office/officeart/2005/8/layout/hList1"/>
    <dgm:cxn modelId="{A519A62B-01EA-4DA6-8B01-4EB7531A6A67}" type="presOf" srcId="{BC2DFF0C-F5A2-4C9C-BF28-0C6DBA1CDD3C}" destId="{805C547C-34C1-4243-9EC3-020313E666B5}" srcOrd="0" destOrd="0" presId="urn:microsoft.com/office/officeart/2005/8/layout/hList1"/>
    <dgm:cxn modelId="{1B773C75-4EC2-4ADB-B9DA-052AC6D74EAF}" type="presOf" srcId="{90A137DC-5FB4-49D0-B1D6-A2D6938DAC41}" destId="{07A6022D-6B9F-4D91-85B5-2EC405D262DB}" srcOrd="0" destOrd="0" presId="urn:microsoft.com/office/officeart/2005/8/layout/hList1"/>
    <dgm:cxn modelId="{FF94A766-0CC2-4737-832B-99E4B32E566E}" type="presParOf" srcId="{07A6022D-6B9F-4D91-85B5-2EC405D262DB}" destId="{DAC073A5-D0E9-4810-8F9B-25A8031B55B2}" srcOrd="0" destOrd="0" presId="urn:microsoft.com/office/officeart/2005/8/layout/hList1"/>
    <dgm:cxn modelId="{696FCB5B-E18B-4E33-B7DF-BE7220F96202}" type="presParOf" srcId="{DAC073A5-D0E9-4810-8F9B-25A8031B55B2}" destId="{805C547C-34C1-4243-9EC3-020313E666B5}" srcOrd="0" destOrd="0" presId="urn:microsoft.com/office/officeart/2005/8/layout/hList1"/>
    <dgm:cxn modelId="{99AD7A20-C62A-4AD9-831A-169D07B6CD78}" type="presParOf" srcId="{DAC073A5-D0E9-4810-8F9B-25A8031B55B2}" destId="{4AA49F14-BA74-4228-B147-CF8642857DB5}" srcOrd="1" destOrd="0" presId="urn:microsoft.com/office/officeart/2005/8/layout/hList1"/>
    <dgm:cxn modelId="{7FC40F20-B137-4FCF-A6B6-B986584062FD}" type="presParOf" srcId="{07A6022D-6B9F-4D91-85B5-2EC405D262DB}" destId="{F45018A6-B11A-4E6F-B7D7-452C17611269}" srcOrd="1" destOrd="0" presId="urn:microsoft.com/office/officeart/2005/8/layout/hList1"/>
    <dgm:cxn modelId="{8377D4BF-A242-4DB7-9793-161A652A1E7C}" type="presParOf" srcId="{07A6022D-6B9F-4D91-85B5-2EC405D262DB}" destId="{889E9E9B-CEC1-497D-9D35-68FDDF0B5C76}" srcOrd="2" destOrd="0" presId="urn:microsoft.com/office/officeart/2005/8/layout/hList1"/>
    <dgm:cxn modelId="{F0380F00-5A55-41C7-A03C-18FE7A1706D1}" type="presParOf" srcId="{889E9E9B-CEC1-497D-9D35-68FDDF0B5C76}" destId="{F2D7901A-2A61-4363-9FB6-59F967BB3EFB}" srcOrd="0" destOrd="0" presId="urn:microsoft.com/office/officeart/2005/8/layout/hList1"/>
    <dgm:cxn modelId="{4EC71898-12FE-4BE1-9031-C07CC96FF0A9}" type="presParOf" srcId="{889E9E9B-CEC1-497D-9D35-68FDDF0B5C76}" destId="{64CD6159-6A99-40D2-98E4-23042EC334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smtClean="0"/>
            <a:t>QUATI </a:t>
          </a:r>
          <a:r>
            <a:rPr lang="es-ES" sz="3900" dirty="0" err="1" smtClean="0"/>
            <a:t>beamline</a:t>
          </a:r>
          <a:r>
            <a:rPr lang="es-ES" sz="3900" dirty="0" smtClean="0"/>
            <a:t> (XAS)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A137DC-5FB4-49D0-B1D6-A2D6938DAC4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C2DFF0C-F5A2-4C9C-BF28-0C6DBA1CDD3C}">
      <dgm:prSet phldrT="[Texto]"/>
      <dgm:spPr/>
      <dgm:t>
        <a:bodyPr/>
        <a:lstStyle/>
        <a:p>
          <a:r>
            <a:rPr lang="es-ES" dirty="0" smtClean="0"/>
            <a:t>Zr K-</a:t>
          </a:r>
          <a:r>
            <a:rPr lang="es-ES" dirty="0" err="1" smtClean="0"/>
            <a:t>edge</a:t>
          </a:r>
          <a:r>
            <a:rPr lang="es-ES" dirty="0" smtClean="0"/>
            <a:t> </a:t>
          </a:r>
          <a:r>
            <a:rPr lang="es-ES" dirty="0" err="1" smtClean="0"/>
            <a:t>preliminary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endParaRPr lang="es-ES" dirty="0"/>
        </a:p>
      </dgm:t>
    </dgm:pt>
    <dgm:pt modelId="{A1A9B552-F227-46E9-9AA0-DB2AAAFD8F21}" type="parTrans" cxnId="{FA0D863A-CF4A-4B1D-A8DA-D20CE7EDD8B1}">
      <dgm:prSet/>
      <dgm:spPr/>
      <dgm:t>
        <a:bodyPr/>
        <a:lstStyle/>
        <a:p>
          <a:endParaRPr lang="es-ES"/>
        </a:p>
      </dgm:t>
    </dgm:pt>
    <dgm:pt modelId="{6AA9C645-32C8-40F8-A81A-0DBC5F67C4E6}" type="sibTrans" cxnId="{FA0D863A-CF4A-4B1D-A8DA-D20CE7EDD8B1}">
      <dgm:prSet/>
      <dgm:spPr/>
      <dgm:t>
        <a:bodyPr/>
        <a:lstStyle/>
        <a:p>
          <a:endParaRPr lang="es-ES"/>
        </a:p>
      </dgm:t>
    </dgm:pt>
    <dgm:pt modelId="{ED1AA014-013E-4A02-862F-116E411EF49E}">
      <dgm:prSet phldrT="[Texto]"/>
      <dgm:spPr/>
      <dgm:t>
        <a:bodyPr/>
        <a:lstStyle/>
        <a:p>
          <a:r>
            <a:rPr lang="en-US" dirty="0" smtClean="0"/>
            <a:t>Ca doping increases local disorder around </a:t>
          </a:r>
          <a:r>
            <a:rPr lang="en-US" dirty="0" err="1" smtClean="0"/>
            <a:t>Zr</a:t>
          </a:r>
          <a:endParaRPr lang="es-ES" dirty="0"/>
        </a:p>
      </dgm:t>
    </dgm:pt>
    <dgm:pt modelId="{C2974A8D-E7FB-4BA7-97A1-AC5240F2B21B}" type="parTrans" cxnId="{59100CC7-C5B3-43E0-9393-FFABF15AA191}">
      <dgm:prSet/>
      <dgm:spPr/>
      <dgm:t>
        <a:bodyPr/>
        <a:lstStyle/>
        <a:p>
          <a:endParaRPr lang="es-ES"/>
        </a:p>
      </dgm:t>
    </dgm:pt>
    <dgm:pt modelId="{918CDCB3-4041-426D-88D0-609F4FC5AF89}" type="sibTrans" cxnId="{59100CC7-C5B3-43E0-9393-FFABF15AA191}">
      <dgm:prSet/>
      <dgm:spPr/>
      <dgm:t>
        <a:bodyPr/>
        <a:lstStyle/>
        <a:p>
          <a:endParaRPr lang="es-ES"/>
        </a:p>
      </dgm:t>
    </dgm:pt>
    <dgm:pt modelId="{1678F100-4041-45DF-91FE-CFB333542439}">
      <dgm:prSet/>
      <dgm:spPr/>
      <dgm:t>
        <a:bodyPr/>
        <a:lstStyle/>
        <a:p>
          <a:r>
            <a:rPr lang="en-US" dirty="0" smtClean="0"/>
            <a:t>Decrease in </a:t>
          </a:r>
          <a:r>
            <a:rPr lang="en-US" dirty="0" err="1" smtClean="0"/>
            <a:t>Zr</a:t>
          </a:r>
          <a:r>
            <a:rPr lang="en-US" dirty="0" smtClean="0"/>
            <a:t>–O peak amplitude</a:t>
          </a:r>
          <a:endParaRPr lang="en-US" dirty="0"/>
        </a:p>
      </dgm:t>
    </dgm:pt>
    <dgm:pt modelId="{48B68254-A19F-45AD-A55D-018CB31F19B8}" type="parTrans" cxnId="{A7B61D79-DC0E-40D6-9BA5-9FABB51E19E9}">
      <dgm:prSet/>
      <dgm:spPr/>
      <dgm:t>
        <a:bodyPr/>
        <a:lstStyle/>
        <a:p>
          <a:endParaRPr lang="es-ES"/>
        </a:p>
      </dgm:t>
    </dgm:pt>
    <dgm:pt modelId="{CCB63BB9-E18B-4215-B703-A6ACDAE35E3E}" type="sibTrans" cxnId="{A7B61D79-DC0E-40D6-9BA5-9FABB51E19E9}">
      <dgm:prSet/>
      <dgm:spPr/>
      <dgm:t>
        <a:bodyPr/>
        <a:lstStyle/>
        <a:p>
          <a:endParaRPr lang="es-ES"/>
        </a:p>
      </dgm:t>
    </dgm:pt>
    <dgm:pt modelId="{C954F8D7-17D7-4C69-B73F-5EDD8597C7EE}">
      <dgm:prSet/>
      <dgm:spPr/>
      <dgm:t>
        <a:bodyPr/>
        <a:lstStyle/>
        <a:p>
          <a:r>
            <a:rPr lang="es-ES" dirty="0" err="1" smtClean="0"/>
            <a:t>Higher</a:t>
          </a:r>
          <a:r>
            <a:rPr lang="es-ES" dirty="0" smtClean="0"/>
            <a:t> </a:t>
          </a:r>
          <a:r>
            <a:rPr lang="es-ES" dirty="0" err="1" smtClean="0"/>
            <a:t>Debye</a:t>
          </a:r>
          <a:r>
            <a:rPr lang="es-ES" dirty="0" smtClean="0"/>
            <a:t>–</a:t>
          </a:r>
          <a:r>
            <a:rPr lang="es-ES" dirty="0" err="1" smtClean="0"/>
            <a:t>Waller</a:t>
          </a:r>
          <a:r>
            <a:rPr lang="es-ES" dirty="0" smtClean="0"/>
            <a:t> factor (</a:t>
          </a:r>
          <a:r>
            <a:rPr lang="el-GR" dirty="0" smtClean="0"/>
            <a:t>σ²)</a:t>
          </a:r>
          <a:endParaRPr lang="el-GR" dirty="0"/>
        </a:p>
      </dgm:t>
    </dgm:pt>
    <dgm:pt modelId="{0AECC5E2-6666-4E8D-9287-36AFFDE0234B}" type="parTrans" cxnId="{37DE986B-BEA2-498B-B2D9-095D208AACF6}">
      <dgm:prSet/>
      <dgm:spPr/>
      <dgm:t>
        <a:bodyPr/>
        <a:lstStyle/>
        <a:p>
          <a:endParaRPr lang="es-ES"/>
        </a:p>
      </dgm:t>
    </dgm:pt>
    <dgm:pt modelId="{01C14C85-A9D0-444A-B0B8-85775AFF6211}" type="sibTrans" cxnId="{37DE986B-BEA2-498B-B2D9-095D208AACF6}">
      <dgm:prSet/>
      <dgm:spPr/>
      <dgm:t>
        <a:bodyPr/>
        <a:lstStyle/>
        <a:p>
          <a:endParaRPr lang="es-ES"/>
        </a:p>
      </dgm:t>
    </dgm:pt>
    <dgm:pt modelId="{036AAB67-CEFB-4BF5-974D-78B497CB831C}">
      <dgm:prSet/>
      <dgm:spPr/>
      <dgm:t>
        <a:bodyPr/>
        <a:lstStyle/>
        <a:p>
          <a:r>
            <a:rPr lang="en-US" dirty="0" err="1" smtClean="0"/>
            <a:t>Zr</a:t>
          </a:r>
          <a:r>
            <a:rPr lang="en-US" dirty="0" smtClean="0"/>
            <a:t> oxidation state remains +4</a:t>
          </a:r>
          <a:endParaRPr lang="en-US" dirty="0"/>
        </a:p>
      </dgm:t>
    </dgm:pt>
    <dgm:pt modelId="{FA3AE74C-F670-4041-BD5C-9FCECFFDC5A1}" type="parTrans" cxnId="{860712E3-6C08-41E9-8BCD-C6715025A03E}">
      <dgm:prSet/>
      <dgm:spPr/>
      <dgm:t>
        <a:bodyPr/>
        <a:lstStyle/>
        <a:p>
          <a:endParaRPr lang="es-ES"/>
        </a:p>
      </dgm:t>
    </dgm:pt>
    <dgm:pt modelId="{FA1E047F-B014-4E49-9BCC-944DA5735AA8}" type="sibTrans" cxnId="{860712E3-6C08-41E9-8BCD-C6715025A03E}">
      <dgm:prSet/>
      <dgm:spPr/>
      <dgm:t>
        <a:bodyPr/>
        <a:lstStyle/>
        <a:p>
          <a:endParaRPr lang="es-ES"/>
        </a:p>
      </dgm:t>
    </dgm:pt>
    <dgm:pt modelId="{07A6022D-6B9F-4D91-85B5-2EC405D262DB}" type="pres">
      <dgm:prSet presAssocID="{90A137DC-5FB4-49D0-B1D6-A2D6938DAC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C073A5-D0E9-4810-8F9B-25A8031B55B2}" type="pres">
      <dgm:prSet presAssocID="{BC2DFF0C-F5A2-4C9C-BF28-0C6DBA1CDD3C}" presName="composite" presStyleCnt="0"/>
      <dgm:spPr/>
    </dgm:pt>
    <dgm:pt modelId="{805C547C-34C1-4243-9EC3-020313E666B5}" type="pres">
      <dgm:prSet presAssocID="{BC2DFF0C-F5A2-4C9C-BF28-0C6DBA1CDD3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49F14-BA74-4228-B147-CF8642857DB5}" type="pres">
      <dgm:prSet presAssocID="{BC2DFF0C-F5A2-4C9C-BF28-0C6DBA1CDD3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100CC7-C5B3-43E0-9393-FFABF15AA191}" srcId="{BC2DFF0C-F5A2-4C9C-BF28-0C6DBA1CDD3C}" destId="{ED1AA014-013E-4A02-862F-116E411EF49E}" srcOrd="0" destOrd="0" parTransId="{C2974A8D-E7FB-4BA7-97A1-AC5240F2B21B}" sibTransId="{918CDCB3-4041-426D-88D0-609F4FC5AF89}"/>
    <dgm:cxn modelId="{9BF0B52A-BB37-4C94-AFD1-8F5CB2F519B0}" type="presOf" srcId="{036AAB67-CEFB-4BF5-974D-78B497CB831C}" destId="{4AA49F14-BA74-4228-B147-CF8642857DB5}" srcOrd="0" destOrd="3" presId="urn:microsoft.com/office/officeart/2005/8/layout/hList1"/>
    <dgm:cxn modelId="{860712E3-6C08-41E9-8BCD-C6715025A03E}" srcId="{BC2DFF0C-F5A2-4C9C-BF28-0C6DBA1CDD3C}" destId="{036AAB67-CEFB-4BF5-974D-78B497CB831C}" srcOrd="3" destOrd="0" parTransId="{FA3AE74C-F670-4041-BD5C-9FCECFFDC5A1}" sibTransId="{FA1E047F-B014-4E49-9BCC-944DA5735AA8}"/>
    <dgm:cxn modelId="{6CE063D8-E124-40DF-B413-AA325B20C1BD}" type="presOf" srcId="{C954F8D7-17D7-4C69-B73F-5EDD8597C7EE}" destId="{4AA49F14-BA74-4228-B147-CF8642857DB5}" srcOrd="0" destOrd="2" presId="urn:microsoft.com/office/officeart/2005/8/layout/hList1"/>
    <dgm:cxn modelId="{A7B61D79-DC0E-40D6-9BA5-9FABB51E19E9}" srcId="{BC2DFF0C-F5A2-4C9C-BF28-0C6DBA1CDD3C}" destId="{1678F100-4041-45DF-91FE-CFB333542439}" srcOrd="1" destOrd="0" parTransId="{48B68254-A19F-45AD-A55D-018CB31F19B8}" sibTransId="{CCB63BB9-E18B-4215-B703-A6ACDAE35E3E}"/>
    <dgm:cxn modelId="{D3FEE194-4D90-4E84-B412-8957B9F5ECEF}" type="presOf" srcId="{1678F100-4041-45DF-91FE-CFB333542439}" destId="{4AA49F14-BA74-4228-B147-CF8642857DB5}" srcOrd="0" destOrd="1" presId="urn:microsoft.com/office/officeart/2005/8/layout/hList1"/>
    <dgm:cxn modelId="{0FA5848F-01B0-467C-B178-D5E5E8966A1E}" type="presOf" srcId="{ED1AA014-013E-4A02-862F-116E411EF49E}" destId="{4AA49F14-BA74-4228-B147-CF8642857DB5}" srcOrd="0" destOrd="0" presId="urn:microsoft.com/office/officeart/2005/8/layout/hList1"/>
    <dgm:cxn modelId="{FA0D863A-CF4A-4B1D-A8DA-D20CE7EDD8B1}" srcId="{90A137DC-5FB4-49D0-B1D6-A2D6938DAC41}" destId="{BC2DFF0C-F5A2-4C9C-BF28-0C6DBA1CDD3C}" srcOrd="0" destOrd="0" parTransId="{A1A9B552-F227-46E9-9AA0-DB2AAAFD8F21}" sibTransId="{6AA9C645-32C8-40F8-A81A-0DBC5F67C4E6}"/>
    <dgm:cxn modelId="{37DE986B-BEA2-498B-B2D9-095D208AACF6}" srcId="{BC2DFF0C-F5A2-4C9C-BF28-0C6DBA1CDD3C}" destId="{C954F8D7-17D7-4C69-B73F-5EDD8597C7EE}" srcOrd="2" destOrd="0" parTransId="{0AECC5E2-6666-4E8D-9287-36AFFDE0234B}" sibTransId="{01C14C85-A9D0-444A-B0B8-85775AFF6211}"/>
    <dgm:cxn modelId="{A519A62B-01EA-4DA6-8B01-4EB7531A6A67}" type="presOf" srcId="{BC2DFF0C-F5A2-4C9C-BF28-0C6DBA1CDD3C}" destId="{805C547C-34C1-4243-9EC3-020313E666B5}" srcOrd="0" destOrd="0" presId="urn:microsoft.com/office/officeart/2005/8/layout/hList1"/>
    <dgm:cxn modelId="{1B773C75-4EC2-4ADB-B9DA-052AC6D74EAF}" type="presOf" srcId="{90A137DC-5FB4-49D0-B1D6-A2D6938DAC41}" destId="{07A6022D-6B9F-4D91-85B5-2EC405D262DB}" srcOrd="0" destOrd="0" presId="urn:microsoft.com/office/officeart/2005/8/layout/hList1"/>
    <dgm:cxn modelId="{FF94A766-0CC2-4737-832B-99E4B32E566E}" type="presParOf" srcId="{07A6022D-6B9F-4D91-85B5-2EC405D262DB}" destId="{DAC073A5-D0E9-4810-8F9B-25A8031B55B2}" srcOrd="0" destOrd="0" presId="urn:microsoft.com/office/officeart/2005/8/layout/hList1"/>
    <dgm:cxn modelId="{696FCB5B-E18B-4E33-B7DF-BE7220F96202}" type="presParOf" srcId="{DAC073A5-D0E9-4810-8F9B-25A8031B55B2}" destId="{805C547C-34C1-4243-9EC3-020313E666B5}" srcOrd="0" destOrd="0" presId="urn:microsoft.com/office/officeart/2005/8/layout/hList1"/>
    <dgm:cxn modelId="{99AD7A20-C62A-4AD9-831A-169D07B6CD78}" type="presParOf" srcId="{DAC073A5-D0E9-4810-8F9B-25A8031B55B2}" destId="{4AA49F14-BA74-4228-B147-CF8642857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smtClean="0"/>
            <a:t>QUATI </a:t>
          </a:r>
          <a:r>
            <a:rPr lang="es-ES" sz="3900" dirty="0" err="1" smtClean="0"/>
            <a:t>beamline</a:t>
          </a:r>
          <a:r>
            <a:rPr lang="es-ES" sz="3900" dirty="0" smtClean="0"/>
            <a:t> (XAS)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A137DC-5FB4-49D0-B1D6-A2D6938DAC4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C2DFF0C-F5A2-4C9C-BF28-0C6DBA1CDD3C}">
      <dgm:prSet phldrT="[Texto]"/>
      <dgm:spPr/>
      <dgm:t>
        <a:bodyPr/>
        <a:lstStyle/>
        <a:p>
          <a:r>
            <a:rPr lang="es-ES" dirty="0" smtClean="0"/>
            <a:t>Ce L3-edge </a:t>
          </a:r>
          <a:r>
            <a:rPr lang="es-ES" dirty="0" err="1" smtClean="0"/>
            <a:t>preliminary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endParaRPr lang="es-ES" dirty="0"/>
        </a:p>
      </dgm:t>
    </dgm:pt>
    <dgm:pt modelId="{A1A9B552-F227-46E9-9AA0-DB2AAAFD8F21}" type="parTrans" cxnId="{FA0D863A-CF4A-4B1D-A8DA-D20CE7EDD8B1}">
      <dgm:prSet/>
      <dgm:spPr/>
      <dgm:t>
        <a:bodyPr/>
        <a:lstStyle/>
        <a:p>
          <a:endParaRPr lang="es-ES"/>
        </a:p>
      </dgm:t>
    </dgm:pt>
    <dgm:pt modelId="{6AA9C645-32C8-40F8-A81A-0DBC5F67C4E6}" type="sibTrans" cxnId="{FA0D863A-CF4A-4B1D-A8DA-D20CE7EDD8B1}">
      <dgm:prSet/>
      <dgm:spPr/>
      <dgm:t>
        <a:bodyPr/>
        <a:lstStyle/>
        <a:p>
          <a:endParaRPr lang="es-ES"/>
        </a:p>
      </dgm:t>
    </dgm:pt>
    <dgm:pt modelId="{ED1AA014-013E-4A02-862F-116E411EF49E}">
      <dgm:prSet phldrT="[Texto]"/>
      <dgm:spPr/>
      <dgm:t>
        <a:bodyPr/>
        <a:lstStyle/>
        <a:p>
          <a:r>
            <a:rPr lang="en-US" smtClean="0"/>
            <a:t>Predominance of Ce4+ in undoped samples</a:t>
          </a:r>
          <a:endParaRPr lang="es-ES" dirty="0"/>
        </a:p>
      </dgm:t>
    </dgm:pt>
    <dgm:pt modelId="{C2974A8D-E7FB-4BA7-97A1-AC5240F2B21B}" type="parTrans" cxnId="{59100CC7-C5B3-43E0-9393-FFABF15AA191}">
      <dgm:prSet/>
      <dgm:spPr/>
      <dgm:t>
        <a:bodyPr/>
        <a:lstStyle/>
        <a:p>
          <a:endParaRPr lang="es-ES"/>
        </a:p>
      </dgm:t>
    </dgm:pt>
    <dgm:pt modelId="{918CDCB3-4041-426D-88D0-609F4FC5AF89}" type="sibTrans" cxnId="{59100CC7-C5B3-43E0-9393-FFABF15AA191}">
      <dgm:prSet/>
      <dgm:spPr/>
      <dgm:t>
        <a:bodyPr/>
        <a:lstStyle/>
        <a:p>
          <a:endParaRPr lang="es-ES"/>
        </a:p>
      </dgm:t>
    </dgm:pt>
    <dgm:pt modelId="{E7035A74-97E9-49C3-9E93-C3F2C718E152}">
      <dgm:prSet/>
      <dgm:spPr/>
      <dgm:t>
        <a:bodyPr/>
        <a:lstStyle/>
        <a:p>
          <a:r>
            <a:rPr lang="en-US" dirty="0" smtClean="0"/>
            <a:t>Increase of Ce3+ component with Ca doping</a:t>
          </a:r>
          <a:endParaRPr lang="en-US" dirty="0"/>
        </a:p>
      </dgm:t>
    </dgm:pt>
    <dgm:pt modelId="{AFCEF92C-304A-4C4C-89F1-D30C26F1B56D}" type="parTrans" cxnId="{4A66718E-A953-4659-B608-08BA432D03D7}">
      <dgm:prSet/>
      <dgm:spPr/>
      <dgm:t>
        <a:bodyPr/>
        <a:lstStyle/>
        <a:p>
          <a:endParaRPr lang="es-ES"/>
        </a:p>
      </dgm:t>
    </dgm:pt>
    <dgm:pt modelId="{BD2F56C4-7CFE-48E5-ABC4-B911A0A39108}" type="sibTrans" cxnId="{4A66718E-A953-4659-B608-08BA432D03D7}">
      <dgm:prSet/>
      <dgm:spPr/>
      <dgm:t>
        <a:bodyPr/>
        <a:lstStyle/>
        <a:p>
          <a:endParaRPr lang="es-ES"/>
        </a:p>
      </dgm:t>
    </dgm:pt>
    <dgm:pt modelId="{B9B7406B-FE96-4328-B902-88B44978CA12}">
      <dgm:prSet/>
      <dgm:spPr/>
      <dgm:t>
        <a:bodyPr/>
        <a:lstStyle/>
        <a:p>
          <a:r>
            <a:rPr lang="es-ES" dirty="0" err="1" smtClean="0"/>
            <a:t>Charge</a:t>
          </a:r>
          <a:r>
            <a:rPr lang="es-ES" dirty="0" smtClean="0"/>
            <a:t> </a:t>
          </a:r>
          <a:r>
            <a:rPr lang="es-ES" dirty="0" err="1" smtClean="0"/>
            <a:t>compensation</a:t>
          </a:r>
          <a:r>
            <a:rPr lang="es-ES" dirty="0" smtClean="0"/>
            <a:t> </a:t>
          </a:r>
          <a:r>
            <a:rPr lang="es-ES" dirty="0" err="1" smtClean="0"/>
            <a:t>via</a:t>
          </a:r>
          <a:r>
            <a:rPr lang="es-ES" dirty="0" smtClean="0"/>
            <a:t> </a:t>
          </a:r>
          <a:r>
            <a:rPr lang="es-ES" dirty="0" err="1" smtClean="0"/>
            <a:t>oxygen</a:t>
          </a:r>
          <a:r>
            <a:rPr lang="es-ES" dirty="0" smtClean="0"/>
            <a:t> </a:t>
          </a:r>
          <a:r>
            <a:rPr lang="es-ES" dirty="0" err="1" smtClean="0"/>
            <a:t>vacancies</a:t>
          </a:r>
          <a:endParaRPr lang="es-ES" dirty="0"/>
        </a:p>
      </dgm:t>
    </dgm:pt>
    <dgm:pt modelId="{038C84EB-170A-4C69-8848-A35969BF56FB}" type="parTrans" cxnId="{062872AE-1AA2-4A89-9675-B3AAAEC1C3FC}">
      <dgm:prSet/>
      <dgm:spPr/>
      <dgm:t>
        <a:bodyPr/>
        <a:lstStyle/>
        <a:p>
          <a:endParaRPr lang="es-ES"/>
        </a:p>
      </dgm:t>
    </dgm:pt>
    <dgm:pt modelId="{7303D1BF-59E5-4AEB-BE72-FC15ED4DAD64}" type="sibTrans" cxnId="{062872AE-1AA2-4A89-9675-B3AAAEC1C3FC}">
      <dgm:prSet/>
      <dgm:spPr/>
      <dgm:t>
        <a:bodyPr/>
        <a:lstStyle/>
        <a:p>
          <a:endParaRPr lang="es-ES"/>
        </a:p>
      </dgm:t>
    </dgm:pt>
    <dgm:pt modelId="{3BB93DF4-6B19-49B4-9863-A133C9B8E03C}">
      <dgm:prSet/>
      <dgm:spPr/>
      <dgm:t>
        <a:bodyPr/>
        <a:lstStyle/>
        <a:p>
          <a:r>
            <a:rPr lang="es-ES" dirty="0" err="1" smtClean="0"/>
            <a:t>Mixed</a:t>
          </a:r>
          <a:r>
            <a:rPr lang="es-ES" dirty="0" smtClean="0"/>
            <a:t> </a:t>
          </a:r>
          <a:r>
            <a:rPr lang="es-ES" dirty="0" err="1" smtClean="0"/>
            <a:t>valence</a:t>
          </a:r>
          <a:r>
            <a:rPr lang="es-ES" dirty="0" smtClean="0"/>
            <a:t> </a:t>
          </a:r>
          <a:r>
            <a:rPr lang="es-ES" dirty="0" err="1" smtClean="0"/>
            <a:t>behavior</a:t>
          </a:r>
          <a:r>
            <a:rPr lang="es-ES" dirty="0" smtClean="0"/>
            <a:t> </a:t>
          </a:r>
          <a:r>
            <a:rPr lang="es-ES" dirty="0" err="1" smtClean="0"/>
            <a:t>observed</a:t>
          </a:r>
          <a:endParaRPr lang="es-ES" dirty="0"/>
        </a:p>
      </dgm:t>
    </dgm:pt>
    <dgm:pt modelId="{BBBBD778-87E1-4186-B2A9-676AFBE9836A}" type="parTrans" cxnId="{11D6844E-352A-4896-BD47-9F042D780574}">
      <dgm:prSet/>
      <dgm:spPr/>
      <dgm:t>
        <a:bodyPr/>
        <a:lstStyle/>
        <a:p>
          <a:endParaRPr lang="es-ES"/>
        </a:p>
      </dgm:t>
    </dgm:pt>
    <dgm:pt modelId="{21B650E4-25D7-4D0C-9576-E427E246F076}" type="sibTrans" cxnId="{11D6844E-352A-4896-BD47-9F042D780574}">
      <dgm:prSet/>
      <dgm:spPr/>
      <dgm:t>
        <a:bodyPr/>
        <a:lstStyle/>
        <a:p>
          <a:endParaRPr lang="es-ES"/>
        </a:p>
      </dgm:t>
    </dgm:pt>
    <dgm:pt modelId="{07A6022D-6B9F-4D91-85B5-2EC405D262DB}" type="pres">
      <dgm:prSet presAssocID="{90A137DC-5FB4-49D0-B1D6-A2D6938DAC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C073A5-D0E9-4810-8F9B-25A8031B55B2}" type="pres">
      <dgm:prSet presAssocID="{BC2DFF0C-F5A2-4C9C-BF28-0C6DBA1CDD3C}" presName="composite" presStyleCnt="0"/>
      <dgm:spPr/>
    </dgm:pt>
    <dgm:pt modelId="{805C547C-34C1-4243-9EC3-020313E666B5}" type="pres">
      <dgm:prSet presAssocID="{BC2DFF0C-F5A2-4C9C-BF28-0C6DBA1CDD3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49F14-BA74-4228-B147-CF8642857DB5}" type="pres">
      <dgm:prSet presAssocID="{BC2DFF0C-F5A2-4C9C-BF28-0C6DBA1CDD3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9A28FE-63BC-462C-A865-3BA0DB0E5908}" type="presOf" srcId="{E7035A74-97E9-49C3-9E93-C3F2C718E152}" destId="{4AA49F14-BA74-4228-B147-CF8642857DB5}" srcOrd="0" destOrd="1" presId="urn:microsoft.com/office/officeart/2005/8/layout/hList1"/>
    <dgm:cxn modelId="{11D6844E-352A-4896-BD47-9F042D780574}" srcId="{BC2DFF0C-F5A2-4C9C-BF28-0C6DBA1CDD3C}" destId="{3BB93DF4-6B19-49B4-9863-A133C9B8E03C}" srcOrd="3" destOrd="0" parTransId="{BBBBD778-87E1-4186-B2A9-676AFBE9836A}" sibTransId="{21B650E4-25D7-4D0C-9576-E427E246F076}"/>
    <dgm:cxn modelId="{A519A62B-01EA-4DA6-8B01-4EB7531A6A67}" type="presOf" srcId="{BC2DFF0C-F5A2-4C9C-BF28-0C6DBA1CDD3C}" destId="{805C547C-34C1-4243-9EC3-020313E666B5}" srcOrd="0" destOrd="0" presId="urn:microsoft.com/office/officeart/2005/8/layout/hList1"/>
    <dgm:cxn modelId="{C24ABD42-B73A-4BFD-B3C1-201C90E4302F}" type="presOf" srcId="{B9B7406B-FE96-4328-B902-88B44978CA12}" destId="{4AA49F14-BA74-4228-B147-CF8642857DB5}" srcOrd="0" destOrd="2" presId="urn:microsoft.com/office/officeart/2005/8/layout/hList1"/>
    <dgm:cxn modelId="{4A66718E-A953-4659-B608-08BA432D03D7}" srcId="{BC2DFF0C-F5A2-4C9C-BF28-0C6DBA1CDD3C}" destId="{E7035A74-97E9-49C3-9E93-C3F2C718E152}" srcOrd="1" destOrd="0" parTransId="{AFCEF92C-304A-4C4C-89F1-D30C26F1B56D}" sibTransId="{BD2F56C4-7CFE-48E5-ABC4-B911A0A39108}"/>
    <dgm:cxn modelId="{FA0D863A-CF4A-4B1D-A8DA-D20CE7EDD8B1}" srcId="{90A137DC-5FB4-49D0-B1D6-A2D6938DAC41}" destId="{BC2DFF0C-F5A2-4C9C-BF28-0C6DBA1CDD3C}" srcOrd="0" destOrd="0" parTransId="{A1A9B552-F227-46E9-9AA0-DB2AAAFD8F21}" sibTransId="{6AA9C645-32C8-40F8-A81A-0DBC5F67C4E6}"/>
    <dgm:cxn modelId="{464AEEF7-5E20-482C-80E6-88B105DCBFAC}" type="presOf" srcId="{3BB93DF4-6B19-49B4-9863-A133C9B8E03C}" destId="{4AA49F14-BA74-4228-B147-CF8642857DB5}" srcOrd="0" destOrd="3" presId="urn:microsoft.com/office/officeart/2005/8/layout/hList1"/>
    <dgm:cxn modelId="{0FA5848F-01B0-467C-B178-D5E5E8966A1E}" type="presOf" srcId="{ED1AA014-013E-4A02-862F-116E411EF49E}" destId="{4AA49F14-BA74-4228-B147-CF8642857DB5}" srcOrd="0" destOrd="0" presId="urn:microsoft.com/office/officeart/2005/8/layout/hList1"/>
    <dgm:cxn modelId="{1B773C75-4EC2-4ADB-B9DA-052AC6D74EAF}" type="presOf" srcId="{90A137DC-5FB4-49D0-B1D6-A2D6938DAC41}" destId="{07A6022D-6B9F-4D91-85B5-2EC405D262DB}" srcOrd="0" destOrd="0" presId="urn:microsoft.com/office/officeart/2005/8/layout/hList1"/>
    <dgm:cxn modelId="{062872AE-1AA2-4A89-9675-B3AAAEC1C3FC}" srcId="{BC2DFF0C-F5A2-4C9C-BF28-0C6DBA1CDD3C}" destId="{B9B7406B-FE96-4328-B902-88B44978CA12}" srcOrd="2" destOrd="0" parTransId="{038C84EB-170A-4C69-8848-A35969BF56FB}" sibTransId="{7303D1BF-59E5-4AEB-BE72-FC15ED4DAD64}"/>
    <dgm:cxn modelId="{59100CC7-C5B3-43E0-9393-FFABF15AA191}" srcId="{BC2DFF0C-F5A2-4C9C-BF28-0C6DBA1CDD3C}" destId="{ED1AA014-013E-4A02-862F-116E411EF49E}" srcOrd="0" destOrd="0" parTransId="{C2974A8D-E7FB-4BA7-97A1-AC5240F2B21B}" sibTransId="{918CDCB3-4041-426D-88D0-609F4FC5AF89}"/>
    <dgm:cxn modelId="{FF94A766-0CC2-4737-832B-99E4B32E566E}" type="presParOf" srcId="{07A6022D-6B9F-4D91-85B5-2EC405D262DB}" destId="{DAC073A5-D0E9-4810-8F9B-25A8031B55B2}" srcOrd="0" destOrd="0" presId="urn:microsoft.com/office/officeart/2005/8/layout/hList1"/>
    <dgm:cxn modelId="{696FCB5B-E18B-4E33-B7DF-BE7220F96202}" type="presParOf" srcId="{DAC073A5-D0E9-4810-8F9B-25A8031B55B2}" destId="{805C547C-34C1-4243-9EC3-020313E666B5}" srcOrd="0" destOrd="0" presId="urn:microsoft.com/office/officeart/2005/8/layout/hList1"/>
    <dgm:cxn modelId="{99AD7A20-C62A-4AD9-831A-169D07B6CD78}" type="presParOf" srcId="{DAC073A5-D0E9-4810-8F9B-25A8031B55B2}" destId="{4AA49F14-BA74-4228-B147-CF8642857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smtClean="0"/>
            <a:t>QUATI </a:t>
          </a:r>
          <a:r>
            <a:rPr lang="es-ES" sz="3900" dirty="0" err="1" smtClean="0"/>
            <a:t>beamline</a:t>
          </a:r>
          <a:r>
            <a:rPr lang="es-ES" sz="3900" dirty="0" smtClean="0"/>
            <a:t> (XAS)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51029" custLinFactNeighborX="788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500" dirty="0" smtClean="0"/>
            <a:t>International training </a:t>
          </a:r>
          <a:r>
            <a:rPr lang="es-ES" sz="3500" dirty="0" err="1" smtClean="0"/>
            <a:t>under</a:t>
          </a:r>
          <a:r>
            <a:rPr lang="es-ES" sz="3500" dirty="0" smtClean="0"/>
            <a:t> </a:t>
          </a:r>
          <a:r>
            <a:rPr lang="es-ES" sz="3500" dirty="0" err="1" smtClean="0"/>
            <a:t>the</a:t>
          </a:r>
          <a:r>
            <a:rPr lang="es-ES" sz="3500" dirty="0" smtClean="0"/>
            <a:t> LAAAMP FAST </a:t>
          </a:r>
          <a:r>
            <a:rPr lang="es-ES" sz="3500" dirty="0" err="1" smtClean="0"/>
            <a:t>program</a:t>
          </a:r>
          <a:endParaRPr lang="es-ES" sz="35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61451" custLinFactY="-71987" custLinFactNeighborX="92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0A137DC-5FB4-49D0-B1D6-A2D6938DAC4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C2DFF0C-F5A2-4C9C-BF28-0C6DBA1CDD3C}">
      <dgm:prSet phldrT="[Texto]"/>
      <dgm:spPr/>
      <dgm:t>
        <a:bodyPr/>
        <a:lstStyle/>
        <a:p>
          <a:r>
            <a:rPr lang="en-US" dirty="0" smtClean="0"/>
            <a:t>Effect of Sm and </a:t>
          </a:r>
          <a:r>
            <a:rPr lang="en-US" dirty="0" err="1" smtClean="0"/>
            <a:t>Gd</a:t>
          </a:r>
          <a:r>
            <a:rPr lang="en-US" dirty="0" smtClean="0"/>
            <a:t> Doping</a:t>
          </a:r>
          <a:endParaRPr lang="es-ES" dirty="0"/>
        </a:p>
      </dgm:t>
    </dgm:pt>
    <dgm:pt modelId="{A1A9B552-F227-46E9-9AA0-DB2AAAFD8F21}" type="parTrans" cxnId="{FA0D863A-CF4A-4B1D-A8DA-D20CE7EDD8B1}">
      <dgm:prSet/>
      <dgm:spPr/>
      <dgm:t>
        <a:bodyPr/>
        <a:lstStyle/>
        <a:p>
          <a:endParaRPr lang="es-ES"/>
        </a:p>
      </dgm:t>
    </dgm:pt>
    <dgm:pt modelId="{6AA9C645-32C8-40F8-A81A-0DBC5F67C4E6}" type="sibTrans" cxnId="{FA0D863A-CF4A-4B1D-A8DA-D20CE7EDD8B1}">
      <dgm:prSet/>
      <dgm:spPr/>
      <dgm:t>
        <a:bodyPr/>
        <a:lstStyle/>
        <a:p>
          <a:endParaRPr lang="es-ES"/>
        </a:p>
      </dgm:t>
    </dgm:pt>
    <dgm:pt modelId="{ED1AA014-013E-4A02-862F-116E411EF49E}">
      <dgm:prSet phldrT="[Texto]"/>
      <dgm:spPr/>
      <dgm:t>
        <a:bodyPr/>
        <a:lstStyle/>
        <a:p>
          <a:r>
            <a:rPr lang="es-ES" smtClean="0"/>
            <a:t>Increased local structural disorder</a:t>
          </a:r>
          <a:endParaRPr lang="es-ES" dirty="0"/>
        </a:p>
      </dgm:t>
    </dgm:pt>
    <dgm:pt modelId="{C2974A8D-E7FB-4BA7-97A1-AC5240F2B21B}" type="parTrans" cxnId="{59100CC7-C5B3-43E0-9393-FFABF15AA191}">
      <dgm:prSet/>
      <dgm:spPr/>
      <dgm:t>
        <a:bodyPr/>
        <a:lstStyle/>
        <a:p>
          <a:endParaRPr lang="es-ES"/>
        </a:p>
      </dgm:t>
    </dgm:pt>
    <dgm:pt modelId="{918CDCB3-4041-426D-88D0-609F4FC5AF89}" type="sibTrans" cxnId="{59100CC7-C5B3-43E0-9393-FFABF15AA191}">
      <dgm:prSet/>
      <dgm:spPr/>
      <dgm:t>
        <a:bodyPr/>
        <a:lstStyle/>
        <a:p>
          <a:endParaRPr lang="es-ES"/>
        </a:p>
      </dgm:t>
    </dgm:pt>
    <dgm:pt modelId="{FDCAA0EB-ABC7-4EE6-A604-1B8D2A817C0A}">
      <dgm:prSet/>
      <dgm:spPr/>
      <dgm:t>
        <a:bodyPr/>
        <a:lstStyle/>
        <a:p>
          <a:r>
            <a:rPr lang="fr-FR" dirty="0" smtClean="0"/>
            <a:t>Mixed Ce3+/Ce4+ states depending on composition</a:t>
          </a:r>
          <a:endParaRPr lang="fr-FR" dirty="0"/>
        </a:p>
      </dgm:t>
    </dgm:pt>
    <dgm:pt modelId="{EED2848F-2A98-4548-ABC6-1BF9264FDC7B}" type="parTrans" cxnId="{534E4087-552E-4BB6-8F36-5A67E9D70F73}">
      <dgm:prSet/>
      <dgm:spPr/>
      <dgm:t>
        <a:bodyPr/>
        <a:lstStyle/>
        <a:p>
          <a:endParaRPr lang="es-ES"/>
        </a:p>
      </dgm:t>
    </dgm:pt>
    <dgm:pt modelId="{51778739-1315-471B-BA77-A194053DFF52}" type="sibTrans" cxnId="{534E4087-552E-4BB6-8F36-5A67E9D70F73}">
      <dgm:prSet/>
      <dgm:spPr/>
      <dgm:t>
        <a:bodyPr/>
        <a:lstStyle/>
        <a:p>
          <a:endParaRPr lang="es-ES"/>
        </a:p>
      </dgm:t>
    </dgm:pt>
    <dgm:pt modelId="{8F700A47-F676-4D63-921F-573B5D99FC65}">
      <dgm:prSet/>
      <dgm:spPr/>
      <dgm:t>
        <a:bodyPr/>
        <a:lstStyle/>
        <a:p>
          <a:r>
            <a:rPr lang="en-US" dirty="0" smtClean="0"/>
            <a:t>Impact on redox and transport properties</a:t>
          </a:r>
          <a:endParaRPr lang="en-US" dirty="0"/>
        </a:p>
      </dgm:t>
    </dgm:pt>
    <dgm:pt modelId="{7F6706A6-4A2D-414F-BDFF-DD6E44A44714}" type="parTrans" cxnId="{B2A4C80B-3935-415A-892F-41E15EED507C}">
      <dgm:prSet/>
      <dgm:spPr/>
      <dgm:t>
        <a:bodyPr/>
        <a:lstStyle/>
        <a:p>
          <a:endParaRPr lang="es-ES"/>
        </a:p>
      </dgm:t>
    </dgm:pt>
    <dgm:pt modelId="{6ABA37BB-97EE-45C6-9D8C-EB662B6D6729}" type="sibTrans" cxnId="{B2A4C80B-3935-415A-892F-41E15EED507C}">
      <dgm:prSet/>
      <dgm:spPr/>
      <dgm:t>
        <a:bodyPr/>
        <a:lstStyle/>
        <a:p>
          <a:endParaRPr lang="es-ES"/>
        </a:p>
      </dgm:t>
    </dgm:pt>
    <dgm:pt modelId="{07A6022D-6B9F-4D91-85B5-2EC405D262DB}" type="pres">
      <dgm:prSet presAssocID="{90A137DC-5FB4-49D0-B1D6-A2D6938DAC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C073A5-D0E9-4810-8F9B-25A8031B55B2}" type="pres">
      <dgm:prSet presAssocID="{BC2DFF0C-F5A2-4C9C-BF28-0C6DBA1CDD3C}" presName="composite" presStyleCnt="0"/>
      <dgm:spPr/>
    </dgm:pt>
    <dgm:pt modelId="{805C547C-34C1-4243-9EC3-020313E666B5}" type="pres">
      <dgm:prSet presAssocID="{BC2DFF0C-F5A2-4C9C-BF28-0C6DBA1CDD3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49F14-BA74-4228-B147-CF8642857DB5}" type="pres">
      <dgm:prSet presAssocID="{BC2DFF0C-F5A2-4C9C-BF28-0C6DBA1CDD3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A4C80B-3935-415A-892F-41E15EED507C}" srcId="{BC2DFF0C-F5A2-4C9C-BF28-0C6DBA1CDD3C}" destId="{8F700A47-F676-4D63-921F-573B5D99FC65}" srcOrd="2" destOrd="0" parTransId="{7F6706A6-4A2D-414F-BDFF-DD6E44A44714}" sibTransId="{6ABA37BB-97EE-45C6-9D8C-EB662B6D6729}"/>
    <dgm:cxn modelId="{534E4087-552E-4BB6-8F36-5A67E9D70F73}" srcId="{BC2DFF0C-F5A2-4C9C-BF28-0C6DBA1CDD3C}" destId="{FDCAA0EB-ABC7-4EE6-A604-1B8D2A817C0A}" srcOrd="1" destOrd="0" parTransId="{EED2848F-2A98-4548-ABC6-1BF9264FDC7B}" sibTransId="{51778739-1315-471B-BA77-A194053DFF52}"/>
    <dgm:cxn modelId="{A519A62B-01EA-4DA6-8B01-4EB7531A6A67}" type="presOf" srcId="{BC2DFF0C-F5A2-4C9C-BF28-0C6DBA1CDD3C}" destId="{805C547C-34C1-4243-9EC3-020313E666B5}" srcOrd="0" destOrd="0" presId="urn:microsoft.com/office/officeart/2005/8/layout/hList1"/>
    <dgm:cxn modelId="{DAD47375-D2CE-4C00-B01D-347108113194}" type="presOf" srcId="{8F700A47-F676-4D63-921F-573B5D99FC65}" destId="{4AA49F14-BA74-4228-B147-CF8642857DB5}" srcOrd="0" destOrd="2" presId="urn:microsoft.com/office/officeart/2005/8/layout/hList1"/>
    <dgm:cxn modelId="{FA0D863A-CF4A-4B1D-A8DA-D20CE7EDD8B1}" srcId="{90A137DC-5FB4-49D0-B1D6-A2D6938DAC41}" destId="{BC2DFF0C-F5A2-4C9C-BF28-0C6DBA1CDD3C}" srcOrd="0" destOrd="0" parTransId="{A1A9B552-F227-46E9-9AA0-DB2AAAFD8F21}" sibTransId="{6AA9C645-32C8-40F8-A81A-0DBC5F67C4E6}"/>
    <dgm:cxn modelId="{0FA5848F-01B0-467C-B178-D5E5E8966A1E}" type="presOf" srcId="{ED1AA014-013E-4A02-862F-116E411EF49E}" destId="{4AA49F14-BA74-4228-B147-CF8642857DB5}" srcOrd="0" destOrd="0" presId="urn:microsoft.com/office/officeart/2005/8/layout/hList1"/>
    <dgm:cxn modelId="{2C1A5775-FAEA-4508-8C4E-210189AEA41A}" type="presOf" srcId="{FDCAA0EB-ABC7-4EE6-A604-1B8D2A817C0A}" destId="{4AA49F14-BA74-4228-B147-CF8642857DB5}" srcOrd="0" destOrd="1" presId="urn:microsoft.com/office/officeart/2005/8/layout/hList1"/>
    <dgm:cxn modelId="{1B773C75-4EC2-4ADB-B9DA-052AC6D74EAF}" type="presOf" srcId="{90A137DC-5FB4-49D0-B1D6-A2D6938DAC41}" destId="{07A6022D-6B9F-4D91-85B5-2EC405D262DB}" srcOrd="0" destOrd="0" presId="urn:microsoft.com/office/officeart/2005/8/layout/hList1"/>
    <dgm:cxn modelId="{59100CC7-C5B3-43E0-9393-FFABF15AA191}" srcId="{BC2DFF0C-F5A2-4C9C-BF28-0C6DBA1CDD3C}" destId="{ED1AA014-013E-4A02-862F-116E411EF49E}" srcOrd="0" destOrd="0" parTransId="{C2974A8D-E7FB-4BA7-97A1-AC5240F2B21B}" sibTransId="{918CDCB3-4041-426D-88D0-609F4FC5AF89}"/>
    <dgm:cxn modelId="{FF94A766-0CC2-4737-832B-99E4B32E566E}" type="presParOf" srcId="{07A6022D-6B9F-4D91-85B5-2EC405D262DB}" destId="{DAC073A5-D0E9-4810-8F9B-25A8031B55B2}" srcOrd="0" destOrd="0" presId="urn:microsoft.com/office/officeart/2005/8/layout/hList1"/>
    <dgm:cxn modelId="{696FCB5B-E18B-4E33-B7DF-BE7220F96202}" type="presParOf" srcId="{DAC073A5-D0E9-4810-8F9B-25A8031B55B2}" destId="{805C547C-34C1-4243-9EC3-020313E666B5}" srcOrd="0" destOrd="0" presId="urn:microsoft.com/office/officeart/2005/8/layout/hList1"/>
    <dgm:cxn modelId="{99AD7A20-C62A-4AD9-831A-169D07B6CD78}" type="presParOf" srcId="{DAC073A5-D0E9-4810-8F9B-25A8031B55B2}" destId="{4AA49F14-BA74-4228-B147-CF8642857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n-US" sz="3500" dirty="0" smtClean="0"/>
            <a:t>Capacity building in synchrotron techniques for Paraguay</a:t>
          </a:r>
          <a:endParaRPr lang="es-ES" sz="35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 sz="3500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 sz="3500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996FB17-E973-40A1-8FBF-485197F7301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799E866-35A2-4F3F-822B-E45D93965ED9}">
      <dgm:prSet phldrT="[Texto]"/>
      <dgm:spPr/>
      <dgm:t>
        <a:bodyPr/>
        <a:lstStyle/>
        <a:p>
          <a:r>
            <a:rPr lang="en-US" dirty="0" smtClean="0"/>
            <a:t>Training in experimental design, beamline configuration and safety procedures</a:t>
          </a:r>
          <a:endParaRPr lang="es-ES" dirty="0"/>
        </a:p>
      </dgm:t>
    </dgm:pt>
    <dgm:pt modelId="{C5FDDBBA-4445-49BE-B7D9-FD4BFD5030C1}" type="parTrans" cxnId="{C30C03F8-4162-4B3E-8529-D096350B26F0}">
      <dgm:prSet/>
      <dgm:spPr/>
      <dgm:t>
        <a:bodyPr/>
        <a:lstStyle/>
        <a:p>
          <a:endParaRPr lang="es-ES"/>
        </a:p>
      </dgm:t>
    </dgm:pt>
    <dgm:pt modelId="{AEC6F862-A1F3-4380-B80F-ADE9AE20EBD6}" type="sibTrans" cxnId="{C30C03F8-4162-4B3E-8529-D096350B26F0}">
      <dgm:prSet/>
      <dgm:spPr/>
      <dgm:t>
        <a:bodyPr/>
        <a:lstStyle/>
        <a:p>
          <a:endParaRPr lang="es-ES"/>
        </a:p>
      </dgm:t>
    </dgm:pt>
    <dgm:pt modelId="{A65CAD88-1C4C-49B3-8276-4D1BFB5F12B2}">
      <dgm:prSet phldrT="[Texto]"/>
      <dgm:spPr/>
      <dgm:t>
        <a:bodyPr/>
        <a:lstStyle/>
        <a:p>
          <a:r>
            <a:rPr lang="en-US" dirty="0" smtClean="0"/>
            <a:t>Practical experience in operating the beamline, sample preparation, and data acquisition</a:t>
          </a:r>
          <a:endParaRPr lang="es-ES" dirty="0"/>
        </a:p>
      </dgm:t>
    </dgm:pt>
    <dgm:pt modelId="{0C30D9CD-999A-4F92-AA39-A3B842FA8537}" type="parTrans" cxnId="{4555D79E-59CB-4FE2-85C3-FC7F5DCABC74}">
      <dgm:prSet/>
      <dgm:spPr/>
      <dgm:t>
        <a:bodyPr/>
        <a:lstStyle/>
        <a:p>
          <a:endParaRPr lang="es-ES"/>
        </a:p>
      </dgm:t>
    </dgm:pt>
    <dgm:pt modelId="{55717E72-1439-4AE2-AA17-F80BEA7B5D77}" type="sibTrans" cxnId="{4555D79E-59CB-4FE2-85C3-FC7F5DCABC74}">
      <dgm:prSet/>
      <dgm:spPr/>
      <dgm:t>
        <a:bodyPr/>
        <a:lstStyle/>
        <a:p>
          <a:endParaRPr lang="es-ES"/>
        </a:p>
      </dgm:t>
    </dgm:pt>
    <dgm:pt modelId="{BBB20D73-ED46-406D-8CEF-2C5985BDAB97}">
      <dgm:prSet phldrT="[Texto]"/>
      <dgm:spPr/>
      <dgm:t>
        <a:bodyPr/>
        <a:lstStyle/>
        <a:p>
          <a:r>
            <a:rPr lang="en-US" dirty="0" smtClean="0"/>
            <a:t>Basis for future </a:t>
          </a:r>
          <a:r>
            <a:rPr lang="en-US" dirty="0" err="1" smtClean="0"/>
            <a:t>beamtime</a:t>
          </a:r>
          <a:r>
            <a:rPr lang="en-US" dirty="0" smtClean="0"/>
            <a:t> proposals</a:t>
          </a:r>
          <a:endParaRPr lang="es-ES" dirty="0"/>
        </a:p>
      </dgm:t>
    </dgm:pt>
    <dgm:pt modelId="{90084D80-0405-401F-99B3-841ABB9E60CA}" type="parTrans" cxnId="{C7A3D485-9153-4E32-BEED-A89361478C92}">
      <dgm:prSet/>
      <dgm:spPr/>
      <dgm:t>
        <a:bodyPr/>
        <a:lstStyle/>
        <a:p>
          <a:endParaRPr lang="es-ES"/>
        </a:p>
      </dgm:t>
    </dgm:pt>
    <dgm:pt modelId="{374A17EF-C943-4AE6-8874-831E596D3D9D}" type="sibTrans" cxnId="{C7A3D485-9153-4E32-BEED-A89361478C92}">
      <dgm:prSet/>
      <dgm:spPr/>
      <dgm:t>
        <a:bodyPr/>
        <a:lstStyle/>
        <a:p>
          <a:endParaRPr lang="es-ES"/>
        </a:p>
      </dgm:t>
    </dgm:pt>
    <dgm:pt modelId="{2C4F5FDE-A9AE-439F-AF0C-FFA99807BDA1}" type="pres">
      <dgm:prSet presAssocID="{3996FB17-E973-40A1-8FBF-485197F730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E28364-FB88-413A-8DC2-49AD6047AFCF}" type="pres">
      <dgm:prSet presAssocID="{7799E866-35A2-4F3F-822B-E45D93965ED9}" presName="parentLin" presStyleCnt="0"/>
      <dgm:spPr/>
    </dgm:pt>
    <dgm:pt modelId="{762F3588-C484-4A00-9F77-21B9BC93E05E}" type="pres">
      <dgm:prSet presAssocID="{7799E866-35A2-4F3F-822B-E45D93965ED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B174BD2-3651-47C9-BA38-47547CA16D17}" type="pres">
      <dgm:prSet presAssocID="{7799E866-35A2-4F3F-822B-E45D93965ED9}" presName="parentText" presStyleLbl="node1" presStyleIdx="0" presStyleCnt="3" custScaleY="1749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63397-F9EB-40B7-BDA6-2A2117DC1DB2}" type="pres">
      <dgm:prSet presAssocID="{7799E866-35A2-4F3F-822B-E45D93965ED9}" presName="negativeSpace" presStyleCnt="0"/>
      <dgm:spPr/>
    </dgm:pt>
    <dgm:pt modelId="{14BDFBF5-3365-4AE5-85C1-B81BAF2AD83F}" type="pres">
      <dgm:prSet presAssocID="{7799E866-35A2-4F3F-822B-E45D93965ED9}" presName="childText" presStyleLbl="conFgAcc1" presStyleIdx="0" presStyleCnt="3">
        <dgm:presLayoutVars>
          <dgm:bulletEnabled val="1"/>
        </dgm:presLayoutVars>
      </dgm:prSet>
      <dgm:spPr/>
    </dgm:pt>
    <dgm:pt modelId="{098C9500-5213-4651-B76F-1DCF6C7892D5}" type="pres">
      <dgm:prSet presAssocID="{AEC6F862-A1F3-4380-B80F-ADE9AE20EBD6}" presName="spaceBetweenRectangles" presStyleCnt="0"/>
      <dgm:spPr/>
    </dgm:pt>
    <dgm:pt modelId="{605B210A-C7BF-411C-9CE0-A37DBE352834}" type="pres">
      <dgm:prSet presAssocID="{A65CAD88-1C4C-49B3-8276-4D1BFB5F12B2}" presName="parentLin" presStyleCnt="0"/>
      <dgm:spPr/>
    </dgm:pt>
    <dgm:pt modelId="{150A4773-58B9-4BFF-99C1-FDE198CB9B28}" type="pres">
      <dgm:prSet presAssocID="{A65CAD88-1C4C-49B3-8276-4D1BFB5F12B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23B17A3-533A-4F40-87A4-6E81955BC014}" type="pres">
      <dgm:prSet presAssocID="{A65CAD88-1C4C-49B3-8276-4D1BFB5F12B2}" presName="parentText" presStyleLbl="node1" presStyleIdx="1" presStyleCnt="3" custScaleX="99777" custScaleY="1870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83D3AC-B43A-469F-8507-1D9C14E5CE93}" type="pres">
      <dgm:prSet presAssocID="{A65CAD88-1C4C-49B3-8276-4D1BFB5F12B2}" presName="negativeSpace" presStyleCnt="0"/>
      <dgm:spPr/>
    </dgm:pt>
    <dgm:pt modelId="{B1721699-4077-4544-904F-C3AD1AEFECE1}" type="pres">
      <dgm:prSet presAssocID="{A65CAD88-1C4C-49B3-8276-4D1BFB5F12B2}" presName="childText" presStyleLbl="conFgAcc1" presStyleIdx="1" presStyleCnt="3">
        <dgm:presLayoutVars>
          <dgm:bulletEnabled val="1"/>
        </dgm:presLayoutVars>
      </dgm:prSet>
      <dgm:spPr/>
    </dgm:pt>
    <dgm:pt modelId="{601BA862-2F71-488C-85C8-D988998048B6}" type="pres">
      <dgm:prSet presAssocID="{55717E72-1439-4AE2-AA17-F80BEA7B5D77}" presName="spaceBetweenRectangles" presStyleCnt="0"/>
      <dgm:spPr/>
    </dgm:pt>
    <dgm:pt modelId="{8C9AAD60-0C65-40ED-A8F8-2F50EB6215E1}" type="pres">
      <dgm:prSet presAssocID="{BBB20D73-ED46-406D-8CEF-2C5985BDAB97}" presName="parentLin" presStyleCnt="0"/>
      <dgm:spPr/>
    </dgm:pt>
    <dgm:pt modelId="{AF9EDFFA-C6BC-4F2D-8B3B-38568C992B1E}" type="pres">
      <dgm:prSet presAssocID="{BBB20D73-ED46-406D-8CEF-2C5985BDAB97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20B1BBD9-CB85-4516-913A-F2D5FC3AE32F}" type="pres">
      <dgm:prSet presAssocID="{BBB20D73-ED46-406D-8CEF-2C5985BDAB97}" presName="parentText" presStyleLbl="node1" presStyleIdx="2" presStyleCnt="3" custScaleY="17228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830315-8801-4CFF-94CC-298C63B03E5D}" type="pres">
      <dgm:prSet presAssocID="{BBB20D73-ED46-406D-8CEF-2C5985BDAB97}" presName="negativeSpace" presStyleCnt="0"/>
      <dgm:spPr/>
    </dgm:pt>
    <dgm:pt modelId="{CE50BB8C-CE62-413A-A8D3-C4B381483FA9}" type="pres">
      <dgm:prSet presAssocID="{BBB20D73-ED46-406D-8CEF-2C5985BDAB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228E50-ECD5-4A20-A8C0-15133649D886}" type="presOf" srcId="{7799E866-35A2-4F3F-822B-E45D93965ED9}" destId="{762F3588-C484-4A00-9F77-21B9BC93E05E}" srcOrd="0" destOrd="0" presId="urn:microsoft.com/office/officeart/2005/8/layout/list1"/>
    <dgm:cxn modelId="{60359429-F83E-4849-B57B-3F767A2A4CB6}" type="presOf" srcId="{BBB20D73-ED46-406D-8CEF-2C5985BDAB97}" destId="{20B1BBD9-CB85-4516-913A-F2D5FC3AE32F}" srcOrd="1" destOrd="0" presId="urn:microsoft.com/office/officeart/2005/8/layout/list1"/>
    <dgm:cxn modelId="{C9AB31FF-A141-4D15-AF27-79138A4AB822}" type="presOf" srcId="{3996FB17-E973-40A1-8FBF-485197F7301E}" destId="{2C4F5FDE-A9AE-439F-AF0C-FFA99807BDA1}" srcOrd="0" destOrd="0" presId="urn:microsoft.com/office/officeart/2005/8/layout/list1"/>
    <dgm:cxn modelId="{C7A3D485-9153-4E32-BEED-A89361478C92}" srcId="{3996FB17-E973-40A1-8FBF-485197F7301E}" destId="{BBB20D73-ED46-406D-8CEF-2C5985BDAB97}" srcOrd="2" destOrd="0" parTransId="{90084D80-0405-401F-99B3-841ABB9E60CA}" sibTransId="{374A17EF-C943-4AE6-8874-831E596D3D9D}"/>
    <dgm:cxn modelId="{10A28ACB-BFC4-4861-AA4B-69A32711DB76}" type="presOf" srcId="{A65CAD88-1C4C-49B3-8276-4D1BFB5F12B2}" destId="{150A4773-58B9-4BFF-99C1-FDE198CB9B28}" srcOrd="0" destOrd="0" presId="urn:microsoft.com/office/officeart/2005/8/layout/list1"/>
    <dgm:cxn modelId="{C30C03F8-4162-4B3E-8529-D096350B26F0}" srcId="{3996FB17-E973-40A1-8FBF-485197F7301E}" destId="{7799E866-35A2-4F3F-822B-E45D93965ED9}" srcOrd="0" destOrd="0" parTransId="{C5FDDBBA-4445-49BE-B7D9-FD4BFD5030C1}" sibTransId="{AEC6F862-A1F3-4380-B80F-ADE9AE20EBD6}"/>
    <dgm:cxn modelId="{5802623C-87AA-4B7C-A4AF-B76F19722985}" type="presOf" srcId="{A65CAD88-1C4C-49B3-8276-4D1BFB5F12B2}" destId="{023B17A3-533A-4F40-87A4-6E81955BC014}" srcOrd="1" destOrd="0" presId="urn:microsoft.com/office/officeart/2005/8/layout/list1"/>
    <dgm:cxn modelId="{90BCB8C3-8766-47AB-9373-F826E6C41596}" type="presOf" srcId="{BBB20D73-ED46-406D-8CEF-2C5985BDAB97}" destId="{AF9EDFFA-C6BC-4F2D-8B3B-38568C992B1E}" srcOrd="0" destOrd="0" presId="urn:microsoft.com/office/officeart/2005/8/layout/list1"/>
    <dgm:cxn modelId="{AD79EF4A-A62A-4528-83FB-220FC6BDFFF2}" type="presOf" srcId="{7799E866-35A2-4F3F-822B-E45D93965ED9}" destId="{8B174BD2-3651-47C9-BA38-47547CA16D17}" srcOrd="1" destOrd="0" presId="urn:microsoft.com/office/officeart/2005/8/layout/list1"/>
    <dgm:cxn modelId="{4555D79E-59CB-4FE2-85C3-FC7F5DCABC74}" srcId="{3996FB17-E973-40A1-8FBF-485197F7301E}" destId="{A65CAD88-1C4C-49B3-8276-4D1BFB5F12B2}" srcOrd="1" destOrd="0" parTransId="{0C30D9CD-999A-4F92-AA39-A3B842FA8537}" sibTransId="{55717E72-1439-4AE2-AA17-F80BEA7B5D77}"/>
    <dgm:cxn modelId="{061AFFAF-AF78-4BA7-ABE2-918D95264DB0}" type="presParOf" srcId="{2C4F5FDE-A9AE-439F-AF0C-FFA99807BDA1}" destId="{66E28364-FB88-413A-8DC2-49AD6047AFCF}" srcOrd="0" destOrd="0" presId="urn:microsoft.com/office/officeart/2005/8/layout/list1"/>
    <dgm:cxn modelId="{BE7567C9-1301-41B5-9E1D-2FD73C2E2E78}" type="presParOf" srcId="{66E28364-FB88-413A-8DC2-49AD6047AFCF}" destId="{762F3588-C484-4A00-9F77-21B9BC93E05E}" srcOrd="0" destOrd="0" presId="urn:microsoft.com/office/officeart/2005/8/layout/list1"/>
    <dgm:cxn modelId="{4E67EAD8-BCEF-4F6A-8CE7-F401B29A6D7B}" type="presParOf" srcId="{66E28364-FB88-413A-8DC2-49AD6047AFCF}" destId="{8B174BD2-3651-47C9-BA38-47547CA16D17}" srcOrd="1" destOrd="0" presId="urn:microsoft.com/office/officeart/2005/8/layout/list1"/>
    <dgm:cxn modelId="{51E9B871-3697-44B7-A3A1-AB643F3CF5EE}" type="presParOf" srcId="{2C4F5FDE-A9AE-439F-AF0C-FFA99807BDA1}" destId="{30663397-F9EB-40B7-BDA6-2A2117DC1DB2}" srcOrd="1" destOrd="0" presId="urn:microsoft.com/office/officeart/2005/8/layout/list1"/>
    <dgm:cxn modelId="{04F99482-2A64-4C6E-8BC5-8EF62E277B86}" type="presParOf" srcId="{2C4F5FDE-A9AE-439F-AF0C-FFA99807BDA1}" destId="{14BDFBF5-3365-4AE5-85C1-B81BAF2AD83F}" srcOrd="2" destOrd="0" presId="urn:microsoft.com/office/officeart/2005/8/layout/list1"/>
    <dgm:cxn modelId="{FD38212B-7D67-4052-B1AB-F80D4FDBF5A4}" type="presParOf" srcId="{2C4F5FDE-A9AE-439F-AF0C-FFA99807BDA1}" destId="{098C9500-5213-4651-B76F-1DCF6C7892D5}" srcOrd="3" destOrd="0" presId="urn:microsoft.com/office/officeart/2005/8/layout/list1"/>
    <dgm:cxn modelId="{EA1EC8E7-3E5C-47E9-A012-E732660044FA}" type="presParOf" srcId="{2C4F5FDE-A9AE-439F-AF0C-FFA99807BDA1}" destId="{605B210A-C7BF-411C-9CE0-A37DBE352834}" srcOrd="4" destOrd="0" presId="urn:microsoft.com/office/officeart/2005/8/layout/list1"/>
    <dgm:cxn modelId="{ED7CC720-BFB4-4729-92E3-66D3B5BCDA39}" type="presParOf" srcId="{605B210A-C7BF-411C-9CE0-A37DBE352834}" destId="{150A4773-58B9-4BFF-99C1-FDE198CB9B28}" srcOrd="0" destOrd="0" presId="urn:microsoft.com/office/officeart/2005/8/layout/list1"/>
    <dgm:cxn modelId="{A14B1AE3-0583-42D6-A4A9-849F4834AEBB}" type="presParOf" srcId="{605B210A-C7BF-411C-9CE0-A37DBE352834}" destId="{023B17A3-533A-4F40-87A4-6E81955BC014}" srcOrd="1" destOrd="0" presId="urn:microsoft.com/office/officeart/2005/8/layout/list1"/>
    <dgm:cxn modelId="{BDB21722-3386-4772-BF7A-BA779E694EC7}" type="presParOf" srcId="{2C4F5FDE-A9AE-439F-AF0C-FFA99807BDA1}" destId="{2883D3AC-B43A-469F-8507-1D9C14E5CE93}" srcOrd="5" destOrd="0" presId="urn:microsoft.com/office/officeart/2005/8/layout/list1"/>
    <dgm:cxn modelId="{AB352F92-10E8-4896-9B68-04A15ECFC598}" type="presParOf" srcId="{2C4F5FDE-A9AE-439F-AF0C-FFA99807BDA1}" destId="{B1721699-4077-4544-904F-C3AD1AEFECE1}" srcOrd="6" destOrd="0" presId="urn:microsoft.com/office/officeart/2005/8/layout/list1"/>
    <dgm:cxn modelId="{FF82E826-DEBB-4929-B807-868D94BC3198}" type="presParOf" srcId="{2C4F5FDE-A9AE-439F-AF0C-FFA99807BDA1}" destId="{601BA862-2F71-488C-85C8-D988998048B6}" srcOrd="7" destOrd="0" presId="urn:microsoft.com/office/officeart/2005/8/layout/list1"/>
    <dgm:cxn modelId="{9D857A72-23F9-4221-BCB2-FC0300717C13}" type="presParOf" srcId="{2C4F5FDE-A9AE-439F-AF0C-FFA99807BDA1}" destId="{8C9AAD60-0C65-40ED-A8F8-2F50EB6215E1}" srcOrd="8" destOrd="0" presId="urn:microsoft.com/office/officeart/2005/8/layout/list1"/>
    <dgm:cxn modelId="{6695E041-3580-4F31-8728-34841939B497}" type="presParOf" srcId="{8C9AAD60-0C65-40ED-A8F8-2F50EB6215E1}" destId="{AF9EDFFA-C6BC-4F2D-8B3B-38568C992B1E}" srcOrd="0" destOrd="0" presId="urn:microsoft.com/office/officeart/2005/8/layout/list1"/>
    <dgm:cxn modelId="{26D08392-C11A-4B64-91F8-7A639EE0B601}" type="presParOf" srcId="{8C9AAD60-0C65-40ED-A8F8-2F50EB6215E1}" destId="{20B1BBD9-CB85-4516-913A-F2D5FC3AE32F}" srcOrd="1" destOrd="0" presId="urn:microsoft.com/office/officeart/2005/8/layout/list1"/>
    <dgm:cxn modelId="{50CCADF1-19BD-45FB-800E-9C5F472BE7D8}" type="presParOf" srcId="{2C4F5FDE-A9AE-439F-AF0C-FFA99807BDA1}" destId="{59830315-8801-4CFF-94CC-298C63B03E5D}" srcOrd="9" destOrd="0" presId="urn:microsoft.com/office/officeart/2005/8/layout/list1"/>
    <dgm:cxn modelId="{AFB76A4F-F887-43FE-AF55-0685258A0376}" type="presParOf" srcId="{2C4F5FDE-A9AE-439F-AF0C-FFA99807BDA1}" destId="{CE50BB8C-CE62-413A-A8D3-C4B381483F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/>
      <dgm:spPr/>
      <dgm:t>
        <a:bodyPr/>
        <a:lstStyle/>
        <a:p>
          <a:r>
            <a:rPr lang="es-ES" dirty="0" err="1" smtClean="0"/>
            <a:t>Concluding</a:t>
          </a:r>
          <a:r>
            <a:rPr lang="es-ES" dirty="0" smtClean="0"/>
            <a:t> </a:t>
          </a:r>
          <a:r>
            <a:rPr lang="es-ES" dirty="0" err="1" smtClean="0"/>
            <a:t>remarks</a:t>
          </a:r>
          <a:endParaRPr lang="es-ES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LinFactY="-50000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500" dirty="0" smtClean="0"/>
            <a:t>International training </a:t>
          </a:r>
          <a:r>
            <a:rPr lang="es-ES" sz="3500" dirty="0" err="1" smtClean="0"/>
            <a:t>under</a:t>
          </a:r>
          <a:r>
            <a:rPr lang="es-ES" sz="3500" dirty="0" smtClean="0"/>
            <a:t> </a:t>
          </a:r>
          <a:r>
            <a:rPr lang="es-ES" sz="3500" dirty="0" err="1" smtClean="0"/>
            <a:t>the</a:t>
          </a:r>
          <a:r>
            <a:rPr lang="es-ES" sz="3500" dirty="0" smtClean="0"/>
            <a:t> LAAAMP FAST </a:t>
          </a:r>
          <a:r>
            <a:rPr lang="es-ES" sz="3500" dirty="0" err="1" smtClean="0"/>
            <a:t>program</a:t>
          </a:r>
          <a:endParaRPr lang="es-ES" sz="35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61451" custLinFactY="-71987" custLinFactNeighborX="92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500" dirty="0" smtClean="0"/>
            <a:t>International training </a:t>
          </a:r>
          <a:r>
            <a:rPr lang="es-ES" sz="3500" dirty="0" err="1" smtClean="0"/>
            <a:t>under</a:t>
          </a:r>
          <a:r>
            <a:rPr lang="es-ES" sz="3500" dirty="0" smtClean="0"/>
            <a:t> </a:t>
          </a:r>
          <a:r>
            <a:rPr lang="es-ES" sz="3500" dirty="0" err="1" smtClean="0"/>
            <a:t>the</a:t>
          </a:r>
          <a:r>
            <a:rPr lang="es-ES" sz="3500" dirty="0" smtClean="0"/>
            <a:t> LAAAMP FAST </a:t>
          </a:r>
          <a:r>
            <a:rPr lang="es-ES" sz="3500" dirty="0" err="1" smtClean="0"/>
            <a:t>program</a:t>
          </a:r>
          <a:endParaRPr lang="es-ES" sz="35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61451" custLinFactY="-71987" custLinFactNeighborX="92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A137DC-5FB4-49D0-B1D6-A2D6938DAC4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C2DFF0C-F5A2-4C9C-BF28-0C6DBA1CDD3C}">
      <dgm:prSet phldrT="[Texto]"/>
      <dgm:spPr/>
      <dgm:t>
        <a:bodyPr/>
        <a:lstStyle/>
        <a:p>
          <a:r>
            <a:rPr lang="es-ES" dirty="0" smtClean="0"/>
            <a:t>QUATI</a:t>
          </a:r>
          <a:endParaRPr lang="es-ES" dirty="0"/>
        </a:p>
      </dgm:t>
    </dgm:pt>
    <dgm:pt modelId="{A1A9B552-F227-46E9-9AA0-DB2AAAFD8F21}" type="parTrans" cxnId="{FA0D863A-CF4A-4B1D-A8DA-D20CE7EDD8B1}">
      <dgm:prSet/>
      <dgm:spPr/>
      <dgm:t>
        <a:bodyPr/>
        <a:lstStyle/>
        <a:p>
          <a:endParaRPr lang="es-ES"/>
        </a:p>
      </dgm:t>
    </dgm:pt>
    <dgm:pt modelId="{6AA9C645-32C8-40F8-A81A-0DBC5F67C4E6}" type="sibTrans" cxnId="{FA0D863A-CF4A-4B1D-A8DA-D20CE7EDD8B1}">
      <dgm:prSet/>
      <dgm:spPr/>
      <dgm:t>
        <a:bodyPr/>
        <a:lstStyle/>
        <a:p>
          <a:endParaRPr lang="es-ES"/>
        </a:p>
      </dgm:t>
    </dgm:pt>
    <dgm:pt modelId="{ED1AA014-013E-4A02-862F-116E411EF49E}">
      <dgm:prSet phldrT="[Texto]"/>
      <dgm:spPr/>
      <dgm:t>
        <a:bodyPr/>
        <a:lstStyle/>
        <a:p>
          <a:r>
            <a:rPr lang="en-US" dirty="0" smtClean="0"/>
            <a:t>We were trained in the chemistry laboratory for the samples to be analyzed at the </a:t>
          </a:r>
          <a:r>
            <a:rPr lang="en-US" dirty="0" err="1" smtClean="0"/>
            <a:t>quati</a:t>
          </a:r>
          <a:r>
            <a:rPr lang="en-US" dirty="0" smtClean="0"/>
            <a:t> beamline</a:t>
          </a:r>
          <a:endParaRPr lang="es-ES" dirty="0"/>
        </a:p>
      </dgm:t>
    </dgm:pt>
    <dgm:pt modelId="{C2974A8D-E7FB-4BA7-97A1-AC5240F2B21B}" type="parTrans" cxnId="{59100CC7-C5B3-43E0-9393-FFABF15AA191}">
      <dgm:prSet/>
      <dgm:spPr/>
      <dgm:t>
        <a:bodyPr/>
        <a:lstStyle/>
        <a:p>
          <a:endParaRPr lang="es-ES"/>
        </a:p>
      </dgm:t>
    </dgm:pt>
    <dgm:pt modelId="{918CDCB3-4041-426D-88D0-609F4FC5AF89}" type="sibTrans" cxnId="{59100CC7-C5B3-43E0-9393-FFABF15AA191}">
      <dgm:prSet/>
      <dgm:spPr/>
      <dgm:t>
        <a:bodyPr/>
        <a:lstStyle/>
        <a:p>
          <a:endParaRPr lang="es-ES"/>
        </a:p>
      </dgm:t>
    </dgm:pt>
    <dgm:pt modelId="{34E302E2-F059-4477-A449-87F028973CCA}">
      <dgm:prSet phldrT="[Texto]"/>
      <dgm:spPr/>
      <dgm:t>
        <a:bodyPr/>
        <a:lstStyle/>
        <a:p>
          <a:r>
            <a:rPr lang="es-ES" dirty="0" smtClean="0"/>
            <a:t>PAINEIRA</a:t>
          </a:r>
          <a:endParaRPr lang="es-ES" dirty="0"/>
        </a:p>
      </dgm:t>
    </dgm:pt>
    <dgm:pt modelId="{7152D34F-E9E0-4AEA-85D0-5817DB3A3239}" type="parTrans" cxnId="{000BD0F3-CF74-4037-BE4E-B7DB05130DC3}">
      <dgm:prSet/>
      <dgm:spPr/>
      <dgm:t>
        <a:bodyPr/>
        <a:lstStyle/>
        <a:p>
          <a:endParaRPr lang="es-ES"/>
        </a:p>
      </dgm:t>
    </dgm:pt>
    <dgm:pt modelId="{ADBDBCD9-AC06-4067-94BA-D80D693931BC}" type="sibTrans" cxnId="{000BD0F3-CF74-4037-BE4E-B7DB05130DC3}">
      <dgm:prSet/>
      <dgm:spPr/>
      <dgm:t>
        <a:bodyPr/>
        <a:lstStyle/>
        <a:p>
          <a:endParaRPr lang="es-ES"/>
        </a:p>
      </dgm:t>
    </dgm:pt>
    <dgm:pt modelId="{1338BE72-6C69-4BEA-883E-6EE82723D753}">
      <dgm:prSet phldrT="[Texto]"/>
      <dgm:spPr/>
      <dgm:t>
        <a:bodyPr/>
        <a:lstStyle/>
        <a:p>
          <a:r>
            <a:rPr lang="en-US" dirty="0" smtClean="0"/>
            <a:t>We were trained to prepare samples that will be measured using X-ray diffraction</a:t>
          </a:r>
          <a:endParaRPr lang="es-ES" dirty="0"/>
        </a:p>
      </dgm:t>
    </dgm:pt>
    <dgm:pt modelId="{16CD350F-17DC-4917-8130-1E67BDF35E68}" type="parTrans" cxnId="{1363BF8C-6E6A-47AF-8349-CF7074C9360C}">
      <dgm:prSet/>
      <dgm:spPr/>
      <dgm:t>
        <a:bodyPr/>
        <a:lstStyle/>
        <a:p>
          <a:endParaRPr lang="es-ES"/>
        </a:p>
      </dgm:t>
    </dgm:pt>
    <dgm:pt modelId="{7FDE8D54-15F7-49B3-AC1B-7EEFF21F00CE}" type="sibTrans" cxnId="{1363BF8C-6E6A-47AF-8349-CF7074C9360C}">
      <dgm:prSet/>
      <dgm:spPr/>
      <dgm:t>
        <a:bodyPr/>
        <a:lstStyle/>
        <a:p>
          <a:endParaRPr lang="es-ES"/>
        </a:p>
      </dgm:t>
    </dgm:pt>
    <dgm:pt modelId="{F847206F-1458-4AAA-B6A7-C1B28DBD2C81}">
      <dgm:prSet phldrT="[Texto]"/>
      <dgm:spPr/>
      <dgm:t>
        <a:bodyPr/>
        <a:lstStyle/>
        <a:p>
          <a:r>
            <a:rPr lang="es-ES" dirty="0" smtClean="0"/>
            <a:t>LNANO- </a:t>
          </a:r>
          <a:r>
            <a:rPr lang="es-ES" dirty="0" err="1" smtClean="0"/>
            <a:t>Ceramics</a:t>
          </a:r>
          <a:r>
            <a:rPr lang="es-ES" dirty="0" smtClean="0"/>
            <a:t> </a:t>
          </a:r>
          <a:r>
            <a:rPr lang="es-ES" dirty="0" err="1" smtClean="0"/>
            <a:t>Laboratory</a:t>
          </a:r>
          <a:endParaRPr lang="es-ES" dirty="0"/>
        </a:p>
      </dgm:t>
    </dgm:pt>
    <dgm:pt modelId="{EF6E4DA3-3E3C-4E4D-8457-F3FFFF0906D5}" type="parTrans" cxnId="{A0D2C0EE-06D6-4499-B06B-9EC3AC17B869}">
      <dgm:prSet/>
      <dgm:spPr/>
      <dgm:t>
        <a:bodyPr/>
        <a:lstStyle/>
        <a:p>
          <a:endParaRPr lang="es-ES"/>
        </a:p>
      </dgm:t>
    </dgm:pt>
    <dgm:pt modelId="{21A43DC0-456B-475F-B3E7-7E1990FD4FCA}" type="sibTrans" cxnId="{A0D2C0EE-06D6-4499-B06B-9EC3AC17B869}">
      <dgm:prSet/>
      <dgm:spPr/>
      <dgm:t>
        <a:bodyPr/>
        <a:lstStyle/>
        <a:p>
          <a:endParaRPr lang="es-ES"/>
        </a:p>
      </dgm:t>
    </dgm:pt>
    <dgm:pt modelId="{41A0C247-EA70-40D8-A51C-59916B80F3C8}">
      <dgm:prSet phldrT="[Texto]"/>
      <dgm:spPr/>
      <dgm:t>
        <a:bodyPr/>
        <a:lstStyle/>
        <a:p>
          <a:r>
            <a:rPr lang="en-US" dirty="0" smtClean="0"/>
            <a:t>We were trained to prepare samples using isostatic pressing for sintering our samples for impedance measurements</a:t>
          </a:r>
          <a:endParaRPr lang="es-ES" dirty="0"/>
        </a:p>
      </dgm:t>
    </dgm:pt>
    <dgm:pt modelId="{285E78C0-9409-4F48-935B-3891D297D905}" type="parTrans" cxnId="{F415FAED-2C24-430C-A869-FFC5D156084A}">
      <dgm:prSet/>
      <dgm:spPr/>
      <dgm:t>
        <a:bodyPr/>
        <a:lstStyle/>
        <a:p>
          <a:endParaRPr lang="es-ES"/>
        </a:p>
      </dgm:t>
    </dgm:pt>
    <dgm:pt modelId="{3915B7A9-E0E7-4BD4-BB9A-5635900A54A2}" type="sibTrans" cxnId="{F415FAED-2C24-430C-A869-FFC5D156084A}">
      <dgm:prSet/>
      <dgm:spPr/>
      <dgm:t>
        <a:bodyPr/>
        <a:lstStyle/>
        <a:p>
          <a:endParaRPr lang="es-ES"/>
        </a:p>
      </dgm:t>
    </dgm:pt>
    <dgm:pt modelId="{07A6022D-6B9F-4D91-85B5-2EC405D262DB}" type="pres">
      <dgm:prSet presAssocID="{90A137DC-5FB4-49D0-B1D6-A2D6938DAC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C073A5-D0E9-4810-8F9B-25A8031B55B2}" type="pres">
      <dgm:prSet presAssocID="{BC2DFF0C-F5A2-4C9C-BF28-0C6DBA1CDD3C}" presName="composite" presStyleCnt="0"/>
      <dgm:spPr/>
    </dgm:pt>
    <dgm:pt modelId="{805C547C-34C1-4243-9EC3-020313E666B5}" type="pres">
      <dgm:prSet presAssocID="{BC2DFF0C-F5A2-4C9C-BF28-0C6DBA1CDD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49F14-BA74-4228-B147-CF8642857DB5}" type="pres">
      <dgm:prSet presAssocID="{BC2DFF0C-F5A2-4C9C-BF28-0C6DBA1CDD3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018A6-B11A-4E6F-B7D7-452C17611269}" type="pres">
      <dgm:prSet presAssocID="{6AA9C645-32C8-40F8-A81A-0DBC5F67C4E6}" presName="space" presStyleCnt="0"/>
      <dgm:spPr/>
    </dgm:pt>
    <dgm:pt modelId="{889E9E9B-CEC1-497D-9D35-68FDDF0B5C76}" type="pres">
      <dgm:prSet presAssocID="{34E302E2-F059-4477-A449-87F028973CCA}" presName="composite" presStyleCnt="0"/>
      <dgm:spPr/>
    </dgm:pt>
    <dgm:pt modelId="{F2D7901A-2A61-4363-9FB6-59F967BB3EFB}" type="pres">
      <dgm:prSet presAssocID="{34E302E2-F059-4477-A449-87F028973CC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D6159-6A99-40D2-98E4-23042EC334F4}" type="pres">
      <dgm:prSet presAssocID="{34E302E2-F059-4477-A449-87F028973CC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71EFB8-1EE5-46BA-9B73-A074D11838D2}" type="pres">
      <dgm:prSet presAssocID="{ADBDBCD9-AC06-4067-94BA-D80D693931BC}" presName="space" presStyleCnt="0"/>
      <dgm:spPr/>
    </dgm:pt>
    <dgm:pt modelId="{FE221740-5EAF-427A-A248-257CA2C1DFE0}" type="pres">
      <dgm:prSet presAssocID="{F847206F-1458-4AAA-B6A7-C1B28DBD2C81}" presName="composite" presStyleCnt="0"/>
      <dgm:spPr/>
    </dgm:pt>
    <dgm:pt modelId="{C7437FDC-0B5D-4DED-A021-4B3F66A000BC}" type="pres">
      <dgm:prSet presAssocID="{F847206F-1458-4AAA-B6A7-C1B28DBD2C81}" presName="parTx" presStyleLbl="alignNode1" presStyleIdx="2" presStyleCnt="3" custLinFactNeighborX="60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17660-EEAC-4F48-9CBD-29B17AECCBBD}" type="pres">
      <dgm:prSet presAssocID="{F847206F-1458-4AAA-B6A7-C1B28DBD2C81}" presName="desTx" presStyleLbl="alignAccFollowNode1" presStyleIdx="2" presStyleCnt="3" custLinFactNeighborX="602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0BD0F3-CF74-4037-BE4E-B7DB05130DC3}" srcId="{90A137DC-5FB4-49D0-B1D6-A2D6938DAC41}" destId="{34E302E2-F059-4477-A449-87F028973CCA}" srcOrd="1" destOrd="0" parTransId="{7152D34F-E9E0-4AEA-85D0-5817DB3A3239}" sibTransId="{ADBDBCD9-AC06-4067-94BA-D80D693931BC}"/>
    <dgm:cxn modelId="{59100CC7-C5B3-43E0-9393-FFABF15AA191}" srcId="{BC2DFF0C-F5A2-4C9C-BF28-0C6DBA1CDD3C}" destId="{ED1AA014-013E-4A02-862F-116E411EF49E}" srcOrd="0" destOrd="0" parTransId="{C2974A8D-E7FB-4BA7-97A1-AC5240F2B21B}" sibTransId="{918CDCB3-4041-426D-88D0-609F4FC5AF89}"/>
    <dgm:cxn modelId="{1363BF8C-6E6A-47AF-8349-CF7074C9360C}" srcId="{34E302E2-F059-4477-A449-87F028973CCA}" destId="{1338BE72-6C69-4BEA-883E-6EE82723D753}" srcOrd="0" destOrd="0" parTransId="{16CD350F-17DC-4917-8130-1E67BDF35E68}" sibTransId="{7FDE8D54-15F7-49B3-AC1B-7EEFF21F00CE}"/>
    <dgm:cxn modelId="{B055ED04-D3D9-4231-A947-C103E78965DA}" type="presOf" srcId="{34E302E2-F059-4477-A449-87F028973CCA}" destId="{F2D7901A-2A61-4363-9FB6-59F967BB3EFB}" srcOrd="0" destOrd="0" presId="urn:microsoft.com/office/officeart/2005/8/layout/hList1"/>
    <dgm:cxn modelId="{94F4B9A3-1D02-4DA2-81EA-AC1CE05F645D}" type="presOf" srcId="{1338BE72-6C69-4BEA-883E-6EE82723D753}" destId="{64CD6159-6A99-40D2-98E4-23042EC334F4}" srcOrd="0" destOrd="0" presId="urn:microsoft.com/office/officeart/2005/8/layout/hList1"/>
    <dgm:cxn modelId="{A0D2C0EE-06D6-4499-B06B-9EC3AC17B869}" srcId="{90A137DC-5FB4-49D0-B1D6-A2D6938DAC41}" destId="{F847206F-1458-4AAA-B6A7-C1B28DBD2C81}" srcOrd="2" destOrd="0" parTransId="{EF6E4DA3-3E3C-4E4D-8457-F3FFFF0906D5}" sibTransId="{21A43DC0-456B-475F-B3E7-7E1990FD4FCA}"/>
    <dgm:cxn modelId="{F415FAED-2C24-430C-A869-FFC5D156084A}" srcId="{F847206F-1458-4AAA-B6A7-C1B28DBD2C81}" destId="{41A0C247-EA70-40D8-A51C-59916B80F3C8}" srcOrd="0" destOrd="0" parTransId="{285E78C0-9409-4F48-935B-3891D297D905}" sibTransId="{3915B7A9-E0E7-4BD4-BB9A-5635900A54A2}"/>
    <dgm:cxn modelId="{C73211A1-C5D2-4CD4-A125-E9B52710F51B}" type="presOf" srcId="{41A0C247-EA70-40D8-A51C-59916B80F3C8}" destId="{D1717660-EEAC-4F48-9CBD-29B17AECCBBD}" srcOrd="0" destOrd="0" presId="urn:microsoft.com/office/officeart/2005/8/layout/hList1"/>
    <dgm:cxn modelId="{0FA5848F-01B0-467C-B178-D5E5E8966A1E}" type="presOf" srcId="{ED1AA014-013E-4A02-862F-116E411EF49E}" destId="{4AA49F14-BA74-4228-B147-CF8642857DB5}" srcOrd="0" destOrd="0" presId="urn:microsoft.com/office/officeart/2005/8/layout/hList1"/>
    <dgm:cxn modelId="{FA0D863A-CF4A-4B1D-A8DA-D20CE7EDD8B1}" srcId="{90A137DC-5FB4-49D0-B1D6-A2D6938DAC41}" destId="{BC2DFF0C-F5A2-4C9C-BF28-0C6DBA1CDD3C}" srcOrd="0" destOrd="0" parTransId="{A1A9B552-F227-46E9-9AA0-DB2AAAFD8F21}" sibTransId="{6AA9C645-32C8-40F8-A81A-0DBC5F67C4E6}"/>
    <dgm:cxn modelId="{A519A62B-01EA-4DA6-8B01-4EB7531A6A67}" type="presOf" srcId="{BC2DFF0C-F5A2-4C9C-BF28-0C6DBA1CDD3C}" destId="{805C547C-34C1-4243-9EC3-020313E666B5}" srcOrd="0" destOrd="0" presId="urn:microsoft.com/office/officeart/2005/8/layout/hList1"/>
    <dgm:cxn modelId="{FFA341E2-21DA-4434-95D9-893B9862BC3B}" type="presOf" srcId="{F847206F-1458-4AAA-B6A7-C1B28DBD2C81}" destId="{C7437FDC-0B5D-4DED-A021-4B3F66A000BC}" srcOrd="0" destOrd="0" presId="urn:microsoft.com/office/officeart/2005/8/layout/hList1"/>
    <dgm:cxn modelId="{1B773C75-4EC2-4ADB-B9DA-052AC6D74EAF}" type="presOf" srcId="{90A137DC-5FB4-49D0-B1D6-A2D6938DAC41}" destId="{07A6022D-6B9F-4D91-85B5-2EC405D262DB}" srcOrd="0" destOrd="0" presId="urn:microsoft.com/office/officeart/2005/8/layout/hList1"/>
    <dgm:cxn modelId="{FF94A766-0CC2-4737-832B-99E4B32E566E}" type="presParOf" srcId="{07A6022D-6B9F-4D91-85B5-2EC405D262DB}" destId="{DAC073A5-D0E9-4810-8F9B-25A8031B55B2}" srcOrd="0" destOrd="0" presId="urn:microsoft.com/office/officeart/2005/8/layout/hList1"/>
    <dgm:cxn modelId="{696FCB5B-E18B-4E33-B7DF-BE7220F96202}" type="presParOf" srcId="{DAC073A5-D0E9-4810-8F9B-25A8031B55B2}" destId="{805C547C-34C1-4243-9EC3-020313E666B5}" srcOrd="0" destOrd="0" presId="urn:microsoft.com/office/officeart/2005/8/layout/hList1"/>
    <dgm:cxn modelId="{99AD7A20-C62A-4AD9-831A-169D07B6CD78}" type="presParOf" srcId="{DAC073A5-D0E9-4810-8F9B-25A8031B55B2}" destId="{4AA49F14-BA74-4228-B147-CF8642857DB5}" srcOrd="1" destOrd="0" presId="urn:microsoft.com/office/officeart/2005/8/layout/hList1"/>
    <dgm:cxn modelId="{7FC40F20-B137-4FCF-A6B6-B986584062FD}" type="presParOf" srcId="{07A6022D-6B9F-4D91-85B5-2EC405D262DB}" destId="{F45018A6-B11A-4E6F-B7D7-452C17611269}" srcOrd="1" destOrd="0" presId="urn:microsoft.com/office/officeart/2005/8/layout/hList1"/>
    <dgm:cxn modelId="{8377D4BF-A242-4DB7-9793-161A652A1E7C}" type="presParOf" srcId="{07A6022D-6B9F-4D91-85B5-2EC405D262DB}" destId="{889E9E9B-CEC1-497D-9D35-68FDDF0B5C76}" srcOrd="2" destOrd="0" presId="urn:microsoft.com/office/officeart/2005/8/layout/hList1"/>
    <dgm:cxn modelId="{F0380F00-5A55-41C7-A03C-18FE7A1706D1}" type="presParOf" srcId="{889E9E9B-CEC1-497D-9D35-68FDDF0B5C76}" destId="{F2D7901A-2A61-4363-9FB6-59F967BB3EFB}" srcOrd="0" destOrd="0" presId="urn:microsoft.com/office/officeart/2005/8/layout/hList1"/>
    <dgm:cxn modelId="{4EC71898-12FE-4BE1-9031-C07CC96FF0A9}" type="presParOf" srcId="{889E9E9B-CEC1-497D-9D35-68FDDF0B5C76}" destId="{64CD6159-6A99-40D2-98E4-23042EC334F4}" srcOrd="1" destOrd="0" presId="urn:microsoft.com/office/officeart/2005/8/layout/hList1"/>
    <dgm:cxn modelId="{4CFF5BDF-8F6B-4D40-8C8C-1466A78844F6}" type="presParOf" srcId="{07A6022D-6B9F-4D91-85B5-2EC405D262DB}" destId="{C571EFB8-1EE5-46BA-9B73-A074D11838D2}" srcOrd="3" destOrd="0" presId="urn:microsoft.com/office/officeart/2005/8/layout/hList1"/>
    <dgm:cxn modelId="{B957A54A-DA45-4134-94B7-A1FFCE8F7636}" type="presParOf" srcId="{07A6022D-6B9F-4D91-85B5-2EC405D262DB}" destId="{FE221740-5EAF-427A-A248-257CA2C1DFE0}" srcOrd="4" destOrd="0" presId="urn:microsoft.com/office/officeart/2005/8/layout/hList1"/>
    <dgm:cxn modelId="{F0E1CF6D-9033-45CE-998E-8CC07317BEA1}" type="presParOf" srcId="{FE221740-5EAF-427A-A248-257CA2C1DFE0}" destId="{C7437FDC-0B5D-4DED-A021-4B3F66A000BC}" srcOrd="0" destOrd="0" presId="urn:microsoft.com/office/officeart/2005/8/layout/hList1"/>
    <dgm:cxn modelId="{09E9B3E8-0B57-4C43-8589-D81F0CC1F843}" type="presParOf" srcId="{FE221740-5EAF-427A-A248-257CA2C1DFE0}" destId="{D1717660-EEAC-4F48-9CBD-29B17AECCB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500" dirty="0" smtClean="0"/>
            <a:t>International training </a:t>
          </a:r>
          <a:r>
            <a:rPr lang="es-ES" sz="3500" dirty="0" err="1" smtClean="0"/>
            <a:t>under</a:t>
          </a:r>
          <a:r>
            <a:rPr lang="es-ES" sz="3500" dirty="0" smtClean="0"/>
            <a:t> </a:t>
          </a:r>
          <a:r>
            <a:rPr lang="es-ES" sz="3500" dirty="0" err="1" smtClean="0"/>
            <a:t>the</a:t>
          </a:r>
          <a:r>
            <a:rPr lang="es-ES" sz="3500" dirty="0" smtClean="0"/>
            <a:t> LAAAMP FAST </a:t>
          </a:r>
          <a:r>
            <a:rPr lang="es-ES" sz="3500" dirty="0" err="1" smtClean="0"/>
            <a:t>program</a:t>
          </a:r>
          <a:endParaRPr lang="es-ES" sz="35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61451" custLinFactY="-71987" custLinFactNeighborX="92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9D1390-3096-48BB-B643-E60C4B4BDAB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9528B9F-2D86-4AA2-B76D-2FFF175AE8E0}">
      <dgm:prSet phldrT="[Texto]"/>
      <dgm:spPr/>
      <dgm:t>
        <a:bodyPr/>
        <a:lstStyle/>
        <a:p>
          <a:r>
            <a:rPr lang="es-ES" dirty="0" smtClean="0"/>
            <a:t>Ce–Zr, Ce–Zr–Ca </a:t>
          </a:r>
          <a:r>
            <a:rPr lang="es-ES" dirty="0" err="1" smtClean="0"/>
            <a:t>systems</a:t>
          </a:r>
          <a:endParaRPr lang="es-ES" dirty="0"/>
        </a:p>
      </dgm:t>
    </dgm:pt>
    <dgm:pt modelId="{F573A1A7-2371-4ADA-84B9-134F37E918D0}" type="parTrans" cxnId="{A72E48C1-1CA1-4E87-8847-024A8FE5BD23}">
      <dgm:prSet/>
      <dgm:spPr/>
      <dgm:t>
        <a:bodyPr/>
        <a:lstStyle/>
        <a:p>
          <a:endParaRPr lang="es-ES"/>
        </a:p>
      </dgm:t>
    </dgm:pt>
    <dgm:pt modelId="{2441F86E-F248-4F26-B282-8A3229055913}" type="sibTrans" cxnId="{A72E48C1-1CA1-4E87-8847-024A8FE5BD23}">
      <dgm:prSet/>
      <dgm:spPr/>
      <dgm:t>
        <a:bodyPr/>
        <a:lstStyle/>
        <a:p>
          <a:endParaRPr lang="es-ES"/>
        </a:p>
      </dgm:t>
    </dgm:pt>
    <dgm:pt modelId="{77F8CE2D-AE2A-4B70-BF22-977D8B71BA6F}">
      <dgm:prSet phldrT="[Texto]"/>
      <dgm:spPr/>
      <dgm:t>
        <a:bodyPr/>
        <a:lstStyle/>
        <a:p>
          <a:r>
            <a:rPr lang="es-ES" dirty="0" smtClean="0"/>
            <a:t>Ce–Sm–Ca and Ce–Gd–Ca </a:t>
          </a:r>
          <a:r>
            <a:rPr lang="es-ES" dirty="0" err="1" smtClean="0"/>
            <a:t>systems</a:t>
          </a:r>
          <a:endParaRPr lang="es-ES" dirty="0"/>
        </a:p>
      </dgm:t>
    </dgm:pt>
    <dgm:pt modelId="{89F49128-81B9-4299-AA78-A9C6419160C9}" type="parTrans" cxnId="{6765EBC3-F30B-45E4-84CA-EDD0275D17E9}">
      <dgm:prSet/>
      <dgm:spPr/>
      <dgm:t>
        <a:bodyPr/>
        <a:lstStyle/>
        <a:p>
          <a:endParaRPr lang="es-ES"/>
        </a:p>
      </dgm:t>
    </dgm:pt>
    <dgm:pt modelId="{13544722-7A25-44BD-8B95-E16C1521C6C4}" type="sibTrans" cxnId="{6765EBC3-F30B-45E4-84CA-EDD0275D17E9}">
      <dgm:prSet/>
      <dgm:spPr/>
      <dgm:t>
        <a:bodyPr/>
        <a:lstStyle/>
        <a:p>
          <a:endParaRPr lang="es-ES"/>
        </a:p>
      </dgm:t>
    </dgm:pt>
    <dgm:pt modelId="{9C884DC0-6A91-45AF-9FF7-2838B7AAE276}">
      <dgm:prSet phldrT="[Texto]"/>
      <dgm:spPr/>
      <dgm:t>
        <a:bodyPr/>
        <a:lstStyle/>
        <a:p>
          <a:r>
            <a:rPr lang="en-US" dirty="0" smtClean="0"/>
            <a:t>Multiple heat treatments</a:t>
          </a:r>
          <a:endParaRPr lang="es-ES" dirty="0"/>
        </a:p>
      </dgm:t>
    </dgm:pt>
    <dgm:pt modelId="{3932BFC3-3B54-46E6-B413-B56C1DCBE1F2}" type="parTrans" cxnId="{5F0B2015-5AD5-431D-A023-7E96273F1FBD}">
      <dgm:prSet/>
      <dgm:spPr/>
      <dgm:t>
        <a:bodyPr/>
        <a:lstStyle/>
        <a:p>
          <a:endParaRPr lang="es-ES"/>
        </a:p>
      </dgm:t>
    </dgm:pt>
    <dgm:pt modelId="{B95EB0CC-9E63-4D80-AEA9-6AB6C53723FF}" type="sibTrans" cxnId="{5F0B2015-5AD5-431D-A023-7E96273F1FBD}">
      <dgm:prSet/>
      <dgm:spPr/>
      <dgm:t>
        <a:bodyPr/>
        <a:lstStyle/>
        <a:p>
          <a:endParaRPr lang="es-ES"/>
        </a:p>
      </dgm:t>
    </dgm:pt>
    <dgm:pt modelId="{79ADF9E7-43C2-4587-8D34-A1E26093D3CF}">
      <dgm:prSet/>
      <dgm:spPr/>
      <dgm:t>
        <a:bodyPr/>
        <a:lstStyle/>
        <a:p>
          <a:r>
            <a:rPr lang="es-ES" dirty="0" smtClean="0"/>
            <a:t>Reference CeO2</a:t>
          </a:r>
          <a:endParaRPr lang="es-ES" dirty="0"/>
        </a:p>
      </dgm:t>
    </dgm:pt>
    <dgm:pt modelId="{6321272F-7398-4184-9BA8-E4C110437898}" type="parTrans" cxnId="{FD9454F6-2852-4142-BB2F-67C0CD0D4B95}">
      <dgm:prSet/>
      <dgm:spPr/>
    </dgm:pt>
    <dgm:pt modelId="{02D2088A-E3CC-47D8-BC76-6929C876235E}" type="sibTrans" cxnId="{FD9454F6-2852-4142-BB2F-67C0CD0D4B95}">
      <dgm:prSet/>
      <dgm:spPr/>
    </dgm:pt>
    <dgm:pt modelId="{404D23E5-5992-40A3-A8BD-379E85DA5DB0}" type="pres">
      <dgm:prSet presAssocID="{9F9D1390-3096-48BB-B643-E60C4B4BDA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5B8665-D6A8-482D-A238-5DF775EBB1CC}" type="pres">
      <dgm:prSet presAssocID="{49528B9F-2D86-4AA2-B76D-2FFF175AE8E0}" presName="parentLin" presStyleCnt="0"/>
      <dgm:spPr/>
    </dgm:pt>
    <dgm:pt modelId="{C5C363EC-F021-4F7E-B4C1-B6939E437142}" type="pres">
      <dgm:prSet presAssocID="{49528B9F-2D86-4AA2-B76D-2FFF175AE8E0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90F617F-86A4-41E5-BAF5-F3989C0A0304}" type="pres">
      <dgm:prSet presAssocID="{49528B9F-2D86-4AA2-B76D-2FFF175AE8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32AD59-050D-4095-B0AF-03B72933919D}" type="pres">
      <dgm:prSet presAssocID="{49528B9F-2D86-4AA2-B76D-2FFF175AE8E0}" presName="negativeSpace" presStyleCnt="0"/>
      <dgm:spPr/>
    </dgm:pt>
    <dgm:pt modelId="{5DE2C755-DC94-4DDE-9766-AA5951AF3322}" type="pres">
      <dgm:prSet presAssocID="{49528B9F-2D86-4AA2-B76D-2FFF175AE8E0}" presName="childText" presStyleLbl="conFgAcc1" presStyleIdx="0" presStyleCnt="4">
        <dgm:presLayoutVars>
          <dgm:bulletEnabled val="1"/>
        </dgm:presLayoutVars>
      </dgm:prSet>
      <dgm:spPr/>
    </dgm:pt>
    <dgm:pt modelId="{C30D46AF-1A69-43BC-A033-1094D45C73B8}" type="pres">
      <dgm:prSet presAssocID="{2441F86E-F248-4F26-B282-8A3229055913}" presName="spaceBetweenRectangles" presStyleCnt="0"/>
      <dgm:spPr/>
    </dgm:pt>
    <dgm:pt modelId="{357883E5-F479-48B3-98C5-6481FAD9E69C}" type="pres">
      <dgm:prSet presAssocID="{77F8CE2D-AE2A-4B70-BF22-977D8B71BA6F}" presName="parentLin" presStyleCnt="0"/>
      <dgm:spPr/>
    </dgm:pt>
    <dgm:pt modelId="{3E1C0FE5-B219-4045-BA19-27DA66EEBD20}" type="pres">
      <dgm:prSet presAssocID="{77F8CE2D-AE2A-4B70-BF22-977D8B71BA6F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C659AE4-BD96-428C-B56E-D20FE5FD234B}" type="pres">
      <dgm:prSet presAssocID="{77F8CE2D-AE2A-4B70-BF22-977D8B71BA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A1590-C661-4A7D-B9CF-778D94A84DE3}" type="pres">
      <dgm:prSet presAssocID="{77F8CE2D-AE2A-4B70-BF22-977D8B71BA6F}" presName="negativeSpace" presStyleCnt="0"/>
      <dgm:spPr/>
    </dgm:pt>
    <dgm:pt modelId="{8BBC4783-BBC5-4C57-A524-746DDBEB4240}" type="pres">
      <dgm:prSet presAssocID="{77F8CE2D-AE2A-4B70-BF22-977D8B71BA6F}" presName="childText" presStyleLbl="conFgAcc1" presStyleIdx="1" presStyleCnt="4">
        <dgm:presLayoutVars>
          <dgm:bulletEnabled val="1"/>
        </dgm:presLayoutVars>
      </dgm:prSet>
      <dgm:spPr/>
    </dgm:pt>
    <dgm:pt modelId="{F377CDF1-D03A-4B27-8565-C1E432F7CA68}" type="pres">
      <dgm:prSet presAssocID="{13544722-7A25-44BD-8B95-E16C1521C6C4}" presName="spaceBetweenRectangles" presStyleCnt="0"/>
      <dgm:spPr/>
    </dgm:pt>
    <dgm:pt modelId="{61753C44-E581-46FE-8BB3-6D8C869DDCD6}" type="pres">
      <dgm:prSet presAssocID="{79ADF9E7-43C2-4587-8D34-A1E26093D3CF}" presName="parentLin" presStyleCnt="0"/>
      <dgm:spPr/>
    </dgm:pt>
    <dgm:pt modelId="{D05CCA5F-D21B-410A-9524-18521F7C41BA}" type="pres">
      <dgm:prSet presAssocID="{79ADF9E7-43C2-4587-8D34-A1E26093D3C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1019C1D4-E3C2-4620-9D79-D87E6DA15ED7}" type="pres">
      <dgm:prSet presAssocID="{79ADF9E7-43C2-4587-8D34-A1E26093D3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EA53E-B43C-4C4F-A9D5-F5B4028B4444}" type="pres">
      <dgm:prSet presAssocID="{79ADF9E7-43C2-4587-8D34-A1E26093D3CF}" presName="negativeSpace" presStyleCnt="0"/>
      <dgm:spPr/>
    </dgm:pt>
    <dgm:pt modelId="{50A43E6B-3000-452E-B31C-D367445210F8}" type="pres">
      <dgm:prSet presAssocID="{79ADF9E7-43C2-4587-8D34-A1E26093D3CF}" presName="childText" presStyleLbl="conFgAcc1" presStyleIdx="2" presStyleCnt="4">
        <dgm:presLayoutVars>
          <dgm:bulletEnabled val="1"/>
        </dgm:presLayoutVars>
      </dgm:prSet>
      <dgm:spPr/>
    </dgm:pt>
    <dgm:pt modelId="{9905AF57-7947-4B4F-B51C-4BA41E2E1567}" type="pres">
      <dgm:prSet presAssocID="{02D2088A-E3CC-47D8-BC76-6929C876235E}" presName="spaceBetweenRectangles" presStyleCnt="0"/>
      <dgm:spPr/>
    </dgm:pt>
    <dgm:pt modelId="{B1D8F61C-0EE9-4C0D-8BAB-D24CDBEDA665}" type="pres">
      <dgm:prSet presAssocID="{9C884DC0-6A91-45AF-9FF7-2838B7AAE276}" presName="parentLin" presStyleCnt="0"/>
      <dgm:spPr/>
    </dgm:pt>
    <dgm:pt modelId="{C121589A-9612-4AD4-8B9E-F6BB1A2EE12E}" type="pres">
      <dgm:prSet presAssocID="{9C884DC0-6A91-45AF-9FF7-2838B7AAE276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91E4D21E-DD17-4DE5-9D01-06949D45BB29}" type="pres">
      <dgm:prSet presAssocID="{9C884DC0-6A91-45AF-9FF7-2838B7AAE2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0BFA9-DB43-42F9-AB1C-A6D782A3A11D}" type="pres">
      <dgm:prSet presAssocID="{9C884DC0-6A91-45AF-9FF7-2838B7AAE276}" presName="negativeSpace" presStyleCnt="0"/>
      <dgm:spPr/>
    </dgm:pt>
    <dgm:pt modelId="{F068C442-1561-46F4-9FA2-A3E740168FB5}" type="pres">
      <dgm:prSet presAssocID="{9C884DC0-6A91-45AF-9FF7-2838B7AAE2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F3B2C3-BD75-4618-9A5B-A975811EA370}" type="presOf" srcId="{49528B9F-2D86-4AA2-B76D-2FFF175AE8E0}" destId="{C5C363EC-F021-4F7E-B4C1-B6939E437142}" srcOrd="0" destOrd="0" presId="urn:microsoft.com/office/officeart/2005/8/layout/list1"/>
    <dgm:cxn modelId="{5F0B2015-5AD5-431D-A023-7E96273F1FBD}" srcId="{9F9D1390-3096-48BB-B643-E60C4B4BDAB7}" destId="{9C884DC0-6A91-45AF-9FF7-2838B7AAE276}" srcOrd="3" destOrd="0" parTransId="{3932BFC3-3B54-46E6-B413-B56C1DCBE1F2}" sibTransId="{B95EB0CC-9E63-4D80-AEA9-6AB6C53723FF}"/>
    <dgm:cxn modelId="{4B8EBFB2-E7E3-4AC0-BFBA-3E37C8951C4B}" type="presOf" srcId="{79ADF9E7-43C2-4587-8D34-A1E26093D3CF}" destId="{D05CCA5F-D21B-410A-9524-18521F7C41BA}" srcOrd="0" destOrd="0" presId="urn:microsoft.com/office/officeart/2005/8/layout/list1"/>
    <dgm:cxn modelId="{6765EBC3-F30B-45E4-84CA-EDD0275D17E9}" srcId="{9F9D1390-3096-48BB-B643-E60C4B4BDAB7}" destId="{77F8CE2D-AE2A-4B70-BF22-977D8B71BA6F}" srcOrd="1" destOrd="0" parTransId="{89F49128-81B9-4299-AA78-A9C6419160C9}" sibTransId="{13544722-7A25-44BD-8B95-E16C1521C6C4}"/>
    <dgm:cxn modelId="{DB697116-D1F1-4B29-9651-12AD1B8EFD3C}" type="presOf" srcId="{77F8CE2D-AE2A-4B70-BF22-977D8B71BA6F}" destId="{6C659AE4-BD96-428C-B56E-D20FE5FD234B}" srcOrd="1" destOrd="0" presId="urn:microsoft.com/office/officeart/2005/8/layout/list1"/>
    <dgm:cxn modelId="{87A7EE50-075D-4EA5-B2C7-94DE9ED9F49A}" type="presOf" srcId="{49528B9F-2D86-4AA2-B76D-2FFF175AE8E0}" destId="{690F617F-86A4-41E5-BAF5-F3989C0A0304}" srcOrd="1" destOrd="0" presId="urn:microsoft.com/office/officeart/2005/8/layout/list1"/>
    <dgm:cxn modelId="{1C7B9670-B090-41CE-A600-B423A8EAA956}" type="presOf" srcId="{9C884DC0-6A91-45AF-9FF7-2838B7AAE276}" destId="{91E4D21E-DD17-4DE5-9D01-06949D45BB29}" srcOrd="1" destOrd="0" presId="urn:microsoft.com/office/officeart/2005/8/layout/list1"/>
    <dgm:cxn modelId="{D2492C34-7B82-4B5E-83A9-64B6806EBA3D}" type="presOf" srcId="{77F8CE2D-AE2A-4B70-BF22-977D8B71BA6F}" destId="{3E1C0FE5-B219-4045-BA19-27DA66EEBD20}" srcOrd="0" destOrd="0" presId="urn:microsoft.com/office/officeart/2005/8/layout/list1"/>
    <dgm:cxn modelId="{FD9454F6-2852-4142-BB2F-67C0CD0D4B95}" srcId="{9F9D1390-3096-48BB-B643-E60C4B4BDAB7}" destId="{79ADF9E7-43C2-4587-8D34-A1E26093D3CF}" srcOrd="2" destOrd="0" parTransId="{6321272F-7398-4184-9BA8-E4C110437898}" sibTransId="{02D2088A-E3CC-47D8-BC76-6929C876235E}"/>
    <dgm:cxn modelId="{A8769831-4109-4023-B72A-30991F67BAE2}" type="presOf" srcId="{9C884DC0-6A91-45AF-9FF7-2838B7AAE276}" destId="{C121589A-9612-4AD4-8B9E-F6BB1A2EE12E}" srcOrd="0" destOrd="0" presId="urn:microsoft.com/office/officeart/2005/8/layout/list1"/>
    <dgm:cxn modelId="{A72E48C1-1CA1-4E87-8847-024A8FE5BD23}" srcId="{9F9D1390-3096-48BB-B643-E60C4B4BDAB7}" destId="{49528B9F-2D86-4AA2-B76D-2FFF175AE8E0}" srcOrd="0" destOrd="0" parTransId="{F573A1A7-2371-4ADA-84B9-134F37E918D0}" sibTransId="{2441F86E-F248-4F26-B282-8A3229055913}"/>
    <dgm:cxn modelId="{69E13FCA-B2F1-402C-B295-654AE44BD7B9}" type="presOf" srcId="{79ADF9E7-43C2-4587-8D34-A1E26093D3CF}" destId="{1019C1D4-E3C2-4620-9D79-D87E6DA15ED7}" srcOrd="1" destOrd="0" presId="urn:microsoft.com/office/officeart/2005/8/layout/list1"/>
    <dgm:cxn modelId="{C66640AA-25B2-4B68-BD12-9331E0E771E5}" type="presOf" srcId="{9F9D1390-3096-48BB-B643-E60C4B4BDAB7}" destId="{404D23E5-5992-40A3-A8BD-379E85DA5DB0}" srcOrd="0" destOrd="0" presId="urn:microsoft.com/office/officeart/2005/8/layout/list1"/>
    <dgm:cxn modelId="{5AC7BF70-37EC-4216-92B4-58AF6895942F}" type="presParOf" srcId="{404D23E5-5992-40A3-A8BD-379E85DA5DB0}" destId="{2F5B8665-D6A8-482D-A238-5DF775EBB1CC}" srcOrd="0" destOrd="0" presId="urn:microsoft.com/office/officeart/2005/8/layout/list1"/>
    <dgm:cxn modelId="{E4202DC1-813A-46F6-8908-F3A2FA27296F}" type="presParOf" srcId="{2F5B8665-D6A8-482D-A238-5DF775EBB1CC}" destId="{C5C363EC-F021-4F7E-B4C1-B6939E437142}" srcOrd="0" destOrd="0" presId="urn:microsoft.com/office/officeart/2005/8/layout/list1"/>
    <dgm:cxn modelId="{DC0D377D-650A-4DB9-B32B-496192539867}" type="presParOf" srcId="{2F5B8665-D6A8-482D-A238-5DF775EBB1CC}" destId="{690F617F-86A4-41E5-BAF5-F3989C0A0304}" srcOrd="1" destOrd="0" presId="urn:microsoft.com/office/officeart/2005/8/layout/list1"/>
    <dgm:cxn modelId="{A5E2E52D-1925-448D-954C-E60A477A31C8}" type="presParOf" srcId="{404D23E5-5992-40A3-A8BD-379E85DA5DB0}" destId="{4532AD59-050D-4095-B0AF-03B72933919D}" srcOrd="1" destOrd="0" presId="urn:microsoft.com/office/officeart/2005/8/layout/list1"/>
    <dgm:cxn modelId="{4A6B3839-DC95-4F22-AAEE-A385319BA044}" type="presParOf" srcId="{404D23E5-5992-40A3-A8BD-379E85DA5DB0}" destId="{5DE2C755-DC94-4DDE-9766-AA5951AF3322}" srcOrd="2" destOrd="0" presId="urn:microsoft.com/office/officeart/2005/8/layout/list1"/>
    <dgm:cxn modelId="{10FF867B-F2C3-4572-9907-5CBD3ED0AFC8}" type="presParOf" srcId="{404D23E5-5992-40A3-A8BD-379E85DA5DB0}" destId="{C30D46AF-1A69-43BC-A033-1094D45C73B8}" srcOrd="3" destOrd="0" presId="urn:microsoft.com/office/officeart/2005/8/layout/list1"/>
    <dgm:cxn modelId="{2031E90A-4DF9-4BEE-910E-CD33AFACADC2}" type="presParOf" srcId="{404D23E5-5992-40A3-A8BD-379E85DA5DB0}" destId="{357883E5-F479-48B3-98C5-6481FAD9E69C}" srcOrd="4" destOrd="0" presId="urn:microsoft.com/office/officeart/2005/8/layout/list1"/>
    <dgm:cxn modelId="{F109F9F1-FC43-4399-AA03-5EBFC66669C8}" type="presParOf" srcId="{357883E5-F479-48B3-98C5-6481FAD9E69C}" destId="{3E1C0FE5-B219-4045-BA19-27DA66EEBD20}" srcOrd="0" destOrd="0" presId="urn:microsoft.com/office/officeart/2005/8/layout/list1"/>
    <dgm:cxn modelId="{7EC2856B-0304-494C-83FE-390E3A404B26}" type="presParOf" srcId="{357883E5-F479-48B3-98C5-6481FAD9E69C}" destId="{6C659AE4-BD96-428C-B56E-D20FE5FD234B}" srcOrd="1" destOrd="0" presId="urn:microsoft.com/office/officeart/2005/8/layout/list1"/>
    <dgm:cxn modelId="{F60EDC3A-2FE7-4450-BF5A-D8321A6F47D8}" type="presParOf" srcId="{404D23E5-5992-40A3-A8BD-379E85DA5DB0}" destId="{25DA1590-C661-4A7D-B9CF-778D94A84DE3}" srcOrd="5" destOrd="0" presId="urn:microsoft.com/office/officeart/2005/8/layout/list1"/>
    <dgm:cxn modelId="{0044D190-C866-47D8-954F-7ACAC3F7FFC3}" type="presParOf" srcId="{404D23E5-5992-40A3-A8BD-379E85DA5DB0}" destId="{8BBC4783-BBC5-4C57-A524-746DDBEB4240}" srcOrd="6" destOrd="0" presId="urn:microsoft.com/office/officeart/2005/8/layout/list1"/>
    <dgm:cxn modelId="{65166902-0EF2-4330-892B-DB086706F719}" type="presParOf" srcId="{404D23E5-5992-40A3-A8BD-379E85DA5DB0}" destId="{F377CDF1-D03A-4B27-8565-C1E432F7CA68}" srcOrd="7" destOrd="0" presId="urn:microsoft.com/office/officeart/2005/8/layout/list1"/>
    <dgm:cxn modelId="{93AA0F80-B212-461F-B60E-9AE832AFA923}" type="presParOf" srcId="{404D23E5-5992-40A3-A8BD-379E85DA5DB0}" destId="{61753C44-E581-46FE-8BB3-6D8C869DDCD6}" srcOrd="8" destOrd="0" presId="urn:microsoft.com/office/officeart/2005/8/layout/list1"/>
    <dgm:cxn modelId="{A3E3B3A2-D97E-46FD-A143-39313D5108C3}" type="presParOf" srcId="{61753C44-E581-46FE-8BB3-6D8C869DDCD6}" destId="{D05CCA5F-D21B-410A-9524-18521F7C41BA}" srcOrd="0" destOrd="0" presId="urn:microsoft.com/office/officeart/2005/8/layout/list1"/>
    <dgm:cxn modelId="{BBC247FC-C217-4E5C-9FA9-D3B6B40DDED0}" type="presParOf" srcId="{61753C44-E581-46FE-8BB3-6D8C869DDCD6}" destId="{1019C1D4-E3C2-4620-9D79-D87E6DA15ED7}" srcOrd="1" destOrd="0" presId="urn:microsoft.com/office/officeart/2005/8/layout/list1"/>
    <dgm:cxn modelId="{FFDBABB9-5C2C-44CA-809F-7008B151318D}" type="presParOf" srcId="{404D23E5-5992-40A3-A8BD-379E85DA5DB0}" destId="{8F8EA53E-B43C-4C4F-A9D5-F5B4028B4444}" srcOrd="9" destOrd="0" presId="urn:microsoft.com/office/officeart/2005/8/layout/list1"/>
    <dgm:cxn modelId="{6552EEB1-817B-45F9-9044-F56225FC96D2}" type="presParOf" srcId="{404D23E5-5992-40A3-A8BD-379E85DA5DB0}" destId="{50A43E6B-3000-452E-B31C-D367445210F8}" srcOrd="10" destOrd="0" presId="urn:microsoft.com/office/officeart/2005/8/layout/list1"/>
    <dgm:cxn modelId="{D78EBDB8-D3B8-4860-A6A2-34631502E7F4}" type="presParOf" srcId="{404D23E5-5992-40A3-A8BD-379E85DA5DB0}" destId="{9905AF57-7947-4B4F-B51C-4BA41E2E1567}" srcOrd="11" destOrd="0" presId="urn:microsoft.com/office/officeart/2005/8/layout/list1"/>
    <dgm:cxn modelId="{6185C72E-8476-4AB6-B628-CDF3B009E271}" type="presParOf" srcId="{404D23E5-5992-40A3-A8BD-379E85DA5DB0}" destId="{B1D8F61C-0EE9-4C0D-8BAB-D24CDBEDA665}" srcOrd="12" destOrd="0" presId="urn:microsoft.com/office/officeart/2005/8/layout/list1"/>
    <dgm:cxn modelId="{06509DA5-93B6-49ED-B4F5-CA2CC07061C8}" type="presParOf" srcId="{B1D8F61C-0EE9-4C0D-8BAB-D24CDBEDA665}" destId="{C121589A-9612-4AD4-8B9E-F6BB1A2EE12E}" srcOrd="0" destOrd="0" presId="urn:microsoft.com/office/officeart/2005/8/layout/list1"/>
    <dgm:cxn modelId="{500FB8CF-3B86-4608-9EDC-41FD0AE17FA9}" type="presParOf" srcId="{B1D8F61C-0EE9-4C0D-8BAB-D24CDBEDA665}" destId="{91E4D21E-DD17-4DE5-9D01-06949D45BB29}" srcOrd="1" destOrd="0" presId="urn:microsoft.com/office/officeart/2005/8/layout/list1"/>
    <dgm:cxn modelId="{D844F9AD-E746-4F1C-BD0A-11BF46564ED0}" type="presParOf" srcId="{404D23E5-5992-40A3-A8BD-379E85DA5DB0}" destId="{0D80BFA9-DB43-42F9-AB1C-A6D782A3A11D}" srcOrd="13" destOrd="0" presId="urn:microsoft.com/office/officeart/2005/8/layout/list1"/>
    <dgm:cxn modelId="{AC68A1BD-5712-4AE8-A5BF-1E618BD93EED}" type="presParOf" srcId="{404D23E5-5992-40A3-A8BD-379E85DA5DB0}" destId="{F068C442-1561-46F4-9FA2-A3E740168F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err="1" smtClean="0"/>
            <a:t>Experiments</a:t>
          </a:r>
          <a:r>
            <a:rPr lang="es-ES" sz="3900" dirty="0" smtClean="0"/>
            <a:t> </a:t>
          </a:r>
          <a:r>
            <a:rPr lang="es-ES" sz="3900" dirty="0" err="1" smtClean="0"/>
            <a:t>performed</a:t>
          </a:r>
          <a:r>
            <a:rPr lang="es-ES" sz="3900" dirty="0" smtClean="0"/>
            <a:t> at LNLS (CNPEM, </a:t>
          </a:r>
          <a:r>
            <a:rPr lang="es-ES" sz="3900" dirty="0" err="1" smtClean="0"/>
            <a:t>Brazil</a:t>
          </a:r>
          <a:r>
            <a:rPr lang="es-ES" sz="3900" dirty="0" smtClean="0"/>
            <a:t>)</a:t>
          </a:r>
          <a:endParaRPr lang="es-ES" sz="3900" dirty="0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A6381D-4ED1-40A3-A15A-E8CAFCFED14A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37B4A88-7A46-41B2-8D7D-20140B2C7406}">
      <dgm:prSet phldrT="[Texto]" custT="1"/>
      <dgm:spPr/>
      <dgm:t>
        <a:bodyPr/>
        <a:lstStyle/>
        <a:p>
          <a:r>
            <a:rPr lang="es-ES" sz="3900" dirty="0" err="1" smtClean="0"/>
            <a:t>Experiments</a:t>
          </a:r>
          <a:r>
            <a:rPr lang="es-ES" sz="3900" dirty="0" smtClean="0"/>
            <a:t> </a:t>
          </a:r>
          <a:r>
            <a:rPr lang="es-ES" sz="3900" dirty="0" err="1" smtClean="0"/>
            <a:t>performed</a:t>
          </a:r>
          <a:r>
            <a:rPr lang="es-ES" sz="3900" dirty="0" smtClean="0"/>
            <a:t> at LNLS (CNPEM, </a:t>
          </a:r>
          <a:r>
            <a:rPr lang="es-ES" sz="3900" dirty="0" err="1" smtClean="0"/>
            <a:t>Brazil</a:t>
          </a:r>
          <a:r>
            <a:rPr lang="es-ES" sz="3900" dirty="0" smtClean="0"/>
            <a:t>)</a:t>
          </a:r>
          <a:endParaRPr lang="es-ES" sz="3900" dirty="0"/>
        </a:p>
      </dgm:t>
    </dgm:pt>
    <dgm:pt modelId="{9BD6315B-B47A-4DA2-9EE9-46FF20AEFFC6}" type="parTrans" cxnId="{5458CF5E-73B3-4E65-B9FC-C56F91F26BAD}">
      <dgm:prSet/>
      <dgm:spPr/>
      <dgm:t>
        <a:bodyPr/>
        <a:lstStyle/>
        <a:p>
          <a:endParaRPr lang="es-ES"/>
        </a:p>
      </dgm:t>
    </dgm:pt>
    <dgm:pt modelId="{E2183572-5169-4266-9920-865771DEB0C1}" type="sibTrans" cxnId="{5458CF5E-73B3-4E65-B9FC-C56F91F26BAD}">
      <dgm:prSet/>
      <dgm:spPr/>
      <dgm:t>
        <a:bodyPr/>
        <a:lstStyle/>
        <a:p>
          <a:endParaRPr lang="es-ES"/>
        </a:p>
      </dgm:t>
    </dgm:pt>
    <dgm:pt modelId="{53BF75A8-9CEA-4D83-8E3C-7C68325EC813}" type="pres">
      <dgm:prSet presAssocID="{04A6381D-4ED1-40A3-A15A-E8CAFCFED1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60D8F3-C560-45EC-B59D-A991F8FEB685}" type="pres">
      <dgm:prSet presAssocID="{E37B4A88-7A46-41B2-8D7D-20140B2C7406}" presName="root" presStyleCnt="0">
        <dgm:presLayoutVars>
          <dgm:chMax/>
          <dgm:chPref val="4"/>
        </dgm:presLayoutVars>
      </dgm:prSet>
      <dgm:spPr/>
    </dgm:pt>
    <dgm:pt modelId="{C94D304F-95CC-4D49-BCD0-896BB8FA6980}" type="pres">
      <dgm:prSet presAssocID="{E37B4A88-7A46-41B2-8D7D-20140B2C7406}" presName="rootComposite" presStyleCnt="0">
        <dgm:presLayoutVars/>
      </dgm:prSet>
      <dgm:spPr/>
    </dgm:pt>
    <dgm:pt modelId="{107207EB-860F-4FE0-89CD-3C81F644040F}" type="pres">
      <dgm:prSet presAssocID="{E37B4A88-7A46-41B2-8D7D-20140B2C7406}" presName="rootText" presStyleLbl="node0" presStyleIdx="0" presStyleCnt="1" custScaleY="50162" custLinFactY="-72007" custLinFactNeighborX="-7569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39D015DF-5A0A-4A08-B749-3D88A6239958}" type="pres">
      <dgm:prSet presAssocID="{E37B4A88-7A46-41B2-8D7D-20140B2C7406}" presName="childShape" presStyleCnt="0">
        <dgm:presLayoutVars>
          <dgm:chMax val="0"/>
          <dgm:chPref val="0"/>
        </dgm:presLayoutVars>
      </dgm:prSet>
      <dgm:spPr/>
    </dgm:pt>
  </dgm:ptLst>
  <dgm:cxnLst>
    <dgm:cxn modelId="{C4408F81-5896-4FEC-AD89-32DC170AE33E}" type="presOf" srcId="{E37B4A88-7A46-41B2-8D7D-20140B2C7406}" destId="{107207EB-860F-4FE0-89CD-3C81F644040F}" srcOrd="0" destOrd="0" presId="urn:microsoft.com/office/officeart/2008/layout/PictureAccentList"/>
    <dgm:cxn modelId="{358C99EC-2873-4267-BA57-0BE5335D5C6F}" type="presOf" srcId="{04A6381D-4ED1-40A3-A15A-E8CAFCFED14A}" destId="{53BF75A8-9CEA-4D83-8E3C-7C68325EC813}" srcOrd="0" destOrd="0" presId="urn:microsoft.com/office/officeart/2008/layout/PictureAccentList"/>
    <dgm:cxn modelId="{5458CF5E-73B3-4E65-B9FC-C56F91F26BAD}" srcId="{04A6381D-4ED1-40A3-A15A-E8CAFCFED14A}" destId="{E37B4A88-7A46-41B2-8D7D-20140B2C7406}" srcOrd="0" destOrd="0" parTransId="{9BD6315B-B47A-4DA2-9EE9-46FF20AEFFC6}" sibTransId="{E2183572-5169-4266-9920-865771DEB0C1}"/>
    <dgm:cxn modelId="{707FD431-B8CA-4718-84C2-5E78063EF919}" type="presParOf" srcId="{53BF75A8-9CEA-4D83-8E3C-7C68325EC813}" destId="{1660D8F3-C560-45EC-B59D-A991F8FEB685}" srcOrd="0" destOrd="0" presId="urn:microsoft.com/office/officeart/2008/layout/PictureAccentList"/>
    <dgm:cxn modelId="{112ECC77-8CBD-4830-B2AA-9983D393FEF2}" type="presParOf" srcId="{1660D8F3-C560-45EC-B59D-A991F8FEB685}" destId="{C94D304F-95CC-4D49-BCD0-896BB8FA6980}" srcOrd="0" destOrd="0" presId="urn:microsoft.com/office/officeart/2008/layout/PictureAccentList"/>
    <dgm:cxn modelId="{AF49DCAF-9CC9-44CD-97D4-EAB5DA6F4BD9}" type="presParOf" srcId="{C94D304F-95CC-4D49-BCD0-896BB8FA6980}" destId="{107207EB-860F-4FE0-89CD-3C81F644040F}" srcOrd="0" destOrd="0" presId="urn:microsoft.com/office/officeart/2008/layout/PictureAccentList"/>
    <dgm:cxn modelId="{2D2DEFE5-5383-4AE2-8A9E-A3B057CFB35C}" type="presParOf" srcId="{1660D8F3-C560-45EC-B59D-A991F8FEB685}" destId="{39D015DF-5A0A-4A08-B749-3D88A623995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1659118" y="1286"/>
          <a:ext cx="8604130" cy="980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err="1" smtClean="0"/>
            <a:t>What</a:t>
          </a:r>
          <a:r>
            <a:rPr lang="es-ES" sz="5200" kern="1200" dirty="0" smtClean="0"/>
            <a:t> am I </a:t>
          </a:r>
          <a:r>
            <a:rPr lang="es-ES" sz="5200" kern="1200" dirty="0" err="1" smtClean="0"/>
            <a:t>going</a:t>
          </a:r>
          <a:r>
            <a:rPr lang="es-ES" sz="5200" kern="1200" dirty="0" smtClean="0"/>
            <a:t> to </a:t>
          </a:r>
          <a:r>
            <a:rPr lang="es-ES" sz="5200" kern="1200" dirty="0" err="1" smtClean="0"/>
            <a:t>talk</a:t>
          </a:r>
          <a:r>
            <a:rPr lang="es-ES" sz="5200" kern="1200" dirty="0" smtClean="0"/>
            <a:t> </a:t>
          </a:r>
          <a:r>
            <a:rPr lang="es-ES" sz="5200" kern="1200" dirty="0" err="1" smtClean="0"/>
            <a:t>about</a:t>
          </a:r>
          <a:r>
            <a:rPr lang="es-ES" sz="5200" kern="1200" dirty="0" smtClean="0"/>
            <a:t>?</a:t>
          </a:r>
          <a:endParaRPr lang="es-ES" sz="5200" kern="1200" dirty="0"/>
        </a:p>
      </dsp:txBody>
      <dsp:txXfrm>
        <a:off x="1687831" y="29999"/>
        <a:ext cx="8546704" cy="922911"/>
      </dsp:txXfrm>
    </dsp:sp>
    <dsp:sp modelId="{32E27903-AB47-4174-ABC4-EFAEE9F8B99A}">
      <dsp:nvSpPr>
        <dsp:cNvPr id="0" name=""/>
        <dsp:cNvSpPr/>
      </dsp:nvSpPr>
      <dsp:spPr>
        <a:xfrm>
          <a:off x="1659118" y="1158085"/>
          <a:ext cx="980337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DF5A1A-6B10-4C67-9771-28E1538FA056}">
      <dsp:nvSpPr>
        <dsp:cNvPr id="0" name=""/>
        <dsp:cNvSpPr/>
      </dsp:nvSpPr>
      <dsp:spPr>
        <a:xfrm>
          <a:off x="2698276" y="1158085"/>
          <a:ext cx="7564972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International training </a:t>
          </a:r>
          <a:r>
            <a:rPr lang="es-ES" sz="2400" kern="1200" dirty="0" err="1" smtClean="0"/>
            <a:t>under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the</a:t>
          </a:r>
          <a:r>
            <a:rPr lang="es-ES" sz="2400" kern="1200" dirty="0" smtClean="0"/>
            <a:t> LAAAMP FAST </a:t>
          </a:r>
          <a:r>
            <a:rPr lang="es-ES" sz="2400" kern="1200" dirty="0" err="1" smtClean="0"/>
            <a:t>program</a:t>
          </a:r>
          <a:endParaRPr lang="es-ES" sz="2400" kern="1200" dirty="0"/>
        </a:p>
      </dsp:txBody>
      <dsp:txXfrm>
        <a:off x="2746141" y="1205950"/>
        <a:ext cx="7469242" cy="884607"/>
      </dsp:txXfrm>
    </dsp:sp>
    <dsp:sp modelId="{C6BFC900-1865-407B-9E2D-F342D75C3558}">
      <dsp:nvSpPr>
        <dsp:cNvPr id="0" name=""/>
        <dsp:cNvSpPr/>
      </dsp:nvSpPr>
      <dsp:spPr>
        <a:xfrm>
          <a:off x="1659118" y="2256064"/>
          <a:ext cx="980337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3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63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63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0AC440-428B-41B1-A811-2470D39948E6}">
      <dsp:nvSpPr>
        <dsp:cNvPr id="0" name=""/>
        <dsp:cNvSpPr/>
      </dsp:nvSpPr>
      <dsp:spPr>
        <a:xfrm>
          <a:off x="2698276" y="2256064"/>
          <a:ext cx="7564972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3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63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63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Experiments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performed</a:t>
          </a:r>
          <a:r>
            <a:rPr lang="es-ES" sz="2400" kern="1200" dirty="0" smtClean="0"/>
            <a:t> at LNLS (CNPEM, </a:t>
          </a:r>
          <a:r>
            <a:rPr lang="es-ES" sz="2400" kern="1200" dirty="0" err="1" smtClean="0"/>
            <a:t>Brazil</a:t>
          </a:r>
          <a:r>
            <a:rPr lang="es-ES" sz="2400" kern="1200" dirty="0" smtClean="0"/>
            <a:t>)</a:t>
          </a:r>
          <a:endParaRPr lang="es-ES" sz="2400" kern="1200" dirty="0"/>
        </a:p>
      </dsp:txBody>
      <dsp:txXfrm>
        <a:off x="2746141" y="2303929"/>
        <a:ext cx="7469242" cy="884607"/>
      </dsp:txXfrm>
    </dsp:sp>
    <dsp:sp modelId="{69ED478B-225F-443E-AE21-6633D58BD337}">
      <dsp:nvSpPr>
        <dsp:cNvPr id="0" name=""/>
        <dsp:cNvSpPr/>
      </dsp:nvSpPr>
      <dsp:spPr>
        <a:xfrm>
          <a:off x="1659118" y="3354042"/>
          <a:ext cx="980337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27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27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27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90A6FE-690F-46DE-ADDA-6FFA1D9882F4}">
      <dsp:nvSpPr>
        <dsp:cNvPr id="0" name=""/>
        <dsp:cNvSpPr/>
      </dsp:nvSpPr>
      <dsp:spPr>
        <a:xfrm>
          <a:off x="2698276" y="3354042"/>
          <a:ext cx="7564972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27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27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27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QUATI </a:t>
          </a:r>
          <a:r>
            <a:rPr lang="es-ES" sz="2400" kern="1200" dirty="0" err="1" smtClean="0"/>
            <a:t>beamline</a:t>
          </a:r>
          <a:r>
            <a:rPr lang="es-ES" sz="2400" kern="1200" dirty="0" smtClean="0"/>
            <a:t> (XAS) and </a:t>
          </a:r>
          <a:r>
            <a:rPr lang="es-ES" sz="2400" kern="1200" dirty="0" err="1" smtClean="0"/>
            <a:t>Paineira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beamline</a:t>
          </a:r>
          <a:r>
            <a:rPr lang="es-ES" sz="2400" kern="1200" dirty="0" smtClean="0"/>
            <a:t> (XRD)</a:t>
          </a:r>
          <a:endParaRPr lang="es-ES" sz="2400" kern="1200" dirty="0"/>
        </a:p>
      </dsp:txBody>
      <dsp:txXfrm>
        <a:off x="2746141" y="3401907"/>
        <a:ext cx="7469242" cy="884607"/>
      </dsp:txXfrm>
    </dsp:sp>
    <dsp:sp modelId="{46BB5621-563B-40BB-A9D2-706B351A77DB}">
      <dsp:nvSpPr>
        <dsp:cNvPr id="0" name=""/>
        <dsp:cNvSpPr/>
      </dsp:nvSpPr>
      <dsp:spPr>
        <a:xfrm>
          <a:off x="1659118" y="4452021"/>
          <a:ext cx="980337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01E488-9803-4887-BE2A-3761909D821F}">
      <dsp:nvSpPr>
        <dsp:cNvPr id="0" name=""/>
        <dsp:cNvSpPr/>
      </dsp:nvSpPr>
      <dsp:spPr>
        <a:xfrm>
          <a:off x="2698276" y="4452021"/>
          <a:ext cx="7564972" cy="9803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Capacity building in synchrotron techniques for Paraguay</a:t>
          </a:r>
          <a:endParaRPr lang="es-ES" sz="2400" kern="1200" dirty="0"/>
        </a:p>
      </dsp:txBody>
      <dsp:txXfrm>
        <a:off x="2746141" y="4499886"/>
        <a:ext cx="7469242" cy="8846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Experiments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performed</a:t>
          </a:r>
          <a:r>
            <a:rPr lang="es-ES" sz="3900" kern="1200" dirty="0" smtClean="0"/>
            <a:t> at LNLS (CNPEM, </a:t>
          </a:r>
          <a:r>
            <a:rPr lang="es-ES" sz="3900" kern="1200" dirty="0" err="1" smtClean="0"/>
            <a:t>Brazil</a:t>
          </a:r>
          <a:r>
            <a:rPr lang="es-ES" sz="3900" kern="1200" dirty="0" smtClean="0"/>
            <a:t>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>
              <a:solidFill>
                <a:schemeClr val="tx1"/>
              </a:solidFill>
            </a:rPr>
            <a:t>Experiments</a:t>
          </a:r>
          <a:r>
            <a:rPr lang="es-ES" sz="3900" kern="1200" dirty="0" smtClean="0">
              <a:solidFill>
                <a:schemeClr val="tx1"/>
              </a:solidFill>
            </a:rPr>
            <a:t> </a:t>
          </a:r>
          <a:r>
            <a:rPr lang="es-ES" sz="3900" kern="1200" dirty="0" err="1" smtClean="0">
              <a:solidFill>
                <a:schemeClr val="tx1"/>
              </a:solidFill>
            </a:rPr>
            <a:t>performed</a:t>
          </a:r>
          <a:r>
            <a:rPr lang="es-ES" sz="3900" kern="1200" dirty="0" smtClean="0">
              <a:solidFill>
                <a:schemeClr val="tx1"/>
              </a:solidFill>
            </a:rPr>
            <a:t> at LNLS (CNPEM, </a:t>
          </a:r>
          <a:r>
            <a:rPr lang="es-ES" sz="3900" kern="1200" dirty="0" err="1" smtClean="0">
              <a:solidFill>
                <a:schemeClr val="tx1"/>
              </a:solidFill>
            </a:rPr>
            <a:t>Brazil</a:t>
          </a:r>
          <a:r>
            <a:rPr lang="es-ES" sz="3900" kern="1200" dirty="0" smtClean="0">
              <a:solidFill>
                <a:schemeClr val="tx1"/>
              </a:solidFill>
            </a:rPr>
            <a:t>)</a:t>
          </a:r>
          <a:endParaRPr lang="es-ES" sz="3900" kern="1200" dirty="0">
            <a:solidFill>
              <a:schemeClr val="tx1"/>
            </a:solidFill>
          </a:endParaRPr>
        </a:p>
      </dsp:txBody>
      <dsp:txXfrm>
        <a:off x="19958" y="59514"/>
        <a:ext cx="10414137" cy="6414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Experiments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performed</a:t>
          </a:r>
          <a:r>
            <a:rPr lang="es-ES" sz="3900" kern="1200" dirty="0" smtClean="0"/>
            <a:t> at LNLS (CNPEM, </a:t>
          </a:r>
          <a:r>
            <a:rPr lang="es-ES" sz="3900" kern="1200" dirty="0" err="1" smtClean="0"/>
            <a:t>Brazil</a:t>
          </a:r>
          <a:r>
            <a:rPr lang="es-ES" sz="3900" kern="1200" dirty="0" smtClean="0"/>
            <a:t>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QUATI </a:t>
          </a:r>
          <a:r>
            <a:rPr lang="es-ES" sz="3900" kern="1200" dirty="0" err="1" smtClean="0"/>
            <a:t>beamline</a:t>
          </a:r>
          <a:r>
            <a:rPr lang="es-ES" sz="3900" kern="1200" dirty="0" smtClean="0"/>
            <a:t> (XAS) and </a:t>
          </a:r>
          <a:r>
            <a:rPr lang="es-ES" sz="3900" kern="1200" dirty="0" err="1" smtClean="0"/>
            <a:t>Paineira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beamline</a:t>
          </a:r>
          <a:r>
            <a:rPr lang="es-ES" sz="3900" kern="1200" dirty="0" smtClean="0"/>
            <a:t> (XRD)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547C-34C1-4243-9EC3-020313E666B5}">
      <dsp:nvSpPr>
        <dsp:cNvPr id="0" name=""/>
        <dsp:cNvSpPr/>
      </dsp:nvSpPr>
      <dsp:spPr>
        <a:xfrm>
          <a:off x="44" y="49089"/>
          <a:ext cx="4219444" cy="9542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QUATI </a:t>
          </a:r>
          <a:r>
            <a:rPr lang="es-ES" sz="2600" kern="1200" dirty="0" err="1" smtClean="0"/>
            <a:t>Beamline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Configuration</a:t>
          </a:r>
          <a:endParaRPr lang="es-ES" sz="2600" kern="1200" dirty="0"/>
        </a:p>
      </dsp:txBody>
      <dsp:txXfrm>
        <a:off x="44" y="49089"/>
        <a:ext cx="4219444" cy="954201"/>
      </dsp:txXfrm>
    </dsp:sp>
    <dsp:sp modelId="{4AA49F14-BA74-4228-B147-CF8642857DB5}">
      <dsp:nvSpPr>
        <dsp:cNvPr id="0" name=""/>
        <dsp:cNvSpPr/>
      </dsp:nvSpPr>
      <dsp:spPr>
        <a:xfrm>
          <a:off x="44" y="1003290"/>
          <a:ext cx="4219444" cy="30689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Transmission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mode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geometry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Three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ionization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chambers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Gas mixtures optimized for each edge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Energy calibration using reference foils</a:t>
          </a:r>
          <a:endParaRPr lang="en-US" sz="2600" kern="1200" dirty="0"/>
        </a:p>
      </dsp:txBody>
      <dsp:txXfrm>
        <a:off x="44" y="1003290"/>
        <a:ext cx="4219444" cy="3068909"/>
      </dsp:txXfrm>
    </dsp:sp>
    <dsp:sp modelId="{F2D7901A-2A61-4363-9FB6-59F967BB3EFB}">
      <dsp:nvSpPr>
        <dsp:cNvPr id="0" name=""/>
        <dsp:cNvSpPr/>
      </dsp:nvSpPr>
      <dsp:spPr>
        <a:xfrm>
          <a:off x="4810211" y="49089"/>
          <a:ext cx="4219444" cy="9542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PAINEIRA</a:t>
          </a:r>
          <a:endParaRPr lang="es-ES" sz="2600" kern="1200" dirty="0"/>
        </a:p>
      </dsp:txBody>
      <dsp:txXfrm>
        <a:off x="4810211" y="49089"/>
        <a:ext cx="4219444" cy="954201"/>
      </dsp:txXfrm>
    </dsp:sp>
    <dsp:sp modelId="{64CD6159-6A99-40D2-98E4-23042EC334F4}">
      <dsp:nvSpPr>
        <dsp:cNvPr id="0" name=""/>
        <dsp:cNvSpPr/>
      </dsp:nvSpPr>
      <dsp:spPr>
        <a:xfrm>
          <a:off x="4810211" y="1003290"/>
          <a:ext cx="4219444" cy="30689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The samples prepared for Paineira will be measured in high resolution, and this has been scheduled for January 2026.</a:t>
          </a:r>
          <a:endParaRPr lang="es-ES" sz="2600" kern="1200" dirty="0"/>
        </a:p>
      </dsp:txBody>
      <dsp:txXfrm>
        <a:off x="4810211" y="1003290"/>
        <a:ext cx="4219444" cy="30689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QUATI </a:t>
          </a:r>
          <a:r>
            <a:rPr lang="es-ES" sz="3900" kern="1200" dirty="0" err="1" smtClean="0"/>
            <a:t>beamline</a:t>
          </a:r>
          <a:r>
            <a:rPr lang="es-ES" sz="3900" kern="1200" dirty="0" smtClean="0"/>
            <a:t> (XAS)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547C-34C1-4243-9EC3-020313E666B5}">
      <dsp:nvSpPr>
        <dsp:cNvPr id="0" name=""/>
        <dsp:cNvSpPr/>
      </dsp:nvSpPr>
      <dsp:spPr>
        <a:xfrm>
          <a:off x="0" y="225207"/>
          <a:ext cx="4319405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Zr K-</a:t>
          </a:r>
          <a:r>
            <a:rPr lang="es-ES" sz="2500" kern="1200" dirty="0" err="1" smtClean="0"/>
            <a:t>edge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preliminary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results</a:t>
          </a:r>
          <a:endParaRPr lang="es-ES" sz="2500" kern="1200" dirty="0"/>
        </a:p>
      </dsp:txBody>
      <dsp:txXfrm>
        <a:off x="0" y="225207"/>
        <a:ext cx="4319405" cy="720000"/>
      </dsp:txXfrm>
    </dsp:sp>
    <dsp:sp modelId="{4AA49F14-BA74-4228-B147-CF8642857DB5}">
      <dsp:nvSpPr>
        <dsp:cNvPr id="0" name=""/>
        <dsp:cNvSpPr/>
      </dsp:nvSpPr>
      <dsp:spPr>
        <a:xfrm>
          <a:off x="0" y="945207"/>
          <a:ext cx="4319405" cy="29508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Ca doping increases local disorder around </a:t>
          </a:r>
          <a:r>
            <a:rPr lang="en-US" sz="2500" kern="1200" dirty="0" err="1" smtClean="0"/>
            <a:t>Zr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Decrease in </a:t>
          </a:r>
          <a:r>
            <a:rPr lang="en-US" sz="2500" kern="1200" dirty="0" err="1" smtClean="0"/>
            <a:t>Zr</a:t>
          </a:r>
          <a:r>
            <a:rPr lang="en-US" sz="2500" kern="1200" dirty="0" smtClean="0"/>
            <a:t>–O peak amplitude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err="1" smtClean="0"/>
            <a:t>Higher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Debye</a:t>
          </a:r>
          <a:r>
            <a:rPr lang="es-ES" sz="2500" kern="1200" dirty="0" smtClean="0"/>
            <a:t>–</a:t>
          </a:r>
          <a:r>
            <a:rPr lang="es-ES" sz="2500" kern="1200" dirty="0" err="1" smtClean="0"/>
            <a:t>Waller</a:t>
          </a:r>
          <a:r>
            <a:rPr lang="es-ES" sz="2500" kern="1200" dirty="0" smtClean="0"/>
            <a:t> factor (</a:t>
          </a:r>
          <a:r>
            <a:rPr lang="el-GR" sz="2500" kern="1200" dirty="0" smtClean="0"/>
            <a:t>σ²)</a:t>
          </a:r>
          <a:endParaRPr lang="el-G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Zr</a:t>
          </a:r>
          <a:r>
            <a:rPr lang="en-US" sz="2500" kern="1200" dirty="0" smtClean="0"/>
            <a:t> oxidation state remains +4</a:t>
          </a:r>
          <a:endParaRPr lang="en-US" sz="2500" kern="1200" dirty="0"/>
        </a:p>
      </dsp:txBody>
      <dsp:txXfrm>
        <a:off x="0" y="945207"/>
        <a:ext cx="4319405" cy="29508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QUATI </a:t>
          </a:r>
          <a:r>
            <a:rPr lang="es-ES" sz="3900" kern="1200" dirty="0" err="1" smtClean="0"/>
            <a:t>beamline</a:t>
          </a:r>
          <a:r>
            <a:rPr lang="es-ES" sz="3900" kern="1200" dirty="0" smtClean="0"/>
            <a:t> (XAS)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547C-34C1-4243-9EC3-020313E666B5}">
      <dsp:nvSpPr>
        <dsp:cNvPr id="0" name=""/>
        <dsp:cNvSpPr/>
      </dsp:nvSpPr>
      <dsp:spPr>
        <a:xfrm>
          <a:off x="0" y="19332"/>
          <a:ext cx="4319405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Ce L3-edge </a:t>
          </a:r>
          <a:r>
            <a:rPr lang="es-ES" sz="2500" kern="1200" dirty="0" err="1" smtClean="0"/>
            <a:t>preliminary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results</a:t>
          </a:r>
          <a:endParaRPr lang="es-ES" sz="2500" kern="1200" dirty="0"/>
        </a:p>
      </dsp:txBody>
      <dsp:txXfrm>
        <a:off x="0" y="19332"/>
        <a:ext cx="4319405" cy="720000"/>
      </dsp:txXfrm>
    </dsp:sp>
    <dsp:sp modelId="{4AA49F14-BA74-4228-B147-CF8642857DB5}">
      <dsp:nvSpPr>
        <dsp:cNvPr id="0" name=""/>
        <dsp:cNvSpPr/>
      </dsp:nvSpPr>
      <dsp:spPr>
        <a:xfrm>
          <a:off x="0" y="739332"/>
          <a:ext cx="4319405" cy="33626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Predominance of Ce4+ in undoped samples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Increase of Ce3+ component with Ca doping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err="1" smtClean="0"/>
            <a:t>Charge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compensation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via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oxygen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vacancies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err="1" smtClean="0"/>
            <a:t>Mixed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valence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behavior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observed</a:t>
          </a:r>
          <a:endParaRPr lang="es-ES" sz="2500" kern="1200" dirty="0"/>
        </a:p>
      </dsp:txBody>
      <dsp:txXfrm>
        <a:off x="0" y="739332"/>
        <a:ext cx="4319405" cy="33626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24524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QUATI </a:t>
          </a:r>
          <a:r>
            <a:rPr lang="es-ES" sz="3900" kern="1200" dirty="0" err="1" smtClean="0"/>
            <a:t>beamline</a:t>
          </a:r>
          <a:r>
            <a:rPr lang="es-ES" sz="3900" kern="1200" dirty="0" smtClean="0"/>
            <a:t> (XAS)</a:t>
          </a:r>
          <a:endParaRPr lang="es-ES" sz="3900" kern="1200" dirty="0"/>
        </a:p>
      </dsp:txBody>
      <dsp:txXfrm>
        <a:off x="19958" y="344482"/>
        <a:ext cx="10414137" cy="64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0"/>
          <a:ext cx="10357337" cy="83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International training </a:t>
          </a:r>
          <a:r>
            <a:rPr lang="es-ES" sz="3500" kern="1200" dirty="0" err="1" smtClean="0"/>
            <a:t>under</a:t>
          </a:r>
          <a:r>
            <a:rPr lang="es-ES" sz="3500" kern="1200" dirty="0" smtClean="0"/>
            <a:t> </a:t>
          </a:r>
          <a:r>
            <a:rPr lang="es-ES" sz="3500" kern="1200" dirty="0" err="1" smtClean="0"/>
            <a:t>the</a:t>
          </a:r>
          <a:r>
            <a:rPr lang="es-ES" sz="3500" kern="1200" dirty="0" smtClean="0"/>
            <a:t> LAAAMP FAST </a:t>
          </a:r>
          <a:r>
            <a:rPr lang="es-ES" sz="3500" kern="1200" dirty="0" err="1" smtClean="0"/>
            <a:t>program</a:t>
          </a:r>
          <a:endParaRPr lang="es-ES" sz="3500" kern="1200" dirty="0"/>
        </a:p>
      </dsp:txBody>
      <dsp:txXfrm>
        <a:off x="24449" y="24449"/>
        <a:ext cx="10308439" cy="7858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547C-34C1-4243-9EC3-020313E666B5}">
      <dsp:nvSpPr>
        <dsp:cNvPr id="0" name=""/>
        <dsp:cNvSpPr/>
      </dsp:nvSpPr>
      <dsp:spPr>
        <a:xfrm>
          <a:off x="0" y="263660"/>
          <a:ext cx="4319405" cy="777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Effect of Sm and </a:t>
          </a:r>
          <a:r>
            <a:rPr lang="en-US" sz="2700" kern="1200" dirty="0" err="1" smtClean="0"/>
            <a:t>Gd</a:t>
          </a:r>
          <a:r>
            <a:rPr lang="en-US" sz="2700" kern="1200" dirty="0" smtClean="0"/>
            <a:t> Doping</a:t>
          </a:r>
          <a:endParaRPr lang="es-ES" sz="2700" kern="1200" dirty="0"/>
        </a:p>
      </dsp:txBody>
      <dsp:txXfrm>
        <a:off x="0" y="263660"/>
        <a:ext cx="4319405" cy="777600"/>
      </dsp:txXfrm>
    </dsp:sp>
    <dsp:sp modelId="{4AA49F14-BA74-4228-B147-CF8642857DB5}">
      <dsp:nvSpPr>
        <dsp:cNvPr id="0" name=""/>
        <dsp:cNvSpPr/>
      </dsp:nvSpPr>
      <dsp:spPr>
        <a:xfrm>
          <a:off x="0" y="1041260"/>
          <a:ext cx="4319405" cy="281636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/>
            <a:t>Increased local structural disorder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Mixed Ce3+/Ce4+ states depending on composition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Impact on redox and transport properties</a:t>
          </a:r>
          <a:endParaRPr lang="en-US" sz="2700" kern="1200" dirty="0"/>
        </a:p>
      </dsp:txBody>
      <dsp:txXfrm>
        <a:off x="0" y="1041260"/>
        <a:ext cx="4319405" cy="28163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Capacity building in synchrotron techniques for Paraguay</a:t>
          </a:r>
          <a:endParaRPr lang="es-ES" sz="3500" kern="1200" dirty="0"/>
        </a:p>
      </dsp:txBody>
      <dsp:txXfrm>
        <a:off x="19958" y="59514"/>
        <a:ext cx="10414137" cy="64149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FBF5-3365-4AE5-85C1-B81BAF2AD83F}">
      <dsp:nvSpPr>
        <dsp:cNvPr id="0" name=""/>
        <dsp:cNvSpPr/>
      </dsp:nvSpPr>
      <dsp:spPr>
        <a:xfrm>
          <a:off x="0" y="1931425"/>
          <a:ext cx="1028388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74BD2-3651-47C9-BA38-47547CA16D17}">
      <dsp:nvSpPr>
        <dsp:cNvPr id="0" name=""/>
        <dsp:cNvSpPr/>
      </dsp:nvSpPr>
      <dsp:spPr>
        <a:xfrm>
          <a:off x="514194" y="1415126"/>
          <a:ext cx="7198719" cy="722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4" tIns="0" rIns="2720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 in experimental design, beamline configuration and safety procedures</a:t>
          </a:r>
          <a:endParaRPr lang="es-ES" sz="1400" kern="1200" dirty="0"/>
        </a:p>
      </dsp:txBody>
      <dsp:txXfrm>
        <a:off x="549485" y="1450417"/>
        <a:ext cx="7128137" cy="652356"/>
      </dsp:txXfrm>
    </dsp:sp>
    <dsp:sp modelId="{B1721699-4077-4544-904F-C3AD1AEFECE1}">
      <dsp:nvSpPr>
        <dsp:cNvPr id="0" name=""/>
        <dsp:cNvSpPr/>
      </dsp:nvSpPr>
      <dsp:spPr>
        <a:xfrm>
          <a:off x="0" y="2926072"/>
          <a:ext cx="1028388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B17A3-533A-4F40-87A4-6E81955BC014}">
      <dsp:nvSpPr>
        <dsp:cNvPr id="0" name=""/>
        <dsp:cNvSpPr/>
      </dsp:nvSpPr>
      <dsp:spPr>
        <a:xfrm>
          <a:off x="514194" y="2359825"/>
          <a:ext cx="7182666" cy="7728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4" tIns="0" rIns="2720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Practical experience in operating the beamline, sample preparation, and data acquisition</a:t>
          </a:r>
          <a:endParaRPr lang="es-ES" sz="1400" kern="1200" dirty="0"/>
        </a:p>
      </dsp:txBody>
      <dsp:txXfrm>
        <a:off x="551923" y="2397554"/>
        <a:ext cx="7107208" cy="697429"/>
      </dsp:txXfrm>
    </dsp:sp>
    <dsp:sp modelId="{CE50BB8C-CE62-413A-A8D3-C4B381483FA9}">
      <dsp:nvSpPr>
        <dsp:cNvPr id="0" name=""/>
        <dsp:cNvSpPr/>
      </dsp:nvSpPr>
      <dsp:spPr>
        <a:xfrm>
          <a:off x="0" y="3859856"/>
          <a:ext cx="10283884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1BBD9-CB85-4516-913A-F2D5FC3AE32F}">
      <dsp:nvSpPr>
        <dsp:cNvPr id="0" name=""/>
        <dsp:cNvSpPr/>
      </dsp:nvSpPr>
      <dsp:spPr>
        <a:xfrm>
          <a:off x="514194" y="3354472"/>
          <a:ext cx="7198719" cy="7120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94" tIns="0" rIns="27209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Basis for future </a:t>
          </a:r>
          <a:r>
            <a:rPr lang="en-US" sz="1400" kern="1200" dirty="0" err="1" smtClean="0"/>
            <a:t>beamtime</a:t>
          </a:r>
          <a:r>
            <a:rPr lang="en-US" sz="1400" kern="1200" dirty="0" smtClean="0"/>
            <a:t> proposals</a:t>
          </a:r>
          <a:endParaRPr lang="es-ES" sz="1400" kern="1200" dirty="0"/>
        </a:p>
      </dsp:txBody>
      <dsp:txXfrm>
        <a:off x="548952" y="3389230"/>
        <a:ext cx="7129203" cy="6425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0"/>
          <a:ext cx="10287000" cy="1358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err="1" smtClean="0"/>
            <a:t>Concluding</a:t>
          </a:r>
          <a:r>
            <a:rPr lang="es-ES" sz="6500" kern="1200" dirty="0" smtClean="0"/>
            <a:t> </a:t>
          </a:r>
          <a:r>
            <a:rPr lang="es-ES" sz="6500" kern="1200" dirty="0" err="1" smtClean="0"/>
            <a:t>remarks</a:t>
          </a:r>
          <a:endParaRPr lang="es-ES" sz="6500" kern="1200" dirty="0"/>
        </a:p>
      </dsp:txBody>
      <dsp:txXfrm>
        <a:off x="39786" y="39786"/>
        <a:ext cx="10207428" cy="1278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0"/>
          <a:ext cx="10357337" cy="83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International training </a:t>
          </a:r>
          <a:r>
            <a:rPr lang="es-ES" sz="3500" kern="1200" dirty="0" err="1" smtClean="0"/>
            <a:t>under</a:t>
          </a:r>
          <a:r>
            <a:rPr lang="es-ES" sz="3500" kern="1200" dirty="0" smtClean="0"/>
            <a:t> </a:t>
          </a:r>
          <a:r>
            <a:rPr lang="es-ES" sz="3500" kern="1200" dirty="0" err="1" smtClean="0"/>
            <a:t>the</a:t>
          </a:r>
          <a:r>
            <a:rPr lang="es-ES" sz="3500" kern="1200" dirty="0" smtClean="0"/>
            <a:t> LAAAMP FAST </a:t>
          </a:r>
          <a:r>
            <a:rPr lang="es-ES" sz="3500" kern="1200" dirty="0" err="1" smtClean="0"/>
            <a:t>program</a:t>
          </a:r>
          <a:endParaRPr lang="es-ES" sz="3500" kern="1200" dirty="0"/>
        </a:p>
      </dsp:txBody>
      <dsp:txXfrm>
        <a:off x="24449" y="24449"/>
        <a:ext cx="10308439" cy="785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0"/>
          <a:ext cx="10357337" cy="83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International training </a:t>
          </a:r>
          <a:r>
            <a:rPr lang="es-ES" sz="3500" kern="1200" dirty="0" err="1" smtClean="0"/>
            <a:t>under</a:t>
          </a:r>
          <a:r>
            <a:rPr lang="es-ES" sz="3500" kern="1200" dirty="0" smtClean="0"/>
            <a:t> </a:t>
          </a:r>
          <a:r>
            <a:rPr lang="es-ES" sz="3500" kern="1200" dirty="0" err="1" smtClean="0"/>
            <a:t>the</a:t>
          </a:r>
          <a:r>
            <a:rPr lang="es-ES" sz="3500" kern="1200" dirty="0" smtClean="0"/>
            <a:t> LAAAMP FAST </a:t>
          </a:r>
          <a:r>
            <a:rPr lang="es-ES" sz="3500" kern="1200" dirty="0" err="1" smtClean="0"/>
            <a:t>program</a:t>
          </a:r>
          <a:endParaRPr lang="es-ES" sz="3500" kern="1200" dirty="0"/>
        </a:p>
      </dsp:txBody>
      <dsp:txXfrm>
        <a:off x="24449" y="24449"/>
        <a:ext cx="10308439" cy="785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547C-34C1-4243-9EC3-020313E666B5}">
      <dsp:nvSpPr>
        <dsp:cNvPr id="0" name=""/>
        <dsp:cNvSpPr/>
      </dsp:nvSpPr>
      <dsp:spPr>
        <a:xfrm>
          <a:off x="2540" y="51485"/>
          <a:ext cx="2476500" cy="7314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QUATI</a:t>
          </a:r>
          <a:endParaRPr lang="es-ES" sz="2000" kern="1200" dirty="0"/>
        </a:p>
      </dsp:txBody>
      <dsp:txXfrm>
        <a:off x="2540" y="51485"/>
        <a:ext cx="2476500" cy="731475"/>
      </dsp:txXfrm>
    </dsp:sp>
    <dsp:sp modelId="{4AA49F14-BA74-4228-B147-CF8642857DB5}">
      <dsp:nvSpPr>
        <dsp:cNvPr id="0" name=""/>
        <dsp:cNvSpPr/>
      </dsp:nvSpPr>
      <dsp:spPr>
        <a:xfrm>
          <a:off x="2540" y="782960"/>
          <a:ext cx="2476500" cy="2532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 were trained in the chemistry laboratory for the samples to be analyzed at the </a:t>
          </a:r>
          <a:r>
            <a:rPr lang="en-US" sz="2000" kern="1200" dirty="0" err="1" smtClean="0"/>
            <a:t>quati</a:t>
          </a:r>
          <a:r>
            <a:rPr lang="en-US" sz="2000" kern="1200" dirty="0" smtClean="0"/>
            <a:t> beamline</a:t>
          </a:r>
          <a:endParaRPr lang="es-ES" sz="2000" kern="1200" dirty="0"/>
        </a:p>
      </dsp:txBody>
      <dsp:txXfrm>
        <a:off x="2540" y="782960"/>
        <a:ext cx="2476500" cy="2532262"/>
      </dsp:txXfrm>
    </dsp:sp>
    <dsp:sp modelId="{F2D7901A-2A61-4363-9FB6-59F967BB3EFB}">
      <dsp:nvSpPr>
        <dsp:cNvPr id="0" name=""/>
        <dsp:cNvSpPr/>
      </dsp:nvSpPr>
      <dsp:spPr>
        <a:xfrm>
          <a:off x="2825750" y="51485"/>
          <a:ext cx="2476500" cy="7314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PAINEIRA</a:t>
          </a:r>
          <a:endParaRPr lang="es-ES" sz="2000" kern="1200" dirty="0"/>
        </a:p>
      </dsp:txBody>
      <dsp:txXfrm>
        <a:off x="2825750" y="51485"/>
        <a:ext cx="2476500" cy="731475"/>
      </dsp:txXfrm>
    </dsp:sp>
    <dsp:sp modelId="{64CD6159-6A99-40D2-98E4-23042EC334F4}">
      <dsp:nvSpPr>
        <dsp:cNvPr id="0" name=""/>
        <dsp:cNvSpPr/>
      </dsp:nvSpPr>
      <dsp:spPr>
        <a:xfrm>
          <a:off x="2825750" y="782960"/>
          <a:ext cx="2476500" cy="2532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 were trained to prepare samples that will be measured using X-ray diffraction</a:t>
          </a:r>
          <a:endParaRPr lang="es-ES" sz="2000" kern="1200" dirty="0"/>
        </a:p>
      </dsp:txBody>
      <dsp:txXfrm>
        <a:off x="2825750" y="782960"/>
        <a:ext cx="2476500" cy="2532262"/>
      </dsp:txXfrm>
    </dsp:sp>
    <dsp:sp modelId="{C7437FDC-0B5D-4DED-A021-4B3F66A000BC}">
      <dsp:nvSpPr>
        <dsp:cNvPr id="0" name=""/>
        <dsp:cNvSpPr/>
      </dsp:nvSpPr>
      <dsp:spPr>
        <a:xfrm>
          <a:off x="5651499" y="51485"/>
          <a:ext cx="2476500" cy="7314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LNANO- </a:t>
          </a:r>
          <a:r>
            <a:rPr lang="es-ES" sz="2000" kern="1200" dirty="0" err="1" smtClean="0"/>
            <a:t>Ceramics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Laboratory</a:t>
          </a:r>
          <a:endParaRPr lang="es-ES" sz="2000" kern="1200" dirty="0"/>
        </a:p>
      </dsp:txBody>
      <dsp:txXfrm>
        <a:off x="5651499" y="51485"/>
        <a:ext cx="2476500" cy="731475"/>
      </dsp:txXfrm>
    </dsp:sp>
    <dsp:sp modelId="{D1717660-EEAC-4F48-9CBD-29B17AECCBBD}">
      <dsp:nvSpPr>
        <dsp:cNvPr id="0" name=""/>
        <dsp:cNvSpPr/>
      </dsp:nvSpPr>
      <dsp:spPr>
        <a:xfrm>
          <a:off x="5651499" y="782960"/>
          <a:ext cx="2476500" cy="2532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 were trained to prepare samples using isostatic pressing for sintering our samples for impedance measurements</a:t>
          </a:r>
          <a:endParaRPr lang="es-ES" sz="2000" kern="1200" dirty="0"/>
        </a:p>
      </dsp:txBody>
      <dsp:txXfrm>
        <a:off x="5651499" y="782960"/>
        <a:ext cx="2476500" cy="2532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0"/>
          <a:ext cx="10357337" cy="83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International training </a:t>
          </a:r>
          <a:r>
            <a:rPr lang="es-ES" sz="3500" kern="1200" dirty="0" err="1" smtClean="0"/>
            <a:t>under</a:t>
          </a:r>
          <a:r>
            <a:rPr lang="es-ES" sz="3500" kern="1200" dirty="0" smtClean="0"/>
            <a:t> </a:t>
          </a:r>
          <a:r>
            <a:rPr lang="es-ES" sz="3500" kern="1200" dirty="0" err="1" smtClean="0"/>
            <a:t>the</a:t>
          </a:r>
          <a:r>
            <a:rPr lang="es-ES" sz="3500" kern="1200" dirty="0" smtClean="0"/>
            <a:t> LAAAMP FAST </a:t>
          </a:r>
          <a:r>
            <a:rPr lang="es-ES" sz="3500" kern="1200" dirty="0" err="1" smtClean="0"/>
            <a:t>program</a:t>
          </a:r>
          <a:endParaRPr lang="es-ES" sz="3500" kern="1200" dirty="0"/>
        </a:p>
      </dsp:txBody>
      <dsp:txXfrm>
        <a:off x="24449" y="24449"/>
        <a:ext cx="10308439" cy="785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2C755-DC94-4DDE-9766-AA5951AF3322}">
      <dsp:nvSpPr>
        <dsp:cNvPr id="0" name=""/>
        <dsp:cNvSpPr/>
      </dsp:nvSpPr>
      <dsp:spPr>
        <a:xfrm>
          <a:off x="0" y="291414"/>
          <a:ext cx="754282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F617F-86A4-41E5-BAF5-F3989C0A0304}">
      <dsp:nvSpPr>
        <dsp:cNvPr id="0" name=""/>
        <dsp:cNvSpPr/>
      </dsp:nvSpPr>
      <dsp:spPr>
        <a:xfrm>
          <a:off x="377141" y="10974"/>
          <a:ext cx="5279976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1" tIns="0" rIns="1995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Ce–Zr, Ce–Zr–Ca </a:t>
          </a:r>
          <a:r>
            <a:rPr lang="es-ES" sz="1900" kern="1200" dirty="0" err="1" smtClean="0"/>
            <a:t>systems</a:t>
          </a:r>
          <a:endParaRPr lang="es-ES" sz="1900" kern="1200" dirty="0"/>
        </a:p>
      </dsp:txBody>
      <dsp:txXfrm>
        <a:off x="404521" y="38354"/>
        <a:ext cx="5225216" cy="506120"/>
      </dsp:txXfrm>
    </dsp:sp>
    <dsp:sp modelId="{8BBC4783-BBC5-4C57-A524-746DDBEB4240}">
      <dsp:nvSpPr>
        <dsp:cNvPr id="0" name=""/>
        <dsp:cNvSpPr/>
      </dsp:nvSpPr>
      <dsp:spPr>
        <a:xfrm>
          <a:off x="0" y="1153254"/>
          <a:ext cx="754282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59AE4-BD96-428C-B56E-D20FE5FD234B}">
      <dsp:nvSpPr>
        <dsp:cNvPr id="0" name=""/>
        <dsp:cNvSpPr/>
      </dsp:nvSpPr>
      <dsp:spPr>
        <a:xfrm>
          <a:off x="377141" y="872814"/>
          <a:ext cx="5279976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1" tIns="0" rIns="1995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Ce–Sm–Ca and Ce–Gd–Ca </a:t>
          </a:r>
          <a:r>
            <a:rPr lang="es-ES" sz="1900" kern="1200" dirty="0" err="1" smtClean="0"/>
            <a:t>systems</a:t>
          </a:r>
          <a:endParaRPr lang="es-ES" sz="1900" kern="1200" dirty="0"/>
        </a:p>
      </dsp:txBody>
      <dsp:txXfrm>
        <a:off x="404521" y="900194"/>
        <a:ext cx="5225216" cy="506120"/>
      </dsp:txXfrm>
    </dsp:sp>
    <dsp:sp modelId="{50A43E6B-3000-452E-B31C-D367445210F8}">
      <dsp:nvSpPr>
        <dsp:cNvPr id="0" name=""/>
        <dsp:cNvSpPr/>
      </dsp:nvSpPr>
      <dsp:spPr>
        <a:xfrm>
          <a:off x="0" y="2015094"/>
          <a:ext cx="754282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C1D4-E3C2-4620-9D79-D87E6DA15ED7}">
      <dsp:nvSpPr>
        <dsp:cNvPr id="0" name=""/>
        <dsp:cNvSpPr/>
      </dsp:nvSpPr>
      <dsp:spPr>
        <a:xfrm>
          <a:off x="377141" y="1734654"/>
          <a:ext cx="5279976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1" tIns="0" rIns="1995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Reference CeO2</a:t>
          </a:r>
          <a:endParaRPr lang="es-ES" sz="1900" kern="1200" dirty="0"/>
        </a:p>
      </dsp:txBody>
      <dsp:txXfrm>
        <a:off x="404521" y="1762034"/>
        <a:ext cx="5225216" cy="506120"/>
      </dsp:txXfrm>
    </dsp:sp>
    <dsp:sp modelId="{F068C442-1561-46F4-9FA2-A3E740168FB5}">
      <dsp:nvSpPr>
        <dsp:cNvPr id="0" name=""/>
        <dsp:cNvSpPr/>
      </dsp:nvSpPr>
      <dsp:spPr>
        <a:xfrm>
          <a:off x="0" y="2876934"/>
          <a:ext cx="754282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4D21E-DD17-4DE5-9D01-06949D45BB29}">
      <dsp:nvSpPr>
        <dsp:cNvPr id="0" name=""/>
        <dsp:cNvSpPr/>
      </dsp:nvSpPr>
      <dsp:spPr>
        <a:xfrm>
          <a:off x="377141" y="2596494"/>
          <a:ext cx="5279976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71" tIns="0" rIns="1995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Multiple heat treatments</a:t>
          </a:r>
          <a:endParaRPr lang="es-ES" sz="1900" kern="1200" dirty="0"/>
        </a:p>
      </dsp:txBody>
      <dsp:txXfrm>
        <a:off x="404521" y="2623874"/>
        <a:ext cx="5225216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Experiments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performed</a:t>
          </a:r>
          <a:r>
            <a:rPr lang="es-ES" sz="3900" kern="1200" dirty="0" smtClean="0"/>
            <a:t> at LNLS (CNPEM, </a:t>
          </a:r>
          <a:r>
            <a:rPr lang="es-ES" sz="3900" kern="1200" dirty="0" err="1" smtClean="0"/>
            <a:t>Brazil</a:t>
          </a:r>
          <a:r>
            <a:rPr lang="es-ES" sz="3900" kern="1200" dirty="0" smtClean="0"/>
            <a:t>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07EB-860F-4FE0-89CD-3C81F644040F}">
      <dsp:nvSpPr>
        <dsp:cNvPr id="0" name=""/>
        <dsp:cNvSpPr/>
      </dsp:nvSpPr>
      <dsp:spPr>
        <a:xfrm>
          <a:off x="0" y="39556"/>
          <a:ext cx="10454053" cy="681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Experiments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performed</a:t>
          </a:r>
          <a:r>
            <a:rPr lang="es-ES" sz="3900" kern="1200" dirty="0" smtClean="0"/>
            <a:t> at LNLS (CNPEM, </a:t>
          </a:r>
          <a:r>
            <a:rPr lang="es-ES" sz="3900" kern="1200" dirty="0" err="1" smtClean="0"/>
            <a:t>Brazil</a:t>
          </a:r>
          <a:r>
            <a:rPr lang="es-ES" sz="3900" kern="1200" dirty="0" smtClean="0"/>
            <a:t>)</a:t>
          </a:r>
          <a:endParaRPr lang="es-ES" sz="3900" kern="1200" dirty="0"/>
        </a:p>
      </dsp:txBody>
      <dsp:txXfrm>
        <a:off x="19958" y="59514"/>
        <a:ext cx="10414137" cy="64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89463-98F4-40AA-BCA7-CDDA4E836281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9CB6E-B29D-4F4C-B87A-C143D5D1D9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45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3ECC-4556-44F5-A004-9B162882D58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81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0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9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6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26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4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9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0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05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2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B812-B2A4-466A-A4A4-21C17B091BCB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C66B-53C2-4BA1-AB8D-591C2F013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0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12" Type="http://schemas.openxmlformats.org/officeDocument/2006/relationships/image" Target="../media/image29.jpeg"/><Relationship Id="rId2" Type="http://schemas.openxmlformats.org/officeDocument/2006/relationships/diagramData" Target="../diagrams/data11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1.xml"/><Relationship Id="rId15" Type="http://schemas.openxmlformats.org/officeDocument/2006/relationships/image" Target="../media/image32.jpeg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.pn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12" Type="http://schemas.openxmlformats.org/officeDocument/2006/relationships/image" Target="../media/image3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.pn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15" Type="http://schemas.microsoft.com/office/2007/relationships/diagramDrawing" Target="../diagrams/drawing14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15" Type="http://schemas.microsoft.com/office/2007/relationships/diagramDrawing" Target="../diagrams/drawing16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15" Type="http://schemas.microsoft.com/office/2007/relationships/diagramDrawing" Target="../diagrams/drawing18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Data" Target="../diagrams/data20.xml"/><Relationship Id="rId5" Type="http://schemas.openxmlformats.org/officeDocument/2006/relationships/diagramColors" Target="../diagrams/colors19.xml"/><Relationship Id="rId15" Type="http://schemas.microsoft.com/office/2007/relationships/diagramDrawing" Target="../diagrams/drawing20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15" Type="http://schemas.microsoft.com/office/2007/relationships/diagramDrawing" Target="../diagrams/drawing2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2.png"/><Relationship Id="rId1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5.png"/><Relationship Id="rId17" Type="http://schemas.openxmlformats.org/officeDocument/2006/relationships/diagramColors" Target="../diagrams/colors5.xml"/><Relationship Id="rId2" Type="http://schemas.openxmlformats.org/officeDocument/2006/relationships/image" Target="../media/image16.jpe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4.png"/><Relationship Id="rId5" Type="http://schemas.openxmlformats.org/officeDocument/2006/relationships/diagramData" Target="../diagrams/data4.xml"/><Relationship Id="rId15" Type="http://schemas.openxmlformats.org/officeDocument/2006/relationships/diagramLayout" Target="../diagrams/layout5.xml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microsoft.com/office/2007/relationships/diagramDrawing" Target="../diagrams/drawing4.xml"/><Relationship Id="rId1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12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15" Type="http://schemas.microsoft.com/office/2007/relationships/diagramDrawing" Target="../diagrams/drawing7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12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12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12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60" y="5377692"/>
            <a:ext cx="12035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Celeste Aquino Ayala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Research and Technological Development Center - Polytechnic Faculty - National University of Asunción</a:t>
            </a:r>
          </a:p>
          <a:p>
            <a:pPr algn="ctr">
              <a:lnSpc>
                <a:spcPct val="150000"/>
              </a:lnSpc>
            </a:pPr>
            <a:r>
              <a:rPr lang="es-ES" sz="2000" b="1" dirty="0" err="1" smtClean="0">
                <a:solidFill>
                  <a:schemeClr val="bg1"/>
                </a:solidFill>
                <a:latin typeface="Calisto MT" panose="02040603050505030304" pitchFamily="18" charset="0"/>
              </a:rPr>
              <a:t>January</a:t>
            </a:r>
            <a:r>
              <a:rPr lang="es-ES" sz="2000" b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 2026</a:t>
            </a:r>
            <a:endParaRPr lang="es-ES" sz="2000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9746797" y="64503"/>
            <a:ext cx="1587581" cy="939011"/>
          </a:xfrm>
          <a:prstGeom prst="rect">
            <a:avLst/>
          </a:prstGeom>
        </p:spPr>
      </p:pic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6987689" y="-85050"/>
            <a:ext cx="1389506" cy="16441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41" y="141904"/>
            <a:ext cx="3556387" cy="11329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832" y="191081"/>
            <a:ext cx="1905165" cy="6858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597" y="191081"/>
            <a:ext cx="876376" cy="10059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044" y="253504"/>
            <a:ext cx="1527753" cy="5610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5189" y="1003514"/>
            <a:ext cx="990797" cy="9130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9044" y="896585"/>
            <a:ext cx="1527753" cy="6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20936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72561" y="1890178"/>
            <a:ext cx="3789484" cy="754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eramic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laboratory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Sample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preparation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72561" y="2847976"/>
            <a:ext cx="3816619" cy="35967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 smtClean="0">
                <a:solidFill>
                  <a:schemeClr val="tx1"/>
                </a:solidFill>
              </a:rPr>
              <a:t>Electrolyte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Preparation</a:t>
            </a:r>
            <a:r>
              <a:rPr lang="es-ES" dirty="0" smtClean="0">
                <a:solidFill>
                  <a:schemeClr val="tx1"/>
                </a:solidFill>
              </a:rPr>
              <a:t> (GDC20)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1- Tablet pressing and isostatic compaction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2- Calcination at 1350 °C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3- Density optimization (5.5–10.8 tons)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4-  Density evaluated by Archimedes’ method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4- Preparation for platinum deposition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24" y="1859537"/>
            <a:ext cx="3922358" cy="220632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8"/>
          <a:stretch/>
        </p:blipFill>
        <p:spPr>
          <a:xfrm>
            <a:off x="4242228" y="1859537"/>
            <a:ext cx="2035449" cy="220632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0" r="29218" b="6970"/>
          <a:stretch/>
        </p:blipFill>
        <p:spPr>
          <a:xfrm>
            <a:off x="10610850" y="1859537"/>
            <a:ext cx="1530567" cy="220632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4639011" y="4238625"/>
            <a:ext cx="1517580" cy="253888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8" b="22917"/>
          <a:stretch/>
        </p:blipFill>
        <p:spPr>
          <a:xfrm>
            <a:off x="6540384" y="4238625"/>
            <a:ext cx="2691748" cy="253888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1"/>
          <a:stretch/>
        </p:blipFill>
        <p:spPr>
          <a:xfrm>
            <a:off x="9594941" y="4238625"/>
            <a:ext cx="1781192" cy="253888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3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869545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72561" y="1813825"/>
            <a:ext cx="4986343" cy="4194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QUATI-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mounting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for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impedance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measurements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72561" y="2314424"/>
            <a:ext cx="4986344" cy="16813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 smtClean="0">
                <a:solidFill>
                  <a:schemeClr val="tx1"/>
                </a:solidFill>
              </a:rPr>
              <a:t>Measurement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configuration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Equipment</a:t>
            </a:r>
            <a:r>
              <a:rPr lang="es-ES" dirty="0" smtClean="0">
                <a:solidFill>
                  <a:schemeClr val="tx1"/>
                </a:solidFill>
              </a:rPr>
              <a:t>: Stanford EC301 </a:t>
            </a:r>
            <a:r>
              <a:rPr lang="es-ES" dirty="0" err="1" smtClean="0">
                <a:solidFill>
                  <a:schemeClr val="tx1"/>
                </a:solidFill>
              </a:rPr>
              <a:t>potentiostat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Software: </a:t>
            </a:r>
            <a:r>
              <a:rPr lang="es-ES" dirty="0" err="1" smtClean="0">
                <a:solidFill>
                  <a:schemeClr val="tx1"/>
                </a:solidFill>
              </a:rPr>
              <a:t>SRSLabApp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Conditions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Atmosphere</a:t>
            </a:r>
            <a:r>
              <a:rPr lang="es-ES" dirty="0" smtClean="0">
                <a:solidFill>
                  <a:schemeClr val="tx1"/>
                </a:solidFill>
              </a:rPr>
              <a:t>: air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Temperature</a:t>
            </a:r>
            <a:r>
              <a:rPr lang="es-ES" dirty="0" smtClean="0">
                <a:solidFill>
                  <a:schemeClr val="tx1"/>
                </a:solidFill>
              </a:rPr>
              <a:t>: 400 °C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4"/>
          <a:stretch/>
        </p:blipFill>
        <p:spPr>
          <a:xfrm>
            <a:off x="8995200" y="1875557"/>
            <a:ext cx="2293418" cy="235170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12440" r="29765"/>
          <a:stretch/>
        </p:blipFill>
        <p:spPr>
          <a:xfrm>
            <a:off x="5493509" y="1875556"/>
            <a:ext cx="3094531" cy="235170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8"/>
          <a:stretch/>
        </p:blipFill>
        <p:spPr>
          <a:xfrm>
            <a:off x="884334" y="4256501"/>
            <a:ext cx="4374571" cy="2333600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6"/>
          <a:stretch/>
        </p:blipFill>
        <p:spPr>
          <a:xfrm>
            <a:off x="6156591" y="4403029"/>
            <a:ext cx="4360051" cy="2206750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38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62185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36660081"/>
              </p:ext>
            </p:extLst>
          </p:nvPr>
        </p:nvGraphicFramePr>
        <p:xfrm>
          <a:off x="1336431" y="2017044"/>
          <a:ext cx="9029700" cy="412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6343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452562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75077571"/>
              </p:ext>
            </p:extLst>
          </p:nvPr>
        </p:nvGraphicFramePr>
        <p:xfrm>
          <a:off x="6594779" y="2017043"/>
          <a:ext cx="4319405" cy="412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>
          <a:xfrm>
            <a:off x="1048462" y="2271647"/>
            <a:ext cx="5256768" cy="36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452562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43295314"/>
              </p:ext>
            </p:extLst>
          </p:nvPr>
        </p:nvGraphicFramePr>
        <p:xfrm>
          <a:off x="6594779" y="2017043"/>
          <a:ext cx="4319405" cy="412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>
          <a:xfrm>
            <a:off x="1040316" y="2219917"/>
            <a:ext cx="5366894" cy="37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57385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896529338"/>
              </p:ext>
            </p:extLst>
          </p:nvPr>
        </p:nvGraphicFramePr>
        <p:xfrm>
          <a:off x="6594779" y="2017043"/>
          <a:ext cx="4319405" cy="412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/>
          <a:stretch/>
        </p:blipFill>
        <p:spPr>
          <a:xfrm>
            <a:off x="948856" y="2364599"/>
            <a:ext cx="4969629" cy="3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020029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508775"/>
              </p:ext>
            </p:extLst>
          </p:nvPr>
        </p:nvGraphicFramePr>
        <p:xfrm>
          <a:off x="793667" y="914047"/>
          <a:ext cx="10283885" cy="562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9820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437775"/>
              </p:ext>
            </p:extLst>
          </p:nvPr>
        </p:nvGraphicFramePr>
        <p:xfrm>
          <a:off x="351692" y="1011116"/>
          <a:ext cx="10287000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41068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51691" y="2672861"/>
            <a:ext cx="11227778" cy="34377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Hands-on training in synchrotron techniques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XAS revealed dopant-induced disorder and valence changes</a:t>
            </a:r>
          </a:p>
          <a:p>
            <a:pPr>
              <a:buClr>
                <a:schemeClr val="tx2"/>
              </a:buClr>
            </a:pPr>
            <a:r>
              <a:rPr lang="es-ES" sz="3200" dirty="0" err="1" smtClean="0">
                <a:solidFill>
                  <a:schemeClr val="tx1"/>
                </a:solidFill>
              </a:rPr>
              <a:t>Optimized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sample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preparation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protocols</a:t>
            </a:r>
            <a:endParaRPr lang="es-ES" sz="3200" dirty="0" smtClean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3200" dirty="0" smtClean="0">
                <a:solidFill>
                  <a:schemeClr val="tx1"/>
                </a:solidFill>
              </a:rPr>
              <a:t>Strengthened synchrotron research capacity in Paraguay</a:t>
            </a:r>
          </a:p>
          <a:p>
            <a:pPr>
              <a:buClr>
                <a:schemeClr val="tx2"/>
              </a:buClr>
            </a:pPr>
            <a:endParaRPr lang="es-ES" sz="3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es-ES" sz="3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8" y="147331"/>
            <a:ext cx="6158054" cy="1845410"/>
          </a:xfrm>
          <a:prstGeom prst="rect">
            <a:avLst/>
          </a:prstGeom>
        </p:spPr>
      </p:pic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5834268" y="561162"/>
            <a:ext cx="1775323" cy="21007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1369565" y="2261207"/>
            <a:ext cx="4265697" cy="2523044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26111" y="5122752"/>
            <a:ext cx="11238065" cy="1392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8000" dirty="0" err="1" smtClean="0">
                <a:solidFill>
                  <a:schemeClr val="accent1">
                    <a:lumMod val="50000"/>
                  </a:schemeClr>
                </a:solidFill>
              </a:rPr>
              <a:t>Thank</a:t>
            </a:r>
            <a:r>
              <a:rPr lang="es-ES" sz="8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es-ES" sz="8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sz="8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es-ES" sz="8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8000" dirty="0" err="1" smtClean="0">
                <a:solidFill>
                  <a:schemeClr val="accent1">
                    <a:lumMod val="50000"/>
                  </a:schemeClr>
                </a:solidFill>
              </a:rPr>
              <a:t>attention</a:t>
            </a:r>
            <a:endParaRPr lang="es-ES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eles.aquino@fpuna.edu.py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613" y="1059397"/>
            <a:ext cx="2269962" cy="8171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553" y="561162"/>
            <a:ext cx="1481101" cy="17000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989" y="2962321"/>
            <a:ext cx="3076335" cy="1249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30" y="3477252"/>
            <a:ext cx="1549961" cy="14976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2" y="2577611"/>
            <a:ext cx="2508644" cy="6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10119"/>
              </p:ext>
            </p:extLst>
          </p:nvPr>
        </p:nvGraphicFramePr>
        <p:xfrm>
          <a:off x="114301" y="1011116"/>
          <a:ext cx="11922368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41068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1265" r="23560" b="-1265"/>
          <a:stretch/>
        </p:blipFill>
        <p:spPr>
          <a:xfrm>
            <a:off x="8133465" y="2228703"/>
            <a:ext cx="2865712" cy="1901333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436626"/>
              </p:ext>
            </p:extLst>
          </p:nvPr>
        </p:nvGraphicFramePr>
        <p:xfrm>
          <a:off x="281354" y="1293929"/>
          <a:ext cx="10357338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41068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07105" y="2585167"/>
            <a:ext cx="3596053" cy="3472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raining at the experimental cabin- QUATI BEAMLINE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1- </a:t>
            </a:r>
            <a:r>
              <a:rPr lang="es-ES" dirty="0" err="1" smtClean="0">
                <a:solidFill>
                  <a:schemeClr val="tx1"/>
                </a:solidFill>
              </a:rPr>
              <a:t>Focusing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beam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2- </a:t>
            </a:r>
            <a:r>
              <a:rPr lang="en-US" dirty="0" smtClean="0">
                <a:solidFill>
                  <a:schemeClr val="tx1"/>
                </a:solidFill>
              </a:rPr>
              <a:t>Place the beam on a fluorescent foil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3-</a:t>
            </a:r>
            <a:r>
              <a:rPr lang="en-US" dirty="0" smtClean="0">
                <a:solidFill>
                  <a:schemeClr val="tx1"/>
                </a:solidFill>
              </a:rPr>
              <a:t>Position the beam over the sample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89" y="2205159"/>
            <a:ext cx="4071919" cy="1883263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r="47537"/>
          <a:stretch/>
        </p:blipFill>
        <p:spPr>
          <a:xfrm rot="5400000">
            <a:off x="4109393" y="4015035"/>
            <a:ext cx="2533647" cy="303976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6309" r="16139" b="-780"/>
          <a:stretch/>
        </p:blipFill>
        <p:spPr>
          <a:xfrm>
            <a:off x="7169194" y="4285163"/>
            <a:ext cx="4260806" cy="257283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52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135806"/>
              </p:ext>
            </p:extLst>
          </p:nvPr>
        </p:nvGraphicFramePr>
        <p:xfrm>
          <a:off x="281354" y="1293929"/>
          <a:ext cx="10357338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41068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22862" y="2529945"/>
            <a:ext cx="3596053" cy="3472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4</a:t>
            </a:r>
            <a:r>
              <a:rPr lang="es-ES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Adjust the ionization chambers according to the gases required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5</a:t>
            </a:r>
            <a:r>
              <a:rPr lang="es-ES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Adjust the coordinate system for both the table and the sample position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6</a:t>
            </a:r>
            <a:r>
              <a:rPr lang="es-ES" dirty="0" smtClean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dapt the conditions of the measure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/>
          <a:stretch/>
        </p:blipFill>
        <p:spPr>
          <a:xfrm rot="5400000">
            <a:off x="3039963" y="3303184"/>
            <a:ext cx="4552955" cy="2556677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7"/>
          <a:stretch/>
        </p:blipFill>
        <p:spPr>
          <a:xfrm>
            <a:off x="6813966" y="2305045"/>
            <a:ext cx="4607244" cy="1804785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13965" y="4266426"/>
            <a:ext cx="4607244" cy="259157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56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r="32716" b="1"/>
          <a:stretch/>
        </p:blipFill>
        <p:spPr>
          <a:xfrm>
            <a:off x="8136304" y="2654618"/>
            <a:ext cx="4047392" cy="40874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r="32179"/>
          <a:stretch/>
        </p:blipFill>
        <p:spPr>
          <a:xfrm rot="5400000">
            <a:off x="3965697" y="2679089"/>
            <a:ext cx="4203382" cy="41544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26923" r="463" b="20770"/>
          <a:stretch/>
        </p:blipFill>
        <p:spPr>
          <a:xfrm>
            <a:off x="26374" y="2671921"/>
            <a:ext cx="3963795" cy="4186079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519782"/>
              </p:ext>
            </p:extLst>
          </p:nvPr>
        </p:nvGraphicFramePr>
        <p:xfrm>
          <a:off x="307731" y="1011116"/>
          <a:ext cx="10357338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41068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307731" y="1876282"/>
            <a:ext cx="3789484" cy="754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Training in </a:t>
            </a:r>
            <a:r>
              <a:rPr lang="es-E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ample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preparation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155406"/>
              </p:ext>
            </p:extLst>
          </p:nvPr>
        </p:nvGraphicFramePr>
        <p:xfrm>
          <a:off x="2032000" y="2771624"/>
          <a:ext cx="8128000" cy="336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881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519782"/>
              </p:ext>
            </p:extLst>
          </p:nvPr>
        </p:nvGraphicFramePr>
        <p:xfrm>
          <a:off x="307731" y="1011116"/>
          <a:ext cx="10357338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41068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307731" y="1935867"/>
            <a:ext cx="3789484" cy="754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Studied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Samples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8547929"/>
              </p:ext>
            </p:extLst>
          </p:nvPr>
        </p:nvGraphicFramePr>
        <p:xfrm>
          <a:off x="2032000" y="2771624"/>
          <a:ext cx="7542823" cy="336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489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2865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72562" y="2030137"/>
            <a:ext cx="3789484" cy="754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QUATI-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Sample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preparation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r="33497"/>
          <a:stretch/>
        </p:blipFill>
        <p:spPr>
          <a:xfrm>
            <a:off x="8305627" y="1813825"/>
            <a:ext cx="2916936" cy="2714334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sp>
        <p:nvSpPr>
          <p:cNvPr id="17" name="Rectángulo redondeado 16"/>
          <p:cNvSpPr/>
          <p:nvPr/>
        </p:nvSpPr>
        <p:spPr>
          <a:xfrm>
            <a:off x="497364" y="3145123"/>
            <a:ext cx="3339879" cy="2573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1- </a:t>
            </a:r>
            <a:r>
              <a:rPr lang="en-US" dirty="0" err="1" smtClean="0">
                <a:solidFill>
                  <a:schemeClr val="tx1"/>
                </a:solidFill>
              </a:rPr>
              <a:t>Uncalcined</a:t>
            </a:r>
            <a:r>
              <a:rPr lang="en-US" dirty="0" smtClean="0">
                <a:solidFill>
                  <a:schemeClr val="tx1"/>
                </a:solidFill>
              </a:rPr>
              <a:t> samples</a:t>
            </a: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2- </a:t>
            </a:r>
            <a:r>
              <a:rPr lang="es-ES" dirty="0" err="1" smtClean="0">
                <a:solidFill>
                  <a:schemeClr val="tx1"/>
                </a:solidFill>
              </a:rPr>
              <a:t>Heat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Treatments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 Calcination at 500, 800 and 1000 °C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Heating rate: 5 °C/min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Plateau: 2 hours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301" r="14445" b="794"/>
          <a:stretch/>
        </p:blipFill>
        <p:spPr>
          <a:xfrm rot="5400000">
            <a:off x="3798193" y="2711979"/>
            <a:ext cx="4495802" cy="3132119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7" b="21250"/>
          <a:stretch/>
        </p:blipFill>
        <p:spPr>
          <a:xfrm>
            <a:off x="8055091" y="4684066"/>
            <a:ext cx="3418008" cy="2068242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4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869545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72562" y="1935866"/>
            <a:ext cx="3789484" cy="754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QUATI-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Sample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preparation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27200"/>
          <a:stretch/>
        </p:blipFill>
        <p:spPr>
          <a:xfrm rot="5400000">
            <a:off x="8357350" y="2250518"/>
            <a:ext cx="3657752" cy="2925557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8"/>
          <a:stretch/>
        </p:blipFill>
        <p:spPr>
          <a:xfrm>
            <a:off x="4562488" y="1884420"/>
            <a:ext cx="3921218" cy="297342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sp>
        <p:nvSpPr>
          <p:cNvPr id="17" name="Rectángulo redondeado 16"/>
          <p:cNvSpPr/>
          <p:nvPr/>
        </p:nvSpPr>
        <p:spPr>
          <a:xfrm>
            <a:off x="272562" y="2847976"/>
            <a:ext cx="3789484" cy="28702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1- </a:t>
            </a:r>
            <a:r>
              <a:rPr lang="es-ES" dirty="0" err="1" smtClean="0">
                <a:solidFill>
                  <a:schemeClr val="tx1"/>
                </a:solidFill>
              </a:rPr>
              <a:t>Stoichiometric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calculations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transmission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mode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2- </a:t>
            </a:r>
            <a:r>
              <a:rPr lang="es-ES" dirty="0" err="1" smtClean="0">
                <a:solidFill>
                  <a:schemeClr val="tx1"/>
                </a:solidFill>
              </a:rPr>
              <a:t>Dilution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boron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nitride</a:t>
            </a:r>
            <a:r>
              <a:rPr lang="es-ES" dirty="0" smtClean="0">
                <a:solidFill>
                  <a:schemeClr val="tx1"/>
                </a:solidFill>
              </a:rPr>
              <a:t> (BN)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3- Pellet pressing (13 mm </a:t>
            </a:r>
            <a:r>
              <a:rPr lang="es-ES" dirty="0" err="1" smtClean="0">
                <a:solidFill>
                  <a:schemeClr val="tx1"/>
                </a:solidFill>
              </a:rPr>
              <a:t>diameter</a:t>
            </a:r>
            <a:r>
              <a:rPr lang="es-ES" dirty="0" smtClean="0">
                <a:solidFill>
                  <a:schemeClr val="tx1"/>
                </a:solidFill>
              </a:rPr>
              <a:t>, ~1 mm </a:t>
            </a:r>
            <a:r>
              <a:rPr lang="es-ES" dirty="0" err="1" smtClean="0">
                <a:solidFill>
                  <a:schemeClr val="tx1"/>
                </a:solidFill>
              </a:rPr>
              <a:t>thickness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4- </a:t>
            </a:r>
            <a:r>
              <a:rPr lang="es-ES" dirty="0" err="1" smtClean="0">
                <a:solidFill>
                  <a:schemeClr val="tx1"/>
                </a:solidFill>
              </a:rPr>
              <a:t>Avoidance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self-absorption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effects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r="26111"/>
          <a:stretch/>
        </p:blipFill>
        <p:spPr>
          <a:xfrm rot="5400000">
            <a:off x="6628636" y="5002930"/>
            <a:ext cx="1878564" cy="1831576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3714" r="51528" b="11091"/>
          <a:stretch/>
        </p:blipFill>
        <p:spPr>
          <a:xfrm rot="5400000">
            <a:off x="4496145" y="5049457"/>
            <a:ext cx="1878562" cy="1745877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sp>
        <p:nvSpPr>
          <p:cNvPr id="18" name="Rectángulo redondeado 17"/>
          <p:cNvSpPr/>
          <p:nvPr/>
        </p:nvSpPr>
        <p:spPr>
          <a:xfrm>
            <a:off x="8723447" y="5865197"/>
            <a:ext cx="3030403" cy="7827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samples were stored in a desiccator.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6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869545"/>
              </p:ext>
            </p:extLst>
          </p:nvPr>
        </p:nvGraphicFramePr>
        <p:xfrm>
          <a:off x="272562" y="1011116"/>
          <a:ext cx="10454053" cy="54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1" y="0"/>
            <a:ext cx="2919045" cy="929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46" y="122039"/>
            <a:ext cx="1905165" cy="68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591" y="5189"/>
            <a:ext cx="876376" cy="1005927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345604D-0609-B9DF-DD41-E296AC64E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44341" b="33133"/>
          <a:stretch>
            <a:fillRect/>
          </a:stretch>
        </p:blipFill>
        <p:spPr>
          <a:xfrm>
            <a:off x="10530803" y="0"/>
            <a:ext cx="1093498" cy="1293929"/>
          </a:xfrm>
          <a:prstGeom prst="rect">
            <a:avLst/>
          </a:prstGeom>
        </p:spPr>
      </p:pic>
      <p:pic>
        <p:nvPicPr>
          <p:cNvPr id="9" name="Imagen 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DDCCC96-614E-19DD-31C9-682F00354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b="33133"/>
          <a:stretch>
            <a:fillRect/>
          </a:stretch>
        </p:blipFill>
        <p:spPr>
          <a:xfrm>
            <a:off x="8055091" y="0"/>
            <a:ext cx="1880217" cy="111209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72562" y="1813825"/>
            <a:ext cx="3789484" cy="754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PAINEIRA-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Sample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preparation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272562" y="2847976"/>
            <a:ext cx="3789484" cy="28702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1- </a:t>
            </a:r>
            <a:r>
              <a:rPr lang="en-US" dirty="0" smtClean="0">
                <a:solidFill>
                  <a:schemeClr val="tx1"/>
                </a:solidFill>
              </a:rPr>
              <a:t>Grinding with glass wool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2- Loading into </a:t>
            </a:r>
            <a:r>
              <a:rPr lang="en-US" dirty="0" err="1" smtClean="0">
                <a:solidFill>
                  <a:schemeClr val="tx1"/>
                </a:solidFill>
              </a:rPr>
              <a:t>Kapton</a:t>
            </a:r>
            <a:r>
              <a:rPr lang="en-US" dirty="0" smtClean="0">
                <a:solidFill>
                  <a:schemeClr val="tx1"/>
                </a:solidFill>
              </a:rPr>
              <a:t> capillaries (0.7 mm)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3- Sealed and labeled samples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4- Measurements scheduled after visit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8472"/>
          <a:stretch/>
        </p:blipFill>
        <p:spPr>
          <a:xfrm rot="16200000">
            <a:off x="7592158" y="2354269"/>
            <a:ext cx="4686302" cy="3857625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63" y="2847976"/>
            <a:ext cx="3494615" cy="3016691"/>
          </a:xfrm>
          <a:prstGeom prst="rect">
            <a:avLst/>
          </a:prstGeom>
          <a:ln w="34925">
            <a:solidFill>
              <a:schemeClr val="accent3">
                <a:lumMod val="50000"/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84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640</Words>
  <Application>Microsoft Office PowerPoint</Application>
  <PresentationFormat>Panorámica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Calisto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ramonpedro_1912@hotmail.com</dc:creator>
  <cp:lastModifiedBy>ramonpedro_1912@hotmail.com</cp:lastModifiedBy>
  <cp:revision>51</cp:revision>
  <dcterms:created xsi:type="dcterms:W3CDTF">2026-01-19T15:08:36Z</dcterms:created>
  <dcterms:modified xsi:type="dcterms:W3CDTF">2026-01-22T14:02:30Z</dcterms:modified>
</cp:coreProperties>
</file>