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4" r:id="rId1"/>
  </p:sldMasterIdLst>
  <p:notesMasterIdLst>
    <p:notesMasterId r:id="rId50"/>
  </p:notesMasterIdLst>
  <p:sldIdLst>
    <p:sldId id="413" r:id="rId2"/>
    <p:sldId id="735" r:id="rId3"/>
    <p:sldId id="344" r:id="rId4"/>
    <p:sldId id="347" r:id="rId5"/>
    <p:sldId id="398" r:id="rId6"/>
    <p:sldId id="348" r:id="rId7"/>
    <p:sldId id="349" r:id="rId8"/>
    <p:sldId id="2147480988" r:id="rId9"/>
    <p:sldId id="2147480989" r:id="rId10"/>
    <p:sldId id="350" r:id="rId11"/>
    <p:sldId id="641" r:id="rId12"/>
    <p:sldId id="1429" r:id="rId13"/>
    <p:sldId id="710" r:id="rId14"/>
    <p:sldId id="2147480961" r:id="rId15"/>
    <p:sldId id="1424" r:id="rId16"/>
    <p:sldId id="2147480982" r:id="rId17"/>
    <p:sldId id="2147480984" r:id="rId18"/>
    <p:sldId id="2147480971" r:id="rId19"/>
    <p:sldId id="2147480983" r:id="rId20"/>
    <p:sldId id="2147480986" r:id="rId21"/>
    <p:sldId id="2147480987" r:id="rId22"/>
    <p:sldId id="593" r:id="rId23"/>
    <p:sldId id="1434" r:id="rId24"/>
    <p:sldId id="2147480966" r:id="rId25"/>
    <p:sldId id="2147480976" r:id="rId26"/>
    <p:sldId id="2147480968" r:id="rId27"/>
    <p:sldId id="482" r:id="rId28"/>
    <p:sldId id="779" r:id="rId29"/>
    <p:sldId id="1440" r:id="rId30"/>
    <p:sldId id="471" r:id="rId31"/>
    <p:sldId id="657" r:id="rId32"/>
    <p:sldId id="2147480973" r:id="rId33"/>
    <p:sldId id="2147480978" r:id="rId34"/>
    <p:sldId id="2147480974" r:id="rId35"/>
    <p:sldId id="1438" r:id="rId36"/>
    <p:sldId id="640" r:id="rId37"/>
    <p:sldId id="3222" r:id="rId38"/>
    <p:sldId id="714" r:id="rId39"/>
    <p:sldId id="2147480980" r:id="rId40"/>
    <p:sldId id="2007582315" r:id="rId41"/>
    <p:sldId id="2147480977" r:id="rId42"/>
    <p:sldId id="1428" r:id="rId43"/>
    <p:sldId id="2147480985" r:id="rId44"/>
    <p:sldId id="2147480981" r:id="rId45"/>
    <p:sldId id="600" r:id="rId46"/>
    <p:sldId id="2147480979" r:id="rId47"/>
    <p:sldId id="1442" r:id="rId48"/>
    <p:sldId id="629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ur Ekert" initials="AE" lastIdx="2" clrIdx="0">
    <p:extLst>
      <p:ext uri="{19B8F6BF-5375-455C-9EA6-DF929625EA0E}">
        <p15:presenceInfo xmlns:p15="http://schemas.microsoft.com/office/powerpoint/2012/main" userId="9dd2f4f54132a9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FABE"/>
    <a:srgbClr val="FFFB96"/>
    <a:srgbClr val="0D0923"/>
    <a:srgbClr val="0F0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364"/>
    <p:restoredTop sz="92945"/>
  </p:normalViewPr>
  <p:slideViewPr>
    <p:cSldViewPr snapToGrid="0">
      <p:cViewPr varScale="1">
        <p:scale>
          <a:sx n="118" d="100"/>
          <a:sy n="118" d="100"/>
        </p:scale>
        <p:origin x="85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3:10.5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31 138 8105,'-9'0'143,"-3"-2"33,7-3 178,0 3-348,5-4 291,0 6-800,0 0 193,0 6 609,0-4-255,0 5 599,0-7-401,7 6 0,-4-4 4,7 3 0,-4-3-65,4-2 0,-5 0 470,5 0-431,0 0 0,7 0-194,3 0 1,-3-5-106,3 0 1,2 0 51,-1 5 1,7 0-104,3 0 1,1-5 53,8 0 0,1-2 0,5 2 1,-1 3 28,1-3 0,-2 2-15,-4-2 1,4 3 8,-3-3 0,-2 1 3,1-1 0,-6 4 149,1-4 1,3 3-68,-3 2 0,1 0 101,-6 0 1,2-5-117,4 0 0,1 0 55,3 5 0,4 0-54,-3 0 0,3 0 12,1 0 1,6 0-26,0 0 1,-1 0-9,-4 0 0,0 0-5,-1 0 0,4 0 23,-3 0 1,3 0 106,-9 0 0,-1-2-102,2-3 0,-2 3-67,1-3 0,2 3 29,-6 2 1,6-1 1,-1-4 1,-4 3-17,-2-3 1,3 3-18,-3 2 1,7 0 26,-1 0 1,3-1 6,1-4 0,1 3 113,0-3 1,-1 3-113,1 2 1,-1-2 135,1-3 1,0 4-103,-1-4 1,3 3-10,2 2 1,-8 0 5,4 0 1,-5 0-1,-1 0 1,4 0-165,-3 0 1,-2 0 95,1 0 0,-4 0-68,4 0 1,-3 2 87,9 3 1,-9-4 45,9 4 0,-4-3 42,4-2 1,1 0 166,4 0 0,-4 0-120,4 0 0,-4 0 89,-2 0 1,8 0-61,3 0 0,-4 0-39,-1 0 0,-4 0-215,-1 0 0,-1 5 91,1 0 0,-1 2-176,1-2 0,0-3 20,-1 3 1,3-2 121,2 2 0,-2-3 43,2 3 0,3-3 110,-3-2 1,4 0-99,2 0 1,-5 0 23,10 0 1,-9 1 37,4 4 1,0-3-46,4 3 1,-4-3-49,0-2 0,-7 0 57,2 0 1,-2 0-19,1 0 0,-2 5 58,2 0 0,3 0 3,-3-5 0,3 0-34,-3 0 0,-2 0 12,2 0 1,3 0-41,-3 0 1,8 0 32,-2 0 1,-2 0-79,1 0 0,1 0 15,5 0 0,0 2-13,0 3 1,0-3 67,-1 3 0,-4-4-7,0-1 1,-2 0 76,2 0 1,1 0-92,-6 0 0,5 0 22,-6 0 0,6 0-4,-5 0 0,-1 0-56,-4 0 0,1 0 24,4 0 0,-4 0-96,4 0 0,-4 0 93,-1 0 1,0 0-16,-1 0 0,-1 0 34,-3 0 0,3 0-26,-4 0 0,-1 0 37,2 0 1,-8 0-33,3 0 1,-4 0 134,-2 0 0,1 0-99,-1 0 0,1 0 9,-1 0 1,-5 0-48,1 0 0,-3 0-3,3 0 1,2 0-32,-2 0 1,1 0 54,-2 0 1,4 0-44,-4 0 1,2 0 24,-1 0 1,2 0-46,-2 0 1,1 0 31,-2 0 0,4 0 50,-4 0 0,-1 0-13,1 0 0,-5 0 6,6 0 0,-3 0-40,3 0 0,1 0 1,-7 0 0,5 0-22,-4 0 1,6 0 36,-2 0 0,-1 0 6,1 0 1,-1 0-17,1 0 0,4 0 117,-4 0 1,-1 2-42,1 3 0,-5-3-26,6 3 0,-8-3-60,2-2 0,-3 0 5,-1 0 0,-1 0-88,0 0 0,5 5 69,1 0 0,-6 0-31,-5-5 1,0 1 35,5 4 0,5-3-141,1 3 156,-1-3 1,-5 0-2,0 3 1,1-4 25,-1 4 0,0-3 13,0-2 0,-5 2 64,1 3 1,-1-3-90,5 3 0,-5-4 191,0-1-170,0 0 0,5 0 92,1 0 1,-6 0-84,0 0 0,-5 2 8,5 3 0,-5-3-8,5 3 0,-5-3 33,6-2-208,-8 0 190,10 0-720,-11 0 474,5 0 0,-5 0-385,3 0-233,-4 0 830,6 0 0,-14 6 0,-1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4:12.9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388 194 7992,'0'-13'-44,"-2"0"25,-4-2 1,4 4-176,-5-1 258,-4-1-219,9-7 111,-6 1 62,8-1 1,0 8 298,0-1-165,0 8 0,0-5 107,0 3-33,-9 5-83,7-7 1,-9 9 84,5 0-51,3 0 74,-14 9-95,6 2 0,-6 8-59,4 0 1,-4-1-18,4-5 0,-2 10-23,2-3 0,-4 6 9,4-1 1,-4 3-29,-3 5 0,3 3-16,4-3 0,-4 3-24,4 3 1,-2 0 63,2 0 1,-2-7-96,8 0 0,-6 1 78,7 5 0,0-1-50,6-5 0,0 3 6,0-9 0,0 2 0,0-2 0,6-5 18,0 5 1,10-4-8,-4-3 1,6 0 135,1 1 0,0-1-119,1 1 1,-1-8-28,1 1 1,8-8 36,4 1 1,-2-4-86,2-2 1,1 0 33,6 0 1,-1-2-10,1-4 1,0-3 20,0-4 0,-7-2-17,0 9 0,-8-3 115,2 3 1,-5 3-95,-1-3 1,-1-3 58,1 3 0,-1-3-42,0 3 1,1 1 68,-1-7 0,1 7-98,-1-1 1,7-3-85,0 3 0,0-7 60,-7 6 1,0-6-18,1 7 0,-1-9 9,1 2 22,-1-4 0,0-3-104,1 1 1,-7 6 90,0 0 0,-9 0 2,2-6 0,3 6 38,-3 0 1,1 0 6,-7-7 1,0 1 176,0 0 0,-2-1-124,-5 1 0,-3 0 117,-10-1 1,7-1-84,0-5 1,0 4 51,-6-4 0,0 5-168,-1 1 0,1 1-154,-1 0 0,1-1 116,0 1 0,-1-1-120,1 1 0,6 0 177,0-1-37,0 1 0,-6-1 151,-1 1-172,1 0 0,-1 1 218,1 5 1,0-2-46,-1 9 1,1-3-90,-1 3 1,1 4-27,0-5 1,-1 5-15,1 2 0,-7 0-84,0 0 0,0 9 61,7 4 1,-7-3-50,0 3 1,0 0 56,7 7 0,0-7-9,-1-1 1,1 1-15,-1 7 0,7-1 3,1 1 0,1-7-1,-2-1 1,-2 1-5,8 7 1,-1-1-51,1 1 1,5-1-15,-4 0 0,-3 1 152,3-1 1,-3 7-89,2 0 1,5 0 34,-4-7 1,-3 7-33,3 0 0,-3 0 119,3-7 0,1 0-64,-8 1 0,9 6 15,-2 0 0,1-7-86,-1-6 1,4 0 53,-5 6 127,5 1 0,2-1-131,0 0 0,0-8 10,0 6 0,0-12 10,0 8 1,0-7 125,0 7-65,9-9 1,-5 11-77,9-8 0,-7 6 32,7-7 0,-6 9-55,6-2 0,-7-2 40,7 2 0,-6-2 319,6 2-183,-1 4 1,8-8-38,-1 4 1,-6 2-63,0-9 1,0 7 5,6-7 1,1 7-194,-1-6 0,1-1 136,-1-6 1,0 7-78,1-1 1,-1 1 74,1-7 0,-1 0-12,0 0 1,7 0 19,0 0 1,0-2 2,-7-5 0,3 3 3,4-9 0,-3 6 22,10-6 1,-10 7-53,3-7 1,2 7 36,-2-7 0,7 2-156,-8-2 1,1-4 83,-6 4 0,5-4-10,1-3 1,0-6 60,-6 0 0,-7 1 2,-1 5 1,-1-6 93,2 0 0,-4-6-116,-9 6 0,0-6 135,0 6 0,0 0-101,0 7 1,0-7 13,0 0 0,0-6 4,0 6 1,-7-2-74,1 2 1,-7 2-8,6-8 1,-5 6-17,5-6 0,-8 6 56,2-6 1,2 6-14,-2-6 0,0 8 175,-6-2 0,-3 2-104,-3-2 1,3 7 96,-4 0 0,2 1-105,-1 12 0,3-3-120,-4 3 1,-2 4 64,2-5 0,0 5-143,7 2 1,0 0 139,-1 0 0,1 7-20,0-1 0,-1 0 85,1-6 0,-7 7-83,0-1 1,0 1 224,7-7 1,-1 6-112,1 1 1,0 8-65,-1-2 1,3-2-25,4 1 0,-4 1-9,4 7 0,-4 1 4,-3 5 0,7-4-15,0 4 1,3 2 5,-3-2 0,-5 6 0,6-6 1,1 8 119,-2-2 1,6-1-62,-6 1 1,9 0 90,-2 7 1,-3-7-85,3 1 0,-1-7-28,7 6 0,0-6-8,0 6 0,0-6-6,0 6 1,0-8-6,0 2 0,0-2 22,0 1 1,2-3-49,5 4 1,-5-5 81,4-1 1,3-1 8,-3 1 0,7-1-28,-6 0 0,1-1 9,-1-6 1,2 6 44,3-5 1,6-3 4,-5 3 0,-3-8-114,3 1 1,0-4 65,7-2 0,5 0-134,1 0 1,0 0 74,-6 0 0,5 0-702,1 0 1,9-2 720,-3-4 0,5 4 0,2-7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4:23.435"/>
    </inkml:context>
    <inkml:brush xml:id="br0">
      <inkml:brushProperty name="width" value="0.08571" units="cm"/>
      <inkml:brushProperty name="height" value="0.08571" units="cm"/>
      <inkml:brushProperty name="color" value="#FFC114"/>
    </inkml:brush>
  </inkml:definitions>
  <inkml:trace contextRef="#ctx0" brushRef="#br0">311 485 7551,'0'-20'0,"0"1"-744,0 0 1,2-1 1449,4 1 0,-3 0-240,3-1 0,-2 1-376,3-1 0,-5 7 280,4 0-349,5 1 1,-9-1 29,5 0 190,-5 8-275,-2-3 1,0 10 103,0 4 1,-2-1-174,-5 8 0,3 0 154,-9 6 1,0 0 62,-6 1 1,-1 8 28,1 4 0,0 5-3,-1 1 0,-6 3 89,1 5 1,1 1-110,11 5 0,-4 4-76,4-4 1,4-3-13,3 3 0,3-11-134,3-2 0,11-5 56,9-15 0,8-4-140,10-15 0,3-10-19,5-10 1,-5-10 163,4-15 0,2-5-164,-2-8 0,-6-6 67,-6-1 0,-10-6 217,3 6 1,-6 0-95,-8 7 0,-3 0 114,-9 0 0,0 2-53,0 4 0,-9 13 174,-3 14 1,-6 12-15,-1 6 1,0 5-95,-1 2 1,1 2-46,-1 5 1,1 6 22,0 12 1,-1-3-108,1 4 1,6-5 89,0-1 0,0 6 6,-6-1 1,-1 3 3,1-2 0,-3-2-12,-4 8 1,5 1-138,-5 5 0,4 1 117,3 0 0,0-7-61,-1 1 1,7-1 66,0 7 1,9-7-188,-2 0 1,3-8 84,3 2 1,3-11-157,3-2 1,5-9 158,8 3 0,3-7-16,4-7 0,-3-3 54,10-10 0,-3 1 5,2-1 0,3 1 40,-9 0 0,2-7-68,-3 0 1,-3-9 43,4 3 0,-5 2-17,-1-2 0,-1-1 35,1-6 0,-10 1-28,-3-1 0,-5 0-4,-2 0 0,0-6 42,0 0 0,-2 2 3,-5 10 1,-1-1 103,-5 8 0,-4 2-77,4 11 1,-5-2 65,-1 9 1,0 8-95,-1 11 0,-1 13 18,-5 6 0,4 7-20,-4 6 1,5 3 10,1 3 1,-5 12-58,-1-5 0,0 4-23,6-3 0,1-1 55,0 0 0,6 0-9,0 0 0,8-17 18,-1-8 1,6-10-43,6-3 1,7-9-6,13-5 0,-2-6-28,8-6 0,1-5-133,5-9 1,1-6 66,0 1 1,0-10-183,0 3 1,-3 2 171,-3-3 0,3-1 14,-4-11 0,-4 4 155,-2-5 1,-11 3-99,-2-2 1,-8 2 72,1-9 0,-4 9 10,-2-2 1,-10 4 140,-10 2 0,-1 7 132,-12 0 1,7 16-93,-6 4 1,2 7-121,-2 5 1,-5 11-7,5 8 1,1 9-146,-1 11 0,2 2 123,-2 4 1,-5 5-9,5 8 1,2 2-88,-3 5 1,9-5-20,-1 5 1,-3-5-8,2-1 1,2-8 7,11 1 0,5-15-146,8 1 189,0-12 1,10-6-164,10-14 1,8-6 108,10-6 1,3-7-5,5-13 1,-3-4-1,8-9 1,-5-2-10,5-4 0,-5-3 42,5-3 0,-7-5 8,1 4 0,-11-2 61,-1 2 0,-10-8-72,3 8 0,-13-6 136,-6 13 0,-5 0-53,-2 6 0,-2 2 150,-5 5 1,-4 6-124,-8 13 1,-3-2 22,-4 8 0,5 1-48,-5 6 0,2 2 12,-1 5 0,1 6-163,-9 12 1,3-1 152,-2 8 0,-5 3-80,5 10 1,2-2 64,-2 9 1,1 0-7,-1 6 0,-2 0-56,8 0 1,2 0 6,11 1 1,-2-1 14,9 0 1,-1-15 7,7-4 0,11-13-144,8 0 0,3-7 81,10-6 1,0-4-105,7-9 0,0 0 1,0 0 0,0-11-77,-1-9 0,1-1 98,0-12 1,0 8-38,0-8 1,-3 1 152,-4-7 1,-10 0-93,-9 1 0,-7-1 146,7 0 1,-8 0-72,1 0 0,-6 7 128,-6 0 0,1 0-15,-8-7 0,-2 9 137,-11 4 0,5 4-157,-5 3 1,-2 8 129,2 5 1,-8 8-153,1 11 0,-1 8 23,2 18 1,-5 2 73,5 4 0,-5 5-65,-2 8 1,9 7 5,4-1 0,-2 1-80,2-7 1,7 4-24,6-3 0,9 1-5,-3-15 1,12-6-11,1-7 0,16-10-135,-3-3 1,13-1 110,1-12 1,10-2-105,2-10 1,2-7 62,-1-13 1,-5-4-138,4-9 0,-4-2 204,-2-4 0,-1-2 11,1-5 1,-9-4 76,-4 4 1,-11 2-69,-2-1 0,-2 1 80,2-2 1,-5-1-86,-8 7 0,-2-5 22,-4 5 1,-5 10 13,-8 10 1,-1 7 130,1 6 1,-1 4-115,1 9 0,-7 2 6,0 5 0,-2 6 9,3 12 0,-3-1 8,-5 8 1,-1-6 120,8 7 0,-6-1-77,6 7 0,-7-1-39,7 1 1,1 0 1,5 0 0,7-3-64,0-3 0,9 3-24,-2-3 1,6-5-178,6-2 0,5-7 124,8-6 0,9-4-202,5-9 0,10-3 40,2-3 1,0-11 106,-6-9 0,6-9 43,0 3 0,-1 2-16,-12-2 0,2-1 67,-8-6 0,2 3-11,-2 3 1,-11-3 119,5 4 1,-14 1-52,0-1 0,-3 6 152,-3-6 1,-9 8 104,-4-2 1,-4 5-112,-3 1 0,-1 10 49,-5 3 1,5 7-163,-5 7 0,-2 6 11,2 12 1,-7 6-27,8 7 1,-3 3-199,2 5 0,4-3 145,-4 8 1,5-1-172,1 2 0,7 1 92,1-7 1,7-3 50,-1-11 1,4 3 52,2-10 1,8-7-44,5-12 1,4-4 32,3-2 1,8 0-27,4 0 0,5-15 1,2-4 1,-7-5 7,0 5 1,0-7-5,7 0 1,-9-2 5,-4 2 0,-4 5-25,-3-5 0,1 4 40,-1 3 0,-8-1-23,-5 1 0,3 0 82,-3-1 0,1 1-35,-7-1-5,-9 1 0,-2 0 49,-8-1 0,0 3 82,-1 4-71,1-4 0,-1 15 19,1-5 0,0 7-91,-1 7 1,1 4 35,-1 8 1,1 9 54,0 4 1,-1 7-59,1 6 1,2-2 0,4 9 0,-2-9-41,8 2 0,1 3 34,6-3 0,6-6-194,1-7 0,14-10 120,-1-3 0,10-2-168,-4-10 0,6-1-20,-6-6 0,6-8 96,-6-5 1,6-7 92,-6-5 0,0 3 11,-7-4 0,1-2-23,-1 2 0,1-6 20,-1 6 1,-6-8 101,0 1 1,-9 3-63,3-2 1,-5 6 88,-2-6 0,0 8-46,0-2 0,-2-2 95,-5 2 0,-4 0-82,-8 7 0,0 2 6,-1 4 1,-1 2 1,-5 4 1,4 5-33,-4-4 0,3 12-75,-3 7 0,4 11 90,-4 2 1,5 8-56,1-1 0,1 3-32,0 3 1,8 0-14,4 0 0,-1-3-24,1-3 1,1-3-177,6-4 1,2-11 70,5 4 1,-3-6 122,9 0 1,-7-4-163,7-9 0,0-7 115,6 1 0,-6-9 98,0 2 0,0-5 0,7-1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4:31.906"/>
    </inkml:context>
    <inkml:brush xml:id="br0">
      <inkml:brushProperty name="width" value="0.11429" units="cm"/>
      <inkml:brushProperty name="height" value="0.11429" units="cm"/>
    </inkml:brush>
    <inkml:brush xml:id="br1">
      <inkml:brushProperty name="width" value="0.08571" units="cm"/>
      <inkml:brushProperty name="height" value="0.08571" units="cm"/>
    </inkml:brush>
  </inkml:definitions>
  <inkml:trace contextRef="#ctx0" brushRef="#br0">447 111 9766,'-6'0'1489,"2"0"-600,4 0-520,0 5-73,0-4 0,-5 3 154,4-4-402,-3 5 1,4-3 26,0 5 0,0-4 79,0 4 93,0-5-44,4 7 0,-3-3 0,3 4 45,1-4 1,0 3-166,1-2 0,2-2-31,-4 2 0,0-4-57,0 4 1,0-3-482,3 2 240,2 1 0,-5 3 168,3 0 0,-1-3 83,-3 0 0,-1-4-18,5 4 1,-3-4 93,2 4 1,-2-3 8,3 2 0,-5-2 425,1 2-428,3-3 0,-2 6 19,3-3 0,1 0-68,-5 1 0,4-4 219,-4 4-232,5 0 0,-3 3 71,2 0 0,-2-3-78,-1 0 0,-2-2 21,5 2-37,-5 2 166,7-3-33,-8 4 92,8 0 0,-8-3-108,3-1 0,0-2-320,-1 3 1,1-4-235,-4 4-23,4-5 354,2 7 1,1-4-5,0 1 1,-5 0-63,1-3-206,3-2 282,-5 8 0,7-6 81,-5 3 1,1-2 162,-4 3 0,0-4-96,0 4 0,1-4 31,2 4 0,-2-4-68,3 4 1,-3-4 9,-1 4 0,1-5-32,2 2-146,-2 1 1,4-2-5,-5 3 127,0-3 223,0 1 1,1-3-80,2 3-85,-2-3 2,4 3 25,-5-4-193,0 5 172,0-4 1,1 5-443,2-3 220,-1-2-209,2 4 147,-4-5-378,0 0 0,5-5 1,0-1-1</inkml:trace>
  <inkml:trace contextRef="#ctx0" brushRef="#br1" timeOffset="1617">21 618 8120,'-6'0'55,"2"2"-642,4 1 346,-5-2 283,4 4 280,-3-5 1493,4 0-1474,4 0-148,-3-5 0,8-1 8,-2-4 1,2-1-116,1-2 1,4 0 13,-1-4 1,5-3-22,-1-4 1,3 0 12,4 0 0,-1-2-8,4-5 1,-5 4-27,2 0 1,-4 5-110,-3-2 1,1 2 48,-4-2 1,-1 6 64,-3-2 1,0 3 0,1 0 0,-2-1-65,-3 4 0,3-3-8,-2 4 1,1-4-4,-1 3 0,2 1 60,-2 3 1,-3 3-106,-1 0 126,-1 5 383,-2-3-58,0 5-687,0 5-289,0-4 422,0 4 1,0-4 19,0 2-59,0-2 11,0 4 244,0-5 175,4 0-238,-3 0 216,4 0 26,-5 0-237,-5 0 44,4 0 2,-3 0-163,4 0 144,-5 0-273,4 0 237,-4 0-5,1 0 1,2 1 45,-5 2 0,0 0 4,-3 3 1,3 1-19,0 3 0,0 5-22,-7 2 1,2 2-38,-5 1 0,0 2 58,-3 1 0,-1 3-152,1 5 0,-1-1 70,-3 0 0,2 1-18,-1-1 0,1 0 68,2-3 0,0 4-27,0-4 0,7-3-316,3-7 249,7-5-252,-2 3 154,5-9 10,0-2 0,4-5 214,-1-2 1,1 0 155,0-3 1,-2 0-12,5-1 1,-4-2-140,4 2 1,-4-1 54,4 2 1,-1-4-60,0-1 1,3 4 4,-2-7 0,2 5 17,1-5 0,1 0-38,-1 0 0,0-4-19,0 1 1,4-2-24,-1-1 0,4-1 25,-4-3 1,4-2 12,-3-5 0,4 2 4,-1 2 1,-3-2-4,0 2 0,-3 2 173,-1 1 0,1 3-102,-1 1 0,-4 4 55,1 2-104,-5 3 0,3 4 40,-5 1-45,0 3 1,0 0 67,0 6-311,0-2 195,0 8 1,-3-3-123,-1 4 0,-3 0 81,4 0 0,-5 2-389,1 1 1,-2 0 33,-1 4 1,0-1 428,0 5 0,-5 4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4:36.0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31 7532,'-10'-6'-266,"0"2"1164,4-1-678,-3 4 0,7-4 151,-5 5-536,5-4 134,-3 3-2,5-4 2502,0 5-2320,5 5 1,-4-3 7,2 5 1,0-4 124,0 4 0,-1-2-26,5 2 0,0 2 71,3-2 1,0 2-220,0 1 1,5 4 102,2-1 0,2 2-172,1-2 1,5-1 90,2 1 0,2 2-388,2-2 0,-1 5 179,1-1 0,-5-1-318,-3 1 0,-1-4 167,-2 4 1,-3-3 12,0 3 1,-4-5 184,4 2 1,-4-3-2,0-1 0,-3-3 188,-3 0-135,2-1 697,-3 5-501,-1-1 0,1-1 94,-3-3 1,-1 3-116,5-2 1,0-1-215,3 1 1,4-2-3,-1 2 0,2-1-199,-2-3 1,0-1 73,4 5 0,-5-5 18,2 2 0,-3-2-48,-1 1 1,0-2 111,0 3 0,-3 0 70,0 0 1,-5 0-57,1 0 116,3-3 1,-5 4 83,3-1 365,-3-3-86,-1 3-230,0-4-155,-5 5-91,4-4-301,-3 4 180,-1-5-51,4 0 0,-4 1-14,5 2-198,-4-2 528,3 4-126,-8-1 0,7-3 118,-5 3 1,3 0 46,-2 0 1,2 0 88,-3-1 0,4-1-66,-4 1 0,4-1-41,-4 2-117,0-3 1,-3 7 22,0-5 0,0 4-77,0-4 0,0 5 45,0-1 0,-2 2-112,-1 1 0,0 0 6,-4 0 0,4 4 35,-4-1 1,0 2 60,-3-2 0,0 2-1,-1 2 1,1 1 54,0-4 1,-1 4-70,1-1 1,0-2-82,0 2 1,0-3 86,4 3 1,-4-5-164,3 2 0,-2 0 71,-1 0 0,4-4 38,3-3 0,0-5-28,0 1 155,2-2 228,-4-1-146,9 0-176,2 0 1,4-1 51,0-2 1,4 1-186,3-5 0,2 0 105,1-3 0,0 3 34,0 0 1,1 1 49,-1-4-2,0-1 0,0 1 139,0 0 1,1 0-126,3 0 0,-3 0-50,3 0 1,2-1-22,0 1 0,5-3-129,2-1 1,3-4 122,5 1 0,-1-5 4,1-2 1,0-3 35,3 3 1,-4-3 72,1 4 0,-6 3 144,-8 7 0,-3 2-76,-4 1 1,-4 3-82,-3 0 57,-2 5-247,-1-3 157,-4 5-29,-2 0 1,-4 1-73,0 3 1,0-3 27,0 2 1,0 3-43,-1 1 1,-3-2 65,-3 2 1,1 0 110,-1 3 0,4 0 4,-4 0 0,0 2 105,-3 1 1,-1-2-112,1 3 0,0 0 120,-1 0 1,1 4-145,0-1 1,0 2 5,-1 1 0,1-3-52,0 0 1,-1-1 69,1 1 1,4-2-173,3-5-13,2 0-175,5-5 189,1 0 0,7-5-191,1 0 0,4-5 44,6-1 0,2-7 134,2 0 1,3-5 10,0 1 1,2-2-24,5-2 0,-4 0 167,5-3 1,-1 2-277,3-5 0,2-1-655,1-6 890,-1-2 0,3-5 0,-5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4:44.4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33 793 7427,'-9'0'1415,"-5"0"-1537,12 0-44,-5 0-86,7 0 2496,0 0-1870,7 0-175,-5 0-19,12 0 0,-5 0-236,7 0 0,-5 0 131,0 0 1,0-2-104,5-3 1,-5 3 86,-1-3-183,1 3 113,5-5 1,-5 5 122,0-3 43,-7 3 11,10 2-97,-12 0 11,12 0 148,-12 0-166,12 0 1,-10 0 303,7 0-218,-8 0-124,12 0 0,-12 0 50,8 0-127,-7 7 0,5-5-38,-4 3 184,-3-3-199,12 5 1,-10-5 14,7 3 123,-8-3 1,10 0-44,-8 3 0,2-3-23,-1 4 223,-4-5 390,12-1-454,-12 0 35,12 0-388,-12 0 193,12 0-123,-12 0 0,7 0 63,-3 0 1,-5-1-25,5-5 90,-4 4 22,-2-5 0,1 7 82,5 0-119,-4-7 76,5 5-30,-7-12 12,7 12-80,-5-12-14,5 12 85,0-13-17,-5 14 0,5-8 68,-7 3 0,2 4-66,3-3 1,-3 1 21,3-1-17,-3 3 38,5-12-2,-5 12-14,5-12 1,-5 12-4,4-4 1,-5 3 10,5-3-44,-4 5 31,-2-7-93,0 1 90,0 5-34,0-12 1,5 11 21,0-8 0,1 5-120,-6-4 98,0 6 1,2-5-29,3 4 53,-3 3-19,5-13 1,-5 8 60,3-4-66,-3-3 32,5 5 0,-5-5-26,3 3 11,-3-4 1,5 12 9,-7-8 1,2 6-2,4-6 1,-5 6 78,5-6 1,-4 5-77,-2-4 9,0 6-7,0-10 1,0 5-11,0-8 0,0 7 9,0-1 1,0 5 6,0-4-15,0-1 1,0-5-14,0-1 3,0 1 0,0 0 4,0 0 8,0 0 0,0 0-79,0-1 1,0 1-329,0 0 242,0 0 1,0 0-140,0-1 0,0 1-513,0 0 1,0 0 816,0 0 0,0-8 0,0-1 0</inkml:trace>
  <inkml:trace contextRef="#ctx0" brushRef="#br0" timeOffset="1461">454 842 7960,'-9'0'-919,"0"0"1163,4 0-344,3 0 189,-5 0-264,7 0 177,0-8 213,0 7-38,0-7 172,0 1-157,0 6 158,0-7 58,0 1-150,0 5-77,0-5 78,0 7-176,0 0-9,7 0 138,-5 0-38,5 0 163,-7 0-157,7 0-263,-5-7 249,12 5-288,-12-5 75,12 7-116,-12 0 263,12 0-12,-12 0 223,13 0-184,-14 0 383,14 0-92,-13 0-273,12 0-80,-5 0 1,2 0-189,0 0 217,-8 0-224,12 0 1,-12 0 74,8 0 17,-7 0-29,3 0 44,0 0 83,-5 0 1,7 0 50,-4 0 21,-3 0-56,5 0 15,0 0 23,-5 0-38,12 0-60,-12 0 58,13 0-169,-14 0 39,14 0-93,-13 0 0,7 0-4,-4 0-57,-3 0 1,7 0-548,-4 0 229,-3 0-16,5 0 273,0 0 0,-3 0-1118,7 0 1389,-8 0 0,12 0 0,-6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4:52.1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2120 2218 7279,'-7'10'20,"-4"1"0,2 0 51,-2 5 1,1 2-55,-7 4 0,-1-3 98,-3 8 1,1 0-79,-7 6 1,0 5 116,-5-1 1,-1 6-74,1-5 1,0 5 14,-1-5 0,1 7-88,0-2 0,-1-3-9,1-2 0,1-4-75,4-2 0,2-5 123,4 0 0,3-7-149,-4 1 0,4-4 119,2-7 0,0 5-48,-1-5 0,7 3 2,-1-2 59,0 3 0,-5-5 25,0 7 1,5-5 9,0 0 1,6-6 7,-6 6 1,7-5 102,-1 4-148,3-6 17,2 3 1,0-5-124,0 3 149,0-3-97,0 5-20,0-7-9,7-7-116,2-2 1,8-7 96,-1 0 1,-6 1-14,1 5 1,0-5 44,5 4 1,0-8 102,1-3 0,-1 1-40,0 4 0,0 1 5,0 0 0,6 0-2,-1 0 1,3-6 21,-3 0 1,-1-6-79,7 1 1,0-4 50,6-1 0,-1-6-29,0 0 0,2-5 17,4 5 1,-4-7 71,4 2 0,-4 2-101,-1-2 1,-6 7 2,0-2 0,-2-2 12,2 3 0,1 4 2,-6 6 0,0 0 14,-6-5 1,5 5-10,1 0 1,5 6 76,-5-6 1,1 7-73,-2-2 0,3-1-68,3 1 0,-4 1 15,-7 4 0,-1 7-61,-4-1 106,3 7 0,-10-3-17,6 7-25,-6 0-37,3 0 592,-7 0-157,0 0-351,-7 0 0,5 2-14,-3 3 0,-2-1-139,1 7 1,-6-6 149,1 6 1,2 0-21,-2 5 0,0-2-20,-5-3 0,-2 9 7,-4-4 1,4 6 121,-3-1 1,-4 4-112,-2 8 0,-4-1 223,-1 0 1,-1 8-19,1 3 1,-6 4-99,1 1 1,-8 6-52,1 0 0,5 6-9,1-6 1,4-2-20,2-9 1,-1 7 55,1-7 1,0 1-45,-1-12 0,3 4-96,3-4 0,-4 4-16,4-9 1,4-3 77,1-3 1,-1-3 5,1-2 0,1-5 85,4 0 10,1-8-27,0 5-40,7-8 71,2 0-37,7 0-235,0 0 219,7 0 1,0-2 36,4-4 0,3-3-52,-3-7 0,5 0 1,6 0 1,-2-6-30,7 1 0,0-8 27,5 2 1,6-9-199,0-2 0,5-7 124,-6 2 1,8-5-134,-1-6 0,8-2-23,2-3 0,1-4 182,-1 3 0,-3 3 25,3-3 1,-9 14 124,-2-3 0,-7 4-84,1-3 1,-2 1-47,-3 4 1,-5-4 4,0 4 1,0 2 27,5-3 0,1 7-116,-1-7 0,-5 7 44,0-6 1,-2 7 122,2-2 0,2 4-64,-8 1 1,1 8-5,-6 4 0,-5 8 91,0 2-130,-8 0 202,5 2-164,-8 2 0,-6 14 133,1 4 1,-8 4-91,2 1 1,-8 5-37,-3 1 0,-5 7-11,5-2 1,-6-2-7,1 2 0,0 0 153,-6 5 1,10 2-81,-9 4 1,3-4-46,-3 4 0,-3 0-10,-2 5 0,1-5 157,-7 10 0,5 3-110,-5 2 0,5 3-137,-5-2 1,1-2 88,-1 8 1,4-8-100,6 2 1,1-4 49,0-1 0,1-6 33,4 0 1,-2-9 49,8-2 1,-1 1-55,6-6 0,0-4 53,0-1 1,-1-4-7,1-2 1,0 0 13,0 0 0,5-5-40,0 0 4,8-8-75,-12 5 93,13-8-184,-5 0 156,7 0-130,0 0 1,6-8 56,-1-2 1,8-5-13,-3-1 1,5-2-10,1-4 0,0 5-19,0-5 1,1-1 199,-1 1 1,0-5-95,0 5 0,0-6 176,0 1 1,6 2-56,0-2 0,5 0-183,-6-6 1,13-1 97,-1-4 1,10-3-145,0-8 0,9-6 13,2-5 1,7-3-300,-1-1 1,1-1 315,-2 0 0,2 0-2,-7 1 0,-2 6 137,-9 4 1,2 0-118,-7 6 0,5-3 147,-5 14 1,0-6-55,-6 5 0,6-5 11,0 5 1,5 0-3,-5 6 1,1-1-10,-1 1 0,-4 0 218,4-1 1,-6 3-195,-5 3 1,2-4 131,-8 4 1,8-3-158,-2-3 0,-2 1-47,2 0 0,-5 5 65,5 0 0,-2 0-53,2-6 0,-2 3-11,-3 3 1,3-4-17,7 4 1,-5-2-29,0 2 1,-2-1-14,2 6 1,-1 1 47,-5 4 1,-3 1 3,4 0 0,-10 5 96,-1 0 0,-2 6-86,2-6 0,-2 8 425,-4-3-237,-3 4-106,12-5-325,-12 5 227,13-5-157,-14 0 1,8 5 112,-3-3 1,-3 1-130,8-1 0,-5 1 69,4-7 1,-4 6 77,5-6 1,-6 1-2,6-7 0,-6 7-26,6-1 76,-7 0 1,8 0 244,-7 0-106,1 8 0,-4-6-31,3 3-128,-3 5 48,5-7 1,-7 7-141,0-5 160,0 4 1,2-10 77,3 6 0,-3-1-95,3 2 0,-3 1 1,-2-7 1,2 8-56,3-3 1,-3-3 53,4-1 0,1 1-143,-2-2 0,6 6 90,-6-6 1,8 0-96,-2-5 0,-2 5 111,2 0 0,-6 2-8,6-2 1,-6-1 44,6 6 28,-7-6 65,10 3 1,-11-6-65,8 5 0,-7 1-104,1 3 0,2 3 98,-1-8-152,6 7 1,-8-8 53,7 6 0,-6-1 15,6 2 26,-7 3 1,5-11-48,-4 8 331,-3 0-179,5 5 12,-7 0-261,0 0-6,0 7 15,-7 2 1,0 7 116,-4 0 1,-2-5-21,8 0 0,-8-6 116,2 6 0,2-6-74,-1 6 184,-1 0 1,-5 5-39,0 0 0,-1-5-70,1 0 0,0 0-71,0 5 0,-6 5-4,1 1 0,-3 7-20,3-2 1,-4 3-158,-8 3 0,-5 6 43,1 4 1,-7-1 93,7 1 0,-8-2-13,2 2 0,-4 8-5,-2-8 0,6 7 226,0-7 0,0-1-68,-6 1 1,3 0-43,2 6 0,-1-6-167,8 0 0,-6-5-182,5 5 1,-7-5-57,2 5 0,1-6 123,-1 7 0,5-1-355,-5 5 0,0-1-28,-5-4 606,-1 4 0,0-6 0,1 8 0</inkml:trace>
  <inkml:trace contextRef="#ctx0" brushRef="#br0" timeOffset="2623">49 4515 7511,'-16'0'-752,"5"0"953,0 0 0,7 2-38,-1 4 20,3-5-227,2 7 119,0-8 1,2-6 23,3 1-21,4-8 1,8 4 7,-1-7 0,0 0 15,0 0 0,-3-2 6,3-4 0,-4-1 43,10-4 0,3-9-63,2 4 1,4-6-129,1 0 0,6-3 80,0-8 1,7-5-161,-2 0 1,3-7-3,3 2 0,0-2-29,-1 1 1,-7 5 202,-3 6 0,-2 6-16,2 0 1,-9 7-3,3-2 0,-3 4 107,3 1 1,-5 1-119,0 0 1,0 5 5,5 0 0,1 0-38,-1-6 0,1 1 178,-1 0 1,0-2-130,1-4 1,-1 4 54,0-4 1,1-3-17,-1-3 0,-1-1-174,-4 2 1,3-4 126,-3 4 0,-2 2-229,2-2 0,-7 9 73,2 1 1,1 3-16,-1 8 1,-1-1 124,-5 1 0,2 4 2,4-3 1,-4 8-16,4 2 1,-3 0-20,3-5 0,-4 6 71,3-1 0,-3 5-49,-1-4 1,-1 6-112,0-1 0,-5 1 98,0-1-517,-8 3 135,12-5-77,-14-1 233,7 7 86,-8-7 341,0 8-168,-8 8 106,-1 1 1,-5 7-86,3 0 0,-1 0 23,6 0 0,-6 0-33,1 1 1,2-1 121,-2 0 1,0 0-31,-5 0 1,5 1 34,0-1 0,1 0-48,-6 0 0,-1 6 151,1-1 1,-2 3-58,-3-3 1,3 4-36,-4 8 0,-1-1-155,1 1 1,-7 1 119,2 3 1,2-2-210,-2 2 0,0-2 75,-5-3 0,1 6 40,4-1 1,-3 1 81,3-5 1,2-3-74,-2-3 0,1 7 130,0-7 1,-3 6-73,7-12 0,-5 6-6,6-5 0,-1-1-52,6-5 1,0-1 6,-1-4 51,8 3-197,2-12-15,7 5 1,0-9 83,0-3 1,6 1-22,-1-7 1,8 1 44,-3-7 0,7 1 114,4 0 1,3-7-115,3-4 1,5-4 81,0-1 1,2-8-65,10-3 0,1-4 15,9-1 1,3-13-267,8-4 1,-30 25-1,2-1 260,0 1 1,1-1 0,3-3 0,1 0-1,-1 3 1,-1 1 0,-3 2 0,-2 1-80,24-23 0,-12 6 219,1 11 0,-12 4-134,-3 6 1,-3 8-59,-8 3 1,-2 4-3,-10 2 0,3 0-306,-8 0 882,8 7-572,-11-5 0,7 6 160,-4-2-230,-3-5 166,12 13-26,-12-12 130,5 12 1,-8 2-132,-5 11 1,-3 3 18,-7 3 0,-6 1 51,1 3 1,-8 3-66,2 2 0,-3 5 47,-3-4 0,1 9-37,-1 2 0,-1 1-118,-3-1 1,1 3 63,-8 8 1,1 7-100,-5 3 1,-8 6-164,-3 5 0,-4 4 263,30-34 0,1 1 0,0-1 1,-1 0 13,1 1 1,0-1 0,-1 1 0,1 1-15,-1 1 1,1 0 0,-27 33 48,-1-1 0,6-6-49,-5-5 1,5-4 23,-5-1 1,7-7-7,-2 2 0,5-9-117,6-2 1,2-5 72,3 5 1,4-7 28,-4 2 1,9-11 120,2-6 0,7 3-124,-1-3 1,3-4 29,2-7 0,5-6 497,0 1-659,8-3 89,-5-2 0,8-7-9,0-4 0,6-3 59,-1-2 0,8-2-12,-2-4 0,5 2 108,5-7 1,-1-1-113,7-10 0,0 2 39,5-7 1,3 5-23,2-5 1,-1-2-81,7-9 0,1 4 21,4-4 0,2-4-223,4-1 0,6-6 278,10-5 0,-4 3-329,5-3 0,-5 4 444,-1 1 0,-6 6-86,0-1 0,-14 15 207,-1 2 1,-8 9-64,-4 7 0,-5 2-81,0 3 0,-7 4-45,1-3 1,-8 3 209,-2 2 1,-2 5-184,1 0 445,-2 7-405,-8-3 0,-2 9-77,-4 3 0,-3 4-18,-7 8 1,0 1 14,0 3 1,-8 4 15,-3 8 0,-3 1-1,-2 4 1,-1-2-38,1 7 1,-8 0 51,-3 5 1,2 1-200,-2 0 0,5 6-107,-5 5 0,-8 4 194,-8 6 0,3-3-87,2 3 1,-1-3 169,1-3 0,0-4 112,5-1 0,8-14-83,3-2 0,6-7-32,5-4 1,3-6-6,8-5-167,7-10 144,2-4 0,7-9-51,0-3 0,7 1 266,4-6 0,0-7-260,5-4 0,-2-6 130,13 5 0,-5-6-78,5 1 0,0-9 88,5-2 0,6-7-55,0 2 1,1-4 22,-1-2 0,3 1 39,8-1 1,7-12-389,3-4 1,6-5 320,5 0 0,-34 34 0,2-1-8,2-4 0,0 1 1,1 0-1,-1 0-50,1 3 0,-1-1 0,-2-1 0,-2 1 60,34-32 1,-3-2-49,-3 1 0,-29 35 0,-1-1-91,-2-4 1,0 1-1,3 2 1,-1 0 60,25-37 0,-27 36 1,1 1-8,2-5 0,0-1 0,-2 0 0,0 0-6,3-2 1,-1 0-1,-2 2 1,0 0 60,-1 3 0,1 1 0,30-33-67,-4 3 0,2 7 30,-7 9 1,-2 7-7,-9 15 0,2 1-135,-7 4 1,0 4 69,-6 6 0,-7 8-145,-3 4 1,-9 3-207,-3 2 824,-6 0-471,3 7 1,-14 2 49,-4 8 0,-3-1-42,-2 0 0,-2 0-93,-4 0 1,4 1 189,-3-1 0,-3 0 0,3 0 0,-8 7 0,-4 3 0,-8 6 0</inkml:trace>
  <inkml:trace contextRef="#ctx0" brushRef="#br0" timeOffset="3577">1618 2913 7986,'-32'26'0,"0"4"-24,-1-3 0,1-3 27,0-3 0,12-3 334,4-2 123,3-7-210,4-2-328,2-7 1,9-1 29,3-5 1,4 3 153,7-8 0,-3 0-157,3-5 1,-3 0 70,8 0 1,-1-8-27,2-3 0,3-3 34,7-3 1,0-1-1,1-4 0,5 2-20,-1-7 1,3 0-83,-2-5 0,3-8-105,8-4 1,1-6 212,4-10 1,-2 6-255,-22 30 0,-1-1 0,25-36 213,-24 37 0,0-1 1,-1-2-1,1 0 131,2-1 0,1 2 0,-2 1 0,1 2 30,27-31 1,-2 4-244,-3 1 1,-7 7-10,7 5 0,-16 9 98,0 7 1,-6 10-130,-10 5 1,-6 6 41,-5 5 155,-8 4 0,4 5-50,-7-3 689,0 3-701,0-5 0,6 5 283,-1-3-557,0 3 215,-5-5 1,-1 8-108,-5 5 0,-5 10 129,-10 11 0,1 3-44,-7 3 1,0-1 61,-5 1 1,-2 6-10,-4 4 1,4-1 54,-4 1 0,2-2 160,-2 2 1,-5 9-105,-11-3 1,2 10-382,-7 1 1,-1 10 273,-4 5 1,-1-1 48,0 2 1,8-15 63,3-2 1,12-12 0,10-4 0,3-14 332,13-2-345,-4-8 0,20-10 19,0-3 1,4-6-82,12-6 1,-2-4-76,13-12 0,0 0 285,6-10 0,4 2-235,1-14 0,7 1-123,-2-5 0,4-3-78,2-3 0,6-3 185,5-8 1,-3-3-216,3-8 0,-28 38 1,0-1 320,3-6 0,0-2 1,3 2-1,0 0-21,-3-1 0,0 1 1,0 1-1,0 1 167,30-32 0,-8 8-220,-3 8 1,2 9 76,-2 1 1,-2 2-187,-9 10 0,4-7 130,-4 7 1,2-7-83,-2 7 1,2-8-41,-7 2 1,5 1-83,-5-1 0,7 0 69,-2-6 0,-3 6 45,-3 0 1,3 7 72,-2-2 1,-2 4-56,-9 2 0,1 7 140,-6 3 0,0-1-126,-6 1 0,-2 1 580,-3 4 1,2 7-461,-8-1 1,6 0 59,-6-5 0,8 0-83,-3-1 0,-1 1 108,2 0 1,0-2-216,5-3 157,0 3-435,-7-6 261,6 8-220,-13 7 121,5 2 72,-7 7 67,0 0 312,-7 0 68,5 0-233,-5 0 1,5 0-111,-4 0 0,3 5 50,-8 1 1,6 6-123,-6-1 0,0 3 68,-5 3 0,0 1-7,0 3 1,-2 4-58,-4 8 1,-5-1-15,-11 0 0,-5 10-102,-11 6 0,-12 19 120,26-25 0,-1 2 0,-11 8 0,-2 2-2183,-10 9 1,-2 4 2221,19-18 0,0 2 0,-3 0 0,-4 2 0,-3-1 0,1 3 0,0 3 0,0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4:59.9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252 179 7810,'9'-7'-27,"-4"-4"1,-1-3 79,1-3 0,-1 7 32,7-1 1,-6 0-101,6-5 0,0 1 40,5 5 0,-5-5-123,-1 4 0,1 3 99,5-3 0,-5 7-219,0-1 558,-7 3-296,3 2 0,-7 2 35,0 3 0,0 4-6,0 7 1,-7 0 82,-4 1 0,-4 4-102,-1 1 0,-2 1 15,-3-1 0,3-2 2,-4 7 1,-1-6-9,1 6 0,-5-7-92,6 1 0,-3 3 53,3-3 0,3 1-206,-4-6 191,-3 0 1,7-1-18,-4-5-73,12 5-253,-5-13 275,13 5 0,-3-9-124,10-3 0,-1 1 253,7-7 1,0-5-118,5-5 0,0-3 144,0 3 0,6 1-64,-1-7 1,3 2-25,-3-2 0,-3-4-1,4 4 1,1 2-3,-1-2 1,-1 5 10,-4-5 0,-3 13-30,-3-2 55,3 3 1,-10 3 208,6-1 33,-6 7 1,-2 4-67,-8 11 1,-6 5-142,1 6 0,-5 3 27,-6 7 0,4-5-14,-3 0 0,-3 0 1,3 5 0,-1 1-24,6-1 0,-5-5-164,-1 0 0,0-2 78,6 2 0,0 2-122,0-7 1,1-1 51,5-5 1,1-7-441,3-3 271,4-4 0,-3-2 119,10 0 1,-1-8 59,7-2 0,-6 1 80,6-2 1,-7 0 108,1-5 0,4 0-113,2-1 1,-2 1 74,2 0 1,-1 5-53,7 1 1,-7-1 51,1-5 0,-2-1-67,2 1-12,3 0 0,-7 0-50,4 0 0,-4 5-89,-7 0 369,0 7-168,0-3 133,-7 7 1,-7 7-104,-8 4 1,1 9 78,5 2 0,-2-1-76,-4-5 0,4 6 13,-4 0 1,10-1-48,1-5 1,6-5 31,-6 0-321,7-8 0,4 3 79,11-12 1,5-3 14,6-7 1,3-7 52,7-4 0,-1-4-106,-4-1 0,2 5 105,-8 0 0,6 6 60,-5-6 0,-2 7-30,-10-2 70,5 4 317,-13 2 0,5 5-157,-7 0 0,-7 8 172,-4-3 1,2 6-149,-2 6 1,2-3-163,-2 8 1,-3-5 6,3 4 0,2-4-187,-2 5 0,2-1-15,-2 7 0,-3-3 98,3-3 1,-3 3-189,-2-3 0,5 1-106,0-1 358,0 4 0,-5-6 0,0 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5:04.7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632 3496 7774,'16'-16'0,"0"-2"-498,1-4 0,4 2 370,1-7 1,7-1 150,-3-10 0,7 2 45,5-7 0,3-6 7,8-5 0,-1 0-75,1 6 0,-6-1 75,0 1 1,-7 3-82,2 7 0,-11 2 23,-6 14-16,-3 1 239,-9 5 252,-2 7 5,-7 2-232,-7 7-390,5 0 245,-5 0-164,7 0-12,0-8-206,0 7 126,0-7 68,0 8 1,-2 6 121,-3-1 0,-2 8-74,-4-3 1,-3 5 123,3 1 1,0 0-54,-5 0 0,3 1-51,-8-1 1,3 2 10,2 3 1,-2-1 6,-4 7 1,2-5-43,-7 5 0,6-2-7,-6 2 1,1 3-2,0-3 1,-5 4 22,4 1 1,2-5 78,-2 0 0,7-5-75,-2 5 1,4-13 203,2 2-174,7-3 11,2-4-52,7-2 1,2-16-103,3-7 0,10-7 60,6-10 0,10-1 51,1-4 1,1-1-115,4-4 0,5-4 47,1 4 1,-2-2-7,2 2 1,-1-4 40,1 4 1,2 1 2,-7-1 1,-1 7 34,-4-2 0,-10 11 158,-7 6 321,0 10-143,-14 4-69,5 7 1,-8 0 191,-5 0-635,4 0 89,-5 7-246,7-5 262,0 5 27,0-7-34,-7 7 1,3 0 31,-6 4 0,4 4 172,-5-5 1,1 5-104,-6 1 0,-1 6 124,1-1 0,-2 2-63,-3-1 0,3-2-47,-4 7 0,4 0-4,2 5 1,-2-5-6,-4 0 1,3 2-86,-8 9 0,1-4 86,-1 4 1,-3-4-85,3-2 0,-4 6 59,-1 0 0,1 1-30,4-1 0,-3-4-16,3 4 1,2-4 0,-2-2 0,7-6 39,-2-5 0,10-10-18,1-6 44,7 4-34,-3-7 0,7 3-36,0-10 1,2-4 37,3-7 1,6-6 15,11 1 1,1-10 7,4-1 0,9-2 4,-4-10 1,6 7-79,0-6 1,-2 5-7,7-5 1,0 0-44,6-6 1,-2 2 82,-4 4 1,0 0-28,-11 11 0,2-3-5,-12 14 138,-8 6 1,-8 12-56,-12 14 0,-4 1 156,-12 15 0,-3 0-124,-8 6 1,1 1 32,0 3 0,-6-2-69,0 2 0,0 3 38,6-2 0,-2 1-108,-4-1 1,-1 2 86,-5 3 1,-1 3-101,8-2 1,-8 8 42,2 2 1,-8 7-10,3-2 1,-4-1-168,8 1 1,-2-7 34,-3 2 0,1 2 176,-1-2 0,6-6-3,0-5 0,7-7 77,-2 2 0,6-9-111,5-2 0,3-14 393,8-3-54,7 1-249,2-9 0,9 0-135,3-8 1,1-6-44,10 1 0,-4-9 12,10-1 0,1-6 20,-1 5 0,5-7 62,-6 2 1,8-3-59,-2-3 1,2 1 155,-2 0 1,9-6-81,-4 0 0,6-7 142,0 2 0,3-6-28,8-4 0,-1 0-84,1-6 0,-1 7-124,1-2 1,-6 11 111,0 5 1,-14 11-70,-2 6 1,-7 10 39,-4 5-143,-7 5 1,-4 2 112,-10 5 1,1 3 65,-7 7 1,1 0-11,-7 0 1,1 0 110,0 1 0,-6 1-65,1 3 0,-1-3 18,6 4 1,-5-2-49,-1 1 0,-1-3 5,1 4 1,2 1-34,-7-1 1,6 6-21,-6-1 1,0 4-16,-6 1 1,1 2 17,0 4 0,-1-2-14,1 7 0,-6-7 3,0 2 0,1-2 17,4 2 0,1-4 120,0 4 1,1-11-113,4-6 1,4-3 136,6-2 1,7-7-73,-1-3 0,9-6-25,2-6 1,9-4-68,13-12 1,5-5-149,10-11 0,5-8-126,6-8 0,8-8-122,3 3 0,1-6 236,4-5 1,-2 2-136,-28 30 1,2 0 0,32-32 283,-33 33 0,0-1 1,-1 0-1,0 0-14,5-2 1,-2-1-1,24-36-3,-2 7 0,-3 2 229,-7 14 1,3-2-142,-9 2 0,-3 9 104,-3-4 0,-2 6 145,-3 0 0,2-4-235,4 4 1,-4-2 309,4 2 0,-4-2-367,-2 7 0,6 1 287,0 4 1,-6 8-303,-5 4 0,-7-1 54,1 6 0,-3-2-384,-1 12 221,-8 1 94,-2 5 1,-9 2 258,-3 3 1,-4 4-81,-8 7 0,1 1 8,0-1 1,-5 0-99,-1 0 0,-1 6 16,1-1 1,2 6-36,-7-5 0,0 7-30,-5-2 1,0 5-2,-1 6 1,1-4-156,-1 4 0,-4 3 39,-1 2 0,-2 2 105,3-2 0,-5 4 62,-6-4 0,5 2-43,-1-2 0,14-5 207,-3-11-136,12-4-26,-2-6 0,17-16-212,12-6 0,4-9 119,17-8 1,6-3-107,4-8 1,7-4 33,-7-1 1,8-7-57,-2 2 0,4-9 127,2-2 1,-1 0-177,1 5 1,5-7 167,0-3 0,5-9 20,-5-2 0,0 0 154,-6 5 0,1 2-105,0 4 0,-3-1 55,-3 12 1,-1-4-61,-4 8 1,-2 3-1,7-2 1,-2 7-60,2-2 0,-1 4-15,-5 2 0,-3-1 46,4 1 1,-5 0-10,-6-1 0,-6 8 79,-10 3 0,2 10 258,-8 1-12,0 7 0,-7-3-31,-3 7 1,2 2-165,-8 3 1,0-1-75,-5 7 1,5 0-67,0 5 1,-5 2-86,-6 3 0,-1-1 62,1 7 1,3-2 18,-8 2 0,2 4 12,-2-4 0,-4 3 159,4 3 0,2-3-24,-2-3 0,5 4-22,-5-4 0,6-2-60,-6 2 0,12-7 15,-1 1 1,5-8-127,1-2-133,2-8 1,17 1 75,8-15 1,6-5 110,9-11 0,3-9-180,2 4 1,-1-10 134,7 4 1,-5-6 36,5 0 0,-5-2 23,5-3 1,-5 1 135,5-1 0,-5-1-32,5-4 1,-3-2-57,-3-3 0,1 8-1,-11 8 1,2 7-17,-2-2 1,2 6-11,-8 5 1,3-3-10,-3 3 0,-1-4-8,7-1 0,-7 1 5,1 4 1,-3-2-7,-2 8 0,1-3 63,-1 3 0,-5 8 65,-1-3-8,-6 11-65,3-3-35,-7 8-56,0 0-83,0 8 0,0-5 113,0 8 1,-5-6-16,-1 6 1,-8 2-23,-2 8 1,-2-1-95,-9 7 0,0 2 243,-6 9 1,-4-2-134,-1 7 0,-7 0 111,2 5 0,0 3-152,-6 3 0,2 0 133,-12 10 0,7-4-2,-2 4 0,4-6 157,1-9 0,8-3-126,3-3 0,11-3 100,5-8 1,4-5-222,2 0 0,5-5 67,1 5 1,1-7-255,-2 1 207,4-10 192,7-4-245,0-7-105,0 0 0,7-12 115,4-5 1,10-11-9,6-5 0,6-1-132,4-9 0,-1-2 94,7-9 1,1 2 9,4-7 0,1 5-128,-1-6 0,8 1 162,3-6 0,-3-5 26,-2 0 1,-4 2 80,-1 8 1,-2-1-23,-4 7 0,-4 2 162,-6 9 0,-6 3-51,0 8 0,0 0-100,5-1 0,-5 6-109,0 0 0,0 0 104,5-5 1,6-6-94,0 1 1,0-1 137,-6 5 0,-1 1 140,-5 0 0,-2 8-160,-8 8 240,-7 7 15,-2 9-258,-7 0 0,-7 7-123,-4 4 1,-3 5 146,-2 6 1,-2-2-151,-4 7 0,2 0 43,-7 5 0,6 0 20,-6 1 1,0-1 67,-5 0 1,-1 6-2,1 0 1,-1 5-68,1-5 1,-6 7 19,1-2 0,-3 5-22,2 6 1,2-3 40,-7 3 1,2-4-49,-2-1 0,5-8 3,11-3 1,-2-6-10,8-5 1,-1 0-93,6-11-165,7-3-183,2-13 349,21-15 0,2-3 112,11-14 0,4-2-74,-4-4 0,9 2 81,1-7 1,1 5-36,-6-5 0,6 0 6,0-6 0,5 1 33,-5-1 1,7-6 5,-2-5 1,4-1-33,1 2 1,1-2 13,-1 7 0,-8 2 121,-8 8 0,-1 12 56,-10 10-20,1 4 1,-8 8-101,-3-1-16,4 7 0,-6-8 4,7 6 1,-5-4 8,-1 4 1,-4-5-10,5 6 1,-8-2 51,3 1-118,3 5 76,-8-7 198,7 8 0,-10 0-174,-4 0 0,-3 2-161,-7 4 1,0 3 77,0 7 1,-6 2-7,1 3 0,-8 4-72,2 8 0,-5-1 62,-6 1 0,4 1-20,-4 4 0,2-3 6,-2 9 0,4-3 180,-4 2 0,4-3-35,2-8 0,12-1 53,4-4-317,10-4-98,-1-14 0,14-4 123,4-10 1,5-4 122,6-7 0,3-8-220,7-3 1,6-5 12,0-6 1,1 4 127,-1-4 0,-4-1 25,4 1 0,4-7 121,1 2 0,-2-4-78,2-1 0,-7 1 140,2 4 1,-9 3 94,-2 8-213,-15 7 399,3 1-210,-15 15 1,0 4-6,0 10 0,-2-3-254,-4 4-326,5-5 154,-7 6 276,8-5-187,0 13 77,0-14-16,0 7 1,-1-7 111,-5 5 129,4-4 1,-7 7-9,4-4 298,3-3-243,-12 5-75,12 0-606,-12-5 201,12 5 130,-5-7 0,12-2 35,0-3 0,8 1-91,-2-6 1,-2 1 199,2-2 1,-1-4 109,7 5 1,-7-3 293,1 2 0,-5-1 20,4 6-237,-6-6 0,5 5-1,-4-4-173,-3 4 278,5-1-498,1 7 0,-1-8-198,4 3 221,3 4 1,-5-10 107,7 6 1,-5-1 14,0 2 1,-1 1 213,7-7 1,-7 8 35,1-3 169,-7 5-142,10-7 290,-12 7-229,5-7-349,-7 8 0,0 2 93,0 4 0,0-3-251,0 8 98,-7 0 0,0 5 53,-4 0 323,-3 0-186,5 1 42,0-1 0,-4-5-170,8-1-237,-1-6 186,6 3-116,0-7 1,7 0-212,4 0 323,-4 0 1,6-2 379,-8-3-317,8 3 152,-11-12 0,5 10 61,-7-7 189,0 8-318,0-4-210,-7 7 1,-2 5-77,-7 0 1,5 3 98,0-3 1,6-1-196,-6 6 207,0-6 1,0 9-179,0-8 53,8 0 49,-4-5 237,7 0 0,0 0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5:12.2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470 33 8004,'-9'-2'-232,"2"-1"-23,0-3 1,3-4 1015,-7 4-367,8 1-797,-4 5 156,7 0 395,0 0-35,-8 0 0,1 2 162,-3 3 0,1-1 198,3 6-338,-3-6 1,-7 10 28,0-3 0,5-2-5,0 2 1,0-6 62,-5 6 1,2 0-69,3 5 0,-3 0 15,3 0 0,-4 1-55,-1-1 0,0 2 1,0 3 0,0-3-63,0 4 0,1 1 38,4-1 1,-3-1-101,3-4 1,2-1 81,-2 0 1,8 0-77,-3 0 0,-1-5 20,2 0 0,-2 0-98,1 5 1,4 0 94,-3 0 0,2 0-9,-3 1 0,4-1 60,-3 0 1,3 2-1,2 4 1,-5-4 82,-1 3 1,1-3-103,5-2 0,0 0 10,0 1 1,0-1 13,0 0 0,2 0-80,3 0 72,-3 1-15,12-1 39,-5 0-48,7 0 1,1-1-55,-1-5 0,-5-1 49,-1-3 1,-4-5-120,5 5 99,-8 3 0,10-6-3,-8 8 0,2-7 151,-1 1 3,-4-3-25,5 5-61,0 2 0,-5 2-159,3 0 1,-1-8 164,1 3-167,-3 3 148,5-7 47,0 12 1,-3-10-99,7 6 0,-6-6 182,6 1 1,-6-3-72,6-2 1,-6 0-43,6 0 1,-5 6-172,4-1 171,1 0 1,5-5-153,1 0 1,-7 2 120,1 4 1,-5-5-14,4 5-71,1-4 32,5-2 30,1 0 35,-1 0 109,0 0 1,-5 0-85,-1 0 1,-4 0 230,5 0-190,-8 0-287,12 0 194,-6 0-304,7 0 93,0 0-6,0 0 0,-5 0 294,0 0 0,-6 0-162,6 0 1,-6 0 247,6 0 1,-6 0-75,6 0 0,-5 0 31,4 0 1,-4-2-110,5-4 1,-6 5 97,6-5-97,0 4 1,-1 2-147,1 0 0,-5 0-193,4 0 159,-6 0 43,10 0 1,-10 0 52,7 0 0,-6-5 36,6 0-17,-7-1 11,10 6 0,-7-2 21,4-3 3,3 3 1,-10-5-286,7 7 258,-1-7 0,1 5-89,0-3 0,-6 3 65,6 2 0,-5-6 68,4 1-34,-6 0 68,10 5 1,-10-6-81,7 1 17,-8-1 0,6 5-209,-3-5 0,-3 4-44,8-3 90,-7-4 1,8 5 96,-6-6 1,4 4 101,-4-5 0,1 6-72,-2-6 106,-3 8 1,7-10-116,-3 8 1,-5-2 8,5 1-377,-4 4 272,5-12-321,-5 12 292,12-12 124,-12 12-67,12-12 193,-12 5-499,12-8 1,-6 1 129,2 0 0,-1 0-562,-3 0 844,3-8 0,7-1 0,0-7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3:15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3559 548 8238,'5'-15'-42,"1"0"-13,3 0 1,-1-1 342,2 1 0,4 0-72,-4 0 1,-1 5-173,1 0 1,0-1 112,5-4 0,0 5-245,0 0 0,1 1 31,-1-1 0,-5-3 40,0 3 85,0 3 0,0-5 18,1 7 238,-8 0-199,4-2 273,-7 5-106,0-4-139,0 6 0,-2 0 22,-3 0 1,2 6 125,-8 5 0,1-3-150,-5 2 1,2 0 15,2 6 0,-4 4-193,0 0 0,0 5 103,-6-4 1,0 6-255,0-2 1,-6 9 90,2 1 0,-9 9-21,-1 2 1,-8 1-48,3 9 1,-11 6-394,-5 9 1,-3-1 500,-2 1 0,1 0-17,-1 5 0,-2 1 98,30-36 1,0-1 0,-29 37-73,29-39 0,0 0 0,-30 32 131,3-4 0,-1-3-112,0 3 0,5-4 183,0-1 1,6-5-66,-6 0 1,5-1-30,-4 6 1,6 0 167,-2 0 1,2 0-129,-2 0 1,2 6-136,-7 4 0,2 2 115,-1-2 0,2-4-286,8-6 0,-1 0 81,0 0 1,1-2-127,-1-3 0,6-4 26,-1-6 0,6-1 81,-6 1 0,2-1 68,-1 1 1,-4 0 127,3-1 0,-3 1 22,-1 0 0,1-3-79,3-2 1,2-2 121,4-4 0,1-1-64,-7 7 1,3-8 197,-3 3 1,4-4-269,6-2 1,-6 1 188,-3-1 1,3 1-247,1-1 1,6 1-23,4-1 1,-2-1 139,2-4 1,4-1-82,2-4 1,5-3 144,5 3 1,-4-3-80,4-2 1,-3-1 12,-3-4 0,6 3-36,0-2-12,0 2 1,-5 1-10,-1-4 54,8 3-141,-5-4 91,4 6 28,-6 0 0,5 0-32,0 0 1,5-4-1,-6-1 0,6 0 11,-5 5 0,2-5-107,-2 0 101,-4 1-2,6 4 0,-8 0-62,1 0 54,7 0-3,-6 1 0,13-6-16,-4 0 22,3-7 0,2 6-40,0-4 3,-7-4 26,5 13 0,-6-7 4,3 3 1,1 3-8,-6-3 1,5-1 6,-5 1 0,5-1 152,-5 1 0,5 1-43,-5-5 85,6 5-118,-2-9 29,-1 5-171,5-7 141,-5 0 32,7 0 1,2 0-39,3 0 21,-3-7-18,11 5-160,-4-11 0,1 11 58,0-3-90,-7-3 0,6 6 106,-4-3-44,-3 3 335,4 2-196,1 0 172,-5-7-211,5 6 299,-7-6-158,6 7-76,-4 0 0,7 0-88,-4 0-6,-4 0 1,8 0-155,-4 0 217,-4 0-29,13 7 0,-11-6-9,8 5 271,-8 2-288,10 0 1,-9 6 4,6-4 1,-5 2-14,5-7 0,-5 5 0,5-5 0,0 5-44,6-5 0,-1 6 65,0-6 1,0 5-41,0-5 0,1 5 13,-1-5 0,0 5-25,0-5 0,1 5 57,-1-5 1,-5 6 39,0-6 49,-7 6 1,9-7-79,-7 6-64,0-7 53,-5 11 0,2-12-170,3 3 81,-3-4 24,5-1 1,-7 2-56,0 3-80,0-3 1,0 6 97,0-3 0,0-1-67,0 6 222,0 0-181,0 5 72,0 0-8,0 1 1,0-6 31,0 0 25,0-7 0,5 6 1,0-4 7,0-4 0,-4 6-43,5-7-1,-5 0 0,6 0-11,0 0 20,-6 0-182,6 0 126,0 0-8,-5 0-167,4 0 119,-6 0 181,7 0-105,-5 0 1,6-2 79,-3-3-69,-3 4 1,6-13 40,-2 4 0,-3 2-33,7-3 0,-5 3 5,5-2 1,-5-4 10,5 4 1,-1-3-11,1-3 0,4 3-52,-4 3 0,-2-4 42,2 4 0,0-3 12,6-3 0,-1 1-3,0 0 1,-5 0-2,0 0 1,0-1-16,6 1 0,-1 0-3,0 0 0,-1 0-1,-4-1 0,3 1 13,-3 0 0,4 0 56,1 0 0,-5-1-56,0 1 0,1 0 51,4 0 1,0 1-45,0 4 0,-5-3-5,0 2 1,1-2-6,4-2 0,0 0-4,0-1 1,0-4 13,1 0 0,-1-2 3,0 2 0,0 3 32,0-4 0,1-1-38,-1 2 1,0-2 46,0 2 1,0 3-38,1-3 1,1-2 35,3 1 0,-3 0-25,3 0 1,-1 4 11,1-3 1,-3 1-64,3-1 0,2 3 48,-2-3 1,1-2 1,-6 2 1,5 0-8,0 4 1,1-4 15,-6 0 1,2-1-17,3 6 0,-3-5 67,3 0 1,2-7-61,-2 1 1,1 3 4,-6-3 0,5 3-59,0-3 1,1-2 55,-6 2 1,2 3-3,3-3 1,-3 6-7,3-5 1,-3 6 31,-2-1 0,6-2-9,-1 2 0,2-2 2,-2 1 0,-3 4-16,3-3 0,2-2 5,-2 2 0,6-2-48,-6 2 0,5-2 44,-4-4 1,1-1-7,-2 7 1,-3-7-2,3 2 0,4 1-23,1-1 0,-3 6 21,-2-1 0,-1 3-2,1 2 1,-3-4-39,3 4 0,-3-9-4,-1 9 0,4-3 50,0 2 0,0 1-2,-4 0 0,4-2 119,0-3 1,0 3-127,-4-3 0,0 1 93,5-1 1,-4 3-43,3-3 0,-2 1 15,3-1 0,1 1-47,3-6 1,2 4 7,-7-4 0,2 5-122,-1-5 0,1 4 76,3-4 1,-1 5-47,-4-6 1,-2 6 60,8-5 1,-8 6-6,3-1 0,-4 1 11,-2-1 1,2 1 4,3-6 0,-3 6 7,3-1 1,-1-2 6,1 2 0,-3-2 50,3 2 0,-1 3-57,1-3 0,-3 3 50,3 1 1,2-4-45,-2 0 0,6 0 74,-6 4 0,0 1-36,-5 0 1,6-2 6,-1-3 1,2 3-17,-2-3 1,-3-2 7,3 1 1,-3-4-126,-1 5 1,2-6 108,-3 6 1,4 0-138,-9 5 0,4-6 119,1 1 1,-2 0-86,-3 5 1,4 1 59,-4 4 1,4-4-43,1 4 0,-5-3 22,0-2 1,0-1-11,5 1 0,2-2 15,4-3 1,-5 3 8,5-3 1,-4 3 47,-2 2 1,0 0-48,0-1 0,0 1 35,1 0 1,-3 0-33,-3 0 0,4 1 18,-4 4 1,2-4-8,-2 4 0,2-3-1,-7-3 0,7 1-18,-2 0 0,-2 0-7,2 0 1,-1 5 57,1-1 1,4-2-40,-4-2 0,-2-6 108,2 6 1,0 0-97,6-5 1,-1 3 43,0 2 0,0-1-29,0 1 1,1 0 16,-1 0 0,-5 0-7,0-1-25,0 1 1,4 0-28,-4 0 1,2 0 34,-7-1 1,5 6-87,-5 0 0,5 0 76,-5-5 1,5 0-6,-5-1 0,7 6-63,-2 0 1,4 0-14,1-5 1,0-1 89,0 1 1,6 0-35,-1 0 0,0 0 109,-4-1 1,-1-2-99,0 3 0,-2-4 136,-2 9 0,2-4-63,-3-1 1,-1 2-21,1 3-41,-7-4-6,11 6 1,-11-6-97,7 4 120,-6-4 0,7 11-120,-5-7 0,4 5 87,-5-5 1,5 5-22,-5-5 0,7 4 55,-2-4 0,-2 2 9,2-2 1,-4-2 31,4 7 204,-7-7-152,11 4-81,-6-8 1,0 6 209,-2 0-148,2 7-115,-6-11 39,4 12-24,-6-4 0,0 4-88,0-3-30,0 3 13,0-4 108,0 6 19,0 0-53,-6 0 301,4 0-124,-5-7 34,7 5-108,0-5 25,0 1-195,0 4 1,-1-5 69,-5 7-92,5-7 129,-6 6 1,5-6-91,-3 7 0,4-2 23,-5-3 77,5 3-9,-6-4 0,4 6 11,-7 0 0,6-2 35,-1-3 24,3 3 20,-4-5-81,4 7 0,-7-1 1,4-4 1,4 3 1,-8-5-139,4 7 0,2-1 47,-7-4-22,6 3 78,-9-5 0,4 5-9,-6-3 0,5 4 55,0-4 1,5 3-49,-5 2 0,5 0 46,-6 0 1,6-5 36,-5 0 79,7 0 0,-9 3-104,7-3-5,0 3 0,3-6 56,-3 3 1,3 1-32,-3-6-282,4 7 252,1-11 0,-5 11-385,0-7 209,0 6 54,-2-9 0,3 11 130,-6-3 0,5 2-2,-5-2 1,5 3 260,-5-3-249,6 3 1,-7 1 137,6-5-156,-7 5 0,8-6 33,-6 7 51,7 0-118,-11-7 8,6 6-217,-7-6 178,-1 7 0,6 0-19,0 0 0,5 0 90,-5 0-66,7 0 69,-4 0 1,5 0-57,-3 0 44,3 0-2,-4 0 7,6 0-189,0 0 72,0 7-13,0-6 37,0 6-32,0-7 143,0 0-116,0 7 148,0-6-116,0 6 109,-7-7-92,5 7 0,-6-5-17,3 3 7,3-4 0,-6-1-66,2 0 72,5 7 6,-6-5 1,5 5-169,-3-7 131,4 0 49,-6 0 1,5 5 61,-3 0-14,3 0 0,-6-5-42,3 0 1,3 2 4,-3 3-282,-3-4 269,-1 13 1,-4-11-117,3 7 0,-4-1 104,4 1 0,1 2 32,-1-7 0,0 7 8,-5-2 0,0 3 14,0 2 0,-1-1-44,1-4 1,0 4 12,0-4 1,-6 3-44,1 3 0,0-1 52,5 0 1,-1 0-12,1 0 0,2-5-4,3 1 0,-4-6-13,4 5 1,2-7-50,-3 2 7,8 4-72,-4-8 4,7 6 172,0-7 179,0 0-233,-7 0-278,6 0 177,-6 7-81,0 1 1,4 8 194,-7-1 0,0 0 0,-6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8T15:43: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3665 778 12933 209375 36252,'-2'-10'-13'0'169,"-1"0"1"0"1,-4-1-22 0-140,-1 3 0 0 0,4-6 0 0 0,-1 4 0 0 0,3-3 0 0 0,4-1 1 0 1,2 2-1 0-1,2 2 0 0 0,3 0 0 0 0,3 0 0 0 0,1 2 1 0 0,1-1-1 0 0,-3 2 0 0 1,-2 2 0 0-1,-2 9 0 0 0,-6 9 0 0 0,-4 13 1 0 0,-9 9-1 0 0,-8 11 0 0 1,-11 9 0 0-1,-7 10 0 0 0,-6 6 1 0 0,-4 5-1 0 0,-2 6 0 0 0,23-37 0 0 1,0 0 0 0-1,-1 2 0 0 0,2 1 1 0 0,0-2-1 0 0,1 0 0 0 0,-22 41 0 0 0,3-11 0 0 1,3-9 1 0-1,7-9-1 0 0,9-11 621 0 754,10-12-842 0-714,6-19-43 0-47,9-3 0 0-1,7-20 170 0-3,3-3 0 0-1,4-15 49 0 2,1-5 1 0 0,2-11 46 0 6,3 0 0 0 0,-3-4-46 0 5,3-6 0 0 0,2-3 90 0 4,-2-7 1 0 0,7-1-79 0 4,-1-4 1 0-1,3-2 152 0 0,1-3 1 0 0,2 0-26 0-12,4 11 1 0 0,-4-5 3 0-18,3 10 1 0 1,-3 9-22 0-9,-1 5 1 0 0,-8 16-3 0 0,-2 10 0 0 0,-10 5 32 0 0,0 5-59 0 0,-8 3 1 0 0,4 2 72 0 0,-7 10 0 0 0,0 4-55 0 0,0 1 0 0 0,-7 7 274 0 0,-3 3 1 0 0,-9 11-151 0 0,-1 4 1 0 0,-7 11-43 0 0,2 5 0 0 0,-9 3-115 0 0,-2 2 1 0 0,1-2 9 0 0,4-4 0 0 0,1 10 24 0 0,0-5 1 0 0,-1 5-13 0 0,1-4 0 0 0,1-7-149 0 0,4-4 0 0 0,-1-6 133 0 0,11-8 1 0 0,-2-13-361 0 0,12-13 210 0 0,0-6 0 0 0,7 1 0 0 0,3-10-141 0 0,5-5 0 0 0,3-5 192 0 0,3-6 0 0 0,4-4 37 0 0,0-11 1 0 0,7 3-4 0 0,-1-8 0 0 0,-3-5 53 0 0,3-4 0 0 0,-1-6-69 0 0,5 5 1 0 0,2-8 196 0 0,4-2 1 0 0,-4-1-161 0 0,4-9 1 0 0,1 7 229 0 0,-2-2 1 0 0,-4 17-70 0 0,-6 8 0 0 0,-8 14 27 0 0,-2 7-140 0 0,0 10 1 0 0,-13 5 4 0 0,3 10 1 0 0,-12 12 195 0 0,-8 13 0 0 0,-7 14-163 0 0,-8 12 0 0 0,-2 3 43 0 0,-4 2 1 0 0,4 0-30 0 0,-4-1 1 0 0,-1 5 48 0 0,2-5 1 0 0,-1 0-69 0 0,6-10 1 0 0,0-4 15 0 0,-1-1 1 0 0,7-2-100 0 0,4-13-31 0 0,10-3-230 0 0,3-18 0 0 0,9-4 93 0 0,3-10 1 0 0,5-4 108 0 0,10-6 1 0 0,-1-7 26 0 0,6-3 0 0 0,6-11-92 0 0,4-4 0 0 0,1-6 117 0 0,-6-5 1 0 0,2-3-8 0 0,4-7 1 0 0,-4-6 16 0 0,3-4 1 0 0,4-10 94 0 0,2-5 0 0 0,-20 39 0 0 0,0-1 20 0 0,-1 0 0 0 0,1 0 1 0 0,0 1-1 0 0,1 1-20 0 0,19-35 1 0 0,-11 16 230 0 0,-4 25-247 0 0,-14 10 0 0 0,-7 31 101 0 0,-10 14 1 0 0,-11 18-1 0 0,-9 22 0 0 0,-10 15 204 0 0,-6 16 0 0 0,-3 3-268 0 0,21-43 0 0 0,0-1 0 0 0,-17 40-27 0 0,-1-4 1 0 0,8-5-11 0 0,-3-5 1 0 0,-1 5 57 0 0,1-10 0 0 0,3 0-112 0 0,7-21 1 0 0,4-2 81 0 0,7-13-56 0 0,0-13 0 0 0,8-3-161 0 0,7-14 1 0 0,4-2-254 0 0,11-3 1 0 0,-2-5 290 0 0,13-11 1 0 0,-1-4 40 0 0,5-10 0 0 0,6 1-241 0 0,-1-7 1 0 0,1 1 22 0 0,-6-6 1 0 0,1-1 319 0 0,-1-4 1 0 0,2 2-96 0 0,4-7 1 0 0,1-5 132 0 0,3-4 0 0 0,4-8-21 0 0,-3 2 0 0 0,3-2 142 0 0,1 2 1 0 0,-13 17 119 0 0,-6 14-65 0 0,-8 19 24 0 0,-9 8 1 0 0,-11 26-62 0 0,-13 8 1 0 0,-9 19-2 0 0,-11 11 1 0 0,-1 13-93 0 0,-9 7 1 0 0,8-3-136 0 0,-9-2 0 0 0,9 1 88 0 0,-4-1 0 0 0,6 0-10 0 0,-6-5 1 0 0,7-2-16 0 0,-1-3 0 0 0,3-4-134 0 0,1-6 1 0 0,8-7-174 0 0,2-4 131 0 0,11-10-266 0 0,4-9 0 0 0,7-10 41 0 0,4-6 1 0 0,4-6 86 0 0,6-5 1 0 0,2-2 122 0 0,3-2 0 0 0,4-12-23 0 0,6-4 1 0 0,-4-4 32 0 0,-1-1 1 0 0,0-3 126 0 0,6-6 1 0 0,-4-8 120 0 0,3-2 1 0 0,-3-6-124 0 0,9-5 0 0 0,1-5 204 0 0,-2-10 1 0 0,1 3-35 0 0,-6-3 1 0 0,-8 20 654 0 0,-7 16-529 0 0,-6 13 1 0 0,-18 25 30 0 0,-6 7 0 0 0,-9 20-192 0 0,-11 16 0 0 0,-4 9-2 0 0,-6 11 1 0 0,-3 1-200 0 0,-2 14 1 0 0,2-5 137 0 0,-2 5 1 0 0,1-5-205 0 0,-2 5 0 0 0,0 2 61 0 0,21-33 0 0 0,-1 1 0 0 0,3 0 0 0 0,-1 1 40 0 0,-4 1 1 0 0,0 0 0 0 0,-29 34 79 0 0,1-6 0 0 0,-5-3 33 0 0,0-2 1 0 0,7-2-56 0 0,8-13 0 0 0,5-2 18 0 0,6-9 1 0 0,4-4-184 0 0,11-11 0 0 0,8-10 199 0 0,7-10-320 0 0,7-3 1 0 0,13-15-108-541 0,10-8 0 541 0,5-11 151-231 0,-4-3 0 231 0,1-7 185-184 0,3 1 0 184 0,4-10-23-135 0,-4-4 0 135 0,4-6-3-73 0,1-5 0 73 0,2-2 182-6 0,4-3 0 6 0,-4-3-91 0 0,3 3 1 0 0,-3 3 160 0 0,-1 2 0 0 0,-2 7-66 0 0,-4 9 1 0 0,-3 9 18 0 0,-7 21-30 0 0,-6 0 1 0 0,-6 26 184 0 0,-13 4 0 0 0,-10 26-239 0 0,-21 20 1 0 0,-6 16-18 0 0,17-29 1 0 0,-1 1 0 0 0,0 5 0 0 0,1 1-36 0 0,-1 1 1 0 0,1 0 0 0 0,2 2 0 0 0,0 0 37 0 0,1-5 1 0 0,-1 0 0 0 0,0 4 0 0 0,0-1-30 0 0,-2 0 0 0 0,-1 0 0 0 0,1 3 0 0 0,-1 2 21 0 0,1 0 0 0 0,-1-1 1 0 0,4-4-1 0 0,0-2-83 0 0,2-3 0 0 0,0-1 0 0 0,-28 36 50 0 0,3 0 0 0 0,6-13-25-482 0,8-12 1 482 0,11-13 9-747 0,5-17 0 747 0,8-11 63-716 0,2-10-67 52 0,6-3 30 102 0,-2-2 1 562 0,17-10-519-419 0,5-11 1 419 0,11-9 192-276 0,3-16 1 276 0,2-8 14-111 0,9-7 1 111 0,-6-6 242-11 0,6-9 1 11 0,-2-7 1 0 0,1-3 1 0 0,2-4 10 0 0,-6-1 0 0 0,-16 45 0 0 0,0-1 86 0 0,-2-1 1 0 0,0 0 0 0 0,2 0-1 0 0,-1 1 156 0 0,11-44 1 0 0,-5 25 106 0 0,-14 31-93 0 0,-5 16 1 0 0,-17 22 17 0 0,-5 18 0 0 0,-16 13 58 0 0,-3 21 0 0 0,-7 9-225 0 0,-4 18 0 0 0,21-39 0 0 0,-1 1-15 0 0,1 2 0 0 0,0 0 1 0 0,-4 1-1 0 0,0 0-38 0 0,1-4 1 0 0,0 0 0 0 0,1 4 0 0 0,0-1 49 0 0,-1 0 1 0 0,0 0 0 0 0,2 3-1 0 0,-2 0-104 0 0,1-6 1 0 0,-1 0 0 0 0,1 0 0 0 0,0-2 11 0 0,-24 30 0 0 0,4-3 15 0 0,-4-7 0 0 0,9-9-1 0 0,1-6 1 0 0,7-2-153 0 0,-1-9 1 0 0,-2-1 61 0 0,1-9 0 0 0,2-3 1-96 0,9-7 0 96 0,3-1-155-520 0,7-4 200-12 0,6-3 0 532 0,4-21-240-435 0,10-6 1 435 0,11-14 59-279 0,9-6 0 279 0,5-13 273-110 0,6-8 1 110 0,3-6-119-4 0,6-9 0 4 0,3-5 28 0 0,2 0 1 0 0,-25 36-1 0 0,-1 0 20 0 0,4-1 1 0 0,0 1-1 0 0,21-40 121 0 0,2-1 1 0 0,-12 17 96 0 0,-9 13 1 0 0,-8 17-126 0 0,-12 19 1 0 0,-3 12 293 0 0,-7 8 1 0 0,-14 20-83 0 0,-6 15 0 0 0,-14 21-232 0 0,-6 10 0 0 0,-4 8 26 0 0,-2 7 1 0 0,1 2-12 0 0,-1 3 1 0 0,23-41 0 0 0,-1 0-20 0 0,-27 41 1 0 0,25-42 0 0 0,0 0-27 0 0,-2-1 0 0 0,0 0 0 0 0,-1 2 1 0 0,0 0-20 0 0,-21 41 0 0 0,-3-8-31 0 0,3-2 1 0 0,4-17-5 0 0,0-4 1 0 0,1-6 53 0 0,4-3 0 0 0,2-2-32 0 0,-1-3 0 0 0,6-6 18 0 0,-1-10 1 0 0,9-3-19-330 0,6-6-126-253 0,3-8 65 62 0,9-1 0 521 0,3-17-59-376 0,10-11 1 376 0,8-9-215-220 3,7-16 1 220 0,7-4 320-90 31,-1-1 1 90 0,3-7-63 0 0,1 3 0 0-1,5-6 169 0-16,1-5 1 0 0,6 2-15 0-16,-1-7 0 0 1,-2 2-27 0-2,1-2 0 0 0,1-2-31 0 0,4 7 0 0 0,-8 14 30 0 0,-6 11 0 0 0,-14 19 37 0 0,-12 7 0 0 0,-3 12-49 0 0,-2 3 0 0 0,-2 8 242 0 0,-3 12 0 0 0,-12 12-42 0 0,-14 14 1 0 0,-6 15-130 0 0,-8 15 0 0 0,-6 7-53 0 0,26-38 1 0 0,-1 1 0 0 0,-24 40 16 0 0,4 0 0 0 0,-1-3-8 0 0,21-37 1 0 0,1-1 0 0 0,-22 36 12 0 0,-4 6 1 0 0,4-15-147 0 0,1-6 0 0 0,-3 0 127 0 0,3-5 0 0 0,3-9-132 0 0,7-11 0 0 0,4-8 57 0 0,-4 3 0 0 0,4-1-10-91 0,2-4 1 91 0,1 3 32-492 0,4-9 0 492 0,-2-3-10-512 0,7-2 1 512 0,-1-5-19-504 0,6-4 0 504 0,5 2-1-434 0,0-3 0 434 0,5-1 30-393 0,-5 1-31 10 0,6-7-182 52 0,-3 4 1 331 0,9-9 158-285 0,3-3 1 285 0,4-3 64-249 0,6-7 1 249 0,0-2 35-172 3,0-4 0 172 1,6-2-1-86 11,-1-8 0 86 0,0-4-23-19-12,-5-1 1 19-1,1-4 12 0-2,-1 4 1 0 0,0 6-51 0 0,0 5 1 0 0,-5 6 28 0 0,0-1 176 0 0,-6 10 1 0 0,-6 8-94 0 0,-13 17 1 0 0,-7 12 1 0 0,-8 24 0 0 0,-8 3-25 0 0,-2 7 0 0 0,1 5 12 0 0,-2-1 0 0 0,3 1-68 0 0,-3-5 0 0 0,9-7-2-36 0,7-3 0 36 0,6-12-62-173 0,-1-9 0 173 0,3-1 83-185 0,2-9 0 185 0,6-5-238-157 0,4-4 65 11 0,-3-1 51-4 0,-1 5 0 150 0,-1-5 60-145 0,0 0 0 145 0,5-6-15-127 0,-5 1 1 127 0,5-4 80-126 0,-5-1-7 13 0,6 0 0 113 0,-3-1-59-89 0,7-4 1 89 0,2-6 12-70 0,3-9 1 70 0,4-4 28-33 0,6-6 1 33 0,2-7-29-11 0,3-4 0 11 0,4-3-5 0 0,6-1 0 0 0,-5-6 11 0 0,1 0 0 0 0,-1-6-6 0 0,5 1 0 0 0,1-3 47 0 0,-1-2 0 0 0,-6 4-43 0 0,-4 6 0 0 0,-10 4 446 0 0,-5 16-349 0 0,-3 11 1 0 0,-15 29 53 0 0,-8 16 0 0 0,-11 17-87 0 0,-3 14 0 0 0,-7 15 149 0 0,1 5 1 0 0,-1 5-107 0 0,1 0 1 0 0,2-1 9 0 0,4 6 1 0 0,3-12 3 0 0,-4 2 1 0 0,9-3 15 0 0,2 3 0 0 0,5-7-282 0 0,-6-3 1 0 0,8-12 48 0 0,-3-8 0 0 0,10-14 33 0 0,0-12 93 0 0,1-3-20-89 0,2-9-80-248 0,1-1 0 337 0,16-22-165-266 0,6-10 0 266 0,7-13 23-181 0,8-12 0 181 0,1-6 118-54 0,-1-10 0 54 0,2-3-2 0 0,4-7 0 0 0,-6 6 25 0 0,0 5 0 0 0,1 2 175 0 0,-6 2 1 0 0,-1 0-129 0 0,1 1 0 0 0,-8 9 8 0 0,-2 10 124 0 0,0 11 112 0 0,-13 21 0 0 0,-2 18-69 0 0,-10 16 0 0 0,-9 12 195 0 0,-1 14 1 0 0,-5 3-171 0 0,4 7 0 0 0,-4 0-62 0 0,5 0 0 0 0,-5-1-5 0 0,4 1 0 0 0,-1 0-14 0 0,2 0 0 0 0,1-2-17 0 0,-6-3 1 0 0,6-9-3 0 0,-1-6 0 0 0,5-9 6 0 0,5-2-279 0 0,-4-6 0 0 0,14-16 102 0 0,0-3-100 0 0,7-16 1 0 0,15-6 115 0 0,3-14 0 0 0,1-4-93 0 0,4-1 0 0 0,-3-8 89 0 0,9-1 1 0 0,-3-8 57 0 0,3-7 0 0 0,-2-1-6 0 0,6 0 0 0 0,-4 0 9 0 0,4 0 1 0 0,-6 7 22 0 0,2 4 0 0 0,-11 11 124 0 0,-5 8 1 0 0,-3 9 56 0 0,-2 12-173 0 0,-6 3 1 0 0,-9 21 301 0 0,-10 6 0 0 0,-4 7-11 0 0,-1 4 1 0 0,0-1-163 0 0,-1 0 1 0 0,6-1-36 0 0,0-3 1 0 0,0 1 3 0 0,-5-7 1 0 0,5 3-17 0 0,0-7 0 0 0,6 2 87 0 12,-1-8-568 0 26,-3 4 289 0-20,6-6 1 0 0,-3-1-106 0 0,10-7 1 0 0,3-8 55 0 1,8-8 1 0 0,1-7 67 0 0,3-13 1 0 0,5-4-60 0-4,11-11 0 0 0,-3-5 4 0-6,8-10 1 0 0,0-10 130 0-9,4-10 1 0 0,-22 42 0 0 1,0-1-46 0-1,0-1 1 0 0,-1 0-1 0 0,21-36 148 0 0,-8 6 0 0 0,-8 27-73 0 0,-17 18 132 0 0,4 18 0 0 0,-19 21 7 0 0,0 18 1 0 0,-9 17 131 0 0,-6 18 1 0 0,-4 7-127 0 0,-6 8 1 0 0,-1 3-64 0 0,1-3 1 0 0,0 4 20 0 0,-1-9 1 0 0,6-2 23 0 0,-1 2 0 0 0,1-4-51 0 0,-5-1 1 0 0,8-10 14 0 0,7-20 1 0 0,1-8-161 0 0,9-12-27 0 0,0-8 1 0 0,13-10-256 0 0,8-13 0 0 0,6-14 206 0 0,8-11 0 0 0,0-9-93 0 0,1-2 1 0 0,4-6 182 0 0,1 1 1 0 0,-1-3-30 0 0,-4-2 0 0 0,-1-7 117 0 0,0-3 0 0 0,1-5-131 0 0,-1-5 0 0 0,1-10 180 0 0,-16 41 0 0 0,0-1 0 0 0,3-2 0 0 0,1 1-30 0 0,1-2 1 0 0,1 2 0 0 0,-2 2 0 0 0,-1 2 3 0 0,17-44 0 0 0,-4 23 2 0 0,-6 18-19 0 0,-3 24 0 0 0,-13 22 291 0 0,-4 20 0 0 0,-10 16-102 0 0,-6 14 1 0 0,-7 18-137 0 0,-2 8 0 0 0,-6 7-15 0 0,6-7 0 0 0,-7-4-80 0 0,2-1 0 0 0,1 0 26 0 0,-1-5 0 0 0,4 1-6 0 0,-4-11 1 0 0,6-2 56 0 0,-1-8-67 0 0,3-4-96 0 0,9-20 0 0 0,3-11-255 0 0,10-16 1 0 0,5-10 187 0 0,10-5 1 0 0,4-11 115 0 0,6-4 0 0 0,6-4-34 0 0,-1-2 1 0 0,6-6 49 0 0,-6-4 1 0 0,8-5-5 0 0,-3-5 1 0 0,6-5-33 0 0,4-10 0 0 0,-2-3 36 0 0,-23 38 0 0 0,0 0 0 0 0,2-2 0 0 0,0-2 32 0 0,1 0 1 0 0,0-1-1 0 0,2-2 1 0 0,-1 0-25 0 0,2-4 1 0 0,-1 2-1 0 0,-3 7 1 0 0,0 1 41 61 0,-1 1 0-61 0,-1 1 0 0 0,21-21-56 628 0,-6 16 0-628 0,-10 23 36 750 0,-9 17 1-750 0,-11 8 41 695 0,-5 7 0-695 0,-3 17 154 540 0,-2 13 0-540 0,-9 18-111 335 0,-6 13 0-335 0,-2 1 197 143 0,-8 9 0-143 0,1-7-189 16 0,-1-8 0-16 0,-2 0 17 0 0,6 0 1 0 0,-4-7 38 0 0,5-3 0 0 0,-6-11-45 0 0,6-4 1 0 0,2-11-218 0 0,7-5 45 0 0,-2-10 1 0 0,13-3-259 0 0,0-7 0 0 0,7-13 189 0 0,8-8 1 0 0,9-7-140 0 0,6-8 0 0 0,0 2 48 0 0,6-6 0 0 0,3-6 44 0 0,1-4 0 0 0,3-3 130 0 0,-3 3 0 0 0,2-5-80 0 0,-6-5 1 0 0,6-8 191 0 0,-1-3 0 0 0,1-2-18 0 0,-2 3 0 0 0,3-3-42 0 0,-8 7 0 0 0,2 7 40 0 0,-1 8 0 0 0,-11 19 53 76 0,0 12-26 241 0,-13 10 1-317 0,0 11-68 318 0,-7 4 0-318 0,0-1 258 295 0,-5 6 1-295 0,-1 0-78 235 0,-5 5 0-235 0,-4 7 27 180 0,-10 4 0-180 0,1 2-77 129 0,-6 3 1-129 0,5 4-54 50 0,-5 1 1-50 0,4 1-10 6 0,-4-2 0-6 0,5-3-25 0 0,-6 4 1 0 0,6-4 12 0 0,-5-2 0 0 0,6 1-162 0 0,-1-1 0 0 0,3-1-108 0 0,2-4 1 0 0,6-8 29 0 0,4-7-129 0 0,4-6 0 0 0,4 1 71 0 0,7-10 1 0 0,2-11 239 0 0,13-9 0 0 0,6-10-79 0 0,4-6 0 0 0,6-3 0 0 0,-6-1 1 0 0,7-3 5 0 0,-1-2 1 0 0,3-4 24 0 0,1-7 0 0 0,1 0 103 0 0,0 0 1 0 0,-6 0-98 0 0,1 0 1 0 0,-2 2 113 0 0,1 4 0 0 0,-11 16-25 49 0,-14 13-2 196 0,0 8 56 0 0,-13 9-35-34 0,5 9 0-211 0,-14 10 224 176 0,-3 11 1-176 0,-4 2-76 124 0,-1 8 1-124 0,-5 1-41 46 0,0 3 1-46 0,-6-1-66 6 0,6 7 1-6 0,-7-2-29 0 0,2 1 0 0 0,3 2-25 0 0,1-6 1 0 0,3-6-126 0 0,-2-4 0 0 0,8-3-20 0 0,-4 3 0 0 0,11-10-662 0 0,0-5 288 0 0,4-8 351 0 0,14-10 1 0 0,2-5-26 0 0,11-13 0 0 0,2 0 18 0 0,-2-6 0 0 0,3-6-19 0 0,1-3 1 0 0,0-4 67 0 0,1-2 0 0 0,-1-6 122 0 0,1-4 1 0 0,6-8-83 0 0,3-2 0 0 0,-1-7 139 42 0,2 2 0-42 0,-6 4-69 213 0,6 1 1-213 0,-7 5-77 250 0,1 5 213 2 0,-10 17-179-17 0,-3 17 1-235 0,-15 19 268 215 0,-7 13 1-215 0,-8 9-74 165 0,-13 16 0-165 0,3 4-3 115 0,-8 7 0-115 0,3-1-118 81 0,-3 1 0-81 0,-1-2 5 23 0,7-4 0-23 0,-5 3 10 0 0,4-8 1 0 0,1 1 65 0 0,5-6-221 0 0,7-6-220 0 0,1-2 0 0 0,8-16 8 0 0,5-6 1 0 0,7-8 85 0 0,7-12 0 0 0,7-4 92 0 0,-1-6 0 0 0,2-6 7 0 0,3 1 1 0 0,-1-3-8 0 0,1 3 0 0 0,-1-4 87 0 0,1-7 1 0 0,4 1 27 0 0,0-1 1 0 0,1-6 39 8 0,-6-4 1-8 0,1-10-84 166 0,-1-5 0-166 0,6-7 153 272 0,-1 2 0-272 0,2-3-86 296 0,-1 8 1-296 0,-6 7 46 292 0,1 8-94 10 0,-1 4 2-30 0,-20 33 1-272 0,4 1 85 243 0,-14 23 1-243 0,0 3-4 216 0,0 7 0-216 0,-5 7 60 169 0,0 4 0-169 0,-2 2-118 136 0,2 3 1-136 0,3-6-30 130 0,-3 0 1-130 0,2-1 9 89 0,-2 1 0-89 0,3 2 1 72 0,-3-6 0-72 0,1-1-9 61 0,-1-5 0-61 0,4 0-19 26 0,-4 1-130-11 0,3-1-381-4 0,2 0 386-11 0,0-7 1 0 0,7-2 92 23 0,3-12 1-23 0,5-7-31 54 0,5-7 0-54 0,4-9 2 84 0,6-1 1-84 0,1-3 23 99 0,-1-7 0-99 0,1-1 61 125 0,-1-4 0-125 0,0-3 10 147 0,1-2 0-147 0,-1-6-1 204 0,1-10 1-204 0,-3 4 178 267 0,-2-4 0-267 0,-1 10-10 290 0,-10 5 0-290 0,2 12-31 289 0,-12 9 192-5 0,0 13-199-32 0,-5 10 12-25 0,-7 14 0-227 0,-1 2-143 208 0,-7 6 0-208 0,0 0-143 168 0,-1 0 1-168 0,3 0 107 150 0,3 1 0-150 0,-4-3-32 144 0,4-3 1-144 0,2 4-3 110 0,-2-4 0-110 0,-1-2 52 87 0,-4 2 0-87 0,5 1-19 64 0,0 4 1-64 0,1-5 2 27 0,-1 0 1-27 0,-3-1 22 9 0,3 1 0-9 0,3 3-174 6 0,2-3-329-6 0,-4-3 302 0 0,8 7-277 0 0,-6-13 632 0 0,7 6 0 0 0,2-7-167 0 0,3 0 1 0 0,-4-7 217 0 0,4-3 1 0 0,2-5-156 0 0,-2-5 1 0 0,5 1 85 0 0,-5-6 1 0 0,6-1-35 0 0,-6-4 0 0 0,7-2 8 0 0,-2-4 0 0 0,3 3-202 38 0,2-8 1-38 0,1 7 151 68 0,-1-1 0-68 0,0 8-238 62 0,0 1 0-62 0,0 3 106 78 0,1-3 0-78 0,-6 4 29 77 0,0 7 0-77 0,-7 5 144 68 0,2 0 143 1 0,-3 7 1-69 0,-2-2-243 60 0,0 10 1-60 0,-7 0 22 46 0,-3 10 0-46 0,-3-3-18 41 0,-3 8 0-41 0,-4-3 40 26 0,0-2 1-26 0,-2 5-54 18 0,2 1 1-18 0,-2 6 51 10 0,-4-2 0-10 0,-2 2-107 1 0,2-2 1-1 0,-2 4 16 0 0,-3-4 0 0 0,1 9-13 0 0,-1 2 0 0 0,1-1 24 0 0,-1-4 1 0 0,6-6-1 0 0,0 0 1 0 0,6-6-63 0 0,-1 1 0 0 0,3-5 50 0 0,2-5 59 0 0,0 4-78 0 0,-1-12-41 0 0,8 4 1 0 0,3-7 72 0 0,10-4 0 0 0,5-4 99 0 0,10-6 0 0 0,4-7-75 0 0,6-3 0 0 0,1 1 0 0 0,-1-1 0 0 0,1-1 1 0 0,-1-4 0 0 0,6 0 1 0 0,-1-1 0 0 0,1-1-127 0 0,-6-3 1 0 0,5 2 104 0 0,1-2 1 0 0,-6 3 48 0 0,-4 1 1 0 0,-9 8-42 0 0,-2 3 269 0 0,0 3-155 0 0,-13 8-53 0 0,4 2-162 0 0,-6 7 5 0 0,-6 7 45 0 0,4 2 1 0 0,-5 1 68 0 0,7 0 1 0 0,-5-5 69 0 0,0 5 0 0 0,0-5-104 0 0,5 5 0 0 0,-5 0 179 0 0,0 6 1 0 0,-5-1-94 0 0,5 0 0 0 0,-5 5-12 0 0,4 1 0 0 0,-5 1-17 0 0,0-2 0 0 0,3-2 17 0 0,-2 8 0 0 0,0-1-135 0 0,-5 6 0 0 0,-1-3 112 0 0,1-2 0 0 0,2 2-102 0 0,3-2 0 0 0,-4-4 24 0 0,4-2 1 0 0,3-3-305 0 0,2-2 349 0 0,3-7 0 0 0,9-2-6 0 0,3-12 0 0 0,9-7 17 0 0,1-7 0 0 0,7-7 0 0 0,-2 1 0 0 0,4-2 12 0 0,2-3 1 0 0,-8 1-38 0 0,-2-1 1 0 0,0 3 79 0 0,0 2 1 0 0,-1-2-61 0 0,-5 2 1 0 0,-1 4 87 0 0,-4 2 0 0 0,2 8 56 0 0,-7 2 231 0 0,0 7-385 0 0,-5-4 0 0 0,-7 7 55 0 0,-3 0 0 0 0,-4 5-30 0 0,-1 0 1 0 0,5 5 37 0 0,0-5 0 0 0,0 7-77 0 0,-5-2 0 0 0,-1-1 65 0 0,1 1 0 0 0,0-2-59 0 0,0 2 29 0 0,0 4 0 0 0,-1-7-8 0 0,1 3 0 0 0,7-2-170 0 0,3-3-367 0 0,3-3 340 0 0,2 5 160 0 0,7-14 0 0 0,3-1-62 0 0,10-8 1 0 0,-3-4 24 0 0,3 0 0 0 0,2 0 104 0 0,-1 4 0 0 0,-3-4 39 0 0,-8 0 1 0 0,4-1 226 0 0,-4 6 0 0 0,-3 5-120 0 0,-2 0 0 0 0,-4 5 486 0 0,-1-5-392 0 0,0 6-158 0 0,0-9 0 0 0,-1 11-128 0 0,-4-3 0 0 0,1 9 103 0 0,-6 1 1 0 0,0 5-230 0 0,-5-5 1 0 0,5 2 38 0 0,0-2 0 0 0,-1-4 33 0 0,-4 4 0 0 0,5 2 42 0 0,0-2 1 0 0,5 0-7 0 0,-5-5 0 0 0,5 0 13 0 0,-5 0 1 0 0,4 0 3 0 0,-4 0 35 0 0,0 0 0 0 0,0 0-7 0 0,0 0 1 0 0,5 5 0 0 0,-5 0 0 0 0,6 2-99 0 0,-1-2-9 0 0,4-3 82 0 0,1 11 1 0 0,1-6-4 0 0,4 3 1 0 0,-1-1 4 0 0,6-4 0 0 0,0-3-10 0 0,5 3 1 0 0,0-4-10 0 0,1-1 0 0 0,4 0 6 0 0,0 0 0 0 0,-5 0 94 0 0,-5 0 0 0 0,1 0-64 0 0,4 0 1 0 0,0 0 5 0 0,0 0 0 0 0,-5 0-14 0 0,1 0 0 0 0,-6 0-13 0 0,5 0 34 0 0,0 0 0 0 0,5 0-17 0 0,0 0 1 0 0,0-6-19 0 0,1-5 17 0 0,-1 5 0 0 0,0-6-69 0 0,0 7 1 0 0,-5-5 65 0 0,1 5 1 0 0,-6-6-11 0 0,5 6 171 0 0,-7-6 123 0 0,4 2 1 0 0,-9-4-150 0 0,-3 2 1 0 0,2 0-80 0 0,-7 6 1 0 0,0-1-58 0 0,-6 6 0 0 0,1-1 76 0 0,0-4 0 0 0,0 3-207 0 0,-1-3 1 0 0,6 3 70 0 0,0 2 1 0 0,2 2-212 0 0,-2 3 119 0 0,-4-3 1 0 0,11 4-527 0 0,-7-6 655 0 0,6 0 0 0 0,-3 2-175 0 0,7 3 504 0 0,0-3-162 0 0,0 5 260 0 0,7-7-217 0 0,2 6 0 0 0,6-4-107 0 0,0 3 1 0 0,-5 2-8 0 0,0-2 1 0 0,-5 2-15 0 0,6-2 0 0 0,-6-3-152 0 0,5 3 0 0 0,-5 1 67 0 0,5-1-109 0 0,-7 0 119 0 0,11-5-275 0 0,-12 7 155 0 0,4-5 1 0 0,-4 5 42 0 0,3-7 0 0 0,-3 1 13 0 0,3 4 34 0 0,-3-3 0 0 0,-1 10 145 0 0,4-7-145 0 0,-3 7 0 0 0,5-4 84 0 0,-7 8 0 0 0,0-6 4 0 0,0 0 1 0 0,0-5 65 0 0,0 5 10 0 0,0-7-60 0 0,0 11 1 0 0,-2-7-30 0 0,-3 3 1 0 0,2-3-1 0 0,-8-7 0 0 0,6 0-28 0 0,-5 0 0 0 0,5 5 32 0 0,-5 0 0 0 0,5 0-313 0 0,-5-5 174 0 0,6 0 17 0 0,-9 7 0 0 0,6-4 120 0 0,-3 7 1 0 0,2-5 2 0 0,3 5 0 0 0,3-5 192 0 0,-3 5-246 0 0,-4-6 66 0 0,8 9-7 0 0,-6-11 179 0 0,7 5-136 0 0,0-7-88 0 0,7 0 0 0 0,1-2-21 0 0,7-3 1 0 0,-5 2-137 0 0,1-7 1 0 0,-6 6 117 0 0,5-1 14 0 0,-7-3 0 0 0,4 8 41 0 0,-7 0 0 0 0,-7 6-36 0 0,-3 10 1 0 0,-9 6 163 0 0,-1 3 1 0 0,-7 4-26 0 0,2 1 1 0 0,-4 0 104 0 0,-1 1 1 0 0,4-1-195 0 0,1 1 1 0 0,8-8 48 0 0,2-2-243 0 0,6-5 1 0 0,11-7 134 0 0,3-4 0 0 0,4-10-62 0 0,6-5 0 0 0,7-10 25 0 0,3-6 1 0 0,-1 1-35 0 0,1-6 0 0 0,-6 4 121 0 0,1-8 0 0 0,-3 3-3 0 0,-2 1 1 0 0,0 1 30 0 0,0 0 0 0 0,-1-1 214 0 0,-4 1 1 0 0,2 6 243 0 0,-7 4-111 0 0,0 3-299 0 0,-5 2 1 0 0,-2 8 17 0 0,-3 7 1 0 0,-5 13-108 0 0,-10 13 1 0 0,-2 3 50 0 0,-3 1 0 0 0,-4 5-117 0 0,4 1 1 0 0,-9 6 97 0 0,-2-1 1 0 0,1-2-28 0 0,4 1 0 0 0,3-8 82 0 0,2-1 0 0 0,4-8-40 0 0,7-8-370 0 0,7 1 0 0 0,3-8 66 0 0,10-3 0 0 0,10-12 182 0 0,10-8 0 0 0,6-7-35 0 0,4-8 1 0 0,-1-6-226 0 0,6 1 1 0 0,-6-1 245 0 0,2 6 1 0 0,-4 0 21 0 0,-2-1 0 0 0,-4-1-8 0 0,-1-3 0 0 0,-6 3 279 0 0,1-4 0 0 0,-5 6 202 0 0,-5 4 1 0 0,-3 4-177 0 0,-7 7 0 0 0,-2 5 129 0 0,-3 0 1 0 0,-5 8-111 0 0,-10 2 1 0 0,1 4-63 0 0,-6 11 0 0 0,1-3-83 0 0,-1 8 1 0 0,-4 2-42 0 0,4-2 0 0 0,-4 5-143 0 0,-1-4 1 0 0,-1 6 103 0 0,1-2 1 0 0,1-1-134 0 0,4 1 0 0 0,-4-1 28 0 0,4 1 1 0 0,-2 2-9 0 0,1-7 0 0 0,4 1 14 0 0,7-6 0 0 0,7-5-110 0 0,3 0 58 0 0,3-7 1 0 0,4 4-160 0 0,3-7 0 0 0,5-1 277 0 0,10-5 1 0 0,5-4-73 0 0,11-10 0 0 0,-4-4-18 0 0,3-6 0 0 0,3 1 85 0 0,-3 4 0 0 0,4-7 222 0 0,-9 7 1 0 0,4-8-119 0 0,-8 8 0 0 0,-3 1 88 0 0,3-1 0 0 0,-10 6-73 0 0,0-1 0 0 0,-8 8 379 0 0,-8 2-287 0 0,0 7 1 0 0,-8-2-109 0 0,-8 10 0 0 0,0 0-196 0 0,-10 10 1 0 0,6-1 143 0 0,-5 11 1 0 0,-1-5-108 0 0,-4 6 0 0 0,-1-6 21 0 0,1 5 0 0 0,0-1 27 0 0,-1 1 1 0 0,-4 4 8 0 0,-1-4 1 0 0,-6 4-20 0 0,1 1 0 0 0,-1-1 26 0 0,2-4 0 0 0,-8 4 36 0 0,8-3 0 0 0,-4-4 8 0 0,13-2 0 0 0,-1-5-15 0 0,12-5-32 0 0,0 4-106 0 0,11-13 1 0 0,9-1-213 0 0,10-10 0 0 0,9-10 190 0 0,1-5 1 0 0,7-4 36 0 0,-1-2 0 0 0,2 1 29 0 0,3 0 1 0 0,-2 1 6 0 0,-4 4 0 0 0,-1-4 252 0 0,-4 3 0 0 0,-3 3-170 0 0,3-2 1 0 0,-5 4 294 0 0,-5-4 1 0 0,2 11 387 0 0,-7-1-390 0 0,0 10 1 0 0,-11-2-225 0 0,-5 7 1 0 0,-4 9-32 0 0,-5 6 0 0 0,-5 9 3 0 0,-11 11 0 0 0,-3 6-22 0 0,-6 9 0 0 0,-3 6-183 0 0,-2 10 1 0 0,-1 0 105 0 0,-10 10 1 0 0,-1-3-11 0 0,27-33 0 0 0,-1 1 0 0 0,-1 0 1 0 0,-1 0 60 0 0,3 0 1 0 0,-1 0 0 0 0,0-1 0 0 0,-2 1 2 0 0,0-3 1 0 0,0 0-1 0 0,-31 31 8 0 0,3-3 0 0 0,8-4 10 0 0,3-1 0 0 0,4-5-15 0 0,-5 0 0 0 0,7-9 10 0 0,-1-1 0 0 0,4-8-136 0 0,5-7 1 0 0,4-2 117 0 0,7-4 1 0 0,1-3-90 0 0,4-7 1 0 0,8-6 46-94 0,7-4-16-371 0,6 3-69 7 0,-2-6 0 458 0,7 5-164-388 0,4-7 1 388 0,0-7 287-342 0,11-3 0 342 0,2-6-64-262 0,13-4 1 262 0,1-10 68-112 0,3-11 0 112 0,6-9-84-9 0,9-6 0 9 0,-1-3 183 0 0,7-2 1 0 0,-5-7-181 0 0,5-3 0 0 0,3-5 45 0 0,-24 36 0 0 0,1-1 0 0 0,-3-3 1 0 0,0-1-14 0 0,4-3 0 0 0,2-1 0 0 0,-1-2 1 0 0,0-1-1 0 0,-1 1 0 0 0,2 1 0 0 0,0 1 0 0 0,-1 2 33 0 0,-4 0 1 0 0,-2 2-1 0 0,21-29-59 0 0,-13 18 235 0 0,-13 17-175 0 0,-12 24 1 0 0,-8 10 238 0 0,-7 10 1 0 0,-5-1 53 0 0,0 6 1 0 0,-8 0 77 93 0,-3 5 0-93 0,-1 9-241 348 0,-8 6 0-348 0,5 2-36 160 0,-6 9 1-160 0,-4-1-111 28 0,-5 6 1-28 0,-3 1 77 0 0,3 4 0 0 0,-4 1-147 0 0,-7 4 0 0 0,1 5 152 0 0,-1 0 1 0 0,-6 8-68 0 0,-4 12 0 0 0,-3-3 6 0 0,29-38 1 0 0,-1 1 0 0 0,-1 0-1 0 0,0-1-8 0 0,-29 36 1 0 0,-1 2 21 0 0,11-12 1 0 0,-5-6-3 0 0,5-4 1 0 0,-3-2-55 0 0,9 2 0 0 0,-3-4-6 0 0,13-6 0 0 0,-4-7-64 0 0,9-4 0 0 0,-2-6 88 0 0,11-9 88-300 0,8-6-287-210 0,6-14-23 63 0,27-14 1 447 0,-4-4 238-321 0,19-18 1 321 0,1-4-21-189 0,9-11 0 189 0,1-1-6-53 0,-1-4 0 53 0,1-2 10 0 0,0 8 1 0 0,1-8 88 0 0,4 3 0 0 0,1-11-110 0 0,4-5 1 0 0,5-4 61 0 0,-1-1 1 0 0,-29 35 0 0 0,1 0-17 0 0,3-2 0 0 0,1-1 1 0 0,-1 0-1 0 0,1 1 10 0 0,2-1 1 0 0,0 1 0 0 0,-3 2 0 0 0,-1 0-25 0 0,-1 2 0 0 0,0 2 0 0 0,23-24-48 0 0,-6 10 112 0 0,-9 10-62 0 0,-11 25 1 0 0,-16 4 268 0 0,-14 17 0 0 0,-9 12-90 0 0,-11 13 0 0 0,-9 9-55 16 0,-6 12 0-16 0,-7 3-59 169 0,1 7 0-169 0,-3 4 12 78 0,-1 1 0-78 0,-1 5-22 0 0,0-5 1 0 0,1 2-16 0 0,-1-2 1 0 0,-6 1 19 0 0,-4 4 1 0 0,-3-2 10 0 0,-2-3 0 0 0,-1-1-22 0 0,-4 6 1 0 0,-4-2-39 0 0,32-34 1 0 0,0 1 0 0 0,3 0 0 0 0,1 0 81 0 0,-32 30 1 0 0,4 5-49 0 0,1-5 0 0 0,2-2-6 0 0,3-8 0 0 0,10-9-44 0 0,11-6 0 0 0,4-12-155 0 0,6 1 0 0 0,-2-5-305 0 0,7 1 237 0 0,0-4 55-218 0,4-7-83-243 0,8-7 4 85 0,1-1 226 38 0,7-7 1 338 0,7 0 16-298 0,3 0 0 298 0,4-7 2-199 0,1-3 1 199 0,8-12 118-67 0,8-8 0 67 0,6-14-38 0 0,9-12 1 0 0,6-3 4 0 0,4-2 1 0 0,3-1-78 0 0,2-4 1 0 0,0-2 0 0 0,-1-3 1 0 0,3-3-4 0 0,3 3 1 0 0,-4-3 26 0 0,-29 35 0 0 0,0 2 0 0 0,21-24-25 0 0,-8 10 1 0 0,-11 12-48 0 0,-14 14 1 0 0,-8 10 284 0 0,-13 8 1 0 0,-7 7-79 0 0,-3 0 1 0 0,-5 8-4 0 0,-5 8 1 0 0,1 6-105 0 0,-6 8 1 0 0,-6 7 7 0 0,-4 4 0 0 0,-7 11-34 0 0,1 9 1 0 0,-3 1-11 0 0,-1 9 0 0 0,-3-5 43 0 0,-2 5 1 0 0,-1 2-30 0 0,21-33 0 0 0,-1 1 1 0 0,-26 37-23 0 0,24-37 0 0 0,0-1 0 0 0,-30 32 1 0 0,2-1 1 0 0,-1-5 68 0 0,-4 5 0 0 0,9-13-64 0 0,-4-3 1 0 0,10-6-1 0 0,0-3 1 0 0,9-5-24 0 0,2-1 0 0 0,6-8-108 0 0,-2-1 1 0 0,11-8-86 0 0,5-7 0 0 0,4-1 19 0 0,6 0 115-20 0,4-7-50-221 0,6-1-322-24 0,0-7 314 18 0,6-7 1 247 0,4-8 327-178 0,11-10 1 178 0,4-6-83-159 0,11-4 1 159 0,-1-9 112-143 0,11-7 1 143 0,3-13-215-40 0,12-2 0 40 0,-28 30 1 0 0,1-2 8 0 0,1-2 0 0 0,1-1 1 0 0,2-1-1 0 0,2-1-35 0 0,3-2 1 0 0,0-1-1 0 0,1-3 1 0 0,1-2 41 0 0,8-1 0 0 0,1-2 0 0 0,-2-3 0 0 0,1-1-86 0 0,5-5 1 0 0,0-1-1 0 0,-6 7 1 0 0,-2 0 36 0 0,-1 0 1 0 0,-2 2-1 0 0,-7 8 1 0 0,-2 3-49 0 0,22-27 0 0 0,-9 17 101 0 0,-15 18 203 0 0,-8 11-91 0 0,-19 10 0 0 0,-4 8 281 0 0,-10 7 0 0 0,-5 13-237 0 0,-11 8 1 0 0,-9 14-78 18 0,-11 11 0-18 0,-4 8-70 223 0,-6 12 0-223 0,-3 1 106 128 0,-7 4 1-128 0,0 4-172 0 0,1-4 0 0 0,29-32 1 0 0,1 1 21 0 0,-1 0 1 0 0,1 1 0 0 0,-1 1-1 0 0,-1-1-39 0 0,0-1 0 0 0,-1 1 0 0 0,1 1 0 0 0,-1 1 47 0 0,-2 2 1 0 0,-1 1 0 0 0,-1 2 0 0 0,0 0-70 0 0,-1 1 0 0 0,0-2 1 0 0,-1-1-1 0 0,0-2 22 0 0,6-3 1 0 0,0-1-1 0 0,-26 31-19 0 0,9-5 1 0 0,4-12 28 0 0,5-8 0 0 0,13-9-1 0 0,12-12-286 0 0,1-10 134 0 0,14-8 0 0 0,1-9-254 0 0,10-3 0 0 0,5-5 349 0 0,5-10 1 0 0,-1-11 226-58 0,6-9 1 58 0,7-11-45-190 0,9-5 1 190 0,9-9-109-64 0,6-6 0 64 0,-23 28 0 0 0,0-1 38 0 0,3-1 0 0 0,-1-1 1 0 0,0-1-1 0 0,-1 0-40 0 0,1 1 0 0 0,1 0 1 0 0,3-5-1 0 0,2-1 11 0 0,4-1 1 0 0,1 0-1 0 0,2-6 1 0 0,0 0 29 0 0,3 2 0 0 0,0 2 0 0 0,-3 1 0 0 0,0 2-18 0 0,-5 7 1 0 0,0 3 0 0 0,-4 4 0 0 0,-2 2 25 0 0,29-25 1 0 0,-7 4 3 0 0,-8 11 0 0 0,-14 6 234 0 0,-17 14-157 0 0,-3 11 173 0 0,-8 8 1 0 0,-6 7-65 0 0,-13 0 0 0 0,-2 9-158 96 0,-13 6 1-96 0,-9 19-16 386 0,-12 11 0-386 0,-6 16-142 282 0,-9 0 1-282 0,-1 15 110 91 0,29-38 1-91 0,0 0-1 0 0,-2 7 1 0 0,0 0-94 0 0,-2-2 0 0 0,-2 0 0 0 0,1 4 0 0 0,0 0 38 0 0,1-1 1 0 0,-2 0-1 0 0,-2 5 1 0 0,0 2 44 0 0,-2 5 0 0 0,-1 1 0 0 0,-2 3 0 0 0,-2-1 5 0 0,0 0 0 0 0,-1 0 0 0 0,1 2 1 0 0,0-1-28 0 0,2-3 1 0 0,1-1 0 0 0,2-1-1 0 0,0 1-51 0 0,0 0 0 0 0,0 0 0 0 0,0-3 1 0 0,1-2 52 0 0,-1 1 0 0 0,0-1 0 0 0,2-6 0 0 0,-1-3 0 0 0,4-5 0 0 0,0-2 0 0 0,3 0 0 0 0,1-1-1 0 0,-32 24 1 0 0,7 1-16-629 0,8-15 0 629 0,7-6 17-951 0,14-14 0 951 0,11-11-14-783 0,4-10 98 108 0,10-3 1 675 0,5-11-159-510 0,10-6 0 510 0,5-10-156-311 0,6-16 0 311 0,9-4 179-184 0,11-11 1 184 0,2-3-20-41 0,3 3 1 41 0,0 2 36 0 0,-1-2 0 0 0,8 0 0 0 0,2-5 1 0 0,3 1 265 0 0,-2-1 0 0 0,4-2-181 0 0,1-3 0 0 0,2-3 57 0 0,-28 31 0 0 0,1 0 1 0 0,-1 2-1 0 0,1 1-44 0 0,1-1 1 0 0,2 1-1 0 0,-1 2 1 0 0,0 0 10 0 0,0-3 0 0 0,0 1 0 0 0,24-15-35 0 0,-6 4 0 0 0,-19 14 34 0 0,-6 12-79 0 0,-18 6 0 0 0,-1 16-183 0 0,-17 3 1 0 0,-10 10 451 0 0,-11 10 0 0 0,-9 11-155 0 0,-6 5 1 0 0,-3 1 170 0 0,-1-2 0 0 0,-6 4-126 0 0,0-3 1 0 0,-6 4 9 0 0,1 6 1 0 0,2-4-116 0 0,-2 4 0 0 0,1 3-169 0 0,-6 2 0 0 0,-7 10 158 0 0,33-31 0 0 0,-1 1 0 0 0,-1 1 0 0 0,-2 2-95 0 0,-1 1 0 0 0,-1 1 1 0 0,2 1-1 0 0,-1 0-59 0 0,-3 4 1 0 0,0 0-1 0 0,1 0 1 0 0,1 1 23 0 0,-5 1 0 0 0,1 0 1 0 0,6-5-1 0 0,2-2 44 0 0,-4 0 0 0 0,0-1 0 0 0,-24 31-66 0 0,4-10 0 0 0,7-7 284 0 0,8-3 1 0 0,9-17 59 0 0,6-9-148 0 0,15-13 1 0 0,9-7-187 0 0,7-10 1 0 0,7 2 121-273 0,3-8 0 273 0,3-4-269-415 0,2-5 1 415 0,6-7 147-331 0,-1 2 1 331 0,7-4 115-271 0,-2-2 0 271 0,-1 1-22-126 0,1 0 0 126 0,1-8-4-27 0,4-2 1 27 0,0 1 31 0 0,1-2 1 0 0,4-6 20 0 0,1-9 1 0 0,8-4-71 0 0,1-6 0 0 0,15-10 41 0 0,-26 33 1 0 0,3-1-1 0 0,1-4 1 0 0,1-2-43 0 0,4-2 1 0 0,0-2 0 0 0,1-3-1 0 0,0-1 34 0 0,7-5 0 0 0,0-1 0 0 0,-8 7 0 0 0,0 0-10 0 0,-2 0 0 0 0,-1 2 1 0 0,-4 4-1 0 0,-3 2 39 0 0,-4 5 0 0 0,-2 2 0 0 0,24-32 136 0 0,-11 13 0 0 0,-4 14-108 0 0,-11 11 0 0 0,-3 11 153 147 0,-7 5 1-147 0,0 4-126 717 0,1 6 44-27 0,-8 3-95-148 0,-1 7 0-542 0,-9 4 49 447 0,-3 6 1-447 0,-9 7 81 308 0,-6 13 0-308 0,-2 7-152 115 0,2 4 0-115 0,-4 3-23 14 0,-6 2 1-14 0,-1-6 115 0 0,1 1 0 0 0,0-1 12 0 0,-1 6 0 0 0,-4 5-54 0 0,-1-1 1 0 0,-4 3 5 0 0,4-3 0 0 0,-8 4-112 0 0,-1 7 1 0 0,-8 10 94 0 0,-7 0 1 0 0,-1 7-53 0 0,0-7 1 0 0,-5 3 36 0 0,33-36 0 0 0,0 0 1 0 0,0 2-1 0 0,0 0-96 0 0,-28 36 1 0 0,6-4 42 0 0,-1-11 0 0 0,2 0-19 0 0,-2 0 1 0 0,-1-2 34 0 0,6-3 0 0 0,5-6 1-433 0,6-9 1 433 0,8-6-8-714 0,1-9 1 714 0,3-1-16-672 0,7-10-59 112 0,8 4 81 99 0,6-18 0 461 0,9 5-384-425 0,3-12 1 425 0,3-2 155-327 0,7-7 1 327 0,2-7 183-236 0,4-3 0 236 0,2-4 32-176 0,8-2 0 176 0,-1-4 139-36 0,0-1 0 36 0,8-8 34 0 0,2-1 1 0 0,6-8-120 0 0,4-7 1 0 0,-1-1 58 0 0,7 0 0 0 0,2-8-74 0 0,-26 31 1 0 0,2 0 0 0 0,1-4 0 0 0,1-1-2 0 0,4-5 0 0 0,1 0 0 0 0,0 1 1 0 0,2-1-14 0 0,3-2 1 0 0,-1-1-1 0 0,-1 3 1 0 0,-2 1-67 0 0,2-1 1 0 0,-1 0 0 0 0,-6 6-1 0 0,0 1 33 0 0,29-30 1 0 0,-15 19-69 0 0,-26 21-80 0 0,-3 15 0 0 0,-14 11 140 0 0,-3 10 1 0 0,-11 3 264 0 0,-10 7 0 0 0,-6 9-80 0 0,-8 6 1 0 0,-2 7-99 20 0,-4 9 1-20 0,3 0 2 175 0,-8-1 0-175 0,1 6 35 145 0,-6 0 1-145 0,-5 4-65 45 0,1-4 0-45 0,-3 7-16 0 0,3-3 0 0 0,-5 4 27 0 0,-5 2 0 0 0,-8 12-20 0 0,33-35 1 0 0,-1 0 0 0 0,-2 5 0 0 0,0 0-41 0 0,-2 0 0 0 0,-1 0 0 0 0,-1 3 0 0 0,-1 0 30 0 0,-2 2 1 0 0,-1 0 0 0 0,2 0 0 0 0,0 0-4 0 0,3 1 0 0 0,1-2 0 0 0,2-2 1 0 0,2-2-28 0 0,-25 28 0 0 0,7-3-4 0 0,3-7 0 0 0,11-9 11 0 0,4-6 0 0 0,11-11 11 0 0,5-15 123 0 0,3 1-125 0 0,8-20-242 0 14,3 6 0 0 1,7-9 142-91 41,4-3 1 91 0,4 2 69-354-8,6-7 0 354-1,0 0-6-264-10,0-5 0 264-1,1-1-6-202-14,-1 1 1 202 1,0-5-12-161-15,0 0 1 161 0,2-1-5-76-8,3 6 1 76 0,-1-7 129-14 0,6-3 1 14 0,1-6-117-3 0,4-4 1 3 0,6-4 134 0 0,-1-7 1 0 0,7-1-128 0 0,-1-4 0 0 0,-2 4-23 0 0,1-4 1 0 0,-1 4 57 0 0,2 2 0 0 0,-11 6-10 0 0,-10 3 235 0 0,-3 11 0 0 0,-17 13-79 0 0,-10 17 0 0 0,-15 17 45 0 0,-11 19 0 0 0,-6 4-138 0 0,2 6 1 0 0,-3 1-1 0 0,3 4 1 0 0,-2 3 34 0 0,6-3 0 0 0,1-4-130 0 0,4-1 1 0 0,2-5 54 0 0,4-6 1 0 0,1-1-25 0 0,4-4 0 0 0,8-7 16 0 0,-3 2 1 0 0,10-15-72 0 0,0 0-281 0 0,3-3 204 0 0,2-3-263 0 0,0-3 524 0 0,0-6-21 0 0,0 7-129 0 0,0-5 31 0 0,0 5 175 0 0,7-7 1 0 0,-4-7-138 0 0,8-3 0 0 0,-6-4 29 0 0,5-1 1 0 0,-2 0-25 0 0,2 0 0 0 0,2-1-113 0 0,-7 1 1 0 0,5 0 73 0 0,-5 0 1 0 0,2 0-12 0 0,-2-1 21 0 0,-3 1 1 0 0,5 0-23 0 0,-7 0 67 0 0,0 6 0 0 0,-2 2-51 0 0,-3 7 0 0 0,-3 2-32 0 0,-8 3 0 0 0,1 5 41 0 0,0 11 0 0 0,-5 2 64 0 0,-1 8 0 0 0,-4-6-8 0 0,5 0 1 0 0,-1 1 109 0 0,6 4 1 0 0,0-6-120 0 0,0-4 0 0 0,6-3 15 0 0,4-2 0 0 0,4 0-87 0 0,1 1 0 0 0,0-6 140 0 0,0 0-176 0 0,0-7 1 0 0,1 9 135 0 0,4-7-231 0 0,-3 0 201 0 0,5 2-19 0 0,-7 1 13 0 0,0 8 21 0 0,0-1-557-12 0,0-7 318-39 0,0-1 88 17 0,7-20 0 34 0,1-4 3-22 0,7-14 1 22 1,6-1-18-3 2,-1-3 0 3 1,5 1 80 0-4,-5-7 1 0 1,2 2 2 0-1,-1-1 1 0 0,-10-2 111 0 0,5 6 1 0 0,-6 2-185 0 0,0 9 341 0 0,-3-4 0 0 0,-9 19-74 0 0,-3 0 1 0 0,-3 8-63 0 0,-8 7 0 0 0,-4 11-17 0 0,0 9 0 0 0,-2 4 124 0 0,2 1 0 0 0,3 1-168 0 0,-4-1 1 0 0,-1-1-8 0 0,2-4 0 0 0,5 4-138 0 0,5-4 0 0 0,1-1 170 0 0,-1 1 0 0 0,-2-6-259 0 0,7 1 1 0 0,0-8-52 0 0,5-2 72 0 0,7-7 0 0 0,7 2 45 0 0,6-10 1 0 0,0-5 20 0 0,-5-10 0 0 0,7-4 19 0 0,4-6 0 0 0,1 1 43 0 0,-2 4 1 0 0,-3-2 36 0 0,-7 6 1 0 0,0-1-72 0 0,1 2 1 0 0,-3 8 220 0 0,-3-3-201 0 0,4 10 361 0 0,-13-2-253 0 0,6 7 0 0 0,-12 7-50 0 0,0 3 0 0 0,-5 4 79 0 0,5 1 1 0 0,-5-5 135 0 0,5 0 1 0 0,-2-5 6 0 0,2 5-156 0 0,3-6 1 0 0,-5 4-265 0 0,7-3 0 0 0,-1-3 6 0 0,-4 3-113 0 0,3-3 216 0 0,-5 5 0 0 0,7-4 4 0 0,0 7 30 0 0,-7 0 1 0 0,1 5 16 0 0,-5 1 0 0 0,3-3 40 0 0,3-3 0 0 0,2 4 39 0 0,-8-4 1 0 0,8-2-268 0 0,-2 2 244 0 0,3-6-35 0 0,2 3 0 0 0,7-16-14 0 0,3-6 1 0 0,5-7-15 0 0,6-8 0 0 0,2-8-44 0 0,8-2 1 0 0,-1-4-5 0 0,1-2 1 0 0,1 1 4 0 0,3-1 0 0 0,-4 0 25 0 0,-1 1 0 0 0,-3 8 6 0 0,-12 6-19 0 0,4 8 281 0 0,-18 14 0 0 0,-6 6-22 0 0,-10 13 1 0 0,-8 7-16 0 0,2 13 0 0 0,-6 1-88 0 0,2-1 1 0 0,-2 0 20 0 0,2 1 0 0 0,-3-1 11 0 0,8 1 1 0 0,-5 1-24 0 0,5 3 1 0 0,-2-4-186 0 0,1-1 1 0 0,4-1 158 0 0,-3-9 0 0 0,8 5-151 0 0,2-4 0 0 0,7-6-206 0 0,-2-5-50 0 0,3-7 1 0 0,4 4 213 0 0,3-7 0 0 0,3-7 44 0 0,7-3 1 0 0,-4-3 24 0 0,-1-2 1 0 0,0-1-130 0 0,5 1 56 0 0,0 0 31 0 0,1 0 1 0 0,-6 1 162 0 0,0 4 1 0 0,-7 2 171 0 0,2 3 327 0 0,-3 3-735 0 0,-2-5 260 0 0,7 0-70 0 0,-6 6 0 0 0,6-8-17 0 0,-7 4 0 0 0,5 2-170 0 0,0-7 223 0 0,7 6-29 0 0,-10-9-14 0 0,5 11 1 0 0,-7-3 21 0 0,0 10 0 0 0,-2 5 10 0 0,-3 10 0 0 0,-4 9-29 0 0,-6 7 1 0 0,5 6 10 0 0,0-2 0 0 0,0-1-6 0 0,-5 2 1 0 0,1-7 69 0 0,4 1 1 0 0,3-9-124 0 0,7-6-92 0 0,0-3 0 0 0,7-12 72 0 0,3-10 1 0 0,9-12-7 0 0,1-19 0 0 0,7-3 5 0 0,-2-6 0 0 0,4-2-16 0 0,1-4 0 0 0,-4 2-19 0 0,-1-7 1 0 0,-6 5 27 0 0,1-4 0 0 0,2-6 117 0 0,-2-5 0 0 0,-5 2-20 0 0,-4 8 0 0 0,-3 5 13 0 0,2 11 1 0 0,-1 6 129 0 0,-4 14 84 0 0,-4 6 1 0 0,1 18-197 0 0,-7 6 0 0 0,-7 7-34 0 0,2 13 0 0 0,-9 7 16 0 0,-1 4 1 0 0,-2 9 28 0 0,2 6 0 0 0,3 2-50 0 0,-3-3 1 0 0,-2-2 57 0 0,1-8 0 0 0,1 1 4 0 0,5 0 1 0 0,0-3-90 0 0,0-2 0 0 0,1-5-11 0 0,4-11 0 0 0,3-8-81 0 0,7-7-373 0 0,0-7 244 0 0,0 4 0 0 0,2-9 46 0 0,3-3 1 0 0,3-3-77 0 0,8-7 1 0 0,-1-7 142 0 0,0-4 0 0 0,2-2-29 0 0,3-3 0 0 0,-3 1 63 0 0,3-1 0 0 0,-3 6 116 0 0,-2 0 1 0 0,1-1 17 0 0,-1-4 1 0 0,0-1-64 0 0,0 1 1 0 0,2-2 113 0 0,3-3 0 0 0,-3 1-38 0 0,4-7 0 0 0,1 4-34 0 0,-2 2 1 0 0,-2 1 65 0 0,-7 13 40 0 0,2 8-14 0 0,-11 6 1 0 0,-7 27 183 0 0,-11 11 1 0 0,-9 11-325 0 0,0 9 0 0 0,-4 1 88 0 0,-1 4 0 0 0,4 1-181 0 0,1-6 1 0 0,1 1 120 0 0,-1-1 0 0 0,-2-4-22 0 0,7 4 1 0 0,-1-10 2 0 0,6-6 0 0 0,0-4-73 0 0,0-6-203 0 0,6-3 13 0 0,3-14 0 0 0,12-8 147 0 0,4-10 1 0 0,4-10 59 0 0,1-5 1 0 0,5-9-68 0 0,1-2 0 0 0,6-6 39 0 0,-2 1 1 0 0,-1-2 136 0 0,1-3 0 0 0,0-1-97 0 0,6-4 0 0 0,1-5 9 0 0,3-10 1 0 0,3-3 56 0 0,2-7 0 0 0,6-12-3 0 0,-23 43 1 0 0,-1-1-1 0 0,1-4 1 0 0,0-1 17 0 0,2-1 0 0 0,1 2 1 0 0,18-31-50 0 0,-9 15 0 0 0,-6 26 158 0 0,-14 24-140 0 0,-7 8 0 0 0,-2 23 250 0 0,-12 11 1 0 0,-4 17-149 0 0,-10 18 0 0 0,-4 7-67 0 0,-6 8 0 0 0,0-2-25 0 0,-1-3 0 0 0,6 0-4 0 0,-1-10 0 0 0,1 5 90 0 0,-5-5 0 0 0,1-9-13 0 0,4-1 0 0 0,3-12 66 0 0,6-14 1 0 0,6-5-343 0 0,0-10-552 0 0,7-3 614 0 0,10-27 0 0 0,4 5 72 0 0,15-21 1 0 0,-1 6-38 0 0,6-11 0 0 0,-1-1-154 0 0,0-9 0 0 0,6-3 121 0 0,-1-7 0 0 0,6-1 13 0 0,-6-4 0 0 0,6-3 149 0 0,-6-7 0 0 0,9-14-72 0 0,-21 42 1 0 0,0 0 0 0 0,-1 0 0 0 0,2 1 115 0 0,1 1 0 0 0,0 1 0 0 0,16-36 27 0 0,-6 15 1 0 0,-9 20 163 0 0,-6 21-261 0 0,-10 13 0 0 0,-3 21 12 0 0,-7 16 1 0 0,-9 17 136 0 0,-6 14 0 0 0,0 3 188 0 0,-5 2 0 0 0,-2-2-345 0 0,1-3 1 0 0,-1 3 87 0 0,2-3 1 0 0,3-11-147 0 0,-3-4 0 0 0,5-7 62 0 0,5-4 1 0 0,-2-11-11 0 0,7-4-68 0 0,0-10 0 0 0,6-5-180 0 0,4-10 0 0 0,6-10 40 0 0,9-6 0 0 0,3-9 93 0 0,8-6 1 0 0,-1-3-133 0 0,1-1 1 0 0,4-8 106 0 0,1-3 0 0 0,1 2 175 0 0,-2-1 0 0 0,-1-8-101 0 0,7-8 0 0 0,-1-5 149 0 0,6-5 1 0 0,-1-2-94 0 0,1-3 1 0 0,-2 5 119 0 0,-3 10 0 0 0,-1 14 25 0 0,-9 16-126 0 0,-4 17 0 0 0,-19 21 81 69 0,-3 13 0-69 0,-5 9 76 256 0,-5 16 1-256 0,-9 11 244 163 0,-6 10 1-163 0,-9 9-322 90 0,-1 6 1-90 0,0 2-65 24 0,-6-2 1-24 0,4-3 38 0 0,2-8 1 0 0,1-4 9 0 0,4 0 0 0 0,-2-10 153 0 0,6-6-40 0 0,1-9-505 0 0,12-23 0 0 0,8-10 42 0 0,10-13 1 0 0,10-9 84 0 0,5-11 1 0 0,9-6 47 0 0,2-9 1 0 0,6 1-190 0 0,-2-7 0 0 0,4 5 154 0 0,2-4 0 0 0,0-3 5 0 0,-1-8 1 0 0,1-3 202 0 0,-1-7 0 0 0,6-7-78 0 0,0-3 0 0 0,-23 41 0 0 0,0 0 53 0 0,-3 0 0 0 0,0-1 1 0 0,3-1-1 0 0,0 1-90 377 0,23-40 1-377 0,-2 10 219 532 0,-9 25 1-532 0,-9 16 180 517 0,-11 20 114-37 0,4 6-331-66 0,-8 16 0-414 0,1 6 172 347 0,-7 8 1-347 0,-8 13-130 299 0,-2 1 1-299 0,-7 9 24 196 0,-8 7 1-196 0,-7 3-125 63 0,-3 7 0-63 0,-4-1 68 0 0,-1 1 0 0 0,-1-5-205 0 0,1 0 1 0 0,0-7 37 0 0,-1 1 1 0 0,-3-4 27 0 0,4-5 0 0 0,-2-11-2 0 0,12-10-17 0 0,6-3-193 0 0,7-8 0 0 0,9-9-338 0 0,3-11 1 0 0,9-9 237 0 0,6-5 1 0 0,7-4 139 0 0,-2-1 0 0 0,4-6-2 0 0,1 1 0 0 0,1-13 106 0 0,-1 3 0 0 0,2-11 175 0 0,4 0 1 0 0,-2-5-127 0 0,6-4 1 0 0,7-13 138 0 0,-19 33 0 0 0,0-1 0 0 0,2-3 0 0 0,-1-2-14 0 0,1-4 1 0 0,1-2-1 0 0,2 0 1 0 0,2 0-61 0 0,0-4 1 0 0,1 0 0 0 0,-2 2 0 0 0,1 1-9 0 0,0-1 1 0 0,1 2-1 0 0,-4 8 1 0 0,0 1-12 301 0,1 2 1-301 0,0 1 0 0 0,18-27 9 873 0,-6 11 0-873 0,-4 8-21 987 0,-1 13 1-987 0,-4 4-29 1020 0,-11 11-41-121 0,-10 10-13-104 0,-8 8 308-137 0,-27 34 0-658 0,0 3-131 388 0,-21 31 0-388 0,-8 5-97 83 0,19-26 1-83 0,-1 1-1 0 0,-28 39 45 0 0,29-37 1 0 0,-1 0-1 0 0,-28 36 34 0 0,8 2 0 0 0,-1-6 63 0 0,1 1 1 0 0,9-12-6 0 0,-3 2 1 0 0,14-12-71 0 0,1-14 1 0 0,16-14 10 0 0,4-11 0 0 0,7-12-429 0 0,3-3 1 0 0,6-3 152 0 0,5-12 0 0 0,9 1-7 0 0,5-11 0 0 0,4-7 92 0 0,1-9 1 0 0,1-3-64 0 0,-1-1 0 0 0,2-3 104 0 0,4-2 0 0 0,-9-4-2 0 0,3-7 0 0 0,-3-2 38 0 0,4-3 0 0 0,1-5 215 0 0,3-10 1 0 0,4-3-66 0 0,-16 38 1 0 0,0 1-1 0 0,-1-1 1 0 0,0 0-6 0 0,18-45 0 0 0,4 7-41 0 0,-3 3 1 0 0,-1 13-25 0 0,-4 12 0 0 0,-1 11 19 0 0,-10 14 1 0 0,4 1-36 0 0,2-1 0 0 0,-3 3-12 179 0,-2 2 1-179 0,-4 11-113 597 0,-7 10 110-69 0,-7 3 1-528 0,-3 4 243 456 0,-10 3 0-456 0,-12 14-80 303 0,-13 16 0-303 0,-9 13-81 150 0,-12 17 1-150 0,-3 5-102 55 0,-6 6 1-55 0,4 5-2 0 0,0 0 1 0 0,0 2 16 0 0,26-43 1 0 0,-1 1 0 0 0,1 0-1 0 0,0 1-74 0 0,-1 0 1 0 0,1 2 0 0 0,2 0 0 0 0,0 0 2 0 0,-28 37 1 0 0,2-2 80 0 0,-2-8 1 0 0,6-10-58 0 0,9-10 1 0 0,11-18-72 0 0,10-7 207 0 0,9-14 0 0 0,6-7-210 0 0,10-10 1 0 0,11-4-178 0 0,9-6 1 0 0,9-14 156 0 0,1-6 1 0 0,7-8 36 0 0,-1-2 0 0 0,3-6 59 0 0,2 0 0 0 0,-1-11-43 0 0,1 1 0 0 0,-1-10 167 0 0,1 0 1 0 0,1-5-150 0 0,4-5 0 0 0,-24 37 0 0 0,0-1 114 0 0,4-3 0 0 0,-1-1 0 0 0,-3 2 0 0 0,0 0 31 0 0,24-40 1 0 0,-6 15-38 0 0,-4 16 0 0 0,-6 5-42 0 0,-9 16 0 0 0,-6 11 8 0 0,-10 9 8 0 0,4 3-15 0 0,-13 4 273 0 0,6 1 0 0 0,-9 9-163 0 0,-3 3 0 0 0,-8 3 82 0 0,-7 7 0 0 0,-9 7-124 0 0,-2 4 0 0 0,-1 9-4 0 0,-8 6 0 0 0,-6 9-50 0 0,-5 6 1 0 0,-4 8-11 0 0,4 2 0 0 0,-6 7-97 0 0,1-2 0 0 0,-3 8 120 0 0,28-38 0 0 0,1-1 0 0 0,-26 41-47 0 0,0-4 0 0 0,9-10-7 0 0,1-6 1 0 0,9-9-178 0 0,12-11 197 0 0,3-18 0 0 0,15-9-328 0 0,7-14 0 0 0,7-2 32 0 0,8-3 1 0 0,7-5 148 0 0,3-10 1 0 0,6-9 75 0 0,4-6 0 0 0,4-13-3 0 0,7 3 1 0 0,-6-9 69 0 0,1 3 1 0 0,5-12-123 0 0,4 3 1 0 0,3-13 231 0 0,-3-3 1 0 0,3-7-95 0 0,-26 38 0 0 0,1-1 0 0 0,2-2 1 0 0,0 0 63 0 0,-2 0 1 0 0,-1-1-1 0 0,-1 0 1 0 0,-1 0 60 0 0,21-37 1 0 0,-8 15-48 0 0,-7 26 1 0 0,-13 14-6 0 0,-2 16 1 0 0,-10 1 14 0 0,5 9 0 0 0,-6 0-66 0 0,5 5 0 0 0,0 0 9 0 0,5 0 1 0 0,5-6-44 30 0,1-5 1-30 0,-1 3 51 295 0,-5-2 0-295 0,-5 6-270 333 0,0-1 275-13 0,-6 4 0-320 0,-1 2 43 244 0,-13 4 0-244 0,-9 19-111 163 0,-16 17 1-163 0,-4 9 2 72 0,-7 11 1-72 0,-4 5-124 3 0,-1 0 0-3 0,-1 2 145 0 0,1-3 1 0 0,4 0-36 0 0,-4 6 1 0 0,-1-7 17 0 0,1 2 1 0 0,0-9-8 0 0,6-1 0 0 0,13-21 47 0 0,6-4-35 0 0,14-18 1 0 0,7-8-304 0 0,10-10 1 0 0,7-5 177 0 0,14-10 1 0 0,1-11-44 0 0,13-9 0 0 0,2-4 102 0 0,9-2 0 0 0,-9-6 49 0 0,4-4 0 0 0,-4-3-25 0 0,4-2 1 0 0,1-10 10 0 0,4-10 0 0 0,-24 38 1 0 0,2-2 20 0 0,3-7 0 0 0,1-2 0 0 0,-1 2 0 0 0,1-1 68 0 0,2-5 1 0 0,1 0 0 0 0,-4 6 0 0 0,0 2-335 0 0,1 1 0 0 0,0 2 1 0 0,14-17 275 0 0,-12 23 0 0 0,-9 28 0 0 0,-11 14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3:37.8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502 4745 7813,'0'8'413,"-2"-1"-301,-3-7 36,3 0-276,-4 0 120,6 0 263,0 0-67,0-7-164,0 5 0,0-6 57,0 3 366,0-4-327,0-6 1,0 5-1,0 0 58,0-2 0,0 4 87,0-3 0,0 1-110,0-5 1,0-5-137,0 0 0,0-7 60,0 1 1,0-4-154,0-6 0,0 3 78,0-8 1,5 5 7,0-4 0,0-1 114,-5-4 0,2 4-68,3 1 1,-4 6 216,4-2 0,-3-1-123,-2 2 0,0-1 106,0 6 0,-2-1-182,-3 1 0,4-2-105,-4-4 1,3 3 68,2-8 1,0 6-153,0-6 0,0 1-11,0-6 1,-2 5 102,-3 1 0,3 4 50,-3-4 0,4 4-45,1-4 0,-5 4 218,0-4 0,-1 6-75,6-2 0,0 3-43,0-3 1,0 9-103,0-3 0,0 3 5,0-4 0,0 1 21,0-1 0,0 1-128,0 0 0,0-1 89,0 1 0,2-1 15,3 1 0,-3 0 47,3-1 0,-3 6-58,-2-1 1,0 1 162,0-5 0,0 6-112,0 4 0,0-2 16,0 2 1,-2-2 41,-3 1 1,3 3-47,-3-8 0,3 6 29,2-5 1,-5 5-27,0-6 1,0 6-20,5-5 1,0 6 14,0-1 0,0-2-35,0 1 0,0-4-11,0 5 0,0 0-94,0 4 0,0-4 44,0 0 1,0 0-18,0 4 0,0-4 105,0 0 1,0-2-49,0 2 1,0 3 40,0-4 0,0 4-46,0 2 1,0-5 160,0 0 1,0-2-37,0 1 0,0 5-27,0-5 1,0-1-90,0 2 1,0 0 51,0 5 1,0-6-100,0 1 1,0 0 84,0 5 1,0-2-61,0-4 1,0 4 37,0-3 1,0-2-3,0 2 1,0-5 2,0 4 0,0-4 2,0 5 0,0-7-6,0 1 1,0 3-1,0-3 0,0 6 63,0-5 1,0 6-56,0-1 1,0 3 99,0 2 0,0 0-60,0-1-39,0-6 0,-1 6-25,-5-5 1,5 4-5,-4 2 0,3 0 0,2 0 0,0-6-13,0 1 0,0-2-54,0 2 1,0 1 69,0-6 0,0 6 18,0-1 1,0-2-21,0 2 1,0-5 3,0 4 1,0 1 51,0 5 1,0 0 3,0-1 1,2-4-22,3 0 0,-4 5 10,5 5 0,-5-1-89,-1-4 1,0 0 68,0 0 0,0 0-101,0-1 0,0-4 83,0 0 1,0 0 10,0 4 1,0-4-14,0 0 1,0-1-7,0 6 0,-5 0-36,0 0 26,0 0-76,-2-1 0,4 6-28,-7 0-207,6 7-69,-9-4-1180,11 0 807,-5 6-1151,7-6 997,0 7 0,2 0 936,3 0 0,-3-7 0,5-1 0</inkml:trace>
  <inkml:trace contextRef="#ctx0" brushRef="#br0" timeOffset="809">91 578 8295,'-15'7'-478,"0"-5"281,0 3 855,6-4-450,-4 6 0,9-5-538,-6 3 185,7-3 276,-4-2 369,7 0-347,0 0 1,0-7 24,0-3 1,5 1-77,0-1 1,5-2-19,-5-8 0,7 1 47,-2-6 1,4 5-9,1-6 1,5 1-14,1-5 0,1-6-37,-2 1 1,-3-1-106,3 6 0,2-6 80,-2 1 1,6-1-127,-6 6 1,0 6 83,-5 4 0,1 0-75,-1 5 1,-5-4 185,0 9-15,-7 3 121,4 0-178,0 7 1,-4 0-17,7 0 26,-6 0 0,8 2-91,-7 3 0,5 4 107,-5 6-150,7 0 0,-9 0 1,6 2-230,-3 3 1,6-1-369,-2 6 396,4-6 1,-1 8 0,-1-5-527,-2 1 806,7-4 0,0 3 0,5-7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3:40.8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76 472 7945,'-10'0'0,"0"0"0,7-2-105,-2-3 296,-4 3-111,1-4 1,-1 4 337,4-3-466,-3 3 17,6-5 233,-5 7 81,7 0 106,0 0-202,7 0-122,-5 0 1,6 0 161,-3 0-71,-3 0 35,11 0 0,-6-1 88,3-4-78,4 3 0,-6-5-73,7 7 1,1 0-147,-1 0 1,0 0 99,0 0 0,1-1-170,-1-5 1,5 5 47,0-4 0,7 3-62,-1 2 1,2-5 76,3 0 0,1 0 24,3 5 1,-3 0-75,4 0 1,-4 0 72,-2 0 0,1 0-136,-1 0 1,-1 0 115,-4 0 1,2 0 16,-6 0 1,4 0 62,-5 0 1,1-2 126,-6-3 1,0 3-14,0-3 1,0 4-101,1 1 1,-5 0 52,5 0 0,-5 0-40,10 0 0,-4 0-160,-2 0 0,5 0 104,0 0 1,1 0-209,-6 0 0,5 0 8,0 0 1,2 0-7,-1 0 1,-3 0 151,8 0 1,-6 0-4,5 0 1,-5 0 73,6 0 0,-6 0-90,5 0 0,-1-5 157,1-1 1,4 1-99,-4 5 0,2-5 17,-1 0 0,3 0-22,-4 5 0,2-5-1,-2 0 0,7 0 16,-6 5 0,4 0-18,-10 0 1,6 0 10,-6 0 0,7 0-20,-2 0 0,-1 0 3,1 0 0,-1 0-8,1 0 1,4 0-3,-4 0 0,4 0 0,2 0 0,-1 0 9,0 0 0,1 0-7,-1 0 1,-4-2 3,-1-3 1,0 4 85,6-4 1,-1 1-81,1-1 1,-1 3 79,0-3 1,-4 4-62,-1 1 1,4-2 6,1-3 1,4 3-50,-9-3 0,4 3 48,1 2 1,1 0-100,-1 0 1,-1 0 85,-4 0 1,4 0-60,-4 0 0,2 0 41,-1 0 0,-3 0-23,-2 0 1,-3 0 19,8 0 0,-8 0 2,2 0 0,-3 0 38,-1 0 1,0 0 6,5 0 0,-4 0-14,3 0 0,-3 0-18,-2 0 1,0 0-131,0 0 1,6 0 79,-1 0 1,0 0-65,-5 0 1,6 2 86,-1 3 1,2-3-2,-2 3 1,-3 2 39,3-2 0,2 0 100,-1-5 1,4 0 31,-5 0 0,6 0-84,-6 0 1,7 0-51,-2 0 1,2 0 31,-1 0 1,2 0-149,-2 0 1,2 0 87,3 0 1,-2-5-63,-4 0 1,4 0 15,-4 5 1,4 0-17,1 0 0,-5 0-27,1 0 0,-8 0 54,3 0 1,1 0 64,-2 0 0,2 0-54,-2 0 1,-3 0 49,3 0 1,-3 0-40,-2 0 1,1 0-1,-1 0 0,0 0 23,0 0 1,0 0 3,1 0 1,-1 0 62,0 0 0,0 0-74,0 0 1,-4 0 112,-1 0 0,0 0-90,5 0-4,0 0 0,0 0 34,1 0-127,-1 6 1,0-4 71,0 3 0,1-3-7,-1-2 0,0 0-54,0 0 1,0 0 50,1 0 1,0 0-49,5 0 0,-4 0 39,3 0 1,2 0 23,-2 0 0,0 0 12,-4 0 1,-1-5 7,0 0 1,0 0-13,0 5 0,-4 0 8,-1 0 1,-5 0 32,5 0-44,-7 0 1,9-2-149,-7-3 149,0 3-278,-5-5 82,7 7 63,-5 0 91,4 0 16,-6 0-172,0 0-754,7 0 949,-5 0 0,5 7 0,-7 2 0</inkml:trace>
  <inkml:trace contextRef="#ctx0" brushRef="#br0" timeOffset="650">4608 16 7915,'-10'0'83,"-1"0"0,0 0 282,-3 0 0,4-5 18,0 0 0,5-1-220,-5 6 0,4 0-33,-4 0-346,7 0 0,-4 2 100,7 3-25,0-3 0,7 10 105,3-7 1,4 0 138,1-5 1,5 5-132,0 0 1,2 2 4,-1-2 1,-3-2 22,8 7 1,-8-1 23,2 1 0,2 3-41,-1-2 0,-1 2 53,-5 2 1,0 1 52,1-1 0,0 2-67,5 3 0,-4-3 158,3 3 0,-3-3-34,-2-2 1,0 2-29,0 3 1,-4-8-76,-1 3 1,-5-3 12,5 3 1,-7 1-143,2-1 120,-3 0 0,-2 0-82,0 0 0,-7 1 42,-3-1 1,-3 0-127,-3 0 0,-4 0 74,0 1 1,-7-1-349,1 0 0,3 5 14,-3 1 392,1-1 0,-5-5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3:43.2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92 1810 7974,'-9'0'-364,"-4"0"0,6-2 394,-3-3 1,2 3 305,3-3-264,3 3 201,-12 2-329,13 0 106,-13 0 1,12 2 92,-3 3 49,4-3-27,1 5 143,0-7 337,0 0-550,6 0 0,-2 0 0,6 0 47,2 0 1,-4 0 10,2 0-85,7 0 1,0-2-1,5-2 27,0-1 0,2-1-101,6 1 75,1 3 1,-1-10 0,0 7-59,1 2 0,-1-4 113,1 2-90,-1 0 0,0 0 0,1 0 30,-1 1 0,-4 2-136,-1 2 89,0 0 1,4 0-1,-2 0-19,-2 0 1,-4 0 29,4 0-3,0 0 1,4 0-1,-2 0-31,-2 0 1,-4 0 31,4 0 0,-5 0 20,6 0 1,-6 0-21,5 0 0,-6-1 1,1-4 1,-1 3-35,1-3 0,-3 3 33,3 2 0,2 0-60,-2 0 0,1 0 54,-6 0 0,5 0-49,0 0 0,1 0 39,-6 0 0,0 5 46,0 0 1,1 6-5,-1-6-22,0 6 0,0-4-4,0 3 0,1-1 7,-1-4 1,0-3-57,0 3 0,0-2 49,1 2 0,-1-3-104,0 3 0,0-3 90,0-2 0,2-2-76,4-3 1,-4 3 53,3-3 1,-8 3-63,-2 2 0,0 0 8,5 0 1,-5 0-2,0 0 0,-5 0-85,6 0 71,-8 7-54,4-5 31,-1 5-44,-4-1 99,12-4 0,-11 5-82,7-7 1,-5-2-179,5-3-13,1 3 1,4-6-57,0 3 1,-5 3 158,0-3 0,-5 3 94,5 2-67,-6 0 0,4 0-362,-3 0 273,-3 0 0,6 0 279,-2 0 0,-5-6 0,6-3 0</inkml:trace>
  <inkml:trace contextRef="#ctx0" brushRef="#br0" timeOffset="1687">198 1794 7938,'-10'0'-439,"0"0"677,7 0-195,-11 0 1,11 0 202,-7 0-255,6 0 0,-4 0 172,3 0-29,3 0 61,-11 0 20,11 0-90,-12 0 45,13 0 184,-6-6-142,7-3-103,-7-6 1,5 0-8,-3-1 1,4 0-5,1-5 1,0 4 103,0-3 1,0-3-84,0-3 1,0 1-48,0-6 0,0 9 41,0-8 1,0 3-34,0-3 1,0-1 26,0 1 1,0 1-83,0 4 0,0-4 55,0 4 1,1-9-25,4-2 0,-3 3-91,3 7 0,-1-3 110,1 4 1,-4-4-139,4-1 1,-1 1 108,1 4 1,-2-4-37,7 4 0,-6-4 25,1-1 0,2 1 105,-2 4 1,5-4-98,-5 4 1,2 1 2,-2-1 1,-2 4 36,7-4 0,-6 6-20,1-1 1,1-2-79,-1 2 0,6 0 73,-6 4 0,5-4-81,-5 0 0,2 0 63,-2 4 0,-2-4-92,7 0 0,-5 0 44,5 4 1,-1-4-6,1 0 0,-2 0 3,-2 4 1,-3 1 16,7 0 0,-5 0-26,5 0 1,-5-1 19,5 1 0,-4 5 26,4 0 1,-5 1-27,5-1 1,-2-3 148,2 3 1,2 1-48,-7-1 0,7 2 27,-2-3-122,4-2 0,1 6 47,0-3 0,0-4-138,1 4 0,-1 4 81,0 1 1,0-2-103,0 2 1,1-5 58,-1 4 0,0 0 5,0 1 1,1 3 6,-1-3 0,5 2 130,0-3 0,6 5-61,-6-4 0,0 3 12,-5 2 1,6 0 74,-1 0 0,0 0-89,-5 0 1,-4 0 22,-1 0 1,0 0-12,5 0 1,0 5-88,0 0 1,1 0 36,-1-5 1,0 5-107,0 0 0,0 0-13,1-5 1,-1 5 110,0 1 0,0 4-3,1-5 1,4 2-17,0-2 0,0-2 118,-4 7 1,-1-7-46,0 3 0,5 0 15,0-1 0,1 6-47,-6-6 0,0 1 13,0-1 0,-1-1-14,-4 6 1,4-5 12,-4 5 0,-2-5-28,2 5 21,-6 0 0,9 6-118,-3-1 0,-1 0 97,1 0 1,-5-5-82,5 1 0,-5 0 81,5 10 1,-6-4-2,1 3 0,2-2 22,-2 3 1,1-3-35,-1 8 1,-3-6 58,3 5 0,-3-4-48,-2 4 0,5-1 78,0 1 0,2 2-56,-2-7 1,-3 2-43,3-2 1,1-3 38,-1 4 1,6-5-142,-6 0 0,5-6 6,-5 0 0,5-5 72,-5 5-13,7 0 0,-9 0 20,7 1 0,-6-6 59,1 5-3,-3 0 0,-1 5 115,4 0 0,-3 1-81,3-1 1,-3-5 20,-2 0 0,0 0-146,0 5 1,1 1 98,4-1 0,-3-5-141,3 0 1,-1-1 75,1 1 0,-4 3 22,4-3 1,-3-1-12,-2 1 0,5-5 99,0 5 0,0-5-39,-5 5 3,0 0 1,0 6 0,0-1 1,0 0-24,0 0 1,0 0 2,0 1 1,0-1 5,0 0 0,0 0-37,0 0 1,0 1 24,0-1 0,0 0-96,0 0 0,0 1 31,0-1 0,0 0-103,0 0 1,0 0-18,0 1 84,0-1 1,0 0 145,0 0 1,0 0-186,0 1 247,0-1 0,2 0-121,3 0 1,-3-5 18,3 0-130,-3 1-290,-2 4-93,0 0 0,0-5-118,0 0-1210,0-6 853,0 2 980,0-6 0,0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3:46.4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442 320 7997,'0'-10'0,"-2"0"42,-3-2 1,3 3 172,-3-1 1,3 5 280,2-5-343,-6 7 0,4-6-116,-3 4 47,3 3 78,2-4 1,0 7 4,0 4 1,0 4 2,0 6 0,0 2-40,0 3 1,0 5 36,0 11 1,-1-2-7,-5 6 1,5 1-43,-4 4 1,1 3 0,-1 2 0,4 5 46,-5 5 1,5 1-7,1 0 0,0-4-269,0 4 0,0-10 61,0 5 0,0-14-1,0-7 1,0 3 35,0-3 0,0-6-132,0-9 45,0-3-230,0-2-725,0-6 330,0-3 1,1-17 385,5-5 0,-5-4-335,4 0 1,-3 1 673,-2-6 0,7 0 0,1-6 0</inkml:trace>
  <inkml:trace contextRef="#ctx0" brushRef="#br0" timeOffset="1301">381 183 7997,'-17'0'-515,"-3"0"1,3-5 509,-4 0 1,5-2 556,0 2 1,1 2-139,0-8 0,0 8 141,0-2-490,-1-3 1,1 6 131,0-3 0,5-2-371,0 2 195,6 0-78,-9 5 0,11-2-32,-3-3 128,3 3 0,9-9 52,3 6 0,4-6-17,1 6 0,2-6 151,3 0 1,-1 3-87,6-2 1,0 6 93,6-1 0,-1-1-65,1 1 0,-1-1 11,0 6 1,1 0-75,-1 0 1,1 2 7,-1 3 1,0-1-4,1 6 0,4 0-153,1 5 1,1-1-22,-2-4 0,3 3 84,2-3 1,9-1 100,-3 1 1,1-7-62,-6 2 1,3 2 134,-4-2 1,4 5-82,2-5 0,-7 6-62,-4-6 0,2 5 15,-1-5 1,-1 7-104,-4-2 1,4 3 70,1 3 1,-1-5-162,-5 5 1,-1-6 8,-3 5 1,2 5 64,-2-5 1,-1 4 9,5-4 1,-8-1 17,9-4 1,-4 3 48,3-3 1,1 4-35,-1 1 1,0-1 2,1-4 1,-6 3 62,0-2 1,-4 2 10,4 2 1,-6 0 228,1 1 1,-3-1-82,-2 0 1,0 2-31,0 3 1,-4-1-46,-1 6 1,-7-5-162,2 6 0,2-1 36,-2 6 0,0-3-115,-5-2 0,2 2 49,3-2 1,-3 2-221,3 3 0,-4-1 45,-1 1 1,2-1 81,3 0 0,-3 1 230,3-1 0,-3 1-162,-2-1 0,0-1 209,0-4 1,-6 4 12,1-4 1,-6 2-85,0-1 0,3 2-29,-2-2 1,1-3 8,-1 3 0,-2-8-91,7 3 0,-5-5 77,5 0 1,-5-6-209,5 0 115,-7 0 0,5 5 31,-3 0 1,-3-4-8,3-1 0,1-2 2,-1 2 0,0-1-53,-5-4 1,-1-2 63,1 7 1,0-6-142,0 1 1,-2 2 68,-3-2 1,3 6-79,-4 0 1,-1-5 167,2-1 0,-2 2-5,2-2 0,3 5-5,-3-5 0,-2 2 135,2-2 1,-1-3-35,6 3 1,-5 2-52,0-2 0,-1 2 59,6-2 0,-5-2-54,0 7 1,-2-6-146,1 1 0,4 1 13,-3-1 1,2 1-105,-3-6 0,4 1 218,-3 4 1,-2-3 67,2 3 1,-2-3 105,2-2 1,1 5-72,-6 0 1,6 0-1,-1-5 1,3 5-74,2 0 1,-6 2-64,1-2 0,0-3-10,5 3 0,-1-4-153,1-1 0,0 2 101,0 3 1,0-3-133,-1 3 1,-4-3 113,0-2 1,-5 0 24,4 0 1,-6 0 127,2 0 1,1 0-136,-1 0 0,0 0 219,-6 0 1,1 0-37,-1 0 1,6 0 100,0 0 0,-1 0-158,-4 0 0,5 0 11,-1 0 0,6 0-74,-5 0 1,1 0 58,-1 0 0,1 1-55,4 4 1,3-3 43,-4 3 1,3 2-63,-2-2 1,8 0 6,-3-5-18,3 7 24,-3-6-4,-1 6-94,8-7 105,1 0 3,7 0-11,0 0 115,0-7-15,7 6 201,-5-6-224,4 7 24,-6 0-516,0 0 214,7 0-15,-5 0 1,5-2-356,-7-3 172,0 4 1,0-8-133,0 4 1,1 3-1206,4-3 1752,-3-3 0,12-1 0,-6-6 0</inkml:trace>
  <inkml:trace contextRef="#ctx0" brushRef="#br0" timeOffset="2702">350 107 7925,'-8'-7'241,"-6"5"-22,13-4 0,-8 6 219,4 0-251,4 0-487,-6 0 31,7 0 0,-2 0-990,-3 0 1091,3 0 129,-4 0 1,6 1 258,0 4-179,0-3 165,0 5 1,-2-7 262,-3 0 70,3 0-306,-5 0-103,7 7 0,-1-6-43,-4 4 116,3-3-140,-12 5 0,11 1 24,-7 8 0,5-6-152,-5 0 1,5 0 30,-6 5 0,1 5 20,-5 1 1,5 1 111,0-2 0,0 2 6,-6 3 0,6 4 141,0-4 0,2 4-62,-2 1 1,1 1-84,4-1 0,3 1 5,-3-1 1,4-5-91,1 1 1,-5-1 124,0 6 0,-1 4-216,6 0 1,0 1-21,0-6 1,-5 1-51,0-1 0,0 6 108,5-1 0,-5 1-23,0-6 1,-5 0 186,5 1 1,-2-1-126,2 1 0,3-3 126,-3-2 1,4 2-51,1-2 1,0 1 96,0-2 0,0 4-151,0-4 1,0 4 24,0 1 0,5-6-40,0-4 1,5-1-158,-5 1 0,5-6 12,-5 6 1,5-12 74,-5 8 1,0-5 85,-5 5 1,2-1-59,3 0 0,-3 0 140,3 0 1,-3 1-90,-2-1 1,0 5 97,0 0 0,0 1-87,0-6 15,0 0 1,5 0-71,0 1 1,7-8 57,-2-3 0,-2-3-17,2-2 0,0 0-3,6 0-13,-1 0 1,0 0-36,0 0 26,1 0 0,-1-2-132,0-3 1,-5 3 28,0-3 2,0 4 51,6 1 146,-1-7 1,-5 5-85,0-3 1,-5-2 91,5 2 1,-6-2-88,1 2 0,1 2 16,0-7 0,0 6-123,-1-1 0,-1-1 58,6 1 1,-7 0 1,6-1 30,-4 1 1,-4-1 39,5 1 1,-3 1-59,2-6 1,-3 5-8,3-5 0,-2 0-3,2-6 1,-3 5 29,3-5 1,2 3-115,-2-12 1,0 3 66,-5-9 0,0 3 28,0-13 1,5 0-17,0-4 0,0-3 91,-5-2 0,0-4-51,0-7 0,0 2 99,0 3 0,0-1-116,0 6 0,0-5 21,0 5 0,0 1-35,0 4 1,-5 1 40,0-1 1,0 2 89,5 3 0,0-1-94,0 7 1,0-6 21,0 6 1,-2-6-69,-3 6 0,3 1-3,-3 9 0,2-3-1,-2 8 1,1 2-125,-6 7 1,2 3 16,-2 3 0,-4 3 96,4-3 1,-3 5-185,-3 5 1,-4 4 87,0 6 1,-6-5-346,6 0 0,-5 0-2,5 6 502,-1-1 0,-1 7 0,-1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4:04.9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164 0 7721,'-6'0'-1497,"1"0"1497,3 0 4,-5 0 1,5 0-4,-3 0 544,3 0-374,-6 0 0,7 0 234,-5 0-181,4 0 1,-2 0-55,1 0-224,2 0 198,-2 0-218,-1 0 258,3 0-81,-6 4 0,3-3 32,-1 5 39,-3-4-100,4 5 75,-4-2-137,-1 3 143,1 0-183,0 0 0,3-1 77,-1-1-43,4 1 0,-4-5-19,3 3 1,0-2-18,3 3 9,-3-5 56,2 7-54,-3-4 25,1 4 0,2 1 304,-2-1-167,2-4 199,1 4-197,0-4-54,0 1-88,0 2 138,0-6-245,4 3 1,-2-4 160,3 3-230,-3-2 225,5 3-7,-6-1 102,6-2 0,-5 4-104,4-2 327,-5-3-324,7 8 1,-7-7 40,5 1 0,-3 2 61,2-1-212,-3-1 221,5 2-357,-2-3 263,3 6-40,0-6 1,-2 6 21,-1-5 0,-2 2-25,2-1 1,-2-2 105,2 1 1,-2 2-55,3-1 116,-1-1 0,3-2-32,0 0-139,1 4 1,-1-3-20,0 2-13,0-2 1,0 0-50,1 1 0,-4-1 97,0 2 0,-2-2-147,3-1 124,-5 3-21,7-2 1,-6 3 93,3-4 0,0 1 108,0 2-124,2-2-25,-2 2 1,3-3-63,0 0 0,-2 0 55,-1 0 0,-2 0-71,2 0 0,-2 1 61,2 2 0,-2-2-39,3 1 1,-4-1 31,4-1 0,-3 0 15,2 0 0,-2 0-14,2 0 0,-2 0 39,2 0 60,1 0-72,2 0 78,0 0-92,0 0 0,-2 0 4,-1 0 1,-2 0-5,3 0 1,-4 0-76,4 0 36,-4 0-2,5 0 1,-3 0-68,5 0 83,-5 0 1,3 0-49,-1 0 42,-3 0 32,5 0-11,-4 0 1,2 0 28,-1 0 80,-3 0-55,5 0 1,-5 0-87,4 0 0,-4 0 39,4 0 1,-4 0-34,4 0 1,-3 0 56,2 0-70,-3 0 25,5 0-15,-2 0-15,3 0 0,-1-1 26,-1-1 0,-2 1-70,-1-2 72,-2 2-44,6 1 64,-6 0-12,6 0 0,-5 0 30,4 0 10,-5 0 4,7 0-38,-4 0-25,4 0 23,1 0 1,-4 0-34,1 0 0,-4 0 5,4 0 0,-4 0-17,4 0-21,-4 0-5,5 0 39,-2 0 1,0 0-7,0 0 19,-3 0 0,3 0-21,-2 0 44,-3 0-18,8 0 0,-6 0 4,3 0 0,-2 0 77,2 0 13,-3 0-80,5 0-5,-2 0 1,0 0-48,1 0 51,-1 0 0,2 1-62,-1 2 0,1-2 22,-1 1 0,-2-1-8,2-1 1,-1 0 19,3 0 0,1 0-6,-1 0 0,0 0 36,0 0 1,0 0-30,0 0 1,1 0 75,-1 0 1,0 0-68,0 0 1,0 0 95,1 0 0,-4 3-71,0 0 0,1 0 10,2-3 0,0 0-54,0 0 0,1 0-5,-1 3 0,0-2-42,0 2 1,0-2 70,1-1 1,-1 0-21,0 0 1,-3 0-19,1 0 123,3 0 1,0 0-98,2 0 1,-2 0 24,-1 0 1,0 0-10,1 0 2,-1 0 1,0 0-188,0 0 180,0 0 1,1 0-41,-1 0 1,0 0 24,0 0 1,-2 0 1,-1 0 1,0 1 30,4 1 1,-4-1 5,1 2 1,-1-2-20,3-1 1,0 0 7,1 0 0,-1 0-7,0 0 0,1 0-1,2 0 1,-2 0-34,2 0 0,-2 0 30,-1 0 1,3-3-11,0 0 1,0 1 2,-3 2 1,1 0-4,2 0 0,-4 0 21,1 0 1,0-1 3,0-2 1,3 2 50,-3-2-64,0 3 1,4 0-135,-4 0 0,1-1 130,-1-2-52,0 2 1,0-3 81,0 4 0,-2 0-3,-1 0 1,1 0-27,2 0 1,0 0 2,0 0 1,-2-2-53,-1-1 1,1 0 4,2 3 1,0-1 48,0-1-8,0 1 1,1-3 0,-1 4-8,0-4 1,0 3-12,0-1 0,-2-2-57,-1 1 0,-2 1-4,2 2 0,-2 0 122,3 0 0,-4-1-80,4-2 184,-4 2 0,2-3-100,-1 4 1,-2-1-56,1-1 1,0 1-22,1-2 1,-2 1-20,2 0 19,1 1 1,0-4-331,1 2 286,3 2 1,-4-5 28,4 3 0,-2 0 75,-1 0 0,-2 2-138,2-2 537,-3-1-286,6 3 0,-5-4-197,3 3 36,-3 1 9,1-7 0,0 7-161,1-5 1,1 3 53,-3-2-62,3 3 88,-1-5 112,3 2 0,-2 0-147,-1-1 519,-3 5-29,2-7-215,-1 7-123,-2-6 0,3 5 87,-4-3-326,3 3 294,-2-5-218,3 2 111,-4-3 1,0 0-14,0 0 1,0 2-46,0 1 1,-1 0 1,-2 0 0,0-2-198,-3 1 1,-4 2 79,2 2 1,-6-2-784,1 1 0,-4 1 411,-2 2 0,1 0 569,-4 0 0,4-4 0,-2-1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5:44:07.3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8 7669,'-8'0'-355,"3"0"397,-1 0 0,3 0 283,-2 0-508,3 0 8,-1-3-50,3 2-113,0-3-5,3 4 72,-2 0 133,3 0 0,-4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67B5F-5891-B748-BCA1-B8BD64E81E5F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6D3B3-134D-2041-93CC-03AE2DB5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7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65" charset="2"/>
              <a:buNone/>
            </a:pPr>
            <a:fld id="{4889E83B-E291-5741-9FEB-F9028742393D}" type="slidenum">
              <a:rPr lang="en-US">
                <a:latin typeface="Times New Roman" pitchFamily="-65" charset="0"/>
                <a:ea typeface="Arial" pitchFamily="-65" charset="0"/>
                <a:cs typeface="Arial" pitchFamily="-65" charset="0"/>
              </a:rPr>
              <a:pPr>
                <a:buFont typeface="Wingdings" pitchFamily="-65" charset="2"/>
                <a:buNone/>
              </a:pPr>
              <a:t>1</a:t>
            </a:fld>
            <a:endParaRPr lang="en-US" dirty="0">
              <a:latin typeface="Times New Roman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73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6D3B3-134D-2041-93CC-03AE2DB598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60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6D3B3-134D-2041-93CC-03AE2DB598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83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332A0-DB36-B5AD-61B0-BCC073383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0DA78-8887-99C6-D011-8065FAD1F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36C33-7BCD-92B7-C189-650CB9424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3D022-A0C2-C9AA-BA69-40AC3742F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6D3B3-134D-2041-93CC-03AE2DB5983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0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54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04E28-B4BB-6B10-86A4-F6A83F6DC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4AF7B0-FBE8-E7E4-36D5-FD134047E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FE9B2-0D2B-132F-C66C-207618438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38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spc="0" baseline="0" dirty="0">
                <a:effectLst/>
                <a:latin typeface="-apple-system"/>
              </a:rPr>
              <a:t>We also have </a:t>
            </a:r>
            <a:r>
              <a:rPr lang="en-US" altLang="zh-CN" spc="0" baseline="0" dirty="0"/>
              <a:t>demonstrat</a:t>
            </a:r>
            <a:r>
              <a:rPr lang="en-US" altLang="zh-CN" b="0" i="0" spc="0" baseline="0" dirty="0">
                <a:effectLst/>
                <a:latin typeface="-apple-system"/>
              </a:rPr>
              <a:t>ed DI-QKD</a:t>
            </a:r>
            <a:r>
              <a:rPr lang="en-US" altLang="zh-CN" spc="0" baseline="0" dirty="0"/>
              <a:t> using entangled atoms separated by 100 km</a:t>
            </a:r>
            <a:r>
              <a:rPr lang="en-US" altLang="zh-CN" b="0" i="0" spc="0" baseline="0" dirty="0">
                <a:effectLst/>
                <a:latin typeface="-apple-system"/>
              </a:rPr>
              <a:t>. We achieved heralded entanglement with a fidelity of over 0.9 over 100 kilometers of fiber</a:t>
            </a:r>
            <a:r>
              <a:rPr lang="en-US" altLang="zh-CN" b="0" spc="0" baseline="0" dirty="0"/>
              <a:t>. Based on the long-distance and high fidelity entanglement, the asymptotic key rate of DI-QKD remains positive beyond 100 km, showing the feasibility of long-distance DI-QKD. At shorter distances, around 11 km, we performed a finite-size security analysis, confirming that secure key generation is practical under realistic conditions</a:t>
            </a:r>
            <a:r>
              <a:rPr lang="en-US" altLang="zh-CN" sz="1200" spc="0" baseline="0" dirty="0">
                <a:cs typeface="Times New Roman" panose="02020603050405020304" pitchFamily="18" charset="0"/>
              </a:rPr>
              <a:t>. </a:t>
            </a:r>
            <a:r>
              <a:rPr lang="en-US" altLang="zh-CN" b="0" spc="0" baseline="0" dirty="0"/>
              <a:t>This work brings us closer to loophole-free DI-QKD. However, </a:t>
            </a:r>
            <a:r>
              <a:rPr lang="en-US" altLang="zh-CN" sz="1800" spc="0" baseline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 practical quantum repeater might still need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  <a:ea typeface="微软雅黑 Light"/>
                <a:cs typeface="+mn-cs"/>
                <a:sym typeface="Wingdings 3" panose="05040102010807070707" pitchFamily="18" charset="2"/>
              </a:rPr>
              <a:t>5-10</a:t>
            </a:r>
            <a:r>
              <a:rPr lang="en-US" altLang="zh-CN" sz="1800" spc="0" baseline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years.</a:t>
            </a:r>
            <a:endParaRPr lang="zh-CN" altLang="en-US" b="0" spc="0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A40D0-80A4-4530-82EE-416F17DC0A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0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65" charset="2"/>
              <a:buNone/>
            </a:pPr>
            <a:fld id="{4889E83B-E291-5741-9FEB-F9028742393D}" type="slidenum">
              <a:rPr lang="en-US">
                <a:latin typeface="Times New Roman" pitchFamily="-65" charset="0"/>
                <a:ea typeface="Arial" pitchFamily="-65" charset="0"/>
                <a:cs typeface="Arial" pitchFamily="-65" charset="0"/>
              </a:rPr>
              <a:pPr>
                <a:buFont typeface="Wingdings" pitchFamily="-65" charset="2"/>
                <a:buNone/>
              </a:pPr>
              <a:t>42</a:t>
            </a:fld>
            <a:endParaRPr lang="en-US">
              <a:latin typeface="Times New Roman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17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4A29-0406-3D09-AFED-654F51771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B9665-5D75-2637-3833-0F4676CE6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28EBD-B359-6B84-8011-FDA55C7FF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71F8F-6EAB-5995-F662-6AF3324A2E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6D3B3-134D-2041-93CC-03AE2DB598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6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6D3B3-134D-2041-93CC-03AE2DB598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77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15A60-E545-DD46-8B6E-BE7E7A58C161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142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D3DA4-65D8-6140-B9E1-69A8C0AFCAA3}" type="slidenum">
              <a:rPr lang="en-GB"/>
              <a:pPr/>
              <a:t>6</a:t>
            </a:fld>
            <a:endParaRPr lang="en-GB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5EFB3-47C7-7B4A-889C-A6DC71F04D5F}" type="slidenum">
              <a:rPr lang="en-GB"/>
              <a:pPr/>
              <a:t>7</a:t>
            </a:fld>
            <a:endParaRPr lang="en-GB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5A34A5-7BBE-3F4A-9FA2-E03A8A972D74}" type="slidenum">
              <a:rPr lang="en-GB"/>
              <a:pPr/>
              <a:t>8</a:t>
            </a:fld>
            <a:endParaRPr lang="en-GB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5A34A5-7BBE-3F4A-9FA2-E03A8A972D74}" type="slidenum">
              <a:rPr lang="en-GB"/>
              <a:pPr/>
              <a:t>10</a:t>
            </a:fld>
            <a:endParaRPr lang="en-GB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6D3B3-134D-2041-93CC-03AE2DB598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41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DAA86-7283-D1A9-2E98-8E11E8053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6D4B1C-2EEC-9733-7333-804621A13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7A1F4C-40F8-01C9-432A-9E92DBC54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7590C-49BE-AE0C-5B75-13E9E5106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6D3B3-134D-2041-93CC-03AE2DB598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49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52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705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AA38569-CB7D-B546-B5CE-ACB7E8DFD5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55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9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0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97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5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6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2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3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7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AB876-EB19-5A44-A269-64B4CEC5C42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AE7A8-179E-2349-B662-D9D4B829A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0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21" Type="http://schemas.openxmlformats.org/officeDocument/2006/relationships/image" Target="../media/image410.png"/><Relationship Id="rId34" Type="http://schemas.openxmlformats.org/officeDocument/2006/relationships/customXml" Target="../ink/ink17.xml"/><Relationship Id="rId7" Type="http://schemas.openxmlformats.org/officeDocument/2006/relationships/image" Target="../media/image340.png"/><Relationship Id="rId12" Type="http://schemas.openxmlformats.org/officeDocument/2006/relationships/customXml" Target="../ink/ink6.xml"/><Relationship Id="rId17" Type="http://schemas.openxmlformats.org/officeDocument/2006/relationships/image" Target="../media/image390.png"/><Relationship Id="rId25" Type="http://schemas.openxmlformats.org/officeDocument/2006/relationships/image" Target="../media/image430.png"/><Relationship Id="rId33" Type="http://schemas.openxmlformats.org/officeDocument/2006/relationships/image" Target="../media/image470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360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49.png"/><Relationship Id="rId5" Type="http://schemas.openxmlformats.org/officeDocument/2006/relationships/image" Target="../media/image330.png"/><Relationship Id="rId15" Type="http://schemas.openxmlformats.org/officeDocument/2006/relationships/image" Target="../media/image380.png"/><Relationship Id="rId23" Type="http://schemas.openxmlformats.org/officeDocument/2006/relationships/image" Target="../media/image421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400.png"/><Relationship Id="rId31" Type="http://schemas.openxmlformats.org/officeDocument/2006/relationships/image" Target="../media/image460.png"/><Relationship Id="rId4" Type="http://schemas.openxmlformats.org/officeDocument/2006/relationships/customXml" Target="../ink/ink2.xml"/><Relationship Id="rId9" Type="http://schemas.openxmlformats.org/officeDocument/2006/relationships/image" Target="../media/image350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440.png"/><Relationship Id="rId30" Type="http://schemas.openxmlformats.org/officeDocument/2006/relationships/customXml" Target="../ink/ink15.xml"/><Relationship Id="rId35" Type="http://schemas.openxmlformats.org/officeDocument/2006/relationships/image" Target="../media/image48.png"/><Relationship Id="rId8" Type="http://schemas.openxmlformats.org/officeDocument/2006/relationships/customXml" Target="../ink/ink4.xml"/><Relationship Id="rId3" Type="http://schemas.openxmlformats.org/officeDocument/2006/relationships/image" Target="../media/image3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61.png"/><Relationship Id="rId9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37/18M1174726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92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10" Type="http://schemas.openxmlformats.org/officeDocument/2006/relationships/image" Target="../media/image101.png"/><Relationship Id="rId4" Type="http://schemas.openxmlformats.org/officeDocument/2006/relationships/image" Target="../media/image30.png"/><Relationship Id="rId9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10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79971" y="5949598"/>
            <a:ext cx="1739253" cy="43425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Artur Ekert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373" y="1904235"/>
            <a:ext cx="839871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Helvetica"/>
                <a:cs typeface="Helvetica"/>
              </a:rPr>
              <a:t>Bell inequalities…</a:t>
            </a:r>
          </a:p>
          <a:p>
            <a:endParaRPr lang="en-US" sz="2800" b="1" dirty="0">
              <a:latin typeface="Helvetica"/>
              <a:cs typeface="Helvetica"/>
            </a:endParaRPr>
          </a:p>
          <a:p>
            <a:r>
              <a:rPr lang="en-US" sz="2800" b="1" dirty="0">
                <a:latin typeface="Helvetica"/>
                <a:cs typeface="Helvetica"/>
              </a:rPr>
              <a:t>From curiosity to security</a:t>
            </a:r>
          </a:p>
          <a:p>
            <a:endParaRPr lang="en-US" sz="2800" b="1" dirty="0">
              <a:latin typeface="Helvetica"/>
              <a:cs typeface="Helvetica"/>
            </a:endParaRPr>
          </a:p>
          <a:p>
            <a:r>
              <a:rPr lang="en-US" dirty="0"/>
              <a:t>Exploring the limits of secure communication</a:t>
            </a:r>
          </a:p>
          <a:p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202" r="27190"/>
          <a:stretch/>
        </p:blipFill>
        <p:spPr>
          <a:xfrm>
            <a:off x="5792586" y="270726"/>
            <a:ext cx="2971443" cy="61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7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/>
          <a:srcRect r="6340" b="7687"/>
          <a:stretch>
            <a:fillRect/>
          </a:stretch>
        </p:blipFill>
        <p:spPr bwMode="auto">
          <a:xfrm>
            <a:off x="3335252" y="2362871"/>
            <a:ext cx="2347133" cy="229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37253" name="Text Box 5"/>
          <p:cNvSpPr txBox="1">
            <a:spLocks noChangeArrowheads="1"/>
          </p:cNvSpPr>
          <p:nvPr/>
        </p:nvSpPr>
        <p:spPr bwMode="auto">
          <a:xfrm>
            <a:off x="398004" y="3416123"/>
            <a:ext cx="223223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b="1">
                <a:latin typeface="Arial" charset="0"/>
              </a:rPr>
              <a:t>SCYTALE 400BC</a:t>
            </a:r>
          </a:p>
        </p:txBody>
      </p:sp>
      <p:sp>
        <p:nvSpPr>
          <p:cNvPr id="437254" name="Text Box 6"/>
          <p:cNvSpPr txBox="1">
            <a:spLocks noChangeArrowheads="1"/>
          </p:cNvSpPr>
          <p:nvPr/>
        </p:nvSpPr>
        <p:spPr bwMode="auto">
          <a:xfrm>
            <a:off x="2919280" y="4989711"/>
            <a:ext cx="304142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b="1">
                <a:latin typeface="Arial" charset="0"/>
              </a:rPr>
              <a:t>ALBERTI’S DISC 1450</a:t>
            </a:r>
          </a:p>
        </p:txBody>
      </p:sp>
      <p:sp>
        <p:nvSpPr>
          <p:cNvPr id="437255" name="Text Box 7"/>
          <p:cNvSpPr txBox="1">
            <a:spLocks noChangeArrowheads="1"/>
          </p:cNvSpPr>
          <p:nvPr/>
        </p:nvSpPr>
        <p:spPr bwMode="auto">
          <a:xfrm>
            <a:off x="6810184" y="6390037"/>
            <a:ext cx="18428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b="1">
                <a:latin typeface="Arial" charset="0"/>
              </a:rPr>
              <a:t>ENIGMA 1940</a:t>
            </a:r>
          </a:p>
        </p:txBody>
      </p:sp>
      <p:sp>
        <p:nvSpPr>
          <p:cNvPr id="437256" name="Rectangle 8"/>
          <p:cNvSpPr>
            <a:spLocks noGrp="1" noChangeArrowheads="1"/>
          </p:cNvSpPr>
          <p:nvPr>
            <p:ph type="title"/>
          </p:nvPr>
        </p:nvSpPr>
        <p:spPr>
          <a:xfrm>
            <a:off x="333375" y="188913"/>
            <a:ext cx="8229600" cy="747712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GB" sz="3400" b="1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Is there a perfect cipher ?</a:t>
            </a:r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45" y="1588748"/>
            <a:ext cx="2704741" cy="1545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732" y="3337360"/>
            <a:ext cx="2337553" cy="28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42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6"/>
          <p:cNvSpPr>
            <a:spLocks noChangeShapeType="1"/>
          </p:cNvSpPr>
          <p:nvPr/>
        </p:nvSpPr>
        <p:spPr bwMode="auto">
          <a:xfrm>
            <a:off x="-14109" y="1142999"/>
            <a:ext cx="9158109" cy="0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197556" y="150999"/>
            <a:ext cx="8421704" cy="874135"/>
          </a:xfrm>
        </p:spPr>
        <p:txBody>
          <a:bodyPr rIns="115598">
            <a:normAutofit/>
          </a:bodyPr>
          <a:lstStyle/>
          <a:p>
            <a:pPr marL="112713" indent="0" algn="l" eaLnBrk="1" hangingPunct="1"/>
            <a:r>
              <a:rPr lang="en-US" sz="3600" b="1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One-time pad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26875" y="1432006"/>
          <a:ext cx="2232000" cy="110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245278" y="4027331"/>
          <a:ext cx="2196000" cy="110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7804" y="1432006"/>
          <a:ext cx="129986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message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key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cryptogram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7595419" y="4027330"/>
          <a:ext cx="1308335" cy="1112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81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chemeClr val="tx1"/>
                          </a:solidFill>
                        </a:rPr>
                        <a:t>cryptogram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chemeClr val="tx1"/>
                          </a:solidFill>
                        </a:rPr>
                        <a:t>key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chemeClr val="tx1"/>
                          </a:solidFill>
                        </a:rPr>
                        <a:t>message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>
            <a:off x="3874163" y="3209006"/>
            <a:ext cx="1192697" cy="13107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429746" y="3014364"/>
          <a:ext cx="2232000" cy="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211290" y="3038513"/>
          <a:ext cx="2232000" cy="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Rectangle 2"/>
          <p:cNvSpPr>
            <a:spLocks/>
          </p:cNvSpPr>
          <p:nvPr/>
        </p:nvSpPr>
        <p:spPr bwMode="auto">
          <a:xfrm>
            <a:off x="980377" y="6022631"/>
            <a:ext cx="7183245" cy="6093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/>
            <a:r>
              <a:rPr lang="en-US" sz="3600" b="1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KEY DISTRIBUTION PROBLEM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B1CA36-5C4A-3F45-8FB5-9FD211CF0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28" y="2408236"/>
            <a:ext cx="1223847" cy="1946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63EAEE-75B2-1946-BB26-3B4C07EB0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669" y="1995147"/>
            <a:ext cx="1610165" cy="22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95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6"/>
          <p:cNvSpPr>
            <a:spLocks noChangeShapeType="1"/>
          </p:cNvSpPr>
          <p:nvPr/>
        </p:nvSpPr>
        <p:spPr bwMode="auto">
          <a:xfrm>
            <a:off x="-14109" y="1142999"/>
            <a:ext cx="9158109" cy="0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197556" y="150999"/>
            <a:ext cx="8421704" cy="874135"/>
          </a:xfrm>
        </p:spPr>
        <p:txBody>
          <a:bodyPr rIns="115598">
            <a:normAutofit/>
          </a:bodyPr>
          <a:lstStyle/>
          <a:p>
            <a:pPr marL="112713" indent="0" algn="l" eaLnBrk="1" hangingPunct="1"/>
            <a:r>
              <a:rPr lang="en-US" sz="3600" b="1" dirty="0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But how much does Eve know?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21FBAA-AD1C-FF45-B5E7-A9439D581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24" y="1260865"/>
            <a:ext cx="3535498" cy="4866659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4A0406C3-1F47-3E4D-A68B-4B22A6A96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2" y="1347985"/>
            <a:ext cx="2918963" cy="4642912"/>
          </a:xfrm>
          <a:prstGeom prst="rect">
            <a:avLst/>
          </a:prstGeom>
        </p:spPr>
      </p:pic>
      <p:pic>
        <p:nvPicPr>
          <p:cNvPr id="29" name="Picture 28" descr="A drawing of a question mark&#10;&#10;Description automatically generated">
            <a:extLst>
              <a:ext uri="{FF2B5EF4-FFF2-40B4-BE49-F238E27FC236}">
                <a16:creationId xmlns:a16="http://schemas.microsoft.com/office/drawing/2014/main" id="{C59ED78D-F4A2-D40D-4202-4EAE20B28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675" y="1689100"/>
            <a:ext cx="2768600" cy="3479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F6FCA8-35A2-CBCF-FB6E-57E00223C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095" y="5870058"/>
            <a:ext cx="2435491" cy="51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2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1"/>
          <p:cNvSpPr>
            <a:spLocks noGrp="1" noChangeArrowheads="1"/>
          </p:cNvSpPr>
          <p:nvPr>
            <p:ph type="title"/>
          </p:nvPr>
        </p:nvSpPr>
        <p:spPr>
          <a:xfrm>
            <a:off x="178594" y="187523"/>
            <a:ext cx="8733234" cy="571500"/>
          </a:xfrm>
        </p:spPr>
        <p:txBody>
          <a:bodyPr rIns="81277">
            <a:noAutofit/>
          </a:bodyPr>
          <a:lstStyle/>
          <a:p>
            <a:pPr marL="79249" algn="l"/>
            <a:r>
              <a:rPr lang="en-US" sz="3400" b="1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Is the quantum description complete?  </a:t>
            </a:r>
          </a:p>
        </p:txBody>
      </p:sp>
      <p:pic>
        <p:nvPicPr>
          <p:cNvPr id="517123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9891" y="1178719"/>
            <a:ext cx="4129980" cy="5357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17124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125141"/>
            <a:ext cx="5770811" cy="5439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7125" name="Line 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43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1"/>
          <p:cNvSpPr>
            <a:spLocks noGrp="1" noChangeArrowheads="1"/>
          </p:cNvSpPr>
          <p:nvPr>
            <p:ph type="title"/>
          </p:nvPr>
        </p:nvSpPr>
        <p:spPr>
          <a:xfrm>
            <a:off x="178594" y="187523"/>
            <a:ext cx="8733234" cy="571500"/>
          </a:xfrm>
        </p:spPr>
        <p:txBody>
          <a:bodyPr rIns="81277">
            <a:normAutofit fontScale="90000"/>
          </a:bodyPr>
          <a:lstStyle/>
          <a:p>
            <a:pPr marL="79249" algn="l"/>
            <a:r>
              <a:rPr lang="en-GB" sz="3400" b="1">
                <a:solidFill>
                  <a:srgbClr val="4C4C4C"/>
                </a:solidFill>
                <a:ea typeface="ヒラギノ角ゴ ProN W6" pitchFamily="-65" charset="-128"/>
                <a:sym typeface="Helvetica" pitchFamily="-65" charset="0"/>
              </a:rPr>
              <a:t>Quantum randomness seems to be different</a:t>
            </a:r>
            <a:endParaRPr lang="en-US" sz="3400" b="1">
              <a:solidFill>
                <a:srgbClr val="4C4C4C"/>
              </a:solidFill>
              <a:ea typeface="ヒラギノ角ゴ ProN W6" pitchFamily="-65" charset="-128"/>
              <a:sym typeface="Helvetica" pitchFamily="-65" charset="0"/>
            </a:endParaRPr>
          </a:p>
        </p:txBody>
      </p:sp>
      <p:sp>
        <p:nvSpPr>
          <p:cNvPr id="517125" name="Line 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4327F9-E67A-A994-5068-6835641F8C47}"/>
                  </a:ext>
                </a:extLst>
              </p14:cNvPr>
              <p14:cNvContentPartPr/>
              <p14:nvPr/>
            </p14:nvContentPartPr>
            <p14:xfrm>
              <a:off x="1018119" y="4290754"/>
              <a:ext cx="3454560" cy="77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4327F9-E67A-A994-5068-6835641F8C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639" y="4275634"/>
                <a:ext cx="348516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EB1BD69-28EE-EA8F-296B-0D19933A9B7A}"/>
                  </a:ext>
                </a:extLst>
              </p14:cNvPr>
              <p14:cNvContentPartPr/>
              <p14:nvPr/>
            </p14:nvContentPartPr>
            <p14:xfrm>
              <a:off x="3946719" y="3491554"/>
              <a:ext cx="1702800" cy="1790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EB1BD69-28EE-EA8F-296B-0D19933A9B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1599" y="3476434"/>
                <a:ext cx="1733400" cy="18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446A085-E15C-4897-D00E-A7F970DBCB40}"/>
                  </a:ext>
                </a:extLst>
              </p14:cNvPr>
              <p14:cNvContentPartPr/>
              <p14:nvPr/>
            </p14:nvContentPartPr>
            <p14:xfrm>
              <a:off x="3996039" y="3425314"/>
              <a:ext cx="1560600" cy="1801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446A085-E15C-4897-D00E-A7F970DBCB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86959" y="3356914"/>
                <a:ext cx="1778400" cy="19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D445E3E-F32C-0B49-67E2-B39A9A5C6BB4}"/>
                  </a:ext>
                </a:extLst>
              </p14:cNvPr>
              <p14:cNvContentPartPr/>
              <p14:nvPr/>
            </p14:nvContentPartPr>
            <p14:xfrm>
              <a:off x="4390239" y="2495434"/>
              <a:ext cx="213840" cy="1713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D445E3E-F32C-0B49-67E2-B39A9A5C6B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74759" y="2479954"/>
                <a:ext cx="244440" cy="174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86D06B9-9BD8-9CA4-AE31-5D96076CB872}"/>
                  </a:ext>
                </a:extLst>
              </p14:cNvPr>
              <p14:cNvContentPartPr/>
              <p14:nvPr/>
            </p14:nvContentPartPr>
            <p14:xfrm>
              <a:off x="4926639" y="4307314"/>
              <a:ext cx="1801440" cy="235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86D06B9-9BD8-9CA4-AE31-5D96076CB87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11159" y="4292194"/>
                <a:ext cx="183168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D36B0C-E9D6-B964-3795-D7F2E0DBF468}"/>
                  </a:ext>
                </a:extLst>
              </p14:cNvPr>
              <p14:cNvContentPartPr/>
              <p14:nvPr/>
            </p14:nvContentPartPr>
            <p14:xfrm>
              <a:off x="4220319" y="1663474"/>
              <a:ext cx="646200" cy="657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D36B0C-E9D6-B964-3795-D7F2E0DBF46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05199" y="1648002"/>
                <a:ext cx="676800" cy="687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7E0C12A-7FA7-A058-8D5E-D5687F46F20A}"/>
                  </a:ext>
                </a:extLst>
              </p14:cNvPr>
              <p14:cNvContentPartPr/>
              <p14:nvPr/>
            </p14:nvContentPartPr>
            <p14:xfrm>
              <a:off x="6957399" y="4093834"/>
              <a:ext cx="794160" cy="684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7E0C12A-7FA7-A058-8D5E-D5687F46F20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42279" y="4078714"/>
                <a:ext cx="82476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BE2944B-2867-0E87-9806-82DF2E49EB8C}"/>
                  </a:ext>
                </a:extLst>
              </p14:cNvPr>
              <p14:cNvContentPartPr/>
              <p14:nvPr/>
            </p14:nvContentPartPr>
            <p14:xfrm>
              <a:off x="4198978" y="2313127"/>
              <a:ext cx="633960" cy="109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BE2944B-2867-0E87-9806-82DF2E49EB8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83498" y="2297647"/>
                <a:ext cx="6645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90C4083-C6BC-5EA3-ABCC-58C28BD92EB3}"/>
                  </a:ext>
                </a:extLst>
              </p14:cNvPr>
              <p14:cNvContentPartPr/>
              <p14:nvPr/>
            </p14:nvContentPartPr>
            <p14:xfrm>
              <a:off x="7021738" y="4145887"/>
              <a:ext cx="12240" cy="3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90C4083-C6BC-5EA3-ABCC-58C28BD92EB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06618" y="4130407"/>
                <a:ext cx="424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4BC04F5-1ED3-3556-E7B7-F2187897606E}"/>
                  </a:ext>
                </a:extLst>
              </p14:cNvPr>
              <p14:cNvContentPartPr/>
              <p14:nvPr/>
            </p14:nvContentPartPr>
            <p14:xfrm>
              <a:off x="1818520" y="4090905"/>
              <a:ext cx="398160" cy="4262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4BC04F5-1ED3-3556-E7B7-F2187897606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03400" y="4075425"/>
                <a:ext cx="42876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7EEFBF1-0C44-40DD-D443-E0D688C296D3}"/>
                  </a:ext>
                </a:extLst>
              </p14:cNvPr>
              <p14:cNvContentPartPr/>
              <p14:nvPr/>
            </p14:nvContentPartPr>
            <p14:xfrm>
              <a:off x="1818520" y="4139865"/>
              <a:ext cx="34236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7EEFBF1-0C44-40DD-D443-E0D688C296D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03400" y="4124385"/>
                <a:ext cx="37296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727EE84-55AF-E039-B899-8552865ACDB8}"/>
                  </a:ext>
                </a:extLst>
              </p14:cNvPr>
              <p14:cNvContentPartPr/>
              <p14:nvPr/>
            </p14:nvContentPartPr>
            <p14:xfrm>
              <a:off x="4392492" y="2508626"/>
              <a:ext cx="274320" cy="2264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727EE84-55AF-E039-B899-8552865ACDB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77372" y="2493506"/>
                <a:ext cx="3099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BB1443F-2004-280E-7811-9A16DA13F430}"/>
                  </a:ext>
                </a:extLst>
              </p14:cNvPr>
              <p14:cNvContentPartPr/>
              <p14:nvPr/>
            </p14:nvContentPartPr>
            <p14:xfrm>
              <a:off x="6481212" y="4279466"/>
              <a:ext cx="266760" cy="3398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BB1443F-2004-280E-7811-9A16DA13F43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65732" y="4263986"/>
                <a:ext cx="29736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1CF4A4D-2803-D286-B803-0CD06A64E556}"/>
                  </a:ext>
                </a:extLst>
              </p14:cNvPr>
              <p14:cNvContentPartPr/>
              <p14:nvPr/>
            </p14:nvContentPartPr>
            <p14:xfrm>
              <a:off x="4358269" y="4087235"/>
              <a:ext cx="285840" cy="303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1CF4A4D-2803-D286-B803-0CD06A64E5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43149" y="4071755"/>
                <a:ext cx="31644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B30D029-34D4-8E61-D02B-AFD2FF841BCF}"/>
                  </a:ext>
                </a:extLst>
              </p14:cNvPr>
              <p14:cNvContentPartPr/>
              <p14:nvPr/>
            </p14:nvContentPartPr>
            <p14:xfrm>
              <a:off x="3892429" y="3492875"/>
              <a:ext cx="1526760" cy="1631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B30D029-34D4-8E61-D02B-AFD2FF841BC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876949" y="3477755"/>
                <a:ext cx="1557360" cy="16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3520A3F-8B88-4A59-762A-3057D45A7BEB}"/>
                  </a:ext>
                </a:extLst>
              </p14:cNvPr>
              <p14:cNvContentPartPr/>
              <p14:nvPr/>
            </p14:nvContentPartPr>
            <p14:xfrm>
              <a:off x="3924109" y="4972475"/>
              <a:ext cx="149400" cy="181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3520A3F-8B88-4A59-762A-3057D45A7BE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08629" y="4957355"/>
                <a:ext cx="17964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6CD0EF0-DF9D-A0BF-3E20-73427C41D180}"/>
                  </a:ext>
                </a:extLst>
              </p14:cNvPr>
              <p14:cNvContentPartPr/>
              <p14:nvPr/>
            </p14:nvContentPartPr>
            <p14:xfrm>
              <a:off x="4043629" y="3457955"/>
              <a:ext cx="1380960" cy="1518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6CD0EF0-DF9D-A0BF-3E20-73427C41D18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28509" y="3442835"/>
                <a:ext cx="1411560" cy="15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AE5E415-CB55-DAA5-A702-773BB5B700B3}"/>
                  </a:ext>
                </a:extLst>
              </p14:cNvPr>
              <p14:cNvContentPartPr/>
              <p14:nvPr/>
            </p14:nvContentPartPr>
            <p14:xfrm>
              <a:off x="1777429" y="4139435"/>
              <a:ext cx="419760" cy="373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AE5E415-CB55-DAA5-A702-773BB5B700B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62309" y="4124315"/>
                <a:ext cx="450360" cy="4035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DF17FC6-A1C1-4E36-1CFC-367E4079995D}"/>
              </a:ext>
            </a:extLst>
          </p:cNvPr>
          <p:cNvSpPr txBox="1"/>
          <p:nvPr/>
        </p:nvSpPr>
        <p:spPr>
          <a:xfrm>
            <a:off x="447968" y="5671066"/>
            <a:ext cx="22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Identical preparations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BB924-E939-5C2D-C87E-2C96CB64CCC9}"/>
              </a:ext>
            </a:extLst>
          </p:cNvPr>
          <p:cNvSpPr txBox="1"/>
          <p:nvPr/>
        </p:nvSpPr>
        <p:spPr>
          <a:xfrm>
            <a:off x="6198781" y="5592993"/>
            <a:ext cx="19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different outcomes</a:t>
            </a:r>
          </a:p>
        </p:txBody>
      </p:sp>
    </p:spTree>
    <p:extLst>
      <p:ext uri="{BB962C8B-B14F-4D97-AF65-F5344CB8AC3E}">
        <p14:creationId xmlns:p14="http://schemas.microsoft.com/office/powerpoint/2010/main" val="2914141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/>
          <p:cNvSpPr>
            <a:spLocks noGrp="1" noChangeArrowheads="1"/>
          </p:cNvSpPr>
          <p:nvPr>
            <p:ph type="title"/>
          </p:nvPr>
        </p:nvSpPr>
        <p:spPr>
          <a:xfrm>
            <a:off x="125015" y="185547"/>
            <a:ext cx="8437093" cy="671703"/>
          </a:xfrm>
        </p:spPr>
        <p:txBody>
          <a:bodyPr rIns="81277"/>
          <a:lstStyle/>
          <a:p>
            <a:pPr marL="79249" algn="l"/>
            <a:r>
              <a:rPr lang="en-US" sz="3400" b="1">
                <a:solidFill>
                  <a:srgbClr val="4C4C4C"/>
                </a:solidFill>
                <a:latin typeface="Helvetica" pitchFamily="2" charset="0"/>
                <a:ea typeface="Helvetica" pitchFamily="-65" charset="0"/>
                <a:cs typeface="Arial"/>
                <a:sym typeface="Helvetica" pitchFamily="-65" charset="0"/>
              </a:rPr>
              <a:t>Enter John Bell </a:t>
            </a:r>
            <a:endParaRPr lang="en-US" sz="3400" b="1">
              <a:solidFill>
                <a:srgbClr val="4C4C4C"/>
              </a:solidFill>
              <a:latin typeface="Helvetica" pitchFamily="2" charset="0"/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56618" y="648866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  <a:r>
              <a:rPr lang="en-US">
                <a:latin typeface="Helvetica" pitchFamily="2" charset="0"/>
              </a:rPr>
              <a:t>year 1964</a:t>
            </a:r>
          </a:p>
        </p:txBody>
      </p:sp>
      <p:pic>
        <p:nvPicPr>
          <p:cNvPr id="7" name="Picture 6" descr="A person standing in front of a blackboard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CEB567F1-C79D-FF43-946B-BF2FCB79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47" y="1087660"/>
            <a:ext cx="8585545" cy="482936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EE4365B-656C-4B47-A80D-FAEC5A0D4EC8}"/>
              </a:ext>
            </a:extLst>
          </p:cNvPr>
          <p:cNvSpPr/>
          <p:nvPr/>
        </p:nvSpPr>
        <p:spPr>
          <a:xfrm>
            <a:off x="5384066" y="4519440"/>
            <a:ext cx="3638705" cy="225243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47EAB-B186-3448-BD6C-C4AA519221B2}"/>
              </a:ext>
            </a:extLst>
          </p:cNvPr>
          <p:cNvSpPr txBox="1"/>
          <p:nvPr/>
        </p:nvSpPr>
        <p:spPr>
          <a:xfrm>
            <a:off x="5614234" y="5330683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4C4C4C"/>
                </a:solidFill>
                <a:latin typeface="Helvetica" pitchFamily="2" charset="0"/>
                <a:ea typeface="Helvetica" pitchFamily="-65" charset="0"/>
                <a:cs typeface="Arial"/>
                <a:sym typeface="Helvetica" pitchFamily="-65" charset="0"/>
              </a:rPr>
              <a:t>Hmmmmmm</a:t>
            </a:r>
            <a:r>
              <a:rPr lang="en-US" b="1">
                <a:solidFill>
                  <a:srgbClr val="4C4C4C"/>
                </a:solidFill>
                <a:latin typeface="Helvetica" pitchFamily="2" charset="0"/>
                <a:ea typeface="Helvetica" pitchFamily="-65" charset="0"/>
                <a:cs typeface="Arial"/>
                <a:sym typeface="Helvetica" pitchFamily="-65" charset="0"/>
              </a:rPr>
              <a:t>…..</a:t>
            </a:r>
          </a:p>
          <a:p>
            <a:r>
              <a:rPr lang="en-US" b="1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It is a testable proposition…</a:t>
            </a:r>
            <a:endParaRPr lang="en-US">
              <a:latin typeface="Helvetica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E862F-261F-C64F-F4E7-C112B8A0823F}"/>
              </a:ext>
            </a:extLst>
          </p:cNvPr>
          <p:cNvSpPr/>
          <p:nvPr/>
        </p:nvSpPr>
        <p:spPr>
          <a:xfrm>
            <a:off x="6136688" y="1027675"/>
            <a:ext cx="2819400" cy="1981200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38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F2102-E7BC-D812-911D-6EECBF58A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A739B18C-EEF0-E6F1-BE1F-BBC357246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Bell’s games</a:t>
            </a:r>
            <a:r>
              <a:rPr lang="is-I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…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29CE04EC-7F41-7FB9-B434-0CD667CF5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17F52-D1E3-A880-835F-D7A619479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92" y="3973728"/>
            <a:ext cx="1223847" cy="1946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0306FD-B13F-0329-F4E7-E5D2445CA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204" y="3765416"/>
            <a:ext cx="1610165" cy="2216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64134-D1BF-DDF1-52C9-B03A4540A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328858"/>
            <a:ext cx="7772400" cy="2204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DCC70D-6D6B-9F86-E9BE-47017787B2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3386"/>
          <a:stretch>
            <a:fillRect/>
          </a:stretch>
        </p:blipFill>
        <p:spPr>
          <a:xfrm>
            <a:off x="2254685" y="3765416"/>
            <a:ext cx="4340519" cy="2345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63B134-6B14-D3CD-8CC0-112A5DC49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094" y="5553006"/>
            <a:ext cx="1663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3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10B04-E67B-17BE-D4B9-B70063531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E7452793-C4E9-8E19-FFF0-E1B4AF8A0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CHSH </a:t>
            </a:r>
            <a:r>
              <a:rPr lang="en-US" sz="3400" b="1" dirty="0" err="1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challege</a:t>
            </a:r>
            <a:r>
              <a:rPr lang="is-I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…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3AEB4E01-2BA2-D0BA-C534-F0E2F1CF9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18252-F558-B8B1-575A-DC43968C8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57" y="3700856"/>
            <a:ext cx="1223847" cy="1946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B88F3-528F-47B7-4B27-EB9C68963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070" y="3456141"/>
            <a:ext cx="1610165" cy="2216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87BDB8-EAC4-18B1-6DC8-DF956A3C6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25" y="1210489"/>
            <a:ext cx="7951550" cy="2359866"/>
          </a:xfrm>
          <a:prstGeom prst="rect">
            <a:avLst/>
          </a:prstGeom>
        </p:spPr>
      </p:pic>
      <p:pic>
        <p:nvPicPr>
          <p:cNvPr id="8" name="Picture 7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7E97344D-5C69-CBC1-97E5-2C0018928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155" y="3063236"/>
            <a:ext cx="4087689" cy="3221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6D3D57-BCEA-EAAA-0620-AAB7FEE7A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804" y="6148866"/>
            <a:ext cx="5426266" cy="5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8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DFD4E-7C99-992F-8576-DBDE27D90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D757C7FB-CEE8-197F-6B2A-9D35D39C3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LHV boxes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E6303BCE-3221-4C85-70F3-FA327A1C7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2E790-3095-3FAA-A7FE-12891D47F5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386"/>
          <a:stretch>
            <a:fillRect/>
          </a:stretch>
        </p:blipFill>
        <p:spPr>
          <a:xfrm>
            <a:off x="1865232" y="1367665"/>
            <a:ext cx="5395686" cy="2915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B06FBB-5780-462B-91B0-DE07E209A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60" y="1770441"/>
            <a:ext cx="1223847" cy="1946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3B1809-F097-536E-1237-1C94CDAC2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595" y="1742851"/>
            <a:ext cx="1610165" cy="2216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78B442-F92A-CAAA-A12E-CD008F6E7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314" y="4712401"/>
            <a:ext cx="7620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044EAA-462C-1CFB-9314-0C2F20490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186" y="4668470"/>
            <a:ext cx="6985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9D0180-A2A4-E501-352D-103229670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5232" y="5691783"/>
            <a:ext cx="5651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96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E21BB-AEEA-6D5A-2960-9443BE814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37EF96EA-00F7-B90A-2ED1-A883C532B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Einstein’s dream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2E4AA2CB-9D2A-F88B-5E53-DB56349A5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730284-EA11-1EB5-666B-D5458374E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9" y="1181229"/>
            <a:ext cx="5664200" cy="1041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6F9EDD-1935-4BFC-59A6-A36D785D2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33" y="2947727"/>
            <a:ext cx="5842000" cy="1003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2EE2BE-568E-C9D2-3F24-576D7FE115B0}"/>
              </a:ext>
            </a:extLst>
          </p:cNvPr>
          <p:cNvSpPr txBox="1"/>
          <p:nvPr/>
        </p:nvSpPr>
        <p:spPr>
          <a:xfrm>
            <a:off x="2205584" y="2344483"/>
            <a:ext cx="455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can push local randomness to instructions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0FCEC3-8B3E-EF73-1993-F7E2B6490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83" y="4485103"/>
            <a:ext cx="7721600" cy="774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56F9F7-9F40-67CB-49A1-2947F1B374AD}"/>
              </a:ext>
            </a:extLst>
          </p:cNvPr>
          <p:cNvSpPr txBox="1"/>
          <p:nvPr/>
        </p:nvSpPr>
        <p:spPr>
          <a:xfrm>
            <a:off x="3033036" y="4005657"/>
            <a:ext cx="309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success rate in the CHSH game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840907-FDA3-DF54-D428-0C7090D7B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434" y="5683765"/>
            <a:ext cx="1104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6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185547"/>
            <a:ext cx="8233172" cy="626222"/>
          </a:xfrm>
        </p:spPr>
        <p:txBody>
          <a:bodyPr vert="horz" lIns="91440" tIns="45720" rIns="81280" bIns="45720" rtlCol="0" anchor="ctr">
            <a:normAutofit/>
          </a:bodyPr>
          <a:lstStyle/>
          <a:p>
            <a:pPr marL="79249" algn="l"/>
            <a:r>
              <a:rPr lang="en-GB" sz="3400" b="1" dirty="0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Two narratives</a:t>
            </a:r>
            <a:r>
              <a:rPr lang="en-US" sz="3400" b="1" dirty="0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 </a:t>
            </a:r>
          </a:p>
        </p:txBody>
      </p:sp>
      <p:sp>
        <p:nvSpPr>
          <p:cNvPr id="534547" name="Line 26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66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181659-5107-CCA3-8F0F-76501421202F}"/>
              </a:ext>
            </a:extLst>
          </p:cNvPr>
          <p:cNvCxnSpPr>
            <a:cxnSpLocks/>
          </p:cNvCxnSpPr>
          <p:nvPr/>
        </p:nvCxnSpPr>
        <p:spPr>
          <a:xfrm>
            <a:off x="455414" y="2888672"/>
            <a:ext cx="48959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0DADB2-DC86-BFDD-3915-4AB40C75A4DE}"/>
              </a:ext>
            </a:extLst>
          </p:cNvPr>
          <p:cNvSpPr txBox="1"/>
          <p:nvPr/>
        </p:nvSpPr>
        <p:spPr>
          <a:xfrm>
            <a:off x="486256" y="255596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21914-509B-5DE3-4D44-03F5976161C2}"/>
              </a:ext>
            </a:extLst>
          </p:cNvPr>
          <p:cNvSpPr txBox="1"/>
          <p:nvPr/>
        </p:nvSpPr>
        <p:spPr>
          <a:xfrm>
            <a:off x="1440153" y="25374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2843A-374F-CEDA-CAED-EEC779C13363}"/>
              </a:ext>
            </a:extLst>
          </p:cNvPr>
          <p:cNvSpPr txBox="1"/>
          <p:nvPr/>
        </p:nvSpPr>
        <p:spPr>
          <a:xfrm>
            <a:off x="2523875" y="25294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7D31EF-D2D8-EBF9-797B-809591ADB24C}"/>
              </a:ext>
            </a:extLst>
          </p:cNvPr>
          <p:cNvSpPr txBox="1"/>
          <p:nvPr/>
        </p:nvSpPr>
        <p:spPr>
          <a:xfrm>
            <a:off x="4546256" y="25352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1982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3FAFF8-9418-7EF6-6B0A-426687BA596E}"/>
              </a:ext>
            </a:extLst>
          </p:cNvPr>
          <p:cNvCxnSpPr>
            <a:cxnSpLocks/>
          </p:cNvCxnSpPr>
          <p:nvPr/>
        </p:nvCxnSpPr>
        <p:spPr>
          <a:xfrm>
            <a:off x="455414" y="6012872"/>
            <a:ext cx="48959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8ADF21-5B5F-39C2-1266-62EA60B0263F}"/>
              </a:ext>
            </a:extLst>
          </p:cNvPr>
          <p:cNvCxnSpPr>
            <a:cxnSpLocks/>
          </p:cNvCxnSpPr>
          <p:nvPr/>
        </p:nvCxnSpPr>
        <p:spPr>
          <a:xfrm flipV="1">
            <a:off x="5351318" y="4551218"/>
            <a:ext cx="1007918" cy="14616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2C6259-8A25-1366-DD73-7D770E93A7C0}"/>
              </a:ext>
            </a:extLst>
          </p:cNvPr>
          <p:cNvCxnSpPr>
            <a:cxnSpLocks/>
          </p:cNvCxnSpPr>
          <p:nvPr/>
        </p:nvCxnSpPr>
        <p:spPr>
          <a:xfrm flipH="1" flipV="1">
            <a:off x="5351318" y="2888672"/>
            <a:ext cx="1007918" cy="16625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6C250-8892-C780-68C7-EB82E961607C}"/>
              </a:ext>
            </a:extLst>
          </p:cNvPr>
          <p:cNvCxnSpPr>
            <a:cxnSpLocks/>
          </p:cNvCxnSpPr>
          <p:nvPr/>
        </p:nvCxnSpPr>
        <p:spPr>
          <a:xfrm>
            <a:off x="6359236" y="4551218"/>
            <a:ext cx="23293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A3FC381-B2B6-75F3-F606-F3F1EC4CCDFF}"/>
              </a:ext>
            </a:extLst>
          </p:cNvPr>
          <p:cNvSpPr txBox="1"/>
          <p:nvPr/>
        </p:nvSpPr>
        <p:spPr>
          <a:xfrm>
            <a:off x="4850767" y="6200681"/>
            <a:ext cx="7489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BB84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E6F3FA-2A2C-A5E6-2CEC-A5B2083797FE}"/>
              </a:ext>
            </a:extLst>
          </p:cNvPr>
          <p:cNvSpPr txBox="1"/>
          <p:nvPr/>
        </p:nvSpPr>
        <p:spPr>
          <a:xfrm>
            <a:off x="6276110" y="4728045"/>
            <a:ext cx="5950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E91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B6AE0A-2987-4901-F681-65F4D9324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 t="1" r="11598" b="-1551"/>
          <a:stretch/>
        </p:blipFill>
        <p:spPr bwMode="auto">
          <a:xfrm>
            <a:off x="6906982" y="3274982"/>
            <a:ext cx="703615" cy="8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7C468960-4317-1FCE-AE2E-FA247D39E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7090" r="32614" b="5740"/>
          <a:stretch/>
        </p:blipFill>
        <p:spPr bwMode="auto">
          <a:xfrm flipH="1">
            <a:off x="7802347" y="4728045"/>
            <a:ext cx="707436" cy="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e :: Nicolas Gisin">
            <a:extLst>
              <a:ext uri="{FF2B5EF4-FFF2-40B4-BE49-F238E27FC236}">
                <a16:creationId xmlns:a16="http://schemas.microsoft.com/office/drawing/2014/main" id="{FAC016CD-52D5-EB9A-67B6-876790ED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400" y="3262009"/>
            <a:ext cx="770362" cy="93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66E0B03-56C0-5709-AAEC-0E8C9BAC6DA4}"/>
              </a:ext>
            </a:extLst>
          </p:cNvPr>
          <p:cNvSpPr txBox="1"/>
          <p:nvPr/>
        </p:nvSpPr>
        <p:spPr>
          <a:xfrm>
            <a:off x="238257" y="306718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itchFamily="2" charset="0"/>
              </a:rPr>
              <a:t>CURIOSITY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761274-6A7B-726D-1F08-5394F8AF847C}"/>
              </a:ext>
            </a:extLst>
          </p:cNvPr>
          <p:cNvSpPr txBox="1"/>
          <p:nvPr/>
        </p:nvSpPr>
        <p:spPr>
          <a:xfrm>
            <a:off x="144284" y="626608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SECURITY</a:t>
            </a:r>
          </a:p>
        </p:txBody>
      </p:sp>
      <p:pic>
        <p:nvPicPr>
          <p:cNvPr id="3078" name="Picture 6" descr="Professor John Rarity - Our People">
            <a:extLst>
              <a:ext uri="{FF2B5EF4-FFF2-40B4-BE49-F238E27FC236}">
                <a16:creationId xmlns:a16="http://schemas.microsoft.com/office/drawing/2014/main" id="{1DA43D30-CBD8-6CDE-35A7-D2ED1C9D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667" y="5840428"/>
            <a:ext cx="621828" cy="93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C251DB-7C71-94A9-31B4-8550E70AE1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869" t="32116" r="31365" b="42063"/>
          <a:stretch/>
        </p:blipFill>
        <p:spPr>
          <a:xfrm>
            <a:off x="7058273" y="5785662"/>
            <a:ext cx="621828" cy="984026"/>
          </a:xfrm>
          <a:prstGeom prst="rect">
            <a:avLst/>
          </a:prstGeom>
        </p:spPr>
      </p:pic>
      <p:pic>
        <p:nvPicPr>
          <p:cNvPr id="3080" name="Picture 8" descr="Jian-Wei Pan | Division of Quantum Physics and Quantum Information">
            <a:extLst>
              <a:ext uri="{FF2B5EF4-FFF2-40B4-BE49-F238E27FC236}">
                <a16:creationId xmlns:a16="http://schemas.microsoft.com/office/drawing/2014/main" id="{F3CABA34-7AF2-F1FE-1E62-7EB0627F6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59" y="4685635"/>
            <a:ext cx="653138" cy="97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AAD40AB-9367-E73E-17B0-CD183427D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3" y="4775256"/>
            <a:ext cx="607627" cy="8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DD10-2078-9DA9-58CB-A5C631365DDB}"/>
              </a:ext>
            </a:extLst>
          </p:cNvPr>
          <p:cNvSpPr txBox="1"/>
          <p:nvPr/>
        </p:nvSpPr>
        <p:spPr>
          <a:xfrm>
            <a:off x="158293" y="43325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1918</a:t>
            </a:r>
          </a:p>
        </p:txBody>
      </p:sp>
      <p:pic>
        <p:nvPicPr>
          <p:cNvPr id="1032" name="Picture 8" descr="GCHQ cryptographer James Ellis">
            <a:extLst>
              <a:ext uri="{FF2B5EF4-FFF2-40B4-BE49-F238E27FC236}">
                <a16:creationId xmlns:a16="http://schemas.microsoft.com/office/drawing/2014/main" id="{89B36D73-B752-6B53-8E6D-814BC0060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r="18351"/>
          <a:stretch/>
        </p:blipFill>
        <p:spPr bwMode="auto">
          <a:xfrm>
            <a:off x="3179453" y="4775256"/>
            <a:ext cx="751967" cy="92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B0B27-107F-46FA-4D13-394861BAADB3}"/>
              </a:ext>
            </a:extLst>
          </p:cNvPr>
          <p:cNvSpPr txBox="1"/>
          <p:nvPr/>
        </p:nvSpPr>
        <p:spPr>
          <a:xfrm>
            <a:off x="3192241" y="43163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EA0D1-B413-0DDB-FC4F-956A0AA05B54}"/>
              </a:ext>
            </a:extLst>
          </p:cNvPr>
          <p:cNvSpPr txBox="1"/>
          <p:nvPr/>
        </p:nvSpPr>
        <p:spPr>
          <a:xfrm>
            <a:off x="38327" y="5662533"/>
            <a:ext cx="1208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Gilbert Vernam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802C55-7F62-7F6C-7381-CA2DEB294DBF}"/>
              </a:ext>
            </a:extLst>
          </p:cNvPr>
          <p:cNvSpPr txBox="1"/>
          <p:nvPr/>
        </p:nvSpPr>
        <p:spPr>
          <a:xfrm>
            <a:off x="3049936" y="5726889"/>
            <a:ext cx="10591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200" dirty="0">
                <a:latin typeface="Helvetica" pitchFamily="2" charset="0"/>
              </a:rPr>
              <a:t>James Ellis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D0D8EBF-AEB3-0327-C934-92CB12C3A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9916" r="31965" b="28326"/>
          <a:stretch/>
        </p:blipFill>
        <p:spPr bwMode="auto">
          <a:xfrm>
            <a:off x="4403278" y="4731903"/>
            <a:ext cx="697626" cy="9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BC8A4C-F882-084E-01CE-4E662CA63425}"/>
              </a:ext>
            </a:extLst>
          </p:cNvPr>
          <p:cNvSpPr txBox="1"/>
          <p:nvPr/>
        </p:nvSpPr>
        <p:spPr>
          <a:xfrm>
            <a:off x="4109046" y="5735873"/>
            <a:ext cx="1401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200" dirty="0">
                <a:latin typeface="Helvetica" pitchFamily="2" charset="0"/>
              </a:rPr>
              <a:t>Stephen Wiesner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4B08D9-0EF5-7AD8-5FC0-B07C039DAC07}"/>
              </a:ext>
            </a:extLst>
          </p:cNvPr>
          <p:cNvSpPr txBox="1"/>
          <p:nvPr/>
        </p:nvSpPr>
        <p:spPr>
          <a:xfrm>
            <a:off x="4372151" y="43466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1980</a:t>
            </a:r>
          </a:p>
        </p:txBody>
      </p:sp>
      <p:pic>
        <p:nvPicPr>
          <p:cNvPr id="17" name="Picture 4" descr="Albert Einstein's IQ">
            <a:extLst>
              <a:ext uri="{FF2B5EF4-FFF2-40B4-BE49-F238E27FC236}">
                <a16:creationId xmlns:a16="http://schemas.microsoft.com/office/drawing/2014/main" id="{7AA0FD13-5256-6101-69FF-7873C55F3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r="16835"/>
          <a:stretch>
            <a:fillRect/>
          </a:stretch>
        </p:blipFill>
        <p:spPr bwMode="auto">
          <a:xfrm>
            <a:off x="509656" y="1380816"/>
            <a:ext cx="895099" cy="111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3E4491B5-BC28-376A-F2E6-5E19209F9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17" y="4775256"/>
            <a:ext cx="743170" cy="96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8D2EF40-3409-7CBE-BF13-B9BF4199716C}"/>
              </a:ext>
            </a:extLst>
          </p:cNvPr>
          <p:cNvSpPr txBox="1"/>
          <p:nvPr/>
        </p:nvSpPr>
        <p:spPr>
          <a:xfrm>
            <a:off x="1902783" y="43163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1950</a:t>
            </a:r>
          </a:p>
        </p:txBody>
      </p:sp>
      <p:pic>
        <p:nvPicPr>
          <p:cNvPr id="1026" name="Picture 2" descr="John Bell Across Space and Time | American Scientist">
            <a:extLst>
              <a:ext uri="{FF2B5EF4-FFF2-40B4-BE49-F238E27FC236}">
                <a16:creationId xmlns:a16="http://schemas.microsoft.com/office/drawing/2014/main" id="{AD21B825-7C38-2E87-8522-7D26C18D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63" y="1364573"/>
            <a:ext cx="762907" cy="110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hn Clauser - Simple English Wikipedia, the free encyclopedia">
            <a:extLst>
              <a:ext uri="{FF2B5EF4-FFF2-40B4-BE49-F238E27FC236}">
                <a16:creationId xmlns:a16="http://schemas.microsoft.com/office/drawing/2014/main" id="{B5F3E6F3-4E9F-1058-0E7C-6CD439DA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51" y="1404982"/>
            <a:ext cx="809799" cy="113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Biografía de Alain Aspect (Su vida, historia, bio resumida)">
            <a:extLst>
              <a:ext uri="{FF2B5EF4-FFF2-40B4-BE49-F238E27FC236}">
                <a16:creationId xmlns:a16="http://schemas.microsoft.com/office/drawing/2014/main" id="{1FBDBFD1-610E-5C77-ABCD-944B18025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59" y="1394672"/>
            <a:ext cx="684328" cy="11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of. Boris Tsirelson">
            <a:extLst>
              <a:ext uri="{FF2B5EF4-FFF2-40B4-BE49-F238E27FC236}">
                <a16:creationId xmlns:a16="http://schemas.microsoft.com/office/drawing/2014/main" id="{DB97A795-C58E-F58E-DC02-39C2B10FF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r="10807"/>
          <a:stretch>
            <a:fillRect/>
          </a:stretch>
        </p:blipFill>
        <p:spPr bwMode="auto">
          <a:xfrm>
            <a:off x="3458603" y="1397792"/>
            <a:ext cx="895099" cy="112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86ADA3-95F9-0B2C-990D-CEE113865840}"/>
              </a:ext>
            </a:extLst>
          </p:cNvPr>
          <p:cNvSpPr txBox="1"/>
          <p:nvPr/>
        </p:nvSpPr>
        <p:spPr>
          <a:xfrm>
            <a:off x="3555436" y="25352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142695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EC7A4-56FF-B5C9-33EF-E320C2D30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ADD214DC-B82A-BCF4-CD58-B22D4C0BB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Einstein’s nightmare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0EEB0B48-AC4F-DB39-AB92-26398FB8693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6806D-67D4-A441-7752-589052A6A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538" y="1554300"/>
            <a:ext cx="4711700" cy="49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5CFFED-BA6C-B727-0602-1CFD1C1C5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3429000"/>
            <a:ext cx="7721600" cy="77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4C9099-F1B3-0EC0-5173-4199E5D4A30C}"/>
              </a:ext>
            </a:extLst>
          </p:cNvPr>
          <p:cNvSpPr txBox="1"/>
          <p:nvPr/>
        </p:nvSpPr>
        <p:spPr>
          <a:xfrm>
            <a:off x="2947541" y="2636228"/>
            <a:ext cx="309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success rate in the CHSH game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F91605-4734-DFF3-6EC7-EFBD088AF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938" y="4792071"/>
            <a:ext cx="1104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17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38F38-0A39-3DC9-5A66-DCFB4237E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9E81DD59-C339-423C-4229-21436EDC5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Einstein’s nightmare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ADD51ABB-F4ED-024B-91FF-BC8F32C93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2F6CE-5351-3B53-2159-6E136B921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44" y="1285595"/>
            <a:ext cx="3975100" cy="120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6112B-47AB-BCAC-131A-43B1E855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94" y="2291457"/>
            <a:ext cx="6362700" cy="162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70F0FB-A221-C9AD-EC51-97E9661A0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55" y="4300334"/>
            <a:ext cx="3666332" cy="622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1B86BD-88E5-749A-BBA7-FEC816CF5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021" y="4300334"/>
            <a:ext cx="4408545" cy="650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54080-02DD-832C-A263-6FC48CF73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044" y="5479045"/>
            <a:ext cx="36703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6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603" name="Line 3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66"/>
          </a:p>
        </p:txBody>
      </p:sp>
      <p:pic>
        <p:nvPicPr>
          <p:cNvPr id="15" name="Picture 4"/>
          <p:cNvPicPr>
            <a:picLocks noChangeArrowheads="1"/>
          </p:cNvPicPr>
          <p:nvPr/>
        </p:nvPicPr>
        <p:blipFill>
          <a:blip r:embed="rId2"/>
          <a:srcRect t="9405" b="14254"/>
          <a:stretch>
            <a:fillRect/>
          </a:stretch>
        </p:blipFill>
        <p:spPr bwMode="auto">
          <a:xfrm>
            <a:off x="401669" y="2199862"/>
            <a:ext cx="8160439" cy="4302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6" name="Rectangle 5"/>
          <p:cNvSpPr>
            <a:spLocks/>
          </p:cNvSpPr>
          <p:nvPr/>
        </p:nvSpPr>
        <p:spPr bwMode="auto">
          <a:xfrm>
            <a:off x="6270157" y="6589736"/>
            <a:ext cx="2916503" cy="2163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066"/>
            <a:r>
              <a:rPr lang="en-US" sz="1406" b="1" err="1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Institut</a:t>
            </a:r>
            <a:r>
              <a:rPr lang="en-US" sz="1406" b="1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 </a:t>
            </a:r>
            <a:r>
              <a:rPr lang="en-US" sz="1406" b="1" err="1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d’Optique</a:t>
            </a:r>
            <a:r>
              <a:rPr lang="en-US" sz="1406" b="1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 d’Orsay (1982) </a:t>
            </a:r>
          </a:p>
        </p:txBody>
      </p:sp>
      <p:pic>
        <p:nvPicPr>
          <p:cNvPr id="13" name="Picture 2"/>
          <p:cNvPicPr>
            <a:picLocks noChangeArrowheads="1"/>
          </p:cNvPicPr>
          <p:nvPr/>
        </p:nvPicPr>
        <p:blipFill>
          <a:blip r:embed="rId3"/>
          <a:srcRect t="8633" r="49902" b="3810"/>
          <a:stretch>
            <a:fillRect/>
          </a:stretch>
        </p:blipFill>
        <p:spPr bwMode="auto">
          <a:xfrm>
            <a:off x="116246" y="1019101"/>
            <a:ext cx="1584953" cy="2078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9" name="Rounded Rectangular Callout 18"/>
          <p:cNvSpPr/>
          <p:nvPr/>
        </p:nvSpPr>
        <p:spPr>
          <a:xfrm>
            <a:off x="4939991" y="1080329"/>
            <a:ext cx="2235972" cy="656406"/>
          </a:xfrm>
          <a:prstGeom prst="wedgeRoundRectCallout">
            <a:avLst>
              <a:gd name="adj1" fmla="val -139377"/>
              <a:gd name="adj2" fmla="val 77882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3400" b="1">
                <a:solidFill>
                  <a:srgbClr val="4C4C4C"/>
                </a:solidFill>
                <a:latin typeface="Helvetica" pitchFamily="-65" charset="0"/>
                <a:ea typeface="ヒラギノ角ゴ ProN W6" pitchFamily="-65" charset="-128"/>
                <a:cs typeface="+mj-cs"/>
              </a:rPr>
              <a:t>Et voilà!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06598" y="1319602"/>
                <a:ext cx="2235971" cy="73866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𝑺</m:t>
                      </m:r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&gt;</m:t>
                      </m:r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𝟐</m:t>
                      </m:r>
                    </m:oMath>
                  </m:oMathPara>
                </a14:m>
                <a:endParaRPr lang="en-US" sz="48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598" y="1319602"/>
                <a:ext cx="2235971" cy="738664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">
            <a:extLst>
              <a:ext uri="{FF2B5EF4-FFF2-40B4-BE49-F238E27FC236}">
                <a16:creationId xmlns:a16="http://schemas.microsoft.com/office/drawing/2014/main" id="{0E1C46E2-FA59-074C-A8FC-1A5F9E165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5" y="185547"/>
            <a:ext cx="8437093" cy="671703"/>
          </a:xfrm>
        </p:spPr>
        <p:txBody>
          <a:bodyPr rIns="81277"/>
          <a:lstStyle/>
          <a:p>
            <a:pPr marL="79249" algn="l"/>
            <a:r>
              <a:rPr lang="en-US" sz="3400" b="1">
                <a:solidFill>
                  <a:srgbClr val="4C4C4C"/>
                </a:solidFill>
                <a:latin typeface="Helvetica" pitchFamily="-65" charset="0"/>
                <a:ea typeface="ヒラギノ角ゴ ProN W6" pitchFamily="-65" charset="-128"/>
                <a:sym typeface="Helvetica" pitchFamily="-65" charset="0"/>
              </a:rPr>
              <a:t>Alain Aspect and his quantum magic</a:t>
            </a:r>
          </a:p>
        </p:txBody>
      </p:sp>
    </p:spTree>
    <p:extLst>
      <p:ext uri="{BB962C8B-B14F-4D97-AF65-F5344CB8AC3E}">
        <p14:creationId xmlns:p14="http://schemas.microsoft.com/office/powerpoint/2010/main" val="16950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1"/>
          <p:cNvSpPr>
            <a:spLocks noGrp="1" noChangeArrowheads="1"/>
          </p:cNvSpPr>
          <p:nvPr>
            <p:ph type="title"/>
          </p:nvPr>
        </p:nvSpPr>
        <p:spPr>
          <a:xfrm>
            <a:off x="225911" y="158429"/>
            <a:ext cx="8462675" cy="653340"/>
          </a:xfrm>
        </p:spPr>
        <p:txBody>
          <a:bodyPr vert="horz" lIns="91440" tIns="45720" rIns="81280" bIns="45720" rtlCol="0" anchor="ctr">
            <a:noAutofit/>
          </a:bodyPr>
          <a:lstStyle/>
          <a:p>
            <a:pPr marL="79249" algn="r"/>
            <a:r>
              <a:rPr lang="en-US" sz="3400" b="1">
                <a:solidFill>
                  <a:srgbClr val="4C4C4C"/>
                </a:solidFill>
                <a:latin typeface="Helvetica" pitchFamily="-65" charset="0"/>
                <a:ea typeface="ヒラギノ角ゴ ProN W6" pitchFamily="-65" charset="-128"/>
                <a:cs typeface="ヒラギノ角ゴ ProN W6" pitchFamily="-65" charset="-128"/>
                <a:sym typeface="Helvetica" pitchFamily="-65" charset="0"/>
              </a:rPr>
              <a:t>Violated, it is official            </a:t>
            </a:r>
            <a:r>
              <a:rPr lang="en-US" sz="3400" b="1">
                <a:solidFill>
                  <a:srgbClr val="FF9300"/>
                </a:solidFill>
                <a:latin typeface="Helvetica" pitchFamily="-65" charset="0"/>
                <a:ea typeface="ヒラギノ角ゴ ProN W6" pitchFamily="-65" charset="-128"/>
                <a:cs typeface="ヒラギノ角ゴ ProN W6" pitchFamily="-65" charset="-128"/>
                <a:sym typeface="Helvetica" pitchFamily="-65" charset="0"/>
              </a:rPr>
              <a:t>(Nobel 2022)</a:t>
            </a:r>
          </a:p>
        </p:txBody>
      </p:sp>
      <p:sp>
        <p:nvSpPr>
          <p:cNvPr id="534547" name="Line 26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66"/>
          </a:p>
        </p:txBody>
      </p:sp>
      <p:pic>
        <p:nvPicPr>
          <p:cNvPr id="10" name="Picture 2" descr="John Clauser in 1976 standing with his second quantum entanglement experiment at UC Berkeley">
            <a:extLst>
              <a:ext uri="{FF2B5EF4-FFF2-40B4-BE49-F238E27FC236}">
                <a16:creationId xmlns:a16="http://schemas.microsoft.com/office/drawing/2014/main" id="{97619380-611A-19BC-D352-BAADA58EE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r="29945"/>
          <a:stretch/>
        </p:blipFill>
        <p:spPr bwMode="auto">
          <a:xfrm>
            <a:off x="605547" y="1812990"/>
            <a:ext cx="1588137" cy="24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215B136-495C-A0D7-A639-FBE1B11AD90B}"/>
              </a:ext>
            </a:extLst>
          </p:cNvPr>
          <p:cNvPicPr>
            <a:picLocks noChangeArrowheads="1"/>
          </p:cNvPicPr>
          <p:nvPr/>
        </p:nvPicPr>
        <p:blipFill>
          <a:blip r:embed="rId4"/>
          <a:srcRect t="8633" r="49902" b="3810"/>
          <a:stretch>
            <a:fillRect/>
          </a:stretch>
        </p:blipFill>
        <p:spPr bwMode="auto">
          <a:xfrm>
            <a:off x="2619225" y="1093823"/>
            <a:ext cx="1588137" cy="1824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8B6AE0A-2987-4901-F681-65F4D9324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 t="1" r="11598" b="-1551"/>
          <a:stretch/>
        </p:blipFill>
        <p:spPr bwMode="auto">
          <a:xfrm>
            <a:off x="2414763" y="3968773"/>
            <a:ext cx="1319126" cy="161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7C468960-4317-1FCE-AE2E-FA247D39E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7090" r="32614" b="5740"/>
          <a:stretch/>
        </p:blipFill>
        <p:spPr bwMode="auto">
          <a:xfrm flipH="1">
            <a:off x="6267654" y="1536542"/>
            <a:ext cx="1319123" cy="163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e :: Nicolas Gisin">
            <a:extLst>
              <a:ext uri="{FF2B5EF4-FFF2-40B4-BE49-F238E27FC236}">
                <a16:creationId xmlns:a16="http://schemas.microsoft.com/office/drawing/2014/main" id="{FAC016CD-52D5-EB9A-67B6-876790ED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52" y="2658731"/>
            <a:ext cx="1531187" cy="18539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fessor John Rarity - Our People">
            <a:extLst>
              <a:ext uri="{FF2B5EF4-FFF2-40B4-BE49-F238E27FC236}">
                <a16:creationId xmlns:a16="http://schemas.microsoft.com/office/drawing/2014/main" id="{1DA43D30-CBD8-6CDE-35A7-D2ED1C9D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92" y="4614718"/>
            <a:ext cx="1351652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C251DB-7C71-94A9-31B4-8550E70AE1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869" t="32116" r="31365" b="42063"/>
          <a:stretch/>
        </p:blipFill>
        <p:spPr>
          <a:xfrm>
            <a:off x="5612050" y="3890224"/>
            <a:ext cx="1463093" cy="2087479"/>
          </a:xfrm>
          <a:prstGeom prst="rect">
            <a:avLst/>
          </a:prstGeom>
        </p:spPr>
      </p:pic>
      <p:pic>
        <p:nvPicPr>
          <p:cNvPr id="3080" name="Picture 8" descr="Jian-Wei Pan | Division of Quantum Physics and Quantum Information">
            <a:extLst>
              <a:ext uri="{FF2B5EF4-FFF2-40B4-BE49-F238E27FC236}">
                <a16:creationId xmlns:a16="http://schemas.microsoft.com/office/drawing/2014/main" id="{F3CABA34-7AF2-F1FE-1E62-7EB0627F6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37" y="1320331"/>
            <a:ext cx="1291669" cy="17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3C221E-88EF-4F72-D003-56CF8AF662B6}"/>
              </a:ext>
            </a:extLst>
          </p:cNvPr>
          <p:cNvSpPr txBox="1"/>
          <p:nvPr/>
        </p:nvSpPr>
        <p:spPr>
          <a:xfrm>
            <a:off x="6066566" y="5920383"/>
            <a:ext cx="14630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  <a:latin typeface="Helvetica" pitchFamily="2" charset="0"/>
              </a:rPr>
              <a:t>Paul Tapster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A1F9D-E13E-BDF2-5E2B-877D5BFE257A}"/>
              </a:ext>
            </a:extLst>
          </p:cNvPr>
          <p:cNvSpPr txBox="1"/>
          <p:nvPr/>
        </p:nvSpPr>
        <p:spPr>
          <a:xfrm>
            <a:off x="4830839" y="6439645"/>
            <a:ext cx="13516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  <a:latin typeface="Helvetica" pitchFamily="2" charset="0"/>
              </a:rPr>
              <a:t>John Rarity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593ACC-DD52-941F-2639-D2611AD1B4B1}"/>
              </a:ext>
            </a:extLst>
          </p:cNvPr>
          <p:cNvSpPr txBox="1"/>
          <p:nvPr/>
        </p:nvSpPr>
        <p:spPr>
          <a:xfrm>
            <a:off x="4839059" y="3083484"/>
            <a:ext cx="14285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err="1">
                <a:latin typeface="Helvetica" pitchFamily="2" charset="0"/>
              </a:rPr>
              <a:t>Jianwei</a:t>
            </a:r>
            <a:r>
              <a:rPr lang="en-US">
                <a:latin typeface="Helvetica" pitchFamily="2" charset="0"/>
              </a:rPr>
              <a:t> Pan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C822B4-75BB-5CAF-A70D-D8509AFCE86E}"/>
              </a:ext>
            </a:extLst>
          </p:cNvPr>
          <p:cNvSpPr txBox="1"/>
          <p:nvPr/>
        </p:nvSpPr>
        <p:spPr>
          <a:xfrm>
            <a:off x="2383919" y="5656533"/>
            <a:ext cx="173637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Helvetica" pitchFamily="2" charset="0"/>
              </a:rPr>
              <a:t>Anton </a:t>
            </a:r>
            <a:r>
              <a:rPr lang="en-US" err="1">
                <a:latin typeface="Helvetica" pitchFamily="2" charset="0"/>
              </a:rPr>
              <a:t>Zeilinger</a:t>
            </a:r>
            <a:endParaRPr lang="en-US">
              <a:latin typeface="Helvetica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538C9A-A124-5165-34CD-099D37AE1871}"/>
              </a:ext>
            </a:extLst>
          </p:cNvPr>
          <p:cNvSpPr txBox="1"/>
          <p:nvPr/>
        </p:nvSpPr>
        <p:spPr>
          <a:xfrm>
            <a:off x="643421" y="3929415"/>
            <a:ext cx="154401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Helvetica" pitchFamily="2" charset="0"/>
              </a:rPr>
              <a:t>John Clauser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DE663C-82C8-3774-BDB5-FBAC880F084C}"/>
              </a:ext>
            </a:extLst>
          </p:cNvPr>
          <p:cNvSpPr txBox="1"/>
          <p:nvPr/>
        </p:nvSpPr>
        <p:spPr>
          <a:xfrm>
            <a:off x="6763608" y="3170727"/>
            <a:ext cx="17748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Helvetica" pitchFamily="2" charset="0"/>
              </a:rPr>
              <a:t>Ronald Hansen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7EC41C-0735-4EF1-7047-8168AEED409A}"/>
              </a:ext>
            </a:extLst>
          </p:cNvPr>
          <p:cNvSpPr txBox="1"/>
          <p:nvPr/>
        </p:nvSpPr>
        <p:spPr>
          <a:xfrm>
            <a:off x="3935826" y="4150982"/>
            <a:ext cx="15311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Helvetica" pitchFamily="2" charset="0"/>
              </a:rPr>
              <a:t>Nicolas Gisin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912ADD-59CB-05AC-7A68-52D3045C36A1}"/>
              </a:ext>
            </a:extLst>
          </p:cNvPr>
          <p:cNvSpPr txBox="1"/>
          <p:nvPr/>
        </p:nvSpPr>
        <p:spPr>
          <a:xfrm>
            <a:off x="1091122" y="1135665"/>
            <a:ext cx="1454437" cy="369332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latin typeface="Helvetica" pitchFamily="2" charset="0"/>
              </a:rPr>
              <a:t>Alain Aspect</a:t>
            </a:r>
          </a:p>
        </p:txBody>
      </p:sp>
    </p:spTree>
    <p:extLst>
      <p:ext uri="{BB962C8B-B14F-4D97-AF65-F5344CB8AC3E}">
        <p14:creationId xmlns:p14="http://schemas.microsoft.com/office/powerpoint/2010/main" val="2568809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2621D-4730-2A68-3F54-97A86CE2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1">
            <a:extLst>
              <a:ext uri="{FF2B5EF4-FFF2-40B4-BE49-F238E27FC236}">
                <a16:creationId xmlns:a16="http://schemas.microsoft.com/office/drawing/2014/main" id="{E32A0C4E-A73E-AAB9-6D95-6B991AA57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314" y="184228"/>
            <a:ext cx="8233172" cy="626222"/>
          </a:xfrm>
        </p:spPr>
        <p:txBody>
          <a:bodyPr vert="horz" lIns="91440" tIns="45720" rIns="81280" bIns="45720" rtlCol="0" anchor="ctr">
            <a:normAutofit/>
          </a:bodyPr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Bringing the two narratives together</a:t>
            </a:r>
          </a:p>
        </p:txBody>
      </p:sp>
      <p:sp>
        <p:nvSpPr>
          <p:cNvPr id="534547" name="Line 26">
            <a:extLst>
              <a:ext uri="{FF2B5EF4-FFF2-40B4-BE49-F238E27FC236}">
                <a16:creationId xmlns:a16="http://schemas.microsoft.com/office/drawing/2014/main" id="{7BA2590D-69EA-74BF-DAE3-7704B937F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66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F6A177-D587-838E-8223-08D271BF41FE}"/>
              </a:ext>
            </a:extLst>
          </p:cNvPr>
          <p:cNvCxnSpPr>
            <a:cxnSpLocks/>
          </p:cNvCxnSpPr>
          <p:nvPr/>
        </p:nvCxnSpPr>
        <p:spPr>
          <a:xfrm>
            <a:off x="455414" y="2888672"/>
            <a:ext cx="48959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0C3EED-D523-A3D3-A93E-2D8A2697D434}"/>
              </a:ext>
            </a:extLst>
          </p:cNvPr>
          <p:cNvSpPr txBox="1"/>
          <p:nvPr/>
        </p:nvSpPr>
        <p:spPr>
          <a:xfrm>
            <a:off x="1332064" y="25352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CE804-84D9-C017-CA3E-F91CAAA5917E}"/>
              </a:ext>
            </a:extLst>
          </p:cNvPr>
          <p:cNvSpPr txBox="1"/>
          <p:nvPr/>
        </p:nvSpPr>
        <p:spPr>
          <a:xfrm>
            <a:off x="2218681" y="25391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1D3D1-B3B4-E08B-7596-87A662D8208B}"/>
              </a:ext>
            </a:extLst>
          </p:cNvPr>
          <p:cNvSpPr txBox="1"/>
          <p:nvPr/>
        </p:nvSpPr>
        <p:spPr>
          <a:xfrm>
            <a:off x="3164420" y="25193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B037E-25D7-DC32-91CA-6196D1DDD3E7}"/>
              </a:ext>
            </a:extLst>
          </p:cNvPr>
          <p:cNvSpPr txBox="1"/>
          <p:nvPr/>
        </p:nvSpPr>
        <p:spPr>
          <a:xfrm>
            <a:off x="4160667" y="25352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1982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9B816F-D17C-5C2D-7C25-D8147B52B25F}"/>
              </a:ext>
            </a:extLst>
          </p:cNvPr>
          <p:cNvCxnSpPr>
            <a:cxnSpLocks/>
          </p:cNvCxnSpPr>
          <p:nvPr/>
        </p:nvCxnSpPr>
        <p:spPr>
          <a:xfrm>
            <a:off x="455414" y="6012872"/>
            <a:ext cx="48959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D0D0F4-ABCF-506F-B6C5-3C0A0649437E}"/>
              </a:ext>
            </a:extLst>
          </p:cNvPr>
          <p:cNvCxnSpPr>
            <a:cxnSpLocks/>
          </p:cNvCxnSpPr>
          <p:nvPr/>
        </p:nvCxnSpPr>
        <p:spPr>
          <a:xfrm flipV="1">
            <a:off x="5351318" y="4551218"/>
            <a:ext cx="1007918" cy="14616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300AD7-D5F5-D3E4-3656-0A221445D96C}"/>
              </a:ext>
            </a:extLst>
          </p:cNvPr>
          <p:cNvCxnSpPr>
            <a:cxnSpLocks/>
          </p:cNvCxnSpPr>
          <p:nvPr/>
        </p:nvCxnSpPr>
        <p:spPr>
          <a:xfrm flipH="1" flipV="1">
            <a:off x="5351318" y="2888672"/>
            <a:ext cx="1007918" cy="16625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FE379F-D86A-E318-DA29-71D802E42686}"/>
              </a:ext>
            </a:extLst>
          </p:cNvPr>
          <p:cNvCxnSpPr>
            <a:cxnSpLocks/>
          </p:cNvCxnSpPr>
          <p:nvPr/>
        </p:nvCxnSpPr>
        <p:spPr>
          <a:xfrm>
            <a:off x="6359236" y="4551218"/>
            <a:ext cx="23293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EF913DB-BD38-5B31-1322-9868FAFCEC76}"/>
              </a:ext>
            </a:extLst>
          </p:cNvPr>
          <p:cNvSpPr txBox="1"/>
          <p:nvPr/>
        </p:nvSpPr>
        <p:spPr>
          <a:xfrm>
            <a:off x="4850767" y="6200681"/>
            <a:ext cx="7489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BB84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517D59-6214-FC0A-358E-5631D14EEB38}"/>
              </a:ext>
            </a:extLst>
          </p:cNvPr>
          <p:cNvSpPr txBox="1"/>
          <p:nvPr/>
        </p:nvSpPr>
        <p:spPr>
          <a:xfrm>
            <a:off x="6276110" y="4728045"/>
            <a:ext cx="5950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E91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34716DF-9E8D-AC31-8807-D250B3079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 t="1" r="11598" b="-1551"/>
          <a:stretch/>
        </p:blipFill>
        <p:spPr bwMode="auto">
          <a:xfrm>
            <a:off x="6906982" y="3274982"/>
            <a:ext cx="703615" cy="8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D48B5149-10BD-029F-44A9-557BF61F0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7090" r="32614" b="5740"/>
          <a:stretch/>
        </p:blipFill>
        <p:spPr bwMode="auto">
          <a:xfrm flipH="1">
            <a:off x="7802347" y="4728045"/>
            <a:ext cx="707436" cy="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e :: Nicolas Gisin">
            <a:extLst>
              <a:ext uri="{FF2B5EF4-FFF2-40B4-BE49-F238E27FC236}">
                <a16:creationId xmlns:a16="http://schemas.microsoft.com/office/drawing/2014/main" id="{E4A8F1F4-0E9C-BF59-DB6E-DEAF6312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400" y="3262009"/>
            <a:ext cx="770362" cy="93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15A96AA-9BED-EE59-F36D-3843862E1E7D}"/>
              </a:ext>
            </a:extLst>
          </p:cNvPr>
          <p:cNvSpPr txBox="1"/>
          <p:nvPr/>
        </p:nvSpPr>
        <p:spPr>
          <a:xfrm>
            <a:off x="238257" y="306718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Helvetica" pitchFamily="2" charset="0"/>
              </a:rPr>
              <a:t>CURIOSITY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F0AF97-2125-1187-854F-52C0EC9FDE53}"/>
              </a:ext>
            </a:extLst>
          </p:cNvPr>
          <p:cNvSpPr txBox="1"/>
          <p:nvPr/>
        </p:nvSpPr>
        <p:spPr>
          <a:xfrm>
            <a:off x="144284" y="626608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SECURITY</a:t>
            </a:r>
          </a:p>
        </p:txBody>
      </p:sp>
      <p:pic>
        <p:nvPicPr>
          <p:cNvPr id="3078" name="Picture 6" descr="Professor John Rarity - Our People">
            <a:extLst>
              <a:ext uri="{FF2B5EF4-FFF2-40B4-BE49-F238E27FC236}">
                <a16:creationId xmlns:a16="http://schemas.microsoft.com/office/drawing/2014/main" id="{BA941989-0222-A686-FE19-20DE6075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667" y="5840428"/>
            <a:ext cx="621828" cy="93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A26315-A1F2-13A4-0483-21B56D803B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869" t="32116" r="31365" b="42063"/>
          <a:stretch/>
        </p:blipFill>
        <p:spPr>
          <a:xfrm>
            <a:off x="7058273" y="5785662"/>
            <a:ext cx="621828" cy="984026"/>
          </a:xfrm>
          <a:prstGeom prst="rect">
            <a:avLst/>
          </a:prstGeom>
        </p:spPr>
      </p:pic>
      <p:pic>
        <p:nvPicPr>
          <p:cNvPr id="3080" name="Picture 8" descr="Jian-Wei Pan | Division of Quantum Physics and Quantum Information">
            <a:extLst>
              <a:ext uri="{FF2B5EF4-FFF2-40B4-BE49-F238E27FC236}">
                <a16:creationId xmlns:a16="http://schemas.microsoft.com/office/drawing/2014/main" id="{5E08E484-F341-30C1-38EF-D3356289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59" y="4685635"/>
            <a:ext cx="653138" cy="97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5DB9FF-4D23-4A2A-4A1A-488353C1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3" y="4775256"/>
            <a:ext cx="607627" cy="8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5FD3AF-AFE6-6B48-ABF2-E0B71906A5D3}"/>
              </a:ext>
            </a:extLst>
          </p:cNvPr>
          <p:cNvSpPr txBox="1"/>
          <p:nvPr/>
        </p:nvSpPr>
        <p:spPr>
          <a:xfrm>
            <a:off x="158293" y="43325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1918</a:t>
            </a:r>
          </a:p>
        </p:txBody>
      </p:sp>
      <p:pic>
        <p:nvPicPr>
          <p:cNvPr id="1032" name="Picture 8" descr="GCHQ cryptographer James Ellis">
            <a:extLst>
              <a:ext uri="{FF2B5EF4-FFF2-40B4-BE49-F238E27FC236}">
                <a16:creationId xmlns:a16="http://schemas.microsoft.com/office/drawing/2014/main" id="{3CA4AF3F-E22F-E4FB-A5C7-E596EAA6A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r="18351"/>
          <a:stretch/>
        </p:blipFill>
        <p:spPr bwMode="auto">
          <a:xfrm>
            <a:off x="3179453" y="4775256"/>
            <a:ext cx="751967" cy="92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9C0460-91F4-D0D5-7A26-DB3318C0848F}"/>
              </a:ext>
            </a:extLst>
          </p:cNvPr>
          <p:cNvSpPr txBox="1"/>
          <p:nvPr/>
        </p:nvSpPr>
        <p:spPr>
          <a:xfrm>
            <a:off x="3192241" y="43163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3C709E-95D0-6624-D3E4-C31A96C36BBB}"/>
              </a:ext>
            </a:extLst>
          </p:cNvPr>
          <p:cNvSpPr txBox="1"/>
          <p:nvPr/>
        </p:nvSpPr>
        <p:spPr>
          <a:xfrm>
            <a:off x="38327" y="5662533"/>
            <a:ext cx="1208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Gilbert Vernam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BDA4EB-06B2-74D3-99C7-90C06EA0488B}"/>
              </a:ext>
            </a:extLst>
          </p:cNvPr>
          <p:cNvSpPr txBox="1"/>
          <p:nvPr/>
        </p:nvSpPr>
        <p:spPr>
          <a:xfrm>
            <a:off x="3049936" y="5726889"/>
            <a:ext cx="10591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200" dirty="0">
                <a:latin typeface="Helvetica" pitchFamily="2" charset="0"/>
              </a:rPr>
              <a:t>James Ellis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D2B2441-8D52-15F4-C83E-4DBB01027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9916" r="31965" b="28326"/>
          <a:stretch/>
        </p:blipFill>
        <p:spPr bwMode="auto">
          <a:xfrm>
            <a:off x="4403278" y="4731903"/>
            <a:ext cx="697626" cy="9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8AB798-DACF-BE50-A74F-DD9DDE9194E8}"/>
              </a:ext>
            </a:extLst>
          </p:cNvPr>
          <p:cNvSpPr txBox="1"/>
          <p:nvPr/>
        </p:nvSpPr>
        <p:spPr>
          <a:xfrm>
            <a:off x="4109046" y="5735873"/>
            <a:ext cx="1401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200" dirty="0">
                <a:latin typeface="Helvetica" pitchFamily="2" charset="0"/>
              </a:rPr>
              <a:t>Stephen Wiesner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3C98C-21C4-E1DC-1826-4BA6DB01B0C7}"/>
              </a:ext>
            </a:extLst>
          </p:cNvPr>
          <p:cNvSpPr txBox="1"/>
          <p:nvPr/>
        </p:nvSpPr>
        <p:spPr>
          <a:xfrm>
            <a:off x="4372151" y="43466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1980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071B211-A363-28CF-9D0A-79083A686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5" y="1424731"/>
            <a:ext cx="862182" cy="11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lbert Einstein's IQ">
            <a:extLst>
              <a:ext uri="{FF2B5EF4-FFF2-40B4-BE49-F238E27FC236}">
                <a16:creationId xmlns:a16="http://schemas.microsoft.com/office/drawing/2014/main" id="{DBFA86C2-8C1A-990E-30E5-44594445D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r="16835"/>
          <a:stretch>
            <a:fillRect/>
          </a:stretch>
        </p:blipFill>
        <p:spPr bwMode="auto">
          <a:xfrm>
            <a:off x="1208374" y="1424731"/>
            <a:ext cx="895099" cy="111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9F0A84-99A1-41BD-CA50-74B63B21E565}"/>
              </a:ext>
            </a:extLst>
          </p:cNvPr>
          <p:cNvSpPr txBox="1"/>
          <p:nvPr/>
        </p:nvSpPr>
        <p:spPr>
          <a:xfrm>
            <a:off x="398843" y="25292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1932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E45B933A-36FE-A65F-D1F6-B80D4004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17" y="4775256"/>
            <a:ext cx="743170" cy="96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014B22-C9C1-61C8-FA3F-3499D842D730}"/>
              </a:ext>
            </a:extLst>
          </p:cNvPr>
          <p:cNvSpPr txBox="1"/>
          <p:nvPr/>
        </p:nvSpPr>
        <p:spPr>
          <a:xfrm>
            <a:off x="1902783" y="43163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1950</a:t>
            </a:r>
          </a:p>
        </p:txBody>
      </p:sp>
      <p:pic>
        <p:nvPicPr>
          <p:cNvPr id="1026" name="Picture 2" descr="John Bell Across Space and Time | American Scientist">
            <a:extLst>
              <a:ext uri="{FF2B5EF4-FFF2-40B4-BE49-F238E27FC236}">
                <a16:creationId xmlns:a16="http://schemas.microsoft.com/office/drawing/2014/main" id="{C8ACF524-C8A9-D9AE-F9AB-6B609A53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81" y="1408488"/>
            <a:ext cx="762907" cy="110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hn Clauser - Simple English Wikipedia, the free encyclopedia">
            <a:extLst>
              <a:ext uri="{FF2B5EF4-FFF2-40B4-BE49-F238E27FC236}">
                <a16:creationId xmlns:a16="http://schemas.microsoft.com/office/drawing/2014/main" id="{6DBFE571-C4CD-EEB5-F9C7-60B973E5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96" y="1394899"/>
            <a:ext cx="809799" cy="113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Biografía de Alain Aspect (Su vida, historia, bio resumida)">
            <a:extLst>
              <a:ext uri="{FF2B5EF4-FFF2-40B4-BE49-F238E27FC236}">
                <a16:creationId xmlns:a16="http://schemas.microsoft.com/office/drawing/2014/main" id="{2685A622-F93F-2EA5-86FA-BAC79A50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70" y="1394672"/>
            <a:ext cx="684328" cy="11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02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C03E5-7354-84DD-95FF-2B29403D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6">
            <a:extLst>
              <a:ext uri="{FF2B5EF4-FFF2-40B4-BE49-F238E27FC236}">
                <a16:creationId xmlns:a16="http://schemas.microsoft.com/office/drawing/2014/main" id="{1586E2B7-8022-DFC3-978E-65409B4494BE}"/>
              </a:ext>
            </a:extLst>
          </p:cNvPr>
          <p:cNvSpPr>
            <a:spLocks noChangeShapeType="1"/>
          </p:cNvSpPr>
          <p:nvPr/>
        </p:nvSpPr>
        <p:spPr bwMode="auto">
          <a:xfrm>
            <a:off x="-14109" y="1142999"/>
            <a:ext cx="9158109" cy="0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BAFF6B9-ECC7-C7BC-935E-3B3509D87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556" y="150999"/>
            <a:ext cx="8421704" cy="874135"/>
          </a:xfrm>
        </p:spPr>
        <p:txBody>
          <a:bodyPr rIns="115598">
            <a:normAutofit/>
          </a:bodyPr>
          <a:lstStyle/>
          <a:p>
            <a:pPr marL="112713" algn="l"/>
            <a:r>
              <a:rPr lang="en-US" sz="3600" b="1" dirty="0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But how much does </a:t>
            </a:r>
            <a:r>
              <a:rPr lang="en-US" sz="3600" b="1" dirty="0">
                <a:solidFill>
                  <a:srgbClr val="FF0000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ANYONE</a:t>
            </a:r>
            <a:r>
              <a:rPr lang="en-US" sz="3600" b="1" dirty="0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 know?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FDBA1C3-BA57-9790-D72C-15EB4803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24" y="1260865"/>
            <a:ext cx="3535498" cy="4866659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0A4ACB4D-C859-3D83-B43B-6B657A818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2" y="1347985"/>
            <a:ext cx="2918963" cy="4642912"/>
          </a:xfrm>
          <a:prstGeom prst="rect">
            <a:avLst/>
          </a:prstGeom>
        </p:spPr>
      </p:pic>
      <p:pic>
        <p:nvPicPr>
          <p:cNvPr id="29" name="Picture 28" descr="A drawing of a question mark&#10;&#10;Description automatically generated">
            <a:extLst>
              <a:ext uri="{FF2B5EF4-FFF2-40B4-BE49-F238E27FC236}">
                <a16:creationId xmlns:a16="http://schemas.microsoft.com/office/drawing/2014/main" id="{C96E89BD-6233-D004-1DCC-2FB1826AA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675" y="1689100"/>
            <a:ext cx="2768600" cy="3479800"/>
          </a:xfrm>
          <a:prstGeom prst="rect">
            <a:avLst/>
          </a:prstGeom>
        </p:spPr>
      </p:pic>
      <p:pic>
        <p:nvPicPr>
          <p:cNvPr id="5" name="Picture 4" descr="A black text with black letters&#10;&#10;AI-generated content may be incorrect.">
            <a:extLst>
              <a:ext uri="{FF2B5EF4-FFF2-40B4-BE49-F238E27FC236}">
                <a16:creationId xmlns:a16="http://schemas.microsoft.com/office/drawing/2014/main" id="{B84B427B-CDF1-D8DA-4513-9F3002440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050" y="5632224"/>
            <a:ext cx="5092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91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CC42A-550A-C49E-E46B-F39D5CB1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658065-533F-4651-98CE-A0629FFACA4B}"/>
              </a:ext>
            </a:extLst>
          </p:cNvPr>
          <p:cNvSpPr/>
          <p:nvPr/>
        </p:nvSpPr>
        <p:spPr>
          <a:xfrm>
            <a:off x="2649917" y="1932709"/>
            <a:ext cx="3957640" cy="307519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Line 26">
            <a:extLst>
              <a:ext uri="{FF2B5EF4-FFF2-40B4-BE49-F238E27FC236}">
                <a16:creationId xmlns:a16="http://schemas.microsoft.com/office/drawing/2014/main" id="{879CAD12-03DB-126F-3B68-8CF1C4FD3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-14109" y="1142999"/>
            <a:ext cx="9158109" cy="0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5C0C18D-F498-5C08-E099-810F90B8F2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556" y="150999"/>
            <a:ext cx="8638100" cy="874135"/>
          </a:xfrm>
        </p:spPr>
        <p:txBody>
          <a:bodyPr rIns="115598">
            <a:normAutofit fontScale="90000"/>
          </a:bodyPr>
          <a:lstStyle/>
          <a:p>
            <a:pPr marL="112713" indent="0" algn="l" eaLnBrk="1" hangingPunct="1"/>
            <a:r>
              <a:rPr lang="en-US" sz="3600" b="1" dirty="0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Alice and Bob know how much Eve knows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611B02B-343D-F03D-AB80-0ECE08E4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88" t="6208" r="14341" b="8477"/>
          <a:stretch>
            <a:fillRect/>
          </a:stretch>
        </p:blipFill>
        <p:spPr>
          <a:xfrm>
            <a:off x="6390174" y="1648052"/>
            <a:ext cx="2558702" cy="4152011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E1A6687-4D3C-C622-0EEC-9558597671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54" t="6463" r="12342" b="5943"/>
          <a:stretch>
            <a:fillRect/>
          </a:stretch>
        </p:blipFill>
        <p:spPr>
          <a:xfrm>
            <a:off x="490704" y="1648052"/>
            <a:ext cx="2125131" cy="4066950"/>
          </a:xfrm>
          <a:prstGeom prst="rect">
            <a:avLst/>
          </a:prstGeom>
        </p:spPr>
      </p:pic>
      <p:pic>
        <p:nvPicPr>
          <p:cNvPr id="7" name="Picture 6" descr="A math equation with a square root&#10;&#10;AI-generated content may be incorrect.">
            <a:extLst>
              <a:ext uri="{FF2B5EF4-FFF2-40B4-BE49-F238E27FC236}">
                <a16:creationId xmlns:a16="http://schemas.microsoft.com/office/drawing/2014/main" id="{16504C34-C877-B9AB-C80F-3AE606290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744" y="5481791"/>
            <a:ext cx="4389723" cy="1159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5C8E2-9FEB-4139-E616-275366CA297B}"/>
              </a:ext>
            </a:extLst>
          </p:cNvPr>
          <p:cNvSpPr txBox="1"/>
          <p:nvPr/>
        </p:nvSpPr>
        <p:spPr>
          <a:xfrm rot="16200000">
            <a:off x="2285866" y="3275111"/>
            <a:ext cx="1526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Eve’s knowledge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81F3E-E99D-3ABC-3CE0-17B609142E0F}"/>
              </a:ext>
            </a:extLst>
          </p:cNvPr>
          <p:cNvSpPr txBox="1"/>
          <p:nvPr/>
        </p:nvSpPr>
        <p:spPr>
          <a:xfrm>
            <a:off x="4251452" y="4473319"/>
            <a:ext cx="1451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CHSH violation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4FF82F-16F4-42DC-802E-F2FA87E20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519" y="2467296"/>
            <a:ext cx="3304038" cy="200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2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8A97E42-CEC2-C547-8577-3CAA6CB98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58" t="20605"/>
          <a:stretch/>
        </p:blipFill>
        <p:spPr>
          <a:xfrm>
            <a:off x="6795320" y="1012639"/>
            <a:ext cx="2239963" cy="2612368"/>
          </a:xfrm>
          <a:prstGeom prst="rect">
            <a:avLst/>
          </a:prstGeom>
        </p:spPr>
      </p:pic>
      <p:pic>
        <p:nvPicPr>
          <p:cNvPr id="33793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1" y="1600200"/>
            <a:ext cx="4479925" cy="4800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/>
          </p:cNvSpPr>
          <p:nvPr/>
        </p:nvSpPr>
        <p:spPr bwMode="auto">
          <a:xfrm>
            <a:off x="2348681" y="1059296"/>
            <a:ext cx="4287068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686"/>
            <a:r>
              <a:rPr lang="en-US" sz="2400" b="1">
                <a:solidFill>
                  <a:srgbClr val="009999"/>
                </a:solidFill>
                <a:latin typeface="Helvetica" pitchFamily="2" charset="0"/>
                <a:ea typeface="Arial" charset="0"/>
                <a:cs typeface="Arial"/>
              </a:rPr>
              <a:t>Parametric down conversion</a:t>
            </a:r>
          </a:p>
        </p:txBody>
      </p:sp>
      <p:sp>
        <p:nvSpPr>
          <p:cNvPr id="33799" name="Rectangle 7"/>
          <p:cNvSpPr>
            <a:spLocks/>
          </p:cNvSpPr>
          <p:nvPr/>
        </p:nvSpPr>
        <p:spPr bwMode="auto">
          <a:xfrm>
            <a:off x="277973" y="2362200"/>
            <a:ext cx="2658743" cy="36788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686"/>
            <a:r>
              <a:rPr lang="en-US" sz="2400">
                <a:solidFill>
                  <a:srgbClr val="009999"/>
                </a:solidFill>
                <a:latin typeface="Helvetica" pitchFamily="2" charset="0"/>
                <a:ea typeface="Comic Sans MS" charset="0"/>
                <a:cs typeface="Arial"/>
                <a:sym typeface="Comic Sans MS" charset="0"/>
              </a:rPr>
              <a:t>Entangled photons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1676400" y="2819400"/>
            <a:ext cx="2209800" cy="1143000"/>
          </a:xfrm>
          <a:prstGeom prst="line">
            <a:avLst/>
          </a:prstGeom>
          <a:noFill/>
          <a:ln w="38100" cap="flat">
            <a:solidFill>
              <a:srgbClr val="0099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1676400" y="2819401"/>
            <a:ext cx="3657600" cy="1219200"/>
          </a:xfrm>
          <a:prstGeom prst="line">
            <a:avLst/>
          </a:prstGeom>
          <a:noFill/>
          <a:ln w="38100" cap="flat">
            <a:solidFill>
              <a:srgbClr val="0099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02" name="Oval 10"/>
          <p:cNvSpPr>
            <a:spLocks/>
          </p:cNvSpPr>
          <p:nvPr/>
        </p:nvSpPr>
        <p:spPr bwMode="auto">
          <a:xfrm>
            <a:off x="4315469" y="3200400"/>
            <a:ext cx="533400" cy="533400"/>
          </a:xfrm>
          <a:prstGeom prst="ellipse">
            <a:avLst/>
          </a:prstGeom>
          <a:noFill/>
          <a:ln w="50800" cap="flat">
            <a:solidFill>
              <a:srgbClr val="D6A92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04" name="Rectangle 12"/>
          <p:cNvSpPr>
            <a:spLocks/>
          </p:cNvSpPr>
          <p:nvPr/>
        </p:nvSpPr>
        <p:spPr bwMode="auto">
          <a:xfrm>
            <a:off x="204573" y="6109263"/>
            <a:ext cx="1885770" cy="5232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686"/>
            <a:r>
              <a:rPr lang="en-US" sz="1700" b="1">
                <a:latin typeface="Helvetica" pitchFamily="2" charset="0"/>
                <a:ea typeface="Comic Sans MS" charset="0"/>
                <a:cs typeface="Arial"/>
                <a:sym typeface="Comic Sans MS" charset="0"/>
              </a:rPr>
              <a:t>Polarizing filters </a:t>
            </a:r>
          </a:p>
          <a:p>
            <a:pPr marL="39686"/>
            <a:r>
              <a:rPr lang="en-US" sz="1700" b="1">
                <a:latin typeface="Helvetica" pitchFamily="2" charset="0"/>
                <a:ea typeface="Comic Sans MS" charset="0"/>
                <a:cs typeface="Arial"/>
                <a:sym typeface="Comic Sans MS" charset="0"/>
              </a:rPr>
              <a:t>&amp; photodetectors</a:t>
            </a:r>
          </a:p>
        </p:txBody>
      </p:sp>
      <p:sp>
        <p:nvSpPr>
          <p:cNvPr id="33805" name="Rectangle 13"/>
          <p:cNvSpPr>
            <a:spLocks/>
          </p:cNvSpPr>
          <p:nvPr/>
        </p:nvSpPr>
        <p:spPr bwMode="auto">
          <a:xfrm>
            <a:off x="7061787" y="3897131"/>
            <a:ext cx="1877755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686"/>
            <a:r>
              <a:rPr lang="en-US" sz="2400">
                <a:solidFill>
                  <a:srgbClr val="009999"/>
                </a:solidFill>
                <a:latin typeface="Helvetica" pitchFamily="2" charset="0"/>
                <a:ea typeface="Comic Sans MS" charset="0"/>
                <a:cs typeface="Arial"/>
                <a:sym typeface="Comic Sans MS" charset="0"/>
              </a:rPr>
              <a:t>Optical fibers</a:t>
            </a: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H="1">
            <a:off x="6476998" y="4338740"/>
            <a:ext cx="665187" cy="842859"/>
          </a:xfrm>
          <a:prstGeom prst="line">
            <a:avLst/>
          </a:prstGeom>
          <a:noFill/>
          <a:ln w="38100" cap="flat">
            <a:solidFill>
              <a:srgbClr val="0099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08" name="Freeform 16"/>
          <p:cNvSpPr>
            <a:spLocks/>
          </p:cNvSpPr>
          <p:nvPr/>
        </p:nvSpPr>
        <p:spPr bwMode="auto">
          <a:xfrm>
            <a:off x="1669926" y="5105400"/>
            <a:ext cx="1530475" cy="457200"/>
          </a:xfrm>
          <a:custGeom>
            <a:avLst/>
            <a:gdLst/>
            <a:ahLst/>
            <a:cxnLst>
              <a:cxn ang="0">
                <a:pos x="21600" y="0"/>
              </a:cxn>
              <a:cxn ang="0">
                <a:pos x="15247" y="20463"/>
              </a:cxn>
              <a:cxn ang="0">
                <a:pos x="6353" y="6821"/>
              </a:cxn>
              <a:cxn ang="0">
                <a:pos x="0" y="10232"/>
              </a:cxn>
            </a:cxnLst>
            <a:rect l="0" t="0" r="r" b="b"/>
            <a:pathLst>
              <a:path w="21600" h="20463">
                <a:moveTo>
                  <a:pt x="21600" y="0"/>
                </a:moveTo>
                <a:cubicBezTo>
                  <a:pt x="19694" y="9663"/>
                  <a:pt x="17788" y="19326"/>
                  <a:pt x="15247" y="20463"/>
                </a:cubicBezTo>
                <a:cubicBezTo>
                  <a:pt x="12706" y="21600"/>
                  <a:pt x="8894" y="8526"/>
                  <a:pt x="6353" y="6821"/>
                </a:cubicBezTo>
                <a:cubicBezTo>
                  <a:pt x="3812" y="5116"/>
                  <a:pt x="1906" y="7674"/>
                  <a:pt x="0" y="10232"/>
                </a:cubicBezTo>
              </a:path>
            </a:pathLst>
          </a:cu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09" name="Freeform 17"/>
          <p:cNvSpPr>
            <a:spLocks/>
          </p:cNvSpPr>
          <p:nvPr/>
        </p:nvSpPr>
        <p:spPr bwMode="auto">
          <a:xfrm flipH="1">
            <a:off x="6172199" y="5181601"/>
            <a:ext cx="1412044" cy="312738"/>
          </a:xfrm>
          <a:custGeom>
            <a:avLst/>
            <a:gdLst/>
            <a:ahLst/>
            <a:cxnLst>
              <a:cxn ang="0">
                <a:pos x="21600" y="0"/>
              </a:cxn>
              <a:cxn ang="0">
                <a:pos x="15247" y="20463"/>
              </a:cxn>
              <a:cxn ang="0">
                <a:pos x="6353" y="6821"/>
              </a:cxn>
              <a:cxn ang="0">
                <a:pos x="0" y="10232"/>
              </a:cxn>
            </a:cxnLst>
            <a:rect l="0" t="0" r="r" b="b"/>
            <a:pathLst>
              <a:path w="21600" h="20463">
                <a:moveTo>
                  <a:pt x="21600" y="0"/>
                </a:moveTo>
                <a:cubicBezTo>
                  <a:pt x="19694" y="9663"/>
                  <a:pt x="17788" y="19326"/>
                  <a:pt x="15247" y="20463"/>
                </a:cubicBezTo>
                <a:cubicBezTo>
                  <a:pt x="12706" y="21600"/>
                  <a:pt x="8894" y="8526"/>
                  <a:pt x="6353" y="6821"/>
                </a:cubicBezTo>
                <a:cubicBezTo>
                  <a:pt x="3812" y="5116"/>
                  <a:pt x="1906" y="7674"/>
                  <a:pt x="0" y="10232"/>
                </a:cubicBezTo>
              </a:path>
            </a:pathLst>
          </a:cu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109" y="4431198"/>
            <a:ext cx="1389683" cy="1706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8021" y="4467868"/>
            <a:ext cx="1404193" cy="17245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Rectangle 12"/>
          <p:cNvSpPr>
            <a:spLocks/>
          </p:cNvSpPr>
          <p:nvPr/>
        </p:nvSpPr>
        <p:spPr bwMode="auto">
          <a:xfrm>
            <a:off x="7142186" y="6119297"/>
            <a:ext cx="1885770" cy="5232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686"/>
            <a:r>
              <a:rPr lang="en-US" sz="1700" b="1">
                <a:latin typeface="Helvetica" pitchFamily="2" charset="0"/>
                <a:ea typeface="Comic Sans MS" charset="0"/>
                <a:cs typeface="Arial"/>
                <a:sym typeface="Comic Sans MS" charset="0"/>
              </a:rPr>
              <a:t>Polarizing filters </a:t>
            </a:r>
          </a:p>
          <a:p>
            <a:pPr marL="39686"/>
            <a:r>
              <a:rPr lang="en-US" sz="1700" b="1">
                <a:latin typeface="Helvetica" pitchFamily="2" charset="0"/>
                <a:ea typeface="Comic Sans MS" charset="0"/>
                <a:cs typeface="Arial"/>
                <a:sym typeface="Comic Sans MS" charset="0"/>
              </a:rPr>
              <a:t>&amp; photodetectors</a:t>
            </a:r>
          </a:p>
        </p:txBody>
      </p:sp>
      <p:sp>
        <p:nvSpPr>
          <p:cNvPr id="24" name="Rectangle 1"/>
          <p:cNvSpPr txBox="1">
            <a:spLocks noChangeArrowheads="1"/>
          </p:cNvSpPr>
          <p:nvPr/>
        </p:nvSpPr>
        <p:spPr>
          <a:xfrm>
            <a:off x="281681" y="163824"/>
            <a:ext cx="8421704" cy="666079"/>
          </a:xfrm>
          <a:prstGeom prst="rect">
            <a:avLst/>
          </a:prstGeom>
          <a:ln>
            <a:noFill/>
          </a:ln>
        </p:spPr>
        <p:txBody>
          <a:bodyPr vert="horz" lIns="91440" tIns="45720" rIns="115598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713"/>
            <a:endParaRPr lang="en-US" sz="3200" b="1">
              <a:latin typeface="Helvetica"/>
              <a:ea typeface="Helvetica" pitchFamily="-65" charset="0"/>
              <a:cs typeface="Helvetica"/>
              <a:sym typeface="Helvetica" pitchFamily="-65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8755" y="6007748"/>
            <a:ext cx="3686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2713"/>
            <a:r>
              <a:rPr lang="en-US" b="1">
                <a:solidFill>
                  <a:srgbClr val="FFFF00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DRA MALVERN – OXFORD 1991</a:t>
            </a:r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>
          <a:xfrm>
            <a:off x="197556" y="151000"/>
            <a:ext cx="8385036" cy="678904"/>
          </a:xfrm>
          <a:prstGeom prst="rect">
            <a:avLst/>
          </a:prstGeom>
        </p:spPr>
        <p:txBody>
          <a:bodyPr vert="horz" lIns="91440" tIns="45720" rIns="115598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713" algn="l"/>
            <a:r>
              <a:rPr lang="en-US" sz="3400" b="1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DRA Malvern 1991</a:t>
            </a:r>
          </a:p>
        </p:txBody>
      </p:sp>
    </p:spTree>
    <p:extLst>
      <p:ext uri="{BB962C8B-B14F-4D97-AF65-F5344CB8AC3E}">
        <p14:creationId xmlns:p14="http://schemas.microsoft.com/office/powerpoint/2010/main" val="12869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genevelausanneC1">
            <a:extLst>
              <a:ext uri="{FF2B5EF4-FFF2-40B4-BE49-F238E27FC236}">
                <a16:creationId xmlns:a16="http://schemas.microsoft.com/office/drawing/2014/main" id="{3FAF70F0-EB2E-163E-357E-6CC0584A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2650"/>
            <a:ext cx="83820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5">
            <a:extLst>
              <a:ext uri="{FF2B5EF4-FFF2-40B4-BE49-F238E27FC236}">
                <a16:creationId xmlns:a16="http://schemas.microsoft.com/office/drawing/2014/main" id="{CB24E82E-F6A5-B0B3-BB5A-2CBA4B61C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2808288"/>
            <a:ext cx="8905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660033"/>
              </a:buClr>
              <a:buFont typeface="CommonBullets" pitchFamily="34" charset="2"/>
              <a:buChar char=".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H" altLang="fr-FR" sz="2200">
                <a:solidFill>
                  <a:schemeClr val="bg1"/>
                </a:solidFill>
                <a:latin typeface="Times New Roman" panose="02020603050405020304" pitchFamily="18" charset="0"/>
              </a:rPr>
              <a:t>67 km</a:t>
            </a:r>
            <a:endParaRPr lang="en-GB" altLang="fr-FR" sz="2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23" name="Picture 6" descr="Photo QRNG II">
            <a:extLst>
              <a:ext uri="{FF2B5EF4-FFF2-40B4-BE49-F238E27FC236}">
                <a16:creationId xmlns:a16="http://schemas.microsoft.com/office/drawing/2014/main" id="{7795778A-3EBE-6710-32F4-5D1FD55B3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892175"/>
            <a:ext cx="2743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9">
            <a:extLst>
              <a:ext uri="{FF2B5EF4-FFF2-40B4-BE49-F238E27FC236}">
                <a16:creationId xmlns:a16="http://schemas.microsoft.com/office/drawing/2014/main" id="{E0B98176-B800-7671-3E4B-7FE45FA60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3" y="3141663"/>
            <a:ext cx="48720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660033"/>
              </a:buClr>
              <a:buFont typeface="CommonBullets" pitchFamily="34" charset="2"/>
              <a:buChar char=".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fr-FR" b="1">
                <a:solidFill>
                  <a:schemeClr val="bg1"/>
                </a:solidFill>
                <a:latin typeface="Times New Roman" panose="02020603050405020304" pitchFamily="18" charset="0"/>
              </a:rPr>
              <a:t>Installed multiplexed quantum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fr-FR" b="1">
                <a:solidFill>
                  <a:schemeClr val="bg1"/>
                </a:solidFill>
                <a:latin typeface="Times New Roman" panose="02020603050405020304" pitchFamily="18" charset="0"/>
              </a:rPr>
              <a:t>channel for commercial users.</a:t>
            </a:r>
          </a:p>
        </p:txBody>
      </p:sp>
      <p:sp>
        <p:nvSpPr>
          <p:cNvPr id="9226" name="Line 10">
            <a:extLst>
              <a:ext uri="{FF2B5EF4-FFF2-40B4-BE49-F238E27FC236}">
                <a16:creationId xmlns:a16="http://schemas.microsoft.com/office/drawing/2014/main" id="{1155D8AD-56EC-4200-F099-B5566C4EFB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3438" y="2492375"/>
            <a:ext cx="1836737" cy="7937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55A6D4E-BE7A-F22E-B924-1B3D9DFE807E}"/>
              </a:ext>
            </a:extLst>
          </p:cNvPr>
          <p:cNvSpPr txBox="1">
            <a:spLocks noChangeArrowheads="1"/>
          </p:cNvSpPr>
          <p:nvPr/>
        </p:nvSpPr>
        <p:spPr>
          <a:xfrm>
            <a:off x="197556" y="150999"/>
            <a:ext cx="8541199" cy="660213"/>
          </a:xfrm>
          <a:prstGeom prst="rect">
            <a:avLst/>
          </a:prstGeom>
        </p:spPr>
        <p:txBody>
          <a:bodyPr rIns="115598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713" algn="l"/>
            <a:r>
              <a:rPr lang="en-US" sz="3600" b="1" dirty="0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Then a commercial proposition… </a:t>
            </a:r>
          </a:p>
        </p:txBody>
      </p:sp>
      <p:pic>
        <p:nvPicPr>
          <p:cNvPr id="4" name="Picture 4" descr="Home :: Nicolas Gisin">
            <a:extLst>
              <a:ext uri="{FF2B5EF4-FFF2-40B4-BE49-F238E27FC236}">
                <a16:creationId xmlns:a16="http://schemas.microsoft.com/office/drawing/2014/main" id="{001D4031-1DBE-49E4-9837-D17D43B1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15" y="4192851"/>
            <a:ext cx="1531187" cy="18539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049378-4EAD-B8D5-9C36-F01F81DA97B9}"/>
              </a:ext>
            </a:extLst>
          </p:cNvPr>
          <p:cNvSpPr txBox="1"/>
          <p:nvPr/>
        </p:nvSpPr>
        <p:spPr>
          <a:xfrm>
            <a:off x="6347809" y="6262966"/>
            <a:ext cx="271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Nicolas Gisin – IDQ -- 2001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55" name="Rectangle 22"/>
          <p:cNvSpPr>
            <a:spLocks noGrp="1" noChangeArrowheads="1"/>
          </p:cNvSpPr>
          <p:nvPr>
            <p:ph type="title"/>
          </p:nvPr>
        </p:nvSpPr>
        <p:spPr>
          <a:xfrm>
            <a:off x="205383" y="142875"/>
            <a:ext cx="8233172" cy="580430"/>
          </a:xfrm>
        </p:spPr>
        <p:txBody>
          <a:bodyPr rIns="40638">
            <a:normAutofit fontScale="90000"/>
          </a:bodyPr>
          <a:lstStyle/>
          <a:p>
            <a:pPr marL="79249" algn="l"/>
            <a:r>
              <a:rPr lang="en-GB" sz="3300" b="1" dirty="0">
                <a:solidFill>
                  <a:srgbClr val="4C4C4C"/>
                </a:solidFill>
                <a:latin typeface="Helvetica" pitchFamily="2" charset="0"/>
                <a:cs typeface="Arial"/>
              </a:rPr>
              <a:t>and finally…</a:t>
            </a:r>
            <a:endParaRPr lang="en-US" sz="3300" b="1" dirty="0">
              <a:solidFill>
                <a:srgbClr val="4C4C4C"/>
              </a:solidFill>
              <a:latin typeface="Helvetica" pitchFamily="2" charset="0"/>
              <a:cs typeface="Arial"/>
              <a:sym typeface="Helvetica" pitchFamily="-65" charset="0"/>
            </a:endParaRPr>
          </a:p>
        </p:txBody>
      </p:sp>
      <p:sp>
        <p:nvSpPr>
          <p:cNvPr id="518157" name="Line 2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74E165-4FD3-314D-8872-D8C13E267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9" y="1044193"/>
            <a:ext cx="7748008" cy="4319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C85C9-8441-A84F-A9D4-6845A78B5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819" y="5253896"/>
            <a:ext cx="3965181" cy="1461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D2AE78-4291-D2C3-4E2E-5BC95BAE95D3}"/>
              </a:ext>
            </a:extLst>
          </p:cNvPr>
          <p:cNvSpPr txBox="1"/>
          <p:nvPr/>
        </p:nvSpPr>
        <p:spPr>
          <a:xfrm>
            <a:off x="172999" y="5468755"/>
            <a:ext cx="258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Jianwei Pan and his team </a:t>
            </a:r>
          </a:p>
        </p:txBody>
      </p:sp>
    </p:spTree>
    <p:extLst>
      <p:ext uri="{BB962C8B-B14F-4D97-AF65-F5344CB8AC3E}">
        <p14:creationId xmlns:p14="http://schemas.microsoft.com/office/powerpoint/2010/main" val="3112610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43522" y="1294389"/>
            <a:ext cx="3970266" cy="1018472"/>
          </a:xfrm>
          <a:ln/>
        </p:spPr>
        <p:txBody>
          <a:bodyPr rIns="132073"/>
          <a:lstStyle/>
          <a:p>
            <a:pPr marL="0" indent="0" algn="ctr">
              <a:lnSpc>
                <a:spcPct val="80000"/>
              </a:lnSpc>
              <a:buClr>
                <a:srgbClr val="000000"/>
              </a:buClr>
              <a:buNone/>
            </a:pPr>
            <a:r>
              <a:rPr lang="en-US" b="1" dirty="0">
                <a:latin typeface="Helvetica" pitchFamily="2" charset="0"/>
                <a:ea typeface="Comic Sans MS" pitchFamily="-107" charset="0"/>
                <a:cs typeface="Comic Sans MS" pitchFamily="-107" charset="0"/>
                <a:sym typeface="Comic Sans MS" pitchFamily="-107" charset="0"/>
              </a:rPr>
              <a:t>PERMUTATIONS</a:t>
            </a:r>
            <a:endParaRPr lang="en-US" b="1" dirty="0">
              <a:latin typeface="Helvetica" pitchFamily="2" charset="0"/>
              <a:ea typeface="ヒラギノ明朝 ProN W6" pitchFamily="-107" charset="-128"/>
              <a:cs typeface="Comic Sans MS" pitchFamily="-107" charset="0"/>
              <a:sym typeface="Comic Sans MS" pitchFamily="-107" charset="0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None/>
            </a:pPr>
            <a:r>
              <a:rPr lang="en-US" sz="2000" b="1" dirty="0">
                <a:latin typeface="Helvetica" pitchFamily="2" charset="0"/>
              </a:rPr>
              <a:t>SCYTALE (400 BC)</a:t>
            </a:r>
          </a:p>
          <a:p>
            <a:pPr marL="496848" lvl="1" indent="0">
              <a:lnSpc>
                <a:spcPct val="80000"/>
              </a:lnSpc>
              <a:buNone/>
            </a:pPr>
            <a:endParaRPr lang="en-US" sz="32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31" y="160734"/>
            <a:ext cx="8233172" cy="696516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latin typeface="Helvetica" pitchFamily="2" charset="0"/>
                <a:ea typeface="Helvetica" pitchFamily="-65" charset="0"/>
                <a:cs typeface="Arial"/>
                <a:sym typeface="Helvetica" pitchFamily="-65" charset="0"/>
              </a:rPr>
              <a:t>Basic techniques</a:t>
            </a:r>
            <a:endParaRPr lang="en-US" sz="3400" b="1" dirty="0">
              <a:solidFill>
                <a:srgbClr val="4C4C4C"/>
              </a:solidFill>
              <a:latin typeface="Helvetica" pitchFamily="2" charset="0"/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" name="Line 3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1A39CC-08E4-62BE-A1DA-005732ECCACA}"/>
              </a:ext>
            </a:extLst>
          </p:cNvPr>
          <p:cNvGrpSpPr>
            <a:grpSpLocks/>
          </p:cNvGrpSpPr>
          <p:nvPr/>
        </p:nvGrpSpPr>
        <p:grpSpPr bwMode="auto">
          <a:xfrm>
            <a:off x="508478" y="3216941"/>
            <a:ext cx="3139608" cy="1231480"/>
            <a:chOff x="0" y="0"/>
            <a:chExt cx="3840" cy="1465"/>
          </a:xfrm>
        </p:grpSpPr>
        <p:sp>
          <p:nvSpPr>
            <p:cNvPr id="6" name="Oval 3">
              <a:extLst>
                <a:ext uri="{FF2B5EF4-FFF2-40B4-BE49-F238E27FC236}">
                  <a16:creationId xmlns:a16="http://schemas.microsoft.com/office/drawing/2014/main" id="{0A79C2A2-404B-7946-0130-069776CD0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32" cy="912"/>
            </a:xfrm>
            <a:prstGeom prst="ellipse">
              <a:avLst/>
            </a:prstGeom>
            <a:solidFill>
              <a:srgbClr val="996600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B2B477D0-AFAB-8623-E363-5F9B68AFC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0"/>
              <a:ext cx="340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222D3881-88D9-2CE4-DECC-53FF1D211D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912"/>
              <a:ext cx="2832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610923CF-EED8-9B27-4326-09E8B1E38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11"/>
              <a:ext cx="640" cy="1418"/>
            </a:xfrm>
            <a:custGeom>
              <a:avLst/>
              <a:gdLst/>
              <a:ahLst/>
              <a:cxnLst/>
              <a:rect l="0" t="0" r="r" b="b"/>
              <a:pathLst>
                <a:path w="21399" h="21434">
                  <a:moveTo>
                    <a:pt x="6119" y="11760"/>
                  </a:moveTo>
                  <a:cubicBezTo>
                    <a:pt x="5550" y="12470"/>
                    <a:pt x="5918" y="11987"/>
                    <a:pt x="5182" y="12999"/>
                  </a:cubicBezTo>
                  <a:cubicBezTo>
                    <a:pt x="5082" y="13135"/>
                    <a:pt x="4881" y="13407"/>
                    <a:pt x="4881" y="13407"/>
                  </a:cubicBezTo>
                  <a:cubicBezTo>
                    <a:pt x="4413" y="14692"/>
                    <a:pt x="3343" y="15901"/>
                    <a:pt x="2440" y="17141"/>
                  </a:cubicBezTo>
                  <a:cubicBezTo>
                    <a:pt x="1839" y="17987"/>
                    <a:pt x="1404" y="18834"/>
                    <a:pt x="0" y="19499"/>
                  </a:cubicBezTo>
                  <a:cubicBezTo>
                    <a:pt x="100" y="19635"/>
                    <a:pt x="66" y="19801"/>
                    <a:pt x="301" y="19907"/>
                  </a:cubicBezTo>
                  <a:cubicBezTo>
                    <a:pt x="535" y="20013"/>
                    <a:pt x="936" y="19968"/>
                    <a:pt x="1203" y="20043"/>
                  </a:cubicBezTo>
                  <a:cubicBezTo>
                    <a:pt x="3210" y="20572"/>
                    <a:pt x="-201" y="20104"/>
                    <a:pt x="3343" y="20466"/>
                  </a:cubicBezTo>
                  <a:cubicBezTo>
                    <a:pt x="4915" y="20935"/>
                    <a:pt x="6185" y="21147"/>
                    <a:pt x="7924" y="21434"/>
                  </a:cubicBezTo>
                  <a:cubicBezTo>
                    <a:pt x="10532" y="21298"/>
                    <a:pt x="13976" y="21600"/>
                    <a:pt x="15882" y="20738"/>
                  </a:cubicBezTo>
                  <a:cubicBezTo>
                    <a:pt x="16283" y="20179"/>
                    <a:pt x="16718" y="19635"/>
                    <a:pt x="17119" y="19076"/>
                  </a:cubicBezTo>
                  <a:cubicBezTo>
                    <a:pt x="16484" y="18214"/>
                    <a:pt x="16283" y="17519"/>
                    <a:pt x="16818" y="16597"/>
                  </a:cubicBezTo>
                  <a:cubicBezTo>
                    <a:pt x="16919" y="16431"/>
                    <a:pt x="17286" y="16325"/>
                    <a:pt x="17420" y="16174"/>
                  </a:cubicBezTo>
                  <a:cubicBezTo>
                    <a:pt x="17855" y="15720"/>
                    <a:pt x="18390" y="15025"/>
                    <a:pt x="18624" y="14511"/>
                  </a:cubicBezTo>
                  <a:cubicBezTo>
                    <a:pt x="19627" y="12455"/>
                    <a:pt x="20496" y="10369"/>
                    <a:pt x="21399" y="8298"/>
                  </a:cubicBezTo>
                  <a:cubicBezTo>
                    <a:pt x="21132" y="6636"/>
                    <a:pt x="21299" y="4913"/>
                    <a:pt x="20162" y="3325"/>
                  </a:cubicBezTo>
                  <a:cubicBezTo>
                    <a:pt x="19761" y="2751"/>
                    <a:pt x="19560" y="2222"/>
                    <a:pt x="18624" y="1799"/>
                  </a:cubicBezTo>
                  <a:cubicBezTo>
                    <a:pt x="18256" y="1315"/>
                    <a:pt x="17587" y="393"/>
                    <a:pt x="16818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C2350E30-ABFF-EFBD-0824-E6B5E447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1"/>
              <a:ext cx="91" cy="89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4035" y="651"/>
                    <a:pt x="5459" y="1229"/>
                    <a:pt x="10919" y="1784"/>
                  </a:cubicBezTo>
                  <a:cubicBezTo>
                    <a:pt x="12343" y="2218"/>
                    <a:pt x="13767" y="2652"/>
                    <a:pt x="15191" y="3086"/>
                  </a:cubicBezTo>
                  <a:cubicBezTo>
                    <a:pt x="15903" y="3303"/>
                    <a:pt x="16615" y="3544"/>
                    <a:pt x="17327" y="3761"/>
                  </a:cubicBezTo>
                  <a:cubicBezTo>
                    <a:pt x="18040" y="3978"/>
                    <a:pt x="19464" y="4412"/>
                    <a:pt x="19464" y="4412"/>
                  </a:cubicBezTo>
                  <a:cubicBezTo>
                    <a:pt x="17565" y="6220"/>
                    <a:pt x="17327" y="7738"/>
                    <a:pt x="21600" y="9498"/>
                  </a:cubicBezTo>
                  <a:cubicBezTo>
                    <a:pt x="20176" y="10896"/>
                    <a:pt x="17802" y="11909"/>
                    <a:pt x="15191" y="13235"/>
                  </a:cubicBezTo>
                  <a:cubicBezTo>
                    <a:pt x="13767" y="14778"/>
                    <a:pt x="12580" y="16176"/>
                    <a:pt x="8782" y="17646"/>
                  </a:cubicBezTo>
                  <a:cubicBezTo>
                    <a:pt x="5459" y="18972"/>
                    <a:pt x="0" y="20202"/>
                    <a:pt x="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65016BE9-FEF6-D5C6-0EBE-735DBAAB1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11"/>
              <a:ext cx="227" cy="915"/>
            </a:xfrm>
            <a:custGeom>
              <a:avLst/>
              <a:gdLst/>
              <a:ahLst/>
              <a:cxnLst/>
              <a:rect l="0" t="0" r="r" b="b"/>
              <a:pathLst>
                <a:path w="20555" h="21600">
                  <a:moveTo>
                    <a:pt x="0" y="0"/>
                  </a:moveTo>
                  <a:cubicBezTo>
                    <a:pt x="2440" y="425"/>
                    <a:pt x="5061" y="614"/>
                    <a:pt x="7411" y="1086"/>
                  </a:cubicBezTo>
                  <a:cubicBezTo>
                    <a:pt x="9490" y="1511"/>
                    <a:pt x="10936" y="1983"/>
                    <a:pt x="13195" y="2384"/>
                  </a:cubicBezTo>
                  <a:cubicBezTo>
                    <a:pt x="14912" y="3022"/>
                    <a:pt x="15726" y="3659"/>
                    <a:pt x="17352" y="4320"/>
                  </a:cubicBezTo>
                  <a:cubicBezTo>
                    <a:pt x="17895" y="4745"/>
                    <a:pt x="18437" y="5193"/>
                    <a:pt x="18979" y="5618"/>
                  </a:cubicBezTo>
                  <a:cubicBezTo>
                    <a:pt x="19250" y="5831"/>
                    <a:pt x="19883" y="6279"/>
                    <a:pt x="19883" y="6279"/>
                  </a:cubicBezTo>
                  <a:cubicBezTo>
                    <a:pt x="21600" y="8970"/>
                    <a:pt x="19792" y="11638"/>
                    <a:pt x="17352" y="14258"/>
                  </a:cubicBezTo>
                  <a:cubicBezTo>
                    <a:pt x="15997" y="15722"/>
                    <a:pt x="15635" y="17115"/>
                    <a:pt x="12382" y="18366"/>
                  </a:cubicBezTo>
                  <a:cubicBezTo>
                    <a:pt x="11478" y="19074"/>
                    <a:pt x="10303" y="19546"/>
                    <a:pt x="8315" y="20089"/>
                  </a:cubicBezTo>
                  <a:cubicBezTo>
                    <a:pt x="7501" y="20679"/>
                    <a:pt x="6688" y="21151"/>
                    <a:pt x="4971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0D451909-F494-4B83-FF61-938354321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3" y="3"/>
              <a:ext cx="129" cy="908"/>
              <a:chOff x="0" y="0"/>
              <a:chExt cx="129" cy="908"/>
            </a:xfrm>
          </p:grpSpPr>
          <p:sp>
            <p:nvSpPr>
              <p:cNvPr id="55" name="AutoShape 10">
                <a:extLst>
                  <a:ext uri="{FF2B5EF4-FFF2-40B4-BE49-F238E27FC236}">
                    <a16:creationId xmlns:a16="http://schemas.microsoft.com/office/drawing/2014/main" id="{7EEEC83A-DF76-F88D-33E6-14D18EF82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AutoShape 11">
                <a:extLst>
                  <a:ext uri="{FF2B5EF4-FFF2-40B4-BE49-F238E27FC236}">
                    <a16:creationId xmlns:a16="http://schemas.microsoft.com/office/drawing/2014/main" id="{EEB13E51-09BA-659B-C23A-8ED631A24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  <a:lnTo>
                      <a:pt x="0" y="10800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B999707-5798-440B-6987-478BA5284A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5" y="0"/>
              <a:ext cx="129" cy="908"/>
              <a:chOff x="0" y="0"/>
              <a:chExt cx="129" cy="908"/>
            </a:xfrm>
          </p:grpSpPr>
          <p:sp>
            <p:nvSpPr>
              <p:cNvPr id="53" name="AutoShape 13">
                <a:extLst>
                  <a:ext uri="{FF2B5EF4-FFF2-40B4-BE49-F238E27FC236}">
                    <a16:creationId xmlns:a16="http://schemas.microsoft.com/office/drawing/2014/main" id="{F66291CA-55B5-1067-FA3C-37E87A0D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AutoShape 14">
                <a:extLst>
                  <a:ext uri="{FF2B5EF4-FFF2-40B4-BE49-F238E27FC236}">
                    <a16:creationId xmlns:a16="http://schemas.microsoft.com/office/drawing/2014/main" id="{AED19DF5-86EE-375B-F14F-F8BC54BCF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  <a:lnTo>
                      <a:pt x="0" y="10800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780AFFD4-011A-06BE-9641-722B403072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7" y="0"/>
              <a:ext cx="129" cy="908"/>
              <a:chOff x="0" y="0"/>
              <a:chExt cx="129" cy="908"/>
            </a:xfrm>
          </p:grpSpPr>
          <p:sp>
            <p:nvSpPr>
              <p:cNvPr id="51" name="AutoShape 16">
                <a:extLst>
                  <a:ext uri="{FF2B5EF4-FFF2-40B4-BE49-F238E27FC236}">
                    <a16:creationId xmlns:a16="http://schemas.microsoft.com/office/drawing/2014/main" id="{2EE11D42-6607-A391-1758-66AEEA07A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AutoShape 17">
                <a:extLst>
                  <a:ext uri="{FF2B5EF4-FFF2-40B4-BE49-F238E27FC236}">
                    <a16:creationId xmlns:a16="http://schemas.microsoft.com/office/drawing/2014/main" id="{BC3F914A-AA02-0C71-D7D1-A39A9A427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  <a:lnTo>
                      <a:pt x="0" y="10800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DE4064AA-1497-D6C2-4E0B-6A7C32FD5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0"/>
              <a:ext cx="129" cy="908"/>
              <a:chOff x="0" y="0"/>
              <a:chExt cx="129" cy="908"/>
            </a:xfrm>
          </p:grpSpPr>
          <p:sp>
            <p:nvSpPr>
              <p:cNvPr id="49" name="AutoShape 19">
                <a:extLst>
                  <a:ext uri="{FF2B5EF4-FFF2-40B4-BE49-F238E27FC236}">
                    <a16:creationId xmlns:a16="http://schemas.microsoft.com/office/drawing/2014/main" id="{43B94B80-0D43-6CEB-8A72-ED6B9E4C9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AutoShape 20">
                <a:extLst>
                  <a:ext uri="{FF2B5EF4-FFF2-40B4-BE49-F238E27FC236}">
                    <a16:creationId xmlns:a16="http://schemas.microsoft.com/office/drawing/2014/main" id="{A9731A46-BF49-BCA7-07E8-66831F188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  <a:lnTo>
                      <a:pt x="0" y="10800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6" name="Group 21">
              <a:extLst>
                <a:ext uri="{FF2B5EF4-FFF2-40B4-BE49-F238E27FC236}">
                  <a16:creationId xmlns:a16="http://schemas.microsoft.com/office/drawing/2014/main" id="{A85BDD18-6B5A-A125-5AD9-ACA0BB793B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9" y="0"/>
              <a:ext cx="129" cy="908"/>
              <a:chOff x="0" y="0"/>
              <a:chExt cx="129" cy="908"/>
            </a:xfrm>
          </p:grpSpPr>
          <p:sp>
            <p:nvSpPr>
              <p:cNvPr id="47" name="AutoShape 22">
                <a:extLst>
                  <a:ext uri="{FF2B5EF4-FFF2-40B4-BE49-F238E27FC236}">
                    <a16:creationId xmlns:a16="http://schemas.microsoft.com/office/drawing/2014/main" id="{4A9F16C8-45E0-CCCD-C6C9-257FDD8DE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AutoShape 23">
                <a:extLst>
                  <a:ext uri="{FF2B5EF4-FFF2-40B4-BE49-F238E27FC236}">
                    <a16:creationId xmlns:a16="http://schemas.microsoft.com/office/drawing/2014/main" id="{78310CF3-2AA9-978D-C901-A7E469CBF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  <a:lnTo>
                      <a:pt x="0" y="10800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7" name="AutoShape 24">
              <a:extLst>
                <a:ext uri="{FF2B5EF4-FFF2-40B4-BE49-F238E27FC236}">
                  <a16:creationId xmlns:a16="http://schemas.microsoft.com/office/drawing/2014/main" id="{803F0932-A61D-5293-B5A5-AE89EA808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917"/>
              <a:ext cx="494" cy="548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698"/>
                  </a:moveTo>
                  <a:cubicBezTo>
                    <a:pt x="612" y="4847"/>
                    <a:pt x="1006" y="8997"/>
                    <a:pt x="1618" y="13107"/>
                  </a:cubicBezTo>
                  <a:cubicBezTo>
                    <a:pt x="1793" y="14193"/>
                    <a:pt x="1618" y="15434"/>
                    <a:pt x="2405" y="16287"/>
                  </a:cubicBezTo>
                  <a:cubicBezTo>
                    <a:pt x="3279" y="17218"/>
                    <a:pt x="5247" y="17451"/>
                    <a:pt x="6428" y="17722"/>
                  </a:cubicBezTo>
                  <a:cubicBezTo>
                    <a:pt x="7215" y="18187"/>
                    <a:pt x="8002" y="18653"/>
                    <a:pt x="8789" y="19118"/>
                  </a:cubicBezTo>
                  <a:cubicBezTo>
                    <a:pt x="9095" y="19312"/>
                    <a:pt x="9270" y="19700"/>
                    <a:pt x="9619" y="19855"/>
                  </a:cubicBezTo>
                  <a:cubicBezTo>
                    <a:pt x="10538" y="20243"/>
                    <a:pt x="12505" y="20669"/>
                    <a:pt x="13598" y="20902"/>
                  </a:cubicBezTo>
                  <a:cubicBezTo>
                    <a:pt x="15347" y="20398"/>
                    <a:pt x="16659" y="20863"/>
                    <a:pt x="18408" y="21251"/>
                  </a:cubicBezTo>
                  <a:cubicBezTo>
                    <a:pt x="20026" y="21057"/>
                    <a:pt x="21600" y="21600"/>
                    <a:pt x="21600" y="19855"/>
                  </a:cubicBezTo>
                  <a:cubicBezTo>
                    <a:pt x="21600" y="18614"/>
                    <a:pt x="20332" y="17838"/>
                    <a:pt x="19589" y="16985"/>
                  </a:cubicBezTo>
                  <a:cubicBezTo>
                    <a:pt x="19020" y="16326"/>
                    <a:pt x="18539" y="15589"/>
                    <a:pt x="18015" y="14891"/>
                  </a:cubicBezTo>
                  <a:cubicBezTo>
                    <a:pt x="17752" y="14542"/>
                    <a:pt x="17184" y="13805"/>
                    <a:pt x="17184" y="13805"/>
                  </a:cubicBezTo>
                  <a:cubicBezTo>
                    <a:pt x="16615" y="12293"/>
                    <a:pt x="16222" y="10354"/>
                    <a:pt x="15610" y="8842"/>
                  </a:cubicBezTo>
                  <a:cubicBezTo>
                    <a:pt x="15129" y="7678"/>
                    <a:pt x="13773" y="7135"/>
                    <a:pt x="13205" y="6011"/>
                  </a:cubicBezTo>
                  <a:cubicBezTo>
                    <a:pt x="12680" y="5003"/>
                    <a:pt x="12418" y="3878"/>
                    <a:pt x="12024" y="2831"/>
                  </a:cubicBezTo>
                  <a:cubicBezTo>
                    <a:pt x="11893" y="2482"/>
                    <a:pt x="11587" y="1745"/>
                    <a:pt x="11587" y="1745"/>
                  </a:cubicBezTo>
                  <a:cubicBezTo>
                    <a:pt x="11849" y="1512"/>
                    <a:pt x="12199" y="1318"/>
                    <a:pt x="12418" y="1047"/>
                  </a:cubicBezTo>
                  <a:cubicBezTo>
                    <a:pt x="12636" y="737"/>
                    <a:pt x="12811" y="0"/>
                    <a:pt x="12811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AutoShape 25">
              <a:extLst>
                <a:ext uri="{FF2B5EF4-FFF2-40B4-BE49-F238E27FC236}">
                  <a16:creationId xmlns:a16="http://schemas.microsoft.com/office/drawing/2014/main" id="{DE695B4F-08B3-C285-CF98-4814EFB15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0"/>
              <a:ext cx="240" cy="9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1929" y="0"/>
                    <a:pt x="21600" y="4740"/>
                    <a:pt x="21600" y="10587"/>
                  </a:cubicBezTo>
                  <a:lnTo>
                    <a:pt x="21600" y="11013"/>
                  </a:lnTo>
                  <a:cubicBezTo>
                    <a:pt x="21600" y="16860"/>
                    <a:pt x="11929" y="21600"/>
                    <a:pt x="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9" name="Group 26">
              <a:extLst>
                <a:ext uri="{FF2B5EF4-FFF2-40B4-BE49-F238E27FC236}">
                  <a16:creationId xmlns:a16="http://schemas.microsoft.com/office/drawing/2014/main" id="{0138390E-30F1-F2FE-73F6-414F345FE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0"/>
              <a:ext cx="129" cy="908"/>
              <a:chOff x="0" y="0"/>
              <a:chExt cx="129" cy="908"/>
            </a:xfrm>
          </p:grpSpPr>
          <p:sp>
            <p:nvSpPr>
              <p:cNvPr id="45" name="AutoShape 27">
                <a:extLst>
                  <a:ext uri="{FF2B5EF4-FFF2-40B4-BE49-F238E27FC236}">
                    <a16:creationId xmlns:a16="http://schemas.microsoft.com/office/drawing/2014/main" id="{BA0F7FFE-F4EC-6EC4-1189-B3F67E221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AutoShape 28">
                <a:extLst>
                  <a:ext uri="{FF2B5EF4-FFF2-40B4-BE49-F238E27FC236}">
                    <a16:creationId xmlns:a16="http://schemas.microsoft.com/office/drawing/2014/main" id="{336FE680-1828-E9E7-A363-C190C108C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9" cy="90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59"/>
                      <a:pt x="11947" y="21592"/>
                      <a:pt x="29" y="21600"/>
                    </a:cubicBezTo>
                    <a:lnTo>
                      <a:pt x="0" y="10800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 w="12700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0" name="Group 29">
              <a:extLst>
                <a:ext uri="{FF2B5EF4-FFF2-40B4-BE49-F238E27FC236}">
                  <a16:creationId xmlns:a16="http://schemas.microsoft.com/office/drawing/2014/main" id="{D5CC0D41-14FD-52C3-CE43-AFBE2DBD5A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" y="222"/>
              <a:ext cx="155" cy="173"/>
              <a:chOff x="0" y="0"/>
              <a:chExt cx="155" cy="173"/>
            </a:xfrm>
          </p:grpSpPr>
          <p:sp>
            <p:nvSpPr>
              <p:cNvPr id="43" name="AutoShape 30">
                <a:extLst>
                  <a:ext uri="{FF2B5EF4-FFF2-40B4-BE49-F238E27FC236}">
                    <a16:creationId xmlns:a16="http://schemas.microsoft.com/office/drawing/2014/main" id="{74E36621-4E7F-DA4D-5644-FFAD289EF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5" cy="17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975" y="14109"/>
                      <a:pt x="3345" y="7366"/>
                      <a:pt x="5017" y="0"/>
                    </a:cubicBezTo>
                    <a:cubicBezTo>
                      <a:pt x="6271" y="375"/>
                      <a:pt x="7804" y="375"/>
                      <a:pt x="8919" y="1124"/>
                    </a:cubicBezTo>
                    <a:cubicBezTo>
                      <a:pt x="10173" y="1998"/>
                      <a:pt x="10452" y="3371"/>
                      <a:pt x="11427" y="4495"/>
                    </a:cubicBezTo>
                    <a:cubicBezTo>
                      <a:pt x="13935" y="7366"/>
                      <a:pt x="16723" y="9364"/>
                      <a:pt x="19092" y="12486"/>
                    </a:cubicBezTo>
                    <a:cubicBezTo>
                      <a:pt x="19928" y="14733"/>
                      <a:pt x="21600" y="19353"/>
                      <a:pt x="21600" y="1935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AutoShape 31">
                <a:extLst>
                  <a:ext uri="{FF2B5EF4-FFF2-40B4-BE49-F238E27FC236}">
                    <a16:creationId xmlns:a16="http://schemas.microsoft.com/office/drawing/2014/main" id="{ED2370E1-9D3C-F5B9-B524-7AFC8DBC9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" y="99"/>
                <a:ext cx="119" cy="2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16416">
                    <a:moveTo>
                      <a:pt x="0" y="16416"/>
                    </a:moveTo>
                    <a:cubicBezTo>
                      <a:pt x="11617" y="-2592"/>
                      <a:pt x="6716" y="-5184"/>
                      <a:pt x="14884" y="7776"/>
                    </a:cubicBezTo>
                    <a:cubicBezTo>
                      <a:pt x="17062" y="5184"/>
                      <a:pt x="21600" y="0"/>
                      <a:pt x="2160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1" name="AutoShape 32">
              <a:extLst>
                <a:ext uri="{FF2B5EF4-FFF2-40B4-BE49-F238E27FC236}">
                  <a16:creationId xmlns:a16="http://schemas.microsoft.com/office/drawing/2014/main" id="{3F413747-EC2E-3CFB-75D7-3A2CEA424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13"/>
              <a:ext cx="192" cy="27"/>
            </a:xfrm>
            <a:custGeom>
              <a:avLst/>
              <a:gdLst/>
              <a:ahLst/>
              <a:cxnLst/>
              <a:rect l="0" t="0" r="r" b="b"/>
              <a:pathLst>
                <a:path w="21268" h="20829">
                  <a:moveTo>
                    <a:pt x="0" y="20829"/>
                  </a:moveTo>
                  <a:cubicBezTo>
                    <a:pt x="6978" y="16200"/>
                    <a:pt x="11852" y="14658"/>
                    <a:pt x="18166" y="0"/>
                  </a:cubicBezTo>
                  <a:cubicBezTo>
                    <a:pt x="21600" y="7715"/>
                    <a:pt x="21268" y="-771"/>
                    <a:pt x="21268" y="13886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AutoShape 33">
              <a:extLst>
                <a:ext uri="{FF2B5EF4-FFF2-40B4-BE49-F238E27FC236}">
                  <a16:creationId xmlns:a16="http://schemas.microsoft.com/office/drawing/2014/main" id="{A5CD4F17-1A2B-D4AA-F47B-648B063CB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231"/>
              <a:ext cx="54" cy="164"/>
            </a:xfrm>
            <a:custGeom>
              <a:avLst/>
              <a:gdLst/>
              <a:ahLst/>
              <a:cxnLst/>
              <a:rect l="0" t="0" r="r" b="b"/>
              <a:pathLst>
                <a:path w="20463" h="21600">
                  <a:moveTo>
                    <a:pt x="0" y="0"/>
                  </a:moveTo>
                  <a:cubicBezTo>
                    <a:pt x="7958" y="8561"/>
                    <a:pt x="2653" y="5137"/>
                    <a:pt x="13642" y="10800"/>
                  </a:cubicBezTo>
                  <a:cubicBezTo>
                    <a:pt x="15916" y="13171"/>
                    <a:pt x="18189" y="15673"/>
                    <a:pt x="20463" y="18044"/>
                  </a:cubicBezTo>
                  <a:cubicBezTo>
                    <a:pt x="21600" y="19229"/>
                    <a:pt x="17053" y="21600"/>
                    <a:pt x="17053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3" name="Group 34">
              <a:extLst>
                <a:ext uri="{FF2B5EF4-FFF2-40B4-BE49-F238E27FC236}">
                  <a16:creationId xmlns:a16="http://schemas.microsoft.com/office/drawing/2014/main" id="{CF4F82D7-CA4D-803B-2147-3F0A06343C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0" y="203"/>
              <a:ext cx="219" cy="192"/>
              <a:chOff x="0" y="0"/>
              <a:chExt cx="219" cy="192"/>
            </a:xfrm>
          </p:grpSpPr>
          <p:sp>
            <p:nvSpPr>
              <p:cNvPr id="41" name="AutoShape 35">
                <a:extLst>
                  <a:ext uri="{FF2B5EF4-FFF2-40B4-BE49-F238E27FC236}">
                    <a16:creationId xmlns:a16="http://schemas.microsoft.com/office/drawing/2014/main" id="{7E8CAAA5-CE39-599E-4FE8-9A97D0C1A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9" cy="3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5326" y="11676"/>
                      <a:pt x="15682" y="21600"/>
                      <a:pt x="21600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AutoShape 36">
                <a:extLst>
                  <a:ext uri="{FF2B5EF4-FFF2-40B4-BE49-F238E27FC236}">
                    <a16:creationId xmlns:a16="http://schemas.microsoft.com/office/drawing/2014/main" id="{341B9A19-E93A-DF65-15CC-2D840BD4D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" y="46"/>
                <a:ext cx="19" cy="146"/>
              </a:xfrm>
              <a:custGeom>
                <a:avLst/>
                <a:gdLst/>
                <a:ahLst/>
                <a:cxnLst/>
                <a:rect l="0" t="0" r="r" b="b"/>
                <a:pathLst>
                  <a:path w="17100" h="21600">
                    <a:moveTo>
                      <a:pt x="17100" y="0"/>
                    </a:moveTo>
                    <a:cubicBezTo>
                      <a:pt x="8100" y="6214"/>
                      <a:pt x="-4500" y="11392"/>
                      <a:pt x="9000" y="17605"/>
                    </a:cubicBezTo>
                    <a:cubicBezTo>
                      <a:pt x="6300" y="18937"/>
                      <a:pt x="0" y="21600"/>
                      <a:pt x="0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4" name="Group 37">
              <a:extLst>
                <a:ext uri="{FF2B5EF4-FFF2-40B4-BE49-F238E27FC236}">
                  <a16:creationId xmlns:a16="http://schemas.microsoft.com/office/drawing/2014/main" id="{48733EB6-B351-6675-2072-374D4F9481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40"/>
              <a:ext cx="155" cy="173"/>
              <a:chOff x="0" y="0"/>
              <a:chExt cx="155" cy="173"/>
            </a:xfrm>
          </p:grpSpPr>
          <p:sp>
            <p:nvSpPr>
              <p:cNvPr id="39" name="AutoShape 38">
                <a:extLst>
                  <a:ext uri="{FF2B5EF4-FFF2-40B4-BE49-F238E27FC236}">
                    <a16:creationId xmlns:a16="http://schemas.microsoft.com/office/drawing/2014/main" id="{C879E5E1-F451-7931-143C-F2D8048F0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5" cy="17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975" y="14109"/>
                      <a:pt x="3345" y="7366"/>
                      <a:pt x="5017" y="0"/>
                    </a:cubicBezTo>
                    <a:cubicBezTo>
                      <a:pt x="6271" y="375"/>
                      <a:pt x="7804" y="375"/>
                      <a:pt x="8919" y="1124"/>
                    </a:cubicBezTo>
                    <a:cubicBezTo>
                      <a:pt x="10173" y="1998"/>
                      <a:pt x="10452" y="3371"/>
                      <a:pt x="11427" y="4495"/>
                    </a:cubicBezTo>
                    <a:cubicBezTo>
                      <a:pt x="13935" y="7366"/>
                      <a:pt x="16723" y="9364"/>
                      <a:pt x="19092" y="12486"/>
                    </a:cubicBezTo>
                    <a:cubicBezTo>
                      <a:pt x="19928" y="14733"/>
                      <a:pt x="21600" y="19353"/>
                      <a:pt x="21600" y="1935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AutoShape 39">
                <a:extLst>
                  <a:ext uri="{FF2B5EF4-FFF2-40B4-BE49-F238E27FC236}">
                    <a16:creationId xmlns:a16="http://schemas.microsoft.com/office/drawing/2014/main" id="{B48F00AC-3A68-1A4B-7D53-E92E8CDC7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" y="99"/>
                <a:ext cx="119" cy="2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16416">
                    <a:moveTo>
                      <a:pt x="0" y="16416"/>
                    </a:moveTo>
                    <a:cubicBezTo>
                      <a:pt x="11617" y="-2592"/>
                      <a:pt x="6716" y="-5184"/>
                      <a:pt x="14884" y="7776"/>
                    </a:cubicBezTo>
                    <a:cubicBezTo>
                      <a:pt x="17062" y="5184"/>
                      <a:pt x="21600" y="0"/>
                      <a:pt x="2160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5" name="AutoShape 40">
              <a:extLst>
                <a:ext uri="{FF2B5EF4-FFF2-40B4-BE49-F238E27FC236}">
                  <a16:creationId xmlns:a16="http://schemas.microsoft.com/office/drawing/2014/main" id="{0ED18F34-669D-A8FD-D37F-CD24F0805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" y="220"/>
              <a:ext cx="132" cy="203"/>
            </a:xfrm>
            <a:custGeom>
              <a:avLst/>
              <a:gdLst/>
              <a:ahLst/>
              <a:cxnLst/>
              <a:rect l="0" t="0" r="r" b="b"/>
              <a:pathLst>
                <a:path w="19652" h="19970">
                  <a:moveTo>
                    <a:pt x="15630" y="1754"/>
                  </a:moveTo>
                  <a:cubicBezTo>
                    <a:pt x="10416" y="-1630"/>
                    <a:pt x="5649" y="-137"/>
                    <a:pt x="1925" y="3546"/>
                  </a:cubicBezTo>
                  <a:cubicBezTo>
                    <a:pt x="-1948" y="11509"/>
                    <a:pt x="-1054" y="14993"/>
                    <a:pt x="10118" y="19970"/>
                  </a:cubicBezTo>
                  <a:cubicBezTo>
                    <a:pt x="14736" y="18975"/>
                    <a:pt x="16375" y="17581"/>
                    <a:pt x="19652" y="1539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AutoShape 41">
              <a:extLst>
                <a:ext uri="{FF2B5EF4-FFF2-40B4-BE49-F238E27FC236}">
                  <a16:creationId xmlns:a16="http://schemas.microsoft.com/office/drawing/2014/main" id="{2D4E0CDB-D563-039A-7F18-44A88B72E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213"/>
              <a:ext cx="55" cy="2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8247" y="3189"/>
                    <a:pt x="10211" y="5657"/>
                    <a:pt x="14531" y="9360"/>
                  </a:cubicBezTo>
                  <a:cubicBezTo>
                    <a:pt x="16887" y="11211"/>
                    <a:pt x="21600" y="15017"/>
                    <a:pt x="21600" y="15017"/>
                  </a:cubicBezTo>
                  <a:cubicBezTo>
                    <a:pt x="17280" y="19646"/>
                    <a:pt x="18065" y="17486"/>
                    <a:pt x="18065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AutoShape 42">
              <a:extLst>
                <a:ext uri="{FF2B5EF4-FFF2-40B4-BE49-F238E27FC236}">
                  <a16:creationId xmlns:a16="http://schemas.microsoft.com/office/drawing/2014/main" id="{47234F78-ECD6-55D3-378F-E58FC5972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" y="184"/>
              <a:ext cx="87" cy="120"/>
            </a:xfrm>
            <a:custGeom>
              <a:avLst/>
              <a:gdLst/>
              <a:ahLst/>
              <a:cxnLst/>
              <a:rect l="0" t="0" r="r" b="b"/>
              <a:pathLst>
                <a:path w="18419" h="21069">
                  <a:moveTo>
                    <a:pt x="0" y="21069"/>
                  </a:moveTo>
                  <a:cubicBezTo>
                    <a:pt x="6202" y="17528"/>
                    <a:pt x="9410" y="14872"/>
                    <a:pt x="13687" y="9738"/>
                  </a:cubicBezTo>
                  <a:cubicBezTo>
                    <a:pt x="17750" y="-531"/>
                    <a:pt x="21600" y="0"/>
                    <a:pt x="15612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AutoShape 43">
              <a:extLst>
                <a:ext uri="{FF2B5EF4-FFF2-40B4-BE49-F238E27FC236}">
                  <a16:creationId xmlns:a16="http://schemas.microsoft.com/office/drawing/2014/main" id="{A71CAFB0-D756-6AF6-1C13-C3B27EFD1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" y="304"/>
              <a:ext cx="114" cy="12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4713" y="2400"/>
                    <a:pt x="9818" y="3200"/>
                    <a:pt x="14138" y="7200"/>
                  </a:cubicBezTo>
                  <a:cubicBezTo>
                    <a:pt x="17280" y="10400"/>
                    <a:pt x="21600" y="21600"/>
                    <a:pt x="2160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AutoShape 44">
              <a:extLst>
                <a:ext uri="{FF2B5EF4-FFF2-40B4-BE49-F238E27FC236}">
                  <a16:creationId xmlns:a16="http://schemas.microsoft.com/office/drawing/2014/main" id="{243ACCD3-7D7A-CDE7-7A2F-3AE62941C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633"/>
              <a:ext cx="211" cy="23"/>
            </a:xfrm>
            <a:custGeom>
              <a:avLst/>
              <a:gdLst/>
              <a:ahLst/>
              <a:cxnLst/>
              <a:rect l="0" t="0" r="r" b="b"/>
              <a:pathLst>
                <a:path w="21600" h="15093">
                  <a:moveTo>
                    <a:pt x="0" y="2943"/>
                  </a:moveTo>
                  <a:cubicBezTo>
                    <a:pt x="4504" y="-6507"/>
                    <a:pt x="9520" y="9018"/>
                    <a:pt x="14127" y="15093"/>
                  </a:cubicBezTo>
                  <a:cubicBezTo>
                    <a:pt x="20269" y="8343"/>
                    <a:pt x="17812" y="9018"/>
                    <a:pt x="21600" y="9018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AutoShape 45">
              <a:extLst>
                <a:ext uri="{FF2B5EF4-FFF2-40B4-BE49-F238E27FC236}">
                  <a16:creationId xmlns:a16="http://schemas.microsoft.com/office/drawing/2014/main" id="{578CBA58-51D1-12C6-9A09-9A3F41895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661"/>
              <a:ext cx="55" cy="182"/>
            </a:xfrm>
            <a:custGeom>
              <a:avLst/>
              <a:gdLst/>
              <a:ahLst/>
              <a:cxnLst/>
              <a:rect l="0" t="0" r="r" b="b"/>
              <a:pathLst>
                <a:path w="20842" h="21600">
                  <a:moveTo>
                    <a:pt x="20842" y="0"/>
                  </a:moveTo>
                  <a:cubicBezTo>
                    <a:pt x="18189" y="8189"/>
                    <a:pt x="21600" y="12818"/>
                    <a:pt x="3789" y="18396"/>
                  </a:cubicBezTo>
                  <a:cubicBezTo>
                    <a:pt x="2653" y="19464"/>
                    <a:pt x="0" y="21600"/>
                    <a:pt x="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AutoShape 46">
              <a:extLst>
                <a:ext uri="{FF2B5EF4-FFF2-40B4-BE49-F238E27FC236}">
                  <a16:creationId xmlns:a16="http://schemas.microsoft.com/office/drawing/2014/main" id="{DDB2A018-D4D6-D273-4866-4182F9A04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" y="669"/>
              <a:ext cx="155" cy="156"/>
            </a:xfrm>
            <a:custGeom>
              <a:avLst/>
              <a:gdLst/>
              <a:ahLst/>
              <a:cxnLst/>
              <a:rect l="0" t="0" r="r" b="b"/>
              <a:pathLst>
                <a:path w="20415" h="21190">
                  <a:moveTo>
                    <a:pt x="13171" y="0"/>
                  </a:moveTo>
                  <a:cubicBezTo>
                    <a:pt x="5927" y="2461"/>
                    <a:pt x="2371" y="7519"/>
                    <a:pt x="0" y="14901"/>
                  </a:cubicBezTo>
                  <a:cubicBezTo>
                    <a:pt x="395" y="16132"/>
                    <a:pt x="132" y="17909"/>
                    <a:pt x="1185" y="18729"/>
                  </a:cubicBezTo>
                  <a:cubicBezTo>
                    <a:pt x="3293" y="20233"/>
                    <a:pt x="8429" y="21190"/>
                    <a:pt x="8429" y="21190"/>
                  </a:cubicBezTo>
                  <a:cubicBezTo>
                    <a:pt x="9615" y="20917"/>
                    <a:pt x="17517" y="19549"/>
                    <a:pt x="18044" y="18729"/>
                  </a:cubicBezTo>
                  <a:cubicBezTo>
                    <a:pt x="19493" y="16542"/>
                    <a:pt x="20415" y="11210"/>
                    <a:pt x="20415" y="11210"/>
                  </a:cubicBezTo>
                  <a:cubicBezTo>
                    <a:pt x="17780" y="0"/>
                    <a:pt x="21600" y="11074"/>
                    <a:pt x="15673" y="3691"/>
                  </a:cubicBezTo>
                  <a:cubicBezTo>
                    <a:pt x="12380" y="-410"/>
                    <a:pt x="16200" y="0"/>
                    <a:pt x="13171" y="0"/>
                  </a:cubicBezTo>
                  <a:close/>
                  <a:moveTo>
                    <a:pt x="13171" y="0"/>
                  </a:move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AutoShape 47">
              <a:extLst>
                <a:ext uri="{FF2B5EF4-FFF2-40B4-BE49-F238E27FC236}">
                  <a16:creationId xmlns:a16="http://schemas.microsoft.com/office/drawing/2014/main" id="{6D4BA888-43AF-41F4-D9D7-B0D5CCE92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679"/>
              <a:ext cx="284" cy="2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7624"/>
                  </a:moveTo>
                  <a:cubicBezTo>
                    <a:pt x="2510" y="16764"/>
                    <a:pt x="2966" y="17087"/>
                    <a:pt x="4868" y="14722"/>
                  </a:cubicBezTo>
                  <a:cubicBezTo>
                    <a:pt x="6085" y="13218"/>
                    <a:pt x="8366" y="9779"/>
                    <a:pt x="8366" y="9779"/>
                  </a:cubicBezTo>
                  <a:cubicBezTo>
                    <a:pt x="10039" y="2579"/>
                    <a:pt x="9355" y="5910"/>
                    <a:pt x="10420" y="0"/>
                  </a:cubicBezTo>
                  <a:cubicBezTo>
                    <a:pt x="13310" y="3869"/>
                    <a:pt x="12777" y="7845"/>
                    <a:pt x="13234" y="13755"/>
                  </a:cubicBezTo>
                  <a:cubicBezTo>
                    <a:pt x="13918" y="13110"/>
                    <a:pt x="14679" y="12573"/>
                    <a:pt x="15287" y="11821"/>
                  </a:cubicBezTo>
                  <a:cubicBezTo>
                    <a:pt x="16504" y="10316"/>
                    <a:pt x="18786" y="6878"/>
                    <a:pt x="18786" y="6878"/>
                  </a:cubicBezTo>
                  <a:cubicBezTo>
                    <a:pt x="18938" y="6233"/>
                    <a:pt x="19927" y="967"/>
                    <a:pt x="20839" y="967"/>
                  </a:cubicBezTo>
                  <a:cubicBezTo>
                    <a:pt x="21600" y="967"/>
                    <a:pt x="21372" y="2901"/>
                    <a:pt x="21600" y="3869"/>
                  </a:cubicBezTo>
                  <a:cubicBezTo>
                    <a:pt x="21448" y="5588"/>
                    <a:pt x="20839" y="15582"/>
                    <a:pt x="19470" y="17624"/>
                  </a:cubicBezTo>
                  <a:cubicBezTo>
                    <a:pt x="17721" y="20203"/>
                    <a:pt x="18406" y="18806"/>
                    <a:pt x="17417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AutoShape 48">
              <a:extLst>
                <a:ext uri="{FF2B5EF4-FFF2-40B4-BE49-F238E27FC236}">
                  <a16:creationId xmlns:a16="http://schemas.microsoft.com/office/drawing/2014/main" id="{81DD2B1A-C521-785D-1EA3-333D20EF8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651"/>
              <a:ext cx="174" cy="156"/>
            </a:xfrm>
            <a:custGeom>
              <a:avLst/>
              <a:gdLst/>
              <a:ahLst/>
              <a:cxnLst/>
              <a:rect l="0" t="0" r="r" b="b"/>
              <a:pathLst>
                <a:path w="18528" h="21600">
                  <a:moveTo>
                    <a:pt x="3272" y="2631"/>
                  </a:moveTo>
                  <a:cubicBezTo>
                    <a:pt x="-984" y="7754"/>
                    <a:pt x="-1197" y="16062"/>
                    <a:pt x="3272" y="21600"/>
                  </a:cubicBezTo>
                  <a:cubicBezTo>
                    <a:pt x="7528" y="20215"/>
                    <a:pt x="11784" y="19662"/>
                    <a:pt x="15934" y="17723"/>
                  </a:cubicBezTo>
                  <a:cubicBezTo>
                    <a:pt x="18381" y="13015"/>
                    <a:pt x="20403" y="7200"/>
                    <a:pt x="15934" y="2631"/>
                  </a:cubicBezTo>
                  <a:cubicBezTo>
                    <a:pt x="14338" y="969"/>
                    <a:pt x="11997" y="969"/>
                    <a:pt x="10082" y="0"/>
                  </a:cubicBezTo>
                  <a:cubicBezTo>
                    <a:pt x="3910" y="2769"/>
                    <a:pt x="6251" y="2631"/>
                    <a:pt x="3272" y="2631"/>
                  </a:cubicBezTo>
                  <a:close/>
                  <a:moveTo>
                    <a:pt x="3272" y="2631"/>
                  </a:move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AutoShape 49">
              <a:extLst>
                <a:ext uri="{FF2B5EF4-FFF2-40B4-BE49-F238E27FC236}">
                  <a16:creationId xmlns:a16="http://schemas.microsoft.com/office/drawing/2014/main" id="{C1683F63-36CF-31C5-7D76-71DB438C0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642"/>
              <a:ext cx="201" cy="211"/>
            </a:xfrm>
            <a:custGeom>
              <a:avLst/>
              <a:gdLst/>
              <a:ahLst/>
              <a:cxnLst/>
              <a:rect l="0" t="0" r="r" b="b"/>
              <a:pathLst>
                <a:path w="19970" h="21600">
                  <a:moveTo>
                    <a:pt x="0" y="18734"/>
                  </a:moveTo>
                  <a:cubicBezTo>
                    <a:pt x="2576" y="14639"/>
                    <a:pt x="3765" y="13513"/>
                    <a:pt x="5450" y="8497"/>
                  </a:cubicBezTo>
                  <a:cubicBezTo>
                    <a:pt x="6143" y="6347"/>
                    <a:pt x="5846" y="3685"/>
                    <a:pt x="7233" y="1945"/>
                  </a:cubicBezTo>
                  <a:cubicBezTo>
                    <a:pt x="7728" y="1331"/>
                    <a:pt x="13475" y="0"/>
                    <a:pt x="13574" y="0"/>
                  </a:cubicBezTo>
                  <a:cubicBezTo>
                    <a:pt x="18628" y="1331"/>
                    <a:pt x="21600" y="409"/>
                    <a:pt x="19024" y="7473"/>
                  </a:cubicBezTo>
                  <a:cubicBezTo>
                    <a:pt x="18132" y="10032"/>
                    <a:pt x="13178" y="10749"/>
                    <a:pt x="11791" y="11261"/>
                  </a:cubicBezTo>
                  <a:cubicBezTo>
                    <a:pt x="10899" y="11568"/>
                    <a:pt x="9017" y="12182"/>
                    <a:pt x="9017" y="12182"/>
                  </a:cubicBezTo>
                  <a:cubicBezTo>
                    <a:pt x="10602" y="17198"/>
                    <a:pt x="9116" y="14127"/>
                    <a:pt x="14466" y="19655"/>
                  </a:cubicBezTo>
                  <a:cubicBezTo>
                    <a:pt x="15061" y="20269"/>
                    <a:pt x="16250" y="21600"/>
                    <a:pt x="1625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AutoShape 50">
              <a:extLst>
                <a:ext uri="{FF2B5EF4-FFF2-40B4-BE49-F238E27FC236}">
                  <a16:creationId xmlns:a16="http://schemas.microsoft.com/office/drawing/2014/main" id="{CAA20091-A6DE-A1BF-6054-A28903024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569"/>
              <a:ext cx="189" cy="256"/>
            </a:xfrm>
            <a:custGeom>
              <a:avLst/>
              <a:gdLst/>
              <a:ahLst/>
              <a:cxnLst/>
              <a:rect l="0" t="0" r="r" b="b"/>
              <a:pathLst>
                <a:path w="20954" h="21600">
                  <a:moveTo>
                    <a:pt x="0" y="21600"/>
                  </a:moveTo>
                  <a:cubicBezTo>
                    <a:pt x="665" y="16200"/>
                    <a:pt x="1883" y="11475"/>
                    <a:pt x="2991" y="6159"/>
                  </a:cubicBezTo>
                  <a:cubicBezTo>
                    <a:pt x="2437" y="4978"/>
                    <a:pt x="775" y="2700"/>
                    <a:pt x="2991" y="1519"/>
                  </a:cubicBezTo>
                  <a:cubicBezTo>
                    <a:pt x="4763" y="591"/>
                    <a:pt x="9083" y="0"/>
                    <a:pt x="9083" y="0"/>
                  </a:cubicBezTo>
                  <a:cubicBezTo>
                    <a:pt x="16615" y="1856"/>
                    <a:pt x="14289" y="1688"/>
                    <a:pt x="20271" y="4641"/>
                  </a:cubicBezTo>
                  <a:cubicBezTo>
                    <a:pt x="21600" y="7594"/>
                    <a:pt x="21489" y="9366"/>
                    <a:pt x="17169" y="10800"/>
                  </a:cubicBezTo>
                  <a:cubicBezTo>
                    <a:pt x="15175" y="11475"/>
                    <a:pt x="11077" y="12319"/>
                    <a:pt x="11077" y="12319"/>
                  </a:cubicBezTo>
                  <a:cubicBezTo>
                    <a:pt x="7200" y="15441"/>
                    <a:pt x="11188" y="13163"/>
                    <a:pt x="6092" y="13163"/>
                  </a:cubicBezTo>
                  <a:cubicBezTo>
                    <a:pt x="4985" y="13163"/>
                    <a:pt x="3988" y="13669"/>
                    <a:pt x="2991" y="13922"/>
                  </a:cubicBezTo>
                  <a:cubicBezTo>
                    <a:pt x="5317" y="16622"/>
                    <a:pt x="7200" y="17466"/>
                    <a:pt x="11077" y="18563"/>
                  </a:cubicBezTo>
                  <a:cubicBezTo>
                    <a:pt x="13403" y="20166"/>
                    <a:pt x="15397" y="20588"/>
                    <a:pt x="18166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AutoShape 51">
              <a:extLst>
                <a:ext uri="{FF2B5EF4-FFF2-40B4-BE49-F238E27FC236}">
                  <a16:creationId xmlns:a16="http://schemas.microsoft.com/office/drawing/2014/main" id="{C35EE10E-378E-385F-415C-2DBF20D26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624"/>
              <a:ext cx="117" cy="192"/>
            </a:xfrm>
            <a:custGeom>
              <a:avLst/>
              <a:gdLst/>
              <a:ahLst/>
              <a:cxnLst/>
              <a:rect l="0" t="0" r="r" b="b"/>
              <a:pathLst>
                <a:path w="17188" h="21600">
                  <a:moveTo>
                    <a:pt x="2314" y="0"/>
                  </a:moveTo>
                  <a:cubicBezTo>
                    <a:pt x="-2387" y="8597"/>
                    <a:pt x="-484" y="15045"/>
                    <a:pt x="6343" y="21600"/>
                  </a:cubicBezTo>
                  <a:cubicBezTo>
                    <a:pt x="8357" y="20955"/>
                    <a:pt x="10483" y="20310"/>
                    <a:pt x="12498" y="19666"/>
                  </a:cubicBezTo>
                  <a:cubicBezTo>
                    <a:pt x="13505" y="19343"/>
                    <a:pt x="15520" y="18699"/>
                    <a:pt x="15520" y="18699"/>
                  </a:cubicBezTo>
                  <a:cubicBezTo>
                    <a:pt x="19213" y="15152"/>
                    <a:pt x="16527" y="16227"/>
                    <a:pt x="13505" y="11821"/>
                  </a:cubicBezTo>
                  <a:cubicBezTo>
                    <a:pt x="10931" y="4191"/>
                    <a:pt x="10483" y="3116"/>
                    <a:pt x="2314" y="0"/>
                  </a:cubicBezTo>
                  <a:close/>
                  <a:moveTo>
                    <a:pt x="2314" y="0"/>
                  </a:move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AutoShape 52">
              <a:extLst>
                <a:ext uri="{FF2B5EF4-FFF2-40B4-BE49-F238E27FC236}">
                  <a16:creationId xmlns:a16="http://schemas.microsoft.com/office/drawing/2014/main" id="{66A4473F-8E2C-DC39-16A6-FEB2FD280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4" y="587"/>
              <a:ext cx="230" cy="285"/>
            </a:xfrm>
            <a:custGeom>
              <a:avLst/>
              <a:gdLst/>
              <a:ahLst/>
              <a:cxnLst/>
              <a:rect l="0" t="0" r="r" b="b"/>
              <a:pathLst>
                <a:path w="21072" h="21080">
                  <a:moveTo>
                    <a:pt x="2518" y="0"/>
                  </a:moveTo>
                  <a:cubicBezTo>
                    <a:pt x="4549" y="6829"/>
                    <a:pt x="3903" y="3414"/>
                    <a:pt x="2518" y="16330"/>
                  </a:cubicBezTo>
                  <a:cubicBezTo>
                    <a:pt x="2426" y="16998"/>
                    <a:pt x="2149" y="17740"/>
                    <a:pt x="1687" y="18334"/>
                  </a:cubicBezTo>
                  <a:cubicBezTo>
                    <a:pt x="1318" y="18928"/>
                    <a:pt x="-528" y="19299"/>
                    <a:pt x="26" y="19744"/>
                  </a:cubicBezTo>
                  <a:cubicBezTo>
                    <a:pt x="580" y="20190"/>
                    <a:pt x="5103" y="17666"/>
                    <a:pt x="5103" y="17666"/>
                  </a:cubicBezTo>
                  <a:cubicBezTo>
                    <a:pt x="6764" y="15662"/>
                    <a:pt x="8334" y="14474"/>
                    <a:pt x="9257" y="12247"/>
                  </a:cubicBezTo>
                  <a:cubicBezTo>
                    <a:pt x="10641" y="15513"/>
                    <a:pt x="10457" y="14103"/>
                    <a:pt x="9257" y="19002"/>
                  </a:cubicBezTo>
                  <a:cubicBezTo>
                    <a:pt x="9072" y="19744"/>
                    <a:pt x="7595" y="20784"/>
                    <a:pt x="8426" y="21080"/>
                  </a:cubicBezTo>
                  <a:cubicBezTo>
                    <a:pt x="9718" y="21600"/>
                    <a:pt x="11287" y="20635"/>
                    <a:pt x="12672" y="20412"/>
                  </a:cubicBezTo>
                  <a:cubicBezTo>
                    <a:pt x="14518" y="18854"/>
                    <a:pt x="15810" y="17146"/>
                    <a:pt x="17749" y="15662"/>
                  </a:cubicBezTo>
                  <a:cubicBezTo>
                    <a:pt x="19134" y="12322"/>
                    <a:pt x="21072" y="9056"/>
                    <a:pt x="21072" y="5493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Line 53">
              <a:extLst>
                <a:ext uri="{FF2B5EF4-FFF2-40B4-BE49-F238E27FC236}">
                  <a16:creationId xmlns:a16="http://schemas.microsoft.com/office/drawing/2014/main" id="{4201A457-0421-D09C-9270-7DC8B0510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912"/>
              <a:ext cx="14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7" name="Rectangle 1">
            <a:extLst>
              <a:ext uri="{FF2B5EF4-FFF2-40B4-BE49-F238E27FC236}">
                <a16:creationId xmlns:a16="http://schemas.microsoft.com/office/drawing/2014/main" id="{ED58E886-1354-AB0B-982E-9A479BCBF10F}"/>
              </a:ext>
            </a:extLst>
          </p:cNvPr>
          <p:cNvSpPr txBox="1">
            <a:spLocks noChangeArrowheads="1"/>
          </p:cNvSpPr>
          <p:nvPr/>
        </p:nvSpPr>
        <p:spPr>
          <a:xfrm>
            <a:off x="5030214" y="1294389"/>
            <a:ext cx="3738358" cy="1018472"/>
          </a:xfrm>
          <a:prstGeom prst="rect">
            <a:avLst/>
          </a:prstGeom>
          <a:ln/>
        </p:spPr>
        <p:txBody>
          <a:bodyPr vert="horz" lIns="91440" tIns="45720" rIns="132073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-US" b="1" dirty="0">
                <a:latin typeface="Helvetica" pitchFamily="2" charset="0"/>
                <a:ea typeface="Comic Sans MS" pitchFamily="-107" charset="0"/>
                <a:cs typeface="Comic Sans MS" pitchFamily="-107" charset="0"/>
                <a:sym typeface="Comic Sans MS" pitchFamily="-107" charset="0"/>
              </a:rPr>
              <a:t>SUBSTITUTIONS</a:t>
            </a:r>
            <a:endParaRPr lang="en-US" b="1" dirty="0">
              <a:latin typeface="Helvetica" pitchFamily="2" charset="0"/>
              <a:ea typeface="ヒラギノ明朝 ProN W6" pitchFamily="-107" charset="-128"/>
              <a:cs typeface="Comic Sans MS" pitchFamily="-107" charset="0"/>
              <a:sym typeface="Comic Sans MS" pitchFamily="-107" charset="0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dirty="0">
                <a:latin typeface="Helvetica" pitchFamily="2" charset="0"/>
              </a:rPr>
              <a:t>CAESAR (50 BC)</a:t>
            </a:r>
          </a:p>
          <a:p>
            <a:pPr marL="496848" lvl="1" indent="0">
              <a:lnSpc>
                <a:spcPct val="80000"/>
              </a:lnSpc>
              <a:buFont typeface="Arial"/>
              <a:buNone/>
            </a:pPr>
            <a:endParaRPr lang="en-US" sz="3200" dirty="0"/>
          </a:p>
        </p:txBody>
      </p:sp>
      <p:grpSp>
        <p:nvGrpSpPr>
          <p:cNvPr id="6162" name="Group 6161">
            <a:extLst>
              <a:ext uri="{FF2B5EF4-FFF2-40B4-BE49-F238E27FC236}">
                <a16:creationId xmlns:a16="http://schemas.microsoft.com/office/drawing/2014/main" id="{50DCCBBE-A562-74E8-FF38-8ED6421E31F1}"/>
              </a:ext>
            </a:extLst>
          </p:cNvPr>
          <p:cNvGrpSpPr/>
          <p:nvPr/>
        </p:nvGrpSpPr>
        <p:grpSpPr>
          <a:xfrm>
            <a:off x="473675" y="5130760"/>
            <a:ext cx="3341666" cy="563731"/>
            <a:chOff x="228600" y="5181600"/>
            <a:chExt cx="8686800" cy="685800"/>
          </a:xfrm>
        </p:grpSpPr>
        <p:sp>
          <p:nvSpPr>
            <p:cNvPr id="59" name="Rectangle 54">
              <a:extLst>
                <a:ext uri="{FF2B5EF4-FFF2-40B4-BE49-F238E27FC236}">
                  <a16:creationId xmlns:a16="http://schemas.microsoft.com/office/drawing/2014/main" id="{2ECCBDA9-A9F2-428A-3600-07C845FB0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" y="5181600"/>
              <a:ext cx="8686800" cy="68580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0" name="Group 55">
              <a:extLst>
                <a:ext uri="{FF2B5EF4-FFF2-40B4-BE49-F238E27FC236}">
                  <a16:creationId xmlns:a16="http://schemas.microsoft.com/office/drawing/2014/main" id="{48B85F48-4109-C3BE-0A5F-A8754E8F0B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801" y="5283201"/>
              <a:ext cx="304800" cy="333375"/>
              <a:chOff x="0" y="0"/>
              <a:chExt cx="192" cy="210"/>
            </a:xfrm>
          </p:grpSpPr>
          <p:sp>
            <p:nvSpPr>
              <p:cNvPr id="61" name="AutoShape 56">
                <a:extLst>
                  <a:ext uri="{FF2B5EF4-FFF2-40B4-BE49-F238E27FC236}">
                    <a16:creationId xmlns:a16="http://schemas.microsoft.com/office/drawing/2014/main" id="{9F60D075-6C64-E9CA-0F7E-0CCCAF4F7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92" cy="21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025" y="0"/>
                    </a:moveTo>
                    <a:cubicBezTo>
                      <a:pt x="3488" y="1234"/>
                      <a:pt x="4388" y="2983"/>
                      <a:pt x="6188" y="3806"/>
                    </a:cubicBezTo>
                    <a:cubicBezTo>
                      <a:pt x="8100" y="4731"/>
                      <a:pt x="12375" y="5657"/>
                      <a:pt x="12375" y="5657"/>
                    </a:cubicBezTo>
                    <a:cubicBezTo>
                      <a:pt x="19463" y="9874"/>
                      <a:pt x="16200" y="8537"/>
                      <a:pt x="21600" y="10389"/>
                    </a:cubicBezTo>
                    <a:cubicBezTo>
                      <a:pt x="17213" y="14400"/>
                      <a:pt x="20363" y="12446"/>
                      <a:pt x="14400" y="14091"/>
                    </a:cubicBezTo>
                    <a:cubicBezTo>
                      <a:pt x="12263" y="14606"/>
                      <a:pt x="8213" y="15943"/>
                      <a:pt x="8213" y="15943"/>
                    </a:cubicBezTo>
                    <a:cubicBezTo>
                      <a:pt x="7538" y="16560"/>
                      <a:pt x="6975" y="17383"/>
                      <a:pt x="6188" y="17897"/>
                    </a:cubicBezTo>
                    <a:cubicBezTo>
                      <a:pt x="4275" y="19029"/>
                      <a:pt x="0" y="18720"/>
                      <a:pt x="0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AutoShape 57">
                <a:extLst>
                  <a:ext uri="{FF2B5EF4-FFF2-40B4-BE49-F238E27FC236}">
                    <a16:creationId xmlns:a16="http://schemas.microsoft.com/office/drawing/2014/main" id="{82448E36-8765-7949-FBA8-1843B6EB3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" y="37"/>
                <a:ext cx="24" cy="118"/>
              </a:xfrm>
              <a:custGeom>
                <a:avLst/>
                <a:gdLst/>
                <a:ahLst/>
                <a:cxnLst/>
                <a:rect l="0" t="0" r="r" b="b"/>
                <a:pathLst>
                  <a:path w="13113" h="21600">
                    <a:moveTo>
                      <a:pt x="4741" y="21600"/>
                    </a:moveTo>
                    <a:cubicBezTo>
                      <a:pt x="3161" y="19953"/>
                      <a:pt x="-527" y="18305"/>
                      <a:pt x="0" y="16658"/>
                    </a:cubicBezTo>
                    <a:cubicBezTo>
                      <a:pt x="1580" y="12081"/>
                      <a:pt x="21073" y="4027"/>
                      <a:pt x="9483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63" name="AutoShape 58">
              <a:extLst>
                <a:ext uri="{FF2B5EF4-FFF2-40B4-BE49-F238E27FC236}">
                  <a16:creationId xmlns:a16="http://schemas.microsoft.com/office/drawing/2014/main" id="{083176E0-C834-298D-2893-E091B67BB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514" y="5351464"/>
              <a:ext cx="319087" cy="250825"/>
            </a:xfrm>
            <a:custGeom>
              <a:avLst/>
              <a:gdLst/>
              <a:ahLst/>
              <a:cxnLst/>
              <a:rect l="0" t="0" r="r" b="b"/>
              <a:pathLst>
                <a:path w="21600" h="20457">
                  <a:moveTo>
                    <a:pt x="0" y="7366"/>
                  </a:moveTo>
                  <a:cubicBezTo>
                    <a:pt x="6340" y="8937"/>
                    <a:pt x="9027" y="9722"/>
                    <a:pt x="15690" y="8544"/>
                  </a:cubicBezTo>
                  <a:cubicBezTo>
                    <a:pt x="21278" y="6319"/>
                    <a:pt x="17624" y="9068"/>
                    <a:pt x="17624" y="166"/>
                  </a:cubicBezTo>
                  <a:cubicBezTo>
                    <a:pt x="17624" y="-1143"/>
                    <a:pt x="18376" y="2522"/>
                    <a:pt x="18699" y="3701"/>
                  </a:cubicBezTo>
                  <a:cubicBezTo>
                    <a:pt x="19128" y="5272"/>
                    <a:pt x="19343" y="6973"/>
                    <a:pt x="19666" y="8544"/>
                  </a:cubicBezTo>
                  <a:cubicBezTo>
                    <a:pt x="20633" y="12602"/>
                    <a:pt x="21600" y="16137"/>
                    <a:pt x="21600" y="20457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44" name="AutoShape 59">
              <a:extLst>
                <a:ext uri="{FF2B5EF4-FFF2-40B4-BE49-F238E27FC236}">
                  <a16:creationId xmlns:a16="http://schemas.microsoft.com/office/drawing/2014/main" id="{ABE2ED2A-9F6D-665C-462F-821168AA6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0" y="5345114"/>
              <a:ext cx="319088" cy="250825"/>
            </a:xfrm>
            <a:custGeom>
              <a:avLst/>
              <a:gdLst/>
              <a:ahLst/>
              <a:cxnLst/>
              <a:rect l="0" t="0" r="r" b="b"/>
              <a:pathLst>
                <a:path w="21600" h="20457">
                  <a:moveTo>
                    <a:pt x="0" y="7366"/>
                  </a:moveTo>
                  <a:cubicBezTo>
                    <a:pt x="6340" y="8937"/>
                    <a:pt x="9027" y="9722"/>
                    <a:pt x="15690" y="8544"/>
                  </a:cubicBezTo>
                  <a:cubicBezTo>
                    <a:pt x="21278" y="6319"/>
                    <a:pt x="17624" y="9068"/>
                    <a:pt x="17624" y="166"/>
                  </a:cubicBezTo>
                  <a:cubicBezTo>
                    <a:pt x="17624" y="-1143"/>
                    <a:pt x="18376" y="2522"/>
                    <a:pt x="18699" y="3701"/>
                  </a:cubicBezTo>
                  <a:cubicBezTo>
                    <a:pt x="19128" y="5272"/>
                    <a:pt x="19343" y="6973"/>
                    <a:pt x="19666" y="8544"/>
                  </a:cubicBezTo>
                  <a:cubicBezTo>
                    <a:pt x="20633" y="12602"/>
                    <a:pt x="21600" y="16137"/>
                    <a:pt x="21600" y="20457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46" name="AutoShape 60">
              <a:extLst>
                <a:ext uri="{FF2B5EF4-FFF2-40B4-BE49-F238E27FC236}">
                  <a16:creationId xmlns:a16="http://schemas.microsoft.com/office/drawing/2014/main" id="{ACB5B30C-2CAD-FC97-7FD8-3CFA07BAD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300" y="5334000"/>
              <a:ext cx="396875" cy="246063"/>
            </a:xfrm>
            <a:custGeom>
              <a:avLst/>
              <a:gdLst/>
              <a:ahLst/>
              <a:cxnLst/>
              <a:rect l="0" t="0" r="r" b="b"/>
              <a:pathLst>
                <a:path w="20428" h="21325">
                  <a:moveTo>
                    <a:pt x="15192" y="0"/>
                  </a:moveTo>
                  <a:cubicBezTo>
                    <a:pt x="9628" y="825"/>
                    <a:pt x="6110" y="138"/>
                    <a:pt x="1692" y="4953"/>
                  </a:cubicBezTo>
                  <a:cubicBezTo>
                    <a:pt x="1201" y="7429"/>
                    <a:pt x="-681" y="10318"/>
                    <a:pt x="219" y="12520"/>
                  </a:cubicBezTo>
                  <a:cubicBezTo>
                    <a:pt x="3737" y="21600"/>
                    <a:pt x="1446" y="19399"/>
                    <a:pt x="6192" y="21325"/>
                  </a:cubicBezTo>
                  <a:cubicBezTo>
                    <a:pt x="10446" y="20224"/>
                    <a:pt x="14783" y="19949"/>
                    <a:pt x="18874" y="17610"/>
                  </a:cubicBezTo>
                  <a:cubicBezTo>
                    <a:pt x="19364" y="16785"/>
                    <a:pt x="20346" y="16234"/>
                    <a:pt x="20428" y="14996"/>
                  </a:cubicBezTo>
                  <a:cubicBezTo>
                    <a:pt x="20919" y="9218"/>
                    <a:pt x="18137" y="2476"/>
                    <a:pt x="15192" y="0"/>
                  </a:cubicBezTo>
                  <a:close/>
                  <a:moveTo>
                    <a:pt x="15192" y="0"/>
                  </a:move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47" name="AutoShape 61">
              <a:extLst>
                <a:ext uri="{FF2B5EF4-FFF2-40B4-BE49-F238E27FC236}">
                  <a16:creationId xmlns:a16="http://schemas.microsoft.com/office/drawing/2014/main" id="{8F57236F-7DF5-C2C7-B7DA-8FA270DF9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400" y="5345114"/>
              <a:ext cx="319088" cy="250825"/>
            </a:xfrm>
            <a:custGeom>
              <a:avLst/>
              <a:gdLst/>
              <a:ahLst/>
              <a:cxnLst/>
              <a:rect l="0" t="0" r="r" b="b"/>
              <a:pathLst>
                <a:path w="21600" h="20457">
                  <a:moveTo>
                    <a:pt x="0" y="7366"/>
                  </a:moveTo>
                  <a:cubicBezTo>
                    <a:pt x="6340" y="8937"/>
                    <a:pt x="9027" y="9722"/>
                    <a:pt x="15690" y="8544"/>
                  </a:cubicBezTo>
                  <a:cubicBezTo>
                    <a:pt x="21278" y="6319"/>
                    <a:pt x="17624" y="9068"/>
                    <a:pt x="17624" y="166"/>
                  </a:cubicBezTo>
                  <a:cubicBezTo>
                    <a:pt x="17624" y="-1143"/>
                    <a:pt x="18376" y="2522"/>
                    <a:pt x="18699" y="3701"/>
                  </a:cubicBezTo>
                  <a:cubicBezTo>
                    <a:pt x="19128" y="5272"/>
                    <a:pt x="19343" y="6973"/>
                    <a:pt x="19666" y="8544"/>
                  </a:cubicBezTo>
                  <a:cubicBezTo>
                    <a:pt x="20633" y="12602"/>
                    <a:pt x="21600" y="16137"/>
                    <a:pt x="21600" y="20457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48" name="AutoShape 62">
              <a:extLst>
                <a:ext uri="{FF2B5EF4-FFF2-40B4-BE49-F238E27FC236}">
                  <a16:creationId xmlns:a16="http://schemas.microsoft.com/office/drawing/2014/main" id="{07CF99A8-373B-42B1-D887-7211A90FF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5332414"/>
              <a:ext cx="333375" cy="314325"/>
            </a:xfrm>
            <a:custGeom>
              <a:avLst/>
              <a:gdLst/>
              <a:ahLst/>
              <a:cxnLst/>
              <a:rect l="0" t="0" r="r" b="b"/>
              <a:pathLst>
                <a:path w="21600" h="20552">
                  <a:moveTo>
                    <a:pt x="0" y="614"/>
                  </a:moveTo>
                  <a:cubicBezTo>
                    <a:pt x="4526" y="-1048"/>
                    <a:pt x="11417" y="1133"/>
                    <a:pt x="15943" y="1548"/>
                  </a:cubicBezTo>
                  <a:cubicBezTo>
                    <a:pt x="17177" y="1860"/>
                    <a:pt x="19029" y="1340"/>
                    <a:pt x="19749" y="2483"/>
                  </a:cubicBezTo>
                  <a:cubicBezTo>
                    <a:pt x="20263" y="3210"/>
                    <a:pt x="18617" y="3937"/>
                    <a:pt x="17794" y="4352"/>
                  </a:cubicBezTo>
                  <a:cubicBezTo>
                    <a:pt x="16971" y="4871"/>
                    <a:pt x="15943" y="4975"/>
                    <a:pt x="15017" y="5287"/>
                  </a:cubicBezTo>
                  <a:cubicBezTo>
                    <a:pt x="14091" y="5910"/>
                    <a:pt x="13269" y="6740"/>
                    <a:pt x="12240" y="7260"/>
                  </a:cubicBezTo>
                  <a:cubicBezTo>
                    <a:pt x="11314" y="7675"/>
                    <a:pt x="8846" y="7364"/>
                    <a:pt x="9360" y="8194"/>
                  </a:cubicBezTo>
                  <a:cubicBezTo>
                    <a:pt x="11006" y="10998"/>
                    <a:pt x="18103" y="14010"/>
                    <a:pt x="21600" y="14840"/>
                  </a:cubicBezTo>
                  <a:cubicBezTo>
                    <a:pt x="17177" y="16294"/>
                    <a:pt x="8949" y="20552"/>
                    <a:pt x="4629" y="20552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149" name="Group 63">
              <a:extLst>
                <a:ext uri="{FF2B5EF4-FFF2-40B4-BE49-F238E27FC236}">
                  <a16:creationId xmlns:a16="http://schemas.microsoft.com/office/drawing/2014/main" id="{1954E668-658C-100D-57D4-A675A51CA7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2401" y="5334001"/>
              <a:ext cx="304800" cy="333375"/>
              <a:chOff x="0" y="0"/>
              <a:chExt cx="192" cy="210"/>
            </a:xfrm>
          </p:grpSpPr>
          <p:sp>
            <p:nvSpPr>
              <p:cNvPr id="6150" name="AutoShape 64">
                <a:extLst>
                  <a:ext uri="{FF2B5EF4-FFF2-40B4-BE49-F238E27FC236}">
                    <a16:creationId xmlns:a16="http://schemas.microsoft.com/office/drawing/2014/main" id="{11D6006C-CE08-4914-FEDD-7A6534DD9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92" cy="21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025" y="0"/>
                    </a:moveTo>
                    <a:cubicBezTo>
                      <a:pt x="3488" y="1234"/>
                      <a:pt x="4388" y="2983"/>
                      <a:pt x="6188" y="3806"/>
                    </a:cubicBezTo>
                    <a:cubicBezTo>
                      <a:pt x="8100" y="4731"/>
                      <a:pt x="12375" y="5657"/>
                      <a:pt x="12375" y="5657"/>
                    </a:cubicBezTo>
                    <a:cubicBezTo>
                      <a:pt x="19463" y="9874"/>
                      <a:pt x="16200" y="8537"/>
                      <a:pt x="21600" y="10389"/>
                    </a:cubicBezTo>
                    <a:cubicBezTo>
                      <a:pt x="17213" y="14400"/>
                      <a:pt x="20363" y="12446"/>
                      <a:pt x="14400" y="14091"/>
                    </a:cubicBezTo>
                    <a:cubicBezTo>
                      <a:pt x="12263" y="14606"/>
                      <a:pt x="8213" y="15943"/>
                      <a:pt x="8213" y="15943"/>
                    </a:cubicBezTo>
                    <a:cubicBezTo>
                      <a:pt x="7538" y="16560"/>
                      <a:pt x="6975" y="17383"/>
                      <a:pt x="6188" y="17897"/>
                    </a:cubicBezTo>
                    <a:cubicBezTo>
                      <a:pt x="4275" y="19029"/>
                      <a:pt x="0" y="18720"/>
                      <a:pt x="0" y="216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51" name="AutoShape 65">
                <a:extLst>
                  <a:ext uri="{FF2B5EF4-FFF2-40B4-BE49-F238E27FC236}">
                    <a16:creationId xmlns:a16="http://schemas.microsoft.com/office/drawing/2014/main" id="{275EFB28-C4B4-39BA-CF23-F2D14E0B5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" y="37"/>
                <a:ext cx="24" cy="118"/>
              </a:xfrm>
              <a:custGeom>
                <a:avLst/>
                <a:gdLst/>
                <a:ahLst/>
                <a:cxnLst/>
                <a:rect l="0" t="0" r="r" b="b"/>
                <a:pathLst>
                  <a:path w="13113" h="21600">
                    <a:moveTo>
                      <a:pt x="4741" y="21600"/>
                    </a:moveTo>
                    <a:cubicBezTo>
                      <a:pt x="3161" y="19953"/>
                      <a:pt x="-527" y="18305"/>
                      <a:pt x="0" y="16658"/>
                    </a:cubicBezTo>
                    <a:cubicBezTo>
                      <a:pt x="1580" y="12081"/>
                      <a:pt x="21073" y="4027"/>
                      <a:pt x="9483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6152" name="AutoShape 66">
              <a:extLst>
                <a:ext uri="{FF2B5EF4-FFF2-40B4-BE49-F238E27FC236}">
                  <a16:creationId xmlns:a16="http://schemas.microsoft.com/office/drawing/2014/main" id="{29AB32C4-34F1-752C-AD10-072413F6D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501" y="5334000"/>
              <a:ext cx="396875" cy="246063"/>
            </a:xfrm>
            <a:custGeom>
              <a:avLst/>
              <a:gdLst/>
              <a:ahLst/>
              <a:cxnLst/>
              <a:rect l="0" t="0" r="r" b="b"/>
              <a:pathLst>
                <a:path w="20428" h="21325">
                  <a:moveTo>
                    <a:pt x="15192" y="0"/>
                  </a:moveTo>
                  <a:cubicBezTo>
                    <a:pt x="9628" y="825"/>
                    <a:pt x="6110" y="138"/>
                    <a:pt x="1692" y="4953"/>
                  </a:cubicBezTo>
                  <a:cubicBezTo>
                    <a:pt x="1201" y="7429"/>
                    <a:pt x="-681" y="10318"/>
                    <a:pt x="219" y="12520"/>
                  </a:cubicBezTo>
                  <a:cubicBezTo>
                    <a:pt x="3737" y="21600"/>
                    <a:pt x="1446" y="19399"/>
                    <a:pt x="6192" y="21325"/>
                  </a:cubicBezTo>
                  <a:cubicBezTo>
                    <a:pt x="10446" y="20224"/>
                    <a:pt x="14783" y="19949"/>
                    <a:pt x="18874" y="17610"/>
                  </a:cubicBezTo>
                  <a:cubicBezTo>
                    <a:pt x="19364" y="16785"/>
                    <a:pt x="20346" y="16234"/>
                    <a:pt x="20428" y="14996"/>
                  </a:cubicBezTo>
                  <a:cubicBezTo>
                    <a:pt x="20919" y="9218"/>
                    <a:pt x="18137" y="2476"/>
                    <a:pt x="15192" y="0"/>
                  </a:cubicBezTo>
                  <a:close/>
                  <a:moveTo>
                    <a:pt x="15192" y="0"/>
                  </a:move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53" name="AutoShape 67">
              <a:extLst>
                <a:ext uri="{FF2B5EF4-FFF2-40B4-BE49-F238E27FC236}">
                  <a16:creationId xmlns:a16="http://schemas.microsoft.com/office/drawing/2014/main" id="{2A84E36F-530F-568A-CAF7-421591FC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0" y="5341939"/>
              <a:ext cx="376238" cy="217487"/>
            </a:xfrm>
            <a:custGeom>
              <a:avLst/>
              <a:gdLst/>
              <a:ahLst/>
              <a:cxnLst/>
              <a:rect l="0" t="0" r="r" b="b"/>
              <a:pathLst>
                <a:path w="18910" h="21600">
                  <a:moveTo>
                    <a:pt x="2008" y="21600"/>
                  </a:moveTo>
                  <a:cubicBezTo>
                    <a:pt x="-1686" y="14032"/>
                    <a:pt x="81" y="13717"/>
                    <a:pt x="2811" y="7095"/>
                  </a:cubicBezTo>
                  <a:cubicBezTo>
                    <a:pt x="3373" y="5834"/>
                    <a:pt x="3614" y="3942"/>
                    <a:pt x="4256" y="2838"/>
                  </a:cubicBezTo>
                  <a:cubicBezTo>
                    <a:pt x="4738" y="2050"/>
                    <a:pt x="9234" y="158"/>
                    <a:pt x="9395" y="0"/>
                  </a:cubicBezTo>
                  <a:cubicBezTo>
                    <a:pt x="14052" y="1261"/>
                    <a:pt x="15096" y="1261"/>
                    <a:pt x="18228" y="7095"/>
                  </a:cubicBezTo>
                  <a:cubicBezTo>
                    <a:pt x="18870" y="10879"/>
                    <a:pt x="19914" y="20181"/>
                    <a:pt x="16702" y="2018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54" name="AutoShape 68">
              <a:extLst>
                <a:ext uri="{FF2B5EF4-FFF2-40B4-BE49-F238E27FC236}">
                  <a16:creationId xmlns:a16="http://schemas.microsoft.com/office/drawing/2014/main" id="{84E2BBE0-D25E-B182-A5C7-9050E4933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976" y="5297489"/>
              <a:ext cx="581025" cy="333375"/>
            </a:xfrm>
            <a:custGeom>
              <a:avLst/>
              <a:gdLst/>
              <a:ahLst/>
              <a:cxnLst/>
              <a:rect l="0" t="0" r="r" b="b"/>
              <a:pathLst>
                <a:path w="20271" h="21600">
                  <a:moveTo>
                    <a:pt x="0" y="0"/>
                  </a:moveTo>
                  <a:cubicBezTo>
                    <a:pt x="3766" y="2263"/>
                    <a:pt x="-942" y="0"/>
                    <a:pt x="3544" y="0"/>
                  </a:cubicBezTo>
                  <a:cubicBezTo>
                    <a:pt x="8252" y="0"/>
                    <a:pt x="13015" y="617"/>
                    <a:pt x="17723" y="926"/>
                  </a:cubicBezTo>
                  <a:cubicBezTo>
                    <a:pt x="20658" y="2674"/>
                    <a:pt x="19883" y="6377"/>
                    <a:pt x="20270" y="12240"/>
                  </a:cubicBezTo>
                  <a:cubicBezTo>
                    <a:pt x="19329" y="17589"/>
                    <a:pt x="19550" y="18926"/>
                    <a:pt x="16726" y="20674"/>
                  </a:cubicBezTo>
                  <a:cubicBezTo>
                    <a:pt x="15729" y="20057"/>
                    <a:pt x="14676" y="19440"/>
                    <a:pt x="13680" y="18823"/>
                  </a:cubicBezTo>
                  <a:cubicBezTo>
                    <a:pt x="13181" y="18514"/>
                    <a:pt x="12184" y="17897"/>
                    <a:pt x="12184" y="17897"/>
                  </a:cubicBezTo>
                  <a:cubicBezTo>
                    <a:pt x="11464" y="13680"/>
                    <a:pt x="12240" y="8640"/>
                    <a:pt x="11132" y="4731"/>
                  </a:cubicBezTo>
                  <a:cubicBezTo>
                    <a:pt x="10800" y="3600"/>
                    <a:pt x="10080" y="6480"/>
                    <a:pt x="9636" y="7509"/>
                  </a:cubicBezTo>
                  <a:cubicBezTo>
                    <a:pt x="9249" y="8434"/>
                    <a:pt x="9027" y="9566"/>
                    <a:pt x="8640" y="10389"/>
                  </a:cubicBezTo>
                  <a:cubicBezTo>
                    <a:pt x="7864" y="12034"/>
                    <a:pt x="5427" y="17280"/>
                    <a:pt x="4043" y="18823"/>
                  </a:cubicBezTo>
                  <a:cubicBezTo>
                    <a:pt x="1883" y="21189"/>
                    <a:pt x="2990" y="18000"/>
                    <a:pt x="2049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55" name="AutoShape 69">
              <a:extLst>
                <a:ext uri="{FF2B5EF4-FFF2-40B4-BE49-F238E27FC236}">
                  <a16:creationId xmlns:a16="http://schemas.microsoft.com/office/drawing/2014/main" id="{B970A905-582A-9335-D235-2574E51A7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4" y="5311776"/>
              <a:ext cx="217487" cy="276225"/>
            </a:xfrm>
            <a:custGeom>
              <a:avLst/>
              <a:gdLst/>
              <a:ahLst/>
              <a:cxnLst/>
              <a:rect l="0" t="0" r="r" b="b"/>
              <a:pathLst>
                <a:path w="21600" h="21355">
                  <a:moveTo>
                    <a:pt x="21600" y="0"/>
                  </a:moveTo>
                  <a:cubicBezTo>
                    <a:pt x="18762" y="9082"/>
                    <a:pt x="14347" y="12395"/>
                    <a:pt x="5676" y="19145"/>
                  </a:cubicBezTo>
                  <a:cubicBezTo>
                    <a:pt x="2523" y="21600"/>
                    <a:pt x="2680" y="21355"/>
                    <a:pt x="0" y="2135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56" name="AutoShape 70">
              <a:extLst>
                <a:ext uri="{FF2B5EF4-FFF2-40B4-BE49-F238E27FC236}">
                  <a16:creationId xmlns:a16="http://schemas.microsoft.com/office/drawing/2014/main" id="{4C18EDA7-B43C-76F2-E1D2-D9AD7E4F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0" y="5311775"/>
              <a:ext cx="203200" cy="2905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2025" y="8616"/>
                    <a:pt x="5738" y="15580"/>
                    <a:pt x="18563" y="18413"/>
                  </a:cubicBezTo>
                  <a:cubicBezTo>
                    <a:pt x="19575" y="19475"/>
                    <a:pt x="21600" y="21600"/>
                    <a:pt x="2160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57" name="AutoShape 71">
              <a:extLst>
                <a:ext uri="{FF2B5EF4-FFF2-40B4-BE49-F238E27FC236}">
                  <a16:creationId xmlns:a16="http://schemas.microsoft.com/office/drawing/2014/main" id="{60A28C7E-E534-D454-0397-2EBE32A47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4" y="5311775"/>
              <a:ext cx="479425" cy="30163"/>
            </a:xfrm>
            <a:custGeom>
              <a:avLst/>
              <a:gdLst/>
              <a:ahLst/>
              <a:cxnLst/>
              <a:rect l="0" t="0" r="r" b="b"/>
              <a:pathLst>
                <a:path w="19357" h="11892">
                  <a:moveTo>
                    <a:pt x="0" y="11400"/>
                  </a:moveTo>
                  <a:cubicBezTo>
                    <a:pt x="5000" y="-6000"/>
                    <a:pt x="-2243" y="15600"/>
                    <a:pt x="4102" y="11400"/>
                  </a:cubicBezTo>
                  <a:cubicBezTo>
                    <a:pt x="6089" y="10200"/>
                    <a:pt x="7948" y="0"/>
                    <a:pt x="9935" y="0"/>
                  </a:cubicBezTo>
                  <a:cubicBezTo>
                    <a:pt x="13076" y="0"/>
                    <a:pt x="16216" y="0"/>
                    <a:pt x="19357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58" name="AutoShape 72">
              <a:extLst>
                <a:ext uri="{FF2B5EF4-FFF2-40B4-BE49-F238E27FC236}">
                  <a16:creationId xmlns:a16="http://schemas.microsoft.com/office/drawing/2014/main" id="{2AB0A6BA-E158-C311-C11A-F06184294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589" y="5334001"/>
              <a:ext cx="581025" cy="333375"/>
            </a:xfrm>
            <a:custGeom>
              <a:avLst/>
              <a:gdLst/>
              <a:ahLst/>
              <a:cxnLst/>
              <a:rect l="0" t="0" r="r" b="b"/>
              <a:pathLst>
                <a:path w="20271" h="21600">
                  <a:moveTo>
                    <a:pt x="0" y="0"/>
                  </a:moveTo>
                  <a:cubicBezTo>
                    <a:pt x="3766" y="2263"/>
                    <a:pt x="-942" y="0"/>
                    <a:pt x="3544" y="0"/>
                  </a:cubicBezTo>
                  <a:cubicBezTo>
                    <a:pt x="8252" y="0"/>
                    <a:pt x="13015" y="617"/>
                    <a:pt x="17723" y="926"/>
                  </a:cubicBezTo>
                  <a:cubicBezTo>
                    <a:pt x="20658" y="2674"/>
                    <a:pt x="19883" y="6377"/>
                    <a:pt x="20270" y="12240"/>
                  </a:cubicBezTo>
                  <a:cubicBezTo>
                    <a:pt x="19329" y="17589"/>
                    <a:pt x="19550" y="18926"/>
                    <a:pt x="16726" y="20674"/>
                  </a:cubicBezTo>
                  <a:cubicBezTo>
                    <a:pt x="15729" y="20057"/>
                    <a:pt x="14676" y="19440"/>
                    <a:pt x="13680" y="18823"/>
                  </a:cubicBezTo>
                  <a:cubicBezTo>
                    <a:pt x="13181" y="18514"/>
                    <a:pt x="12184" y="17897"/>
                    <a:pt x="12184" y="17897"/>
                  </a:cubicBezTo>
                  <a:cubicBezTo>
                    <a:pt x="11464" y="13680"/>
                    <a:pt x="12240" y="8640"/>
                    <a:pt x="11132" y="4731"/>
                  </a:cubicBezTo>
                  <a:cubicBezTo>
                    <a:pt x="10800" y="3600"/>
                    <a:pt x="10080" y="6480"/>
                    <a:pt x="9636" y="7509"/>
                  </a:cubicBezTo>
                  <a:cubicBezTo>
                    <a:pt x="9249" y="8434"/>
                    <a:pt x="9027" y="9566"/>
                    <a:pt x="8640" y="10389"/>
                  </a:cubicBezTo>
                  <a:cubicBezTo>
                    <a:pt x="7864" y="12034"/>
                    <a:pt x="5427" y="17280"/>
                    <a:pt x="4043" y="18823"/>
                  </a:cubicBezTo>
                  <a:cubicBezTo>
                    <a:pt x="1883" y="21189"/>
                    <a:pt x="2990" y="18000"/>
                    <a:pt x="2049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59" name="AutoShape 73">
              <a:extLst>
                <a:ext uri="{FF2B5EF4-FFF2-40B4-BE49-F238E27FC236}">
                  <a16:creationId xmlns:a16="http://schemas.microsoft.com/office/drawing/2014/main" id="{6203A8C6-0777-89B0-8E72-EC0F02A31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100" y="5334000"/>
              <a:ext cx="396875" cy="246063"/>
            </a:xfrm>
            <a:custGeom>
              <a:avLst/>
              <a:gdLst/>
              <a:ahLst/>
              <a:cxnLst/>
              <a:rect l="0" t="0" r="r" b="b"/>
              <a:pathLst>
                <a:path w="20428" h="21325">
                  <a:moveTo>
                    <a:pt x="15192" y="0"/>
                  </a:moveTo>
                  <a:cubicBezTo>
                    <a:pt x="9628" y="825"/>
                    <a:pt x="6110" y="138"/>
                    <a:pt x="1692" y="4953"/>
                  </a:cubicBezTo>
                  <a:cubicBezTo>
                    <a:pt x="1201" y="7429"/>
                    <a:pt x="-681" y="10318"/>
                    <a:pt x="219" y="12520"/>
                  </a:cubicBezTo>
                  <a:cubicBezTo>
                    <a:pt x="3737" y="21600"/>
                    <a:pt x="1446" y="19399"/>
                    <a:pt x="6192" y="21325"/>
                  </a:cubicBezTo>
                  <a:cubicBezTo>
                    <a:pt x="10446" y="20224"/>
                    <a:pt x="14783" y="19949"/>
                    <a:pt x="18874" y="17610"/>
                  </a:cubicBezTo>
                  <a:cubicBezTo>
                    <a:pt x="19364" y="16785"/>
                    <a:pt x="20346" y="16234"/>
                    <a:pt x="20428" y="14996"/>
                  </a:cubicBezTo>
                  <a:cubicBezTo>
                    <a:pt x="20919" y="9218"/>
                    <a:pt x="18137" y="2476"/>
                    <a:pt x="15192" y="0"/>
                  </a:cubicBezTo>
                  <a:close/>
                  <a:moveTo>
                    <a:pt x="15192" y="0"/>
                  </a:move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60" name="AutoShape 74">
              <a:extLst>
                <a:ext uri="{FF2B5EF4-FFF2-40B4-BE49-F238E27FC236}">
                  <a16:creationId xmlns:a16="http://schemas.microsoft.com/office/drawing/2014/main" id="{BC532E26-E76B-24DA-E228-22E7765D3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4063" y="5326063"/>
              <a:ext cx="363537" cy="4508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110" y="0"/>
                  </a:moveTo>
                  <a:cubicBezTo>
                    <a:pt x="17544" y="685"/>
                    <a:pt x="17261" y="1597"/>
                    <a:pt x="16412" y="2130"/>
                  </a:cubicBezTo>
                  <a:cubicBezTo>
                    <a:pt x="15563" y="2738"/>
                    <a:pt x="9715" y="3499"/>
                    <a:pt x="9527" y="3499"/>
                  </a:cubicBezTo>
                  <a:cubicBezTo>
                    <a:pt x="6320" y="4107"/>
                    <a:pt x="3113" y="4715"/>
                    <a:pt x="0" y="5628"/>
                  </a:cubicBezTo>
                  <a:cubicBezTo>
                    <a:pt x="2075" y="7225"/>
                    <a:pt x="4056" y="8899"/>
                    <a:pt x="6980" y="9735"/>
                  </a:cubicBezTo>
                  <a:cubicBezTo>
                    <a:pt x="8678" y="10192"/>
                    <a:pt x="12073" y="11180"/>
                    <a:pt x="12073" y="11180"/>
                  </a:cubicBezTo>
                  <a:cubicBezTo>
                    <a:pt x="12639" y="11637"/>
                    <a:pt x="13866" y="11865"/>
                    <a:pt x="13866" y="12549"/>
                  </a:cubicBezTo>
                  <a:cubicBezTo>
                    <a:pt x="13866" y="13082"/>
                    <a:pt x="9527" y="15363"/>
                    <a:pt x="9527" y="15363"/>
                  </a:cubicBezTo>
                  <a:cubicBezTo>
                    <a:pt x="7829" y="15972"/>
                    <a:pt x="4339" y="16732"/>
                    <a:pt x="4339" y="16732"/>
                  </a:cubicBezTo>
                  <a:cubicBezTo>
                    <a:pt x="3490" y="17189"/>
                    <a:pt x="1792" y="17265"/>
                    <a:pt x="1792" y="18101"/>
                  </a:cubicBezTo>
                  <a:cubicBezTo>
                    <a:pt x="1792" y="19623"/>
                    <a:pt x="5565" y="20763"/>
                    <a:pt x="6980" y="20915"/>
                  </a:cubicBezTo>
                  <a:cubicBezTo>
                    <a:pt x="15375" y="21600"/>
                    <a:pt x="16507" y="21600"/>
                    <a:pt x="21600" y="216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6169" name="Picture 6168">
            <a:extLst>
              <a:ext uri="{FF2B5EF4-FFF2-40B4-BE49-F238E27FC236}">
                <a16:creationId xmlns:a16="http://schemas.microsoft.com/office/drawing/2014/main" id="{2355508E-7B4E-FFB4-73A0-703DE0BBA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383" y="3049216"/>
            <a:ext cx="3349927" cy="1251815"/>
          </a:xfrm>
          <a:prstGeom prst="rect">
            <a:avLst/>
          </a:prstGeom>
        </p:spPr>
      </p:pic>
      <p:sp>
        <p:nvSpPr>
          <p:cNvPr id="6172" name="Rectangle 7">
            <a:extLst>
              <a:ext uri="{FF2B5EF4-FFF2-40B4-BE49-F238E27FC236}">
                <a16:creationId xmlns:a16="http://schemas.microsoft.com/office/drawing/2014/main" id="{0583D562-53C0-0F87-7119-9E76B60414B7}"/>
              </a:ext>
            </a:extLst>
          </p:cNvPr>
          <p:cNvSpPr>
            <a:spLocks/>
          </p:cNvSpPr>
          <p:nvPr/>
        </p:nvSpPr>
        <p:spPr bwMode="auto">
          <a:xfrm>
            <a:off x="5221538" y="5170320"/>
            <a:ext cx="3245557" cy="492443"/>
          </a:xfrm>
          <a:prstGeom prst="rect">
            <a:avLst/>
          </a:prstGeom>
          <a:solidFill>
            <a:srgbClr val="CCEC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6"/>
            <a:r>
              <a:rPr lang="en-US" sz="1600" b="1" dirty="0">
                <a:latin typeface="Helvetica" pitchFamily="2" charset="0"/>
                <a:ea typeface="Arial" pitchFamily="-107" charset="0"/>
                <a:cs typeface="Arial" pitchFamily="-107" charset="0"/>
              </a:rPr>
              <a:t>A  T   T  A C K  T O M O R R O W</a:t>
            </a:r>
          </a:p>
          <a:p>
            <a:pPr marL="39686"/>
            <a:r>
              <a:rPr lang="en-US" sz="1600" b="1" dirty="0">
                <a:solidFill>
                  <a:srgbClr val="008080"/>
                </a:solidFill>
                <a:latin typeface="Helvetica" pitchFamily="2" charset="0"/>
                <a:ea typeface="Arial" pitchFamily="-107" charset="0"/>
                <a:cs typeface="Arial" pitchFamily="-107" charset="0"/>
              </a:rPr>
              <a:t>D W W D F N W R  P  R U U R  Z</a:t>
            </a:r>
          </a:p>
        </p:txBody>
      </p:sp>
    </p:spTree>
    <p:extLst>
      <p:ext uri="{BB962C8B-B14F-4D97-AF65-F5344CB8AC3E}">
        <p14:creationId xmlns:p14="http://schemas.microsoft.com/office/powerpoint/2010/main" val="1212929185"/>
      </p:ext>
    </p:extLst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spd="med">
        <p14:prism xmlns:p14="http://schemas.microsoft.com/office/powerpoint/2010/main"/>
      </p:transition>
    </mc:Choice>
    <mc:Fallback>
      <p:transition spd="med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168" y="1145233"/>
            <a:ext cx="2808387" cy="329393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8147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705" y="2340695"/>
            <a:ext cx="2368600" cy="316669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8148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705" y="3129855"/>
            <a:ext cx="2510358" cy="3023816"/>
          </a:xfrm>
          <a:prstGeom prst="rect">
            <a:avLst/>
          </a:prstGeom>
          <a:noFill/>
          <a:ln w="12700">
            <a:solidFill>
              <a:srgbClr val="009C9B"/>
            </a:solidFill>
            <a:miter lim="800000"/>
            <a:headEnd/>
            <a:tailEnd/>
          </a:ln>
        </p:spPr>
      </p:pic>
      <p:sp>
        <p:nvSpPr>
          <p:cNvPr id="518155" name="Rectangle 22"/>
          <p:cNvSpPr>
            <a:spLocks noGrp="1" noChangeArrowheads="1"/>
          </p:cNvSpPr>
          <p:nvPr>
            <p:ph type="title"/>
          </p:nvPr>
        </p:nvSpPr>
        <p:spPr>
          <a:xfrm>
            <a:off x="205383" y="142875"/>
            <a:ext cx="8233172" cy="580430"/>
          </a:xfrm>
        </p:spPr>
        <p:txBody>
          <a:bodyPr rIns="40638">
            <a:normAutofit fontScale="90000"/>
          </a:bodyPr>
          <a:lstStyle/>
          <a:p>
            <a:pPr marL="79249" algn="l"/>
            <a:r>
              <a:rPr lang="en-US" sz="3400" b="1">
                <a:solidFill>
                  <a:srgbClr val="4C4C4C"/>
                </a:solidFill>
                <a:latin typeface="Arial"/>
                <a:ea typeface="Helvetica" pitchFamily="-65" charset="0"/>
                <a:cs typeface="Arial"/>
                <a:sym typeface="Helvetica" pitchFamily="-65" charset="0"/>
              </a:rPr>
              <a:t>Quantum cryptography</a:t>
            </a:r>
          </a:p>
        </p:txBody>
      </p:sp>
      <p:pic>
        <p:nvPicPr>
          <p:cNvPr id="518156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8758" y="1562695"/>
            <a:ext cx="4509492" cy="4732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8157" name="Line 2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7434324" y="4256269"/>
            <a:ext cx="695246" cy="1117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7568133" y="6165709"/>
            <a:ext cx="432082" cy="1117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639962" y="6455652"/>
            <a:ext cx="2284739" cy="281327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400" b="1">
                <a:latin typeface="Arial"/>
                <a:cs typeface="Arial"/>
              </a:rPr>
              <a:t>Device independence etc</a:t>
            </a:r>
          </a:p>
        </p:txBody>
      </p:sp>
    </p:spTree>
    <p:extLst>
      <p:ext uri="{BB962C8B-B14F-4D97-AF65-F5344CB8AC3E}">
        <p14:creationId xmlns:p14="http://schemas.microsoft.com/office/powerpoint/2010/main" val="1358623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Line 26"/>
          <p:cNvSpPr>
            <a:spLocks noChangeShapeType="1"/>
          </p:cNvSpPr>
          <p:nvPr/>
        </p:nvSpPr>
        <p:spPr bwMode="auto">
          <a:xfrm>
            <a:off x="0" y="87808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22"/>
          <p:cNvSpPr>
            <a:spLocks noGrp="1" noChangeArrowheads="1"/>
          </p:cNvSpPr>
          <p:nvPr>
            <p:ph type="title"/>
          </p:nvPr>
        </p:nvSpPr>
        <p:spPr>
          <a:xfrm>
            <a:off x="205383" y="142875"/>
            <a:ext cx="8233172" cy="580430"/>
          </a:xfrm>
        </p:spPr>
        <p:txBody>
          <a:bodyPr rIns="40638">
            <a:noAutofit/>
          </a:bodyPr>
          <a:lstStyle/>
          <a:p>
            <a:pPr marL="79249" algn="l"/>
            <a:r>
              <a:rPr lang="en-US" sz="3000" b="1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Secure as long as…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9BFFF-8819-B421-205A-9C27B5679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046" r="5190" b="57369"/>
          <a:stretch/>
        </p:blipFill>
        <p:spPr>
          <a:xfrm>
            <a:off x="858007" y="1379189"/>
            <a:ext cx="6927924" cy="17705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393C83D-471E-532B-2F8B-044AC18BDF11}"/>
              </a:ext>
            </a:extLst>
          </p:cNvPr>
          <p:cNvSpPr/>
          <p:nvPr/>
        </p:nvSpPr>
        <p:spPr>
          <a:xfrm>
            <a:off x="858007" y="1033986"/>
            <a:ext cx="2431228" cy="225641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41BCE73-7E37-D7EE-25DF-85BDEC931466}"/>
              </a:ext>
            </a:extLst>
          </p:cNvPr>
          <p:cNvSpPr/>
          <p:nvPr/>
        </p:nvSpPr>
        <p:spPr>
          <a:xfrm>
            <a:off x="6007327" y="1031297"/>
            <a:ext cx="2431228" cy="225641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261E2F-3886-2D02-D946-2137C1558112}"/>
              </a:ext>
            </a:extLst>
          </p:cNvPr>
          <p:cNvGrpSpPr/>
          <p:nvPr/>
        </p:nvGrpSpPr>
        <p:grpSpPr>
          <a:xfrm>
            <a:off x="1154481" y="5672076"/>
            <a:ext cx="6515721" cy="330398"/>
            <a:chOff x="1154482" y="4626710"/>
            <a:chExt cx="6515721" cy="330398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F18E035A-EEB4-6A6D-E35E-2B3398DFC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036" y="4626710"/>
              <a:ext cx="6078167" cy="3303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b="1">
                  <a:latin typeface="Helvetica" pitchFamily="2" charset="0"/>
                  <a:ea typeface="Helvetica" pitchFamily="-65" charset="0"/>
                  <a:cs typeface="Arial"/>
                  <a:sym typeface="Helvetica" pitchFamily="-65" charset="0"/>
                </a:rPr>
                <a:t>Alice’s and Bob’s labs are secure - no information leaks</a:t>
              </a:r>
            </a:p>
          </p:txBody>
        </p:sp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4C41B79D-6362-5763-DF85-EA64BA687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482" y="4684753"/>
              <a:ext cx="214313" cy="21431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7E6811-D1BE-0178-D812-A9AD8620E30F}"/>
              </a:ext>
            </a:extLst>
          </p:cNvPr>
          <p:cNvGrpSpPr/>
          <p:nvPr/>
        </p:nvGrpSpPr>
        <p:grpSpPr>
          <a:xfrm>
            <a:off x="1154481" y="4819551"/>
            <a:ext cx="6679407" cy="330398"/>
            <a:chOff x="1154481" y="5001742"/>
            <a:chExt cx="6679407" cy="330398"/>
          </a:xfrm>
        </p:grpSpPr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018ABD93-39BF-58C8-53F1-39D2E63BA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036" y="5001742"/>
              <a:ext cx="6241852" cy="3303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b="1">
                  <a:latin typeface="Helvetica" pitchFamily="2" charset="0"/>
                  <a:cs typeface="Arial"/>
                  <a:sym typeface="Helvetica" pitchFamily="-65" charset="0"/>
                </a:rPr>
                <a:t>Alice and Bob control and trust devices in their labs </a:t>
              </a:r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4F0ED25D-705B-8F23-ED02-823E1C795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481" y="5059785"/>
              <a:ext cx="214313" cy="21431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4952DB-74EF-FE13-EED6-6B39F5DFA882}"/>
              </a:ext>
            </a:extLst>
          </p:cNvPr>
          <p:cNvGrpSpPr/>
          <p:nvPr/>
        </p:nvGrpSpPr>
        <p:grpSpPr>
          <a:xfrm>
            <a:off x="1154481" y="5270580"/>
            <a:ext cx="7666789" cy="330398"/>
            <a:chOff x="1154481" y="5421192"/>
            <a:chExt cx="7666789" cy="330398"/>
          </a:xfrm>
        </p:grpSpPr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D550BA9E-80C6-8899-574F-9660B43F5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5407" y="5421192"/>
              <a:ext cx="7235863" cy="3303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b="1">
                  <a:latin typeface="Helvetica" pitchFamily="2" charset="0"/>
                  <a:cs typeface="Arial"/>
                  <a:sym typeface="Helvetica" pitchFamily="-65" charset="0"/>
                </a:rPr>
                <a:t>Alice and Bob have “free will” and can choose their observables</a:t>
              </a:r>
            </a:p>
          </p:txBody>
        </p:sp>
        <p:sp>
          <p:nvSpPr>
            <p:cNvPr id="13" name="Oval 18">
              <a:extLst>
                <a:ext uri="{FF2B5EF4-FFF2-40B4-BE49-F238E27FC236}">
                  <a16:creationId xmlns:a16="http://schemas.microsoft.com/office/drawing/2014/main" id="{06E3A4D0-F292-EC8B-141F-0473749AC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481" y="5479235"/>
              <a:ext cx="214313" cy="21431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sp>
        <p:nvSpPr>
          <p:cNvPr id="14" name="Oval 18">
            <a:extLst>
              <a:ext uri="{FF2B5EF4-FFF2-40B4-BE49-F238E27FC236}">
                <a16:creationId xmlns:a16="http://schemas.microsoft.com/office/drawing/2014/main" id="{7C3E7DCD-3F4F-252C-0005-88DD2F20F1DA}"/>
              </a:ext>
            </a:extLst>
          </p:cNvPr>
          <p:cNvSpPr>
            <a:spLocks/>
          </p:cNvSpPr>
          <p:nvPr/>
        </p:nvSpPr>
        <p:spPr bwMode="auto">
          <a:xfrm>
            <a:off x="1154481" y="4202368"/>
            <a:ext cx="214313" cy="214313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26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23334-DB20-1950-BFDA-3FBCCB30F81F}"/>
              </a:ext>
            </a:extLst>
          </p:cNvPr>
          <p:cNvSpPr>
            <a:spLocks/>
          </p:cNvSpPr>
          <p:nvPr/>
        </p:nvSpPr>
        <p:spPr bwMode="auto">
          <a:xfrm>
            <a:off x="1561288" y="4147789"/>
            <a:ext cx="6078167" cy="330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b="1">
                <a:latin typeface="Helvetica" pitchFamily="2" charset="0"/>
                <a:ea typeface="Helvetica" pitchFamily="-65" charset="0"/>
                <a:cs typeface="Arial"/>
                <a:sym typeface="Helvetica" pitchFamily="-65" charset="0"/>
              </a:rPr>
              <a:t>Eve controls the source and distributes the key</a:t>
            </a:r>
          </a:p>
        </p:txBody>
      </p:sp>
    </p:spTree>
    <p:extLst>
      <p:ext uri="{BB962C8B-B14F-4D97-AF65-F5344CB8AC3E}">
        <p14:creationId xmlns:p14="http://schemas.microsoft.com/office/powerpoint/2010/main" val="1311442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E75D0-445F-79D7-E043-8C7C6A4FE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44F48214-FFB5-9279-79E0-4BB876083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A bit of convex geometry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F6EE9870-DA01-B2CD-4353-72D107F7C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C2AFE-C013-2629-8EA7-1EC4B742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119"/>
            <a:ext cx="8682947" cy="50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49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42089-810D-2079-F915-C9F4BC7FD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2FA66489-4797-11B5-4633-4D1D94D75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LHV vs Quantum</a:t>
            </a:r>
            <a:r>
              <a:rPr lang="is-I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…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637B1185-CFBC-7A0D-F024-475D5498C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84B91-4401-66BE-DABC-F90E05128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35" y="4064002"/>
            <a:ext cx="7798123" cy="2439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F83DBC-6A79-E8FA-52AF-22CF7FA41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65" y="1257300"/>
            <a:ext cx="5829300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D1A63-B3B1-A374-E34F-86D7543B6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27" y="3240185"/>
            <a:ext cx="1491051" cy="6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7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7D6E8-2DA1-6B64-163C-C6932EA9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42F586D8-4BCA-7460-AB39-D88C510E9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Extreme is good</a:t>
            </a:r>
            <a:r>
              <a:rPr lang="is-I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…. (sometimes)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CAD2D92E-1334-9326-5695-3E5DB6147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814AF-3320-04B9-C834-25CFBB981EC8}"/>
              </a:ext>
            </a:extLst>
          </p:cNvPr>
          <p:cNvSpPr txBox="1"/>
          <p:nvPr/>
        </p:nvSpPr>
        <p:spPr>
          <a:xfrm>
            <a:off x="2202485" y="6472398"/>
            <a:ext cx="615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SELF TESTING – UNIQUE UP TO LOCAL ISOMETRIES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48F7FB-FC1D-AAD7-0320-D24B3A12E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32" y="1498600"/>
            <a:ext cx="3530600" cy="193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EDD2D-0C44-486C-16AE-8BCF0CF27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25" y="3766164"/>
            <a:ext cx="43053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7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40178-1DA4-248C-9425-8F82C0F6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Line 26">
            <a:extLst>
              <a:ext uri="{FF2B5EF4-FFF2-40B4-BE49-F238E27FC236}">
                <a16:creationId xmlns:a16="http://schemas.microsoft.com/office/drawing/2014/main" id="{72B6039E-8AD2-F55E-076B-2DE16257A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7808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22">
            <a:extLst>
              <a:ext uri="{FF2B5EF4-FFF2-40B4-BE49-F238E27FC236}">
                <a16:creationId xmlns:a16="http://schemas.microsoft.com/office/drawing/2014/main" id="{27DE141D-1A4F-6F07-E575-BC3021787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383" y="142875"/>
            <a:ext cx="8233172" cy="580430"/>
          </a:xfrm>
        </p:spPr>
        <p:txBody>
          <a:bodyPr rIns="40638">
            <a:normAutofit fontScale="90000"/>
          </a:bodyPr>
          <a:lstStyle/>
          <a:p>
            <a:pPr marL="79249" algn="l"/>
            <a:r>
              <a:rPr lang="en-US" sz="3400" b="1">
                <a:solidFill>
                  <a:srgbClr val="4C4C4C"/>
                </a:solidFill>
                <a:ea typeface="Helvetica" pitchFamily="-65" charset="0"/>
                <a:cs typeface="Helvetica"/>
                <a:sym typeface="Helvetica" pitchFamily="-65" charset="0"/>
              </a:rPr>
              <a:t>At the mercy of Eve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23C99-D155-306A-E3AE-704352427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7" r="4286"/>
          <a:stretch/>
        </p:blipFill>
        <p:spPr>
          <a:xfrm>
            <a:off x="1261637" y="1115920"/>
            <a:ext cx="5524526" cy="26909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F104DD1-B8ED-5381-D2AB-455266B04E7D}"/>
              </a:ext>
            </a:extLst>
          </p:cNvPr>
          <p:cNvGrpSpPr/>
          <p:nvPr/>
        </p:nvGrpSpPr>
        <p:grpSpPr>
          <a:xfrm>
            <a:off x="1154481" y="6242231"/>
            <a:ext cx="6515721" cy="330398"/>
            <a:chOff x="1154482" y="4626710"/>
            <a:chExt cx="6515721" cy="330398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9CB18058-ADE8-81BE-BB41-7C7A8B84E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036" y="4626710"/>
              <a:ext cx="6078167" cy="3303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b="1">
                  <a:latin typeface="Helvetica" pitchFamily="2" charset="0"/>
                  <a:ea typeface="Helvetica" pitchFamily="-65" charset="0"/>
                  <a:cs typeface="Arial"/>
                  <a:sym typeface="Helvetica" pitchFamily="-65" charset="0"/>
                </a:rPr>
                <a:t>Alice’s and Bob’s labs are secure - no information leaks</a:t>
              </a:r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76949F4E-E518-2F2A-95A3-16A88D341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482" y="4684753"/>
              <a:ext cx="214313" cy="21431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00AB53-4F57-6C51-72C5-D0B354355236}"/>
              </a:ext>
            </a:extLst>
          </p:cNvPr>
          <p:cNvGrpSpPr/>
          <p:nvPr/>
        </p:nvGrpSpPr>
        <p:grpSpPr>
          <a:xfrm>
            <a:off x="1154481" y="5278196"/>
            <a:ext cx="6679407" cy="330398"/>
            <a:chOff x="1154481" y="5001742"/>
            <a:chExt cx="6679407" cy="330398"/>
          </a:xfrm>
        </p:grpSpPr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5B3A05C2-7397-293F-3CCF-822EBEE71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036" y="5001742"/>
              <a:ext cx="6241852" cy="3303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b="1" strike="sngStrike">
                  <a:latin typeface="Helvetica" pitchFamily="2" charset="0"/>
                  <a:cs typeface="Arial"/>
                  <a:sym typeface="Helvetica" pitchFamily="-65" charset="0"/>
                </a:rPr>
                <a:t>Alice and Bob control and trust devices in their labs </a:t>
              </a:r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1FBF863D-6F96-30D0-DA34-7AA396F51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481" y="5059785"/>
              <a:ext cx="214313" cy="21431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B2BD07-0D60-9AFD-760F-1054FEF65A94}"/>
              </a:ext>
            </a:extLst>
          </p:cNvPr>
          <p:cNvGrpSpPr/>
          <p:nvPr/>
        </p:nvGrpSpPr>
        <p:grpSpPr>
          <a:xfrm>
            <a:off x="1154481" y="5840735"/>
            <a:ext cx="7666789" cy="330398"/>
            <a:chOff x="1154481" y="5421192"/>
            <a:chExt cx="7666789" cy="330398"/>
          </a:xfrm>
        </p:grpSpPr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11A84401-B3D6-BB49-7BF0-75F1AC6FA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5407" y="5421192"/>
              <a:ext cx="7235863" cy="3303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b="1">
                  <a:latin typeface="Helvetica" pitchFamily="2" charset="0"/>
                  <a:cs typeface="Arial"/>
                  <a:sym typeface="Helvetica" pitchFamily="-65" charset="0"/>
                </a:rPr>
                <a:t>Alice and Bob have “free will” and can choose their observables</a:t>
              </a: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F73398DC-94C3-7E64-4AE2-03C654A3A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481" y="5479235"/>
              <a:ext cx="214313" cy="214313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975CE73-61D1-D630-612E-6C602F44D075}"/>
              </a:ext>
            </a:extLst>
          </p:cNvPr>
          <p:cNvSpPr>
            <a:spLocks/>
          </p:cNvSpPr>
          <p:nvPr/>
        </p:nvSpPr>
        <p:spPr bwMode="auto">
          <a:xfrm>
            <a:off x="1154481" y="4772523"/>
            <a:ext cx="214313" cy="214313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26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6BB730-26A1-D2C9-3AEF-98FA046D3CDC}"/>
              </a:ext>
            </a:extLst>
          </p:cNvPr>
          <p:cNvSpPr>
            <a:spLocks/>
          </p:cNvSpPr>
          <p:nvPr/>
        </p:nvSpPr>
        <p:spPr bwMode="auto">
          <a:xfrm>
            <a:off x="1561288" y="4717944"/>
            <a:ext cx="6078167" cy="330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b="1">
                <a:latin typeface="Helvetica" pitchFamily="2" charset="0"/>
                <a:ea typeface="Helvetica" pitchFamily="-65" charset="0"/>
                <a:cs typeface="Arial"/>
                <a:sym typeface="Helvetica" pitchFamily="-65" charset="0"/>
              </a:rPr>
              <a:t>Eve controls the source and distributes the key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0730C4-C1F6-48DF-E976-57E833486BAF}"/>
              </a:ext>
            </a:extLst>
          </p:cNvPr>
          <p:cNvSpPr/>
          <p:nvPr/>
        </p:nvSpPr>
        <p:spPr>
          <a:xfrm>
            <a:off x="2390112" y="950302"/>
            <a:ext cx="1353550" cy="98063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A17E0C-6F30-62DB-BBAB-526A89333D87}"/>
              </a:ext>
            </a:extLst>
          </p:cNvPr>
          <p:cNvSpPr/>
          <p:nvPr/>
        </p:nvSpPr>
        <p:spPr>
          <a:xfrm>
            <a:off x="5629957" y="960021"/>
            <a:ext cx="1353550" cy="98063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83667D-6F67-9A0E-9790-26ED5DED513E}"/>
              </a:ext>
            </a:extLst>
          </p:cNvPr>
          <p:cNvSpPr/>
          <p:nvPr/>
        </p:nvSpPr>
        <p:spPr>
          <a:xfrm>
            <a:off x="2347081" y="2565737"/>
            <a:ext cx="1353550" cy="98063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6FAD63-6FDA-2926-54DC-84FEA964E93D}"/>
              </a:ext>
            </a:extLst>
          </p:cNvPr>
          <p:cNvSpPr/>
          <p:nvPr/>
        </p:nvSpPr>
        <p:spPr>
          <a:xfrm>
            <a:off x="5629957" y="2519962"/>
            <a:ext cx="1353550" cy="98063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0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/>
          </p:cNvSpPr>
          <p:nvPr/>
        </p:nvSpPr>
        <p:spPr bwMode="auto">
          <a:xfrm>
            <a:off x="299482" y="279556"/>
            <a:ext cx="5518222" cy="5107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 b="1">
                <a:latin typeface="Arial"/>
                <a:ea typeface="Helvetica" pitchFamily="-65" charset="0"/>
                <a:cs typeface="Arial"/>
                <a:sym typeface="Helvetica" pitchFamily="-65" charset="0"/>
              </a:rPr>
              <a:t>EAT… </a:t>
            </a:r>
            <a:endParaRPr lang="en-US" sz="2400" b="1">
              <a:solidFill>
                <a:schemeClr val="tx1"/>
              </a:solidFill>
              <a:latin typeface="Arial"/>
              <a:ea typeface="Helvetica" pitchFamily="-65" charset="0"/>
              <a:cs typeface="Arial"/>
              <a:sym typeface="Helvetica" pitchFamily="-65" charset="0"/>
            </a:endParaRPr>
          </a:p>
        </p:txBody>
      </p:sp>
      <p:sp>
        <p:nvSpPr>
          <p:cNvPr id="8" name="Line 26"/>
          <p:cNvSpPr>
            <a:spLocks noChangeShapeType="1"/>
          </p:cNvSpPr>
          <p:nvPr/>
        </p:nvSpPr>
        <p:spPr bwMode="auto">
          <a:xfrm>
            <a:off x="-14109" y="1142999"/>
            <a:ext cx="9158109" cy="0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8F8A6E03-6DF0-5146-9976-3E6ECB5D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" y="1495653"/>
            <a:ext cx="6337005" cy="206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3E7D61-FE4F-E54F-B9B5-227200A76D43}"/>
              </a:ext>
            </a:extLst>
          </p:cNvPr>
          <p:cNvSpPr/>
          <p:nvPr/>
        </p:nvSpPr>
        <p:spPr>
          <a:xfrm>
            <a:off x="418246" y="3895386"/>
            <a:ext cx="4844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Entropy Accumulation Theorem (EAT) allows us to reduce arbitrary strategies to </a:t>
            </a:r>
            <a:r>
              <a:rPr lang="en-GB" b="1" err="1"/>
              <a:t>i.i.d</a:t>
            </a:r>
            <a:r>
              <a:rPr lang="en-GB" b="1"/>
              <a:t>. strategies and enables simple device-​independent security proofs.</a:t>
            </a:r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7F0CF-A79E-D541-8EE3-7CC35A797932}"/>
              </a:ext>
            </a:extLst>
          </p:cNvPr>
          <p:cNvSpPr txBox="1"/>
          <p:nvPr/>
        </p:nvSpPr>
        <p:spPr>
          <a:xfrm>
            <a:off x="733647" y="5635256"/>
            <a:ext cx="36295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err="1"/>
              <a:t>Rotem</a:t>
            </a:r>
            <a:r>
              <a:rPr lang="en-GB" sz="1100"/>
              <a:t> </a:t>
            </a:r>
            <a:r>
              <a:rPr lang="en-GB" sz="1100" err="1"/>
              <a:t>Arnon</a:t>
            </a:r>
            <a:r>
              <a:rPr lang="en-GB" sz="1100"/>
              <a:t>-​Friedman, Renato Renner and Thomas </a:t>
            </a:r>
            <a:r>
              <a:rPr lang="en-GB" sz="1100" err="1"/>
              <a:t>Vidick</a:t>
            </a:r>
            <a:r>
              <a:rPr lang="en-GB" sz="1100"/>
              <a:t>. </a:t>
            </a:r>
          </a:p>
          <a:p>
            <a:r>
              <a:rPr lang="en-GB" sz="1100"/>
              <a:t>Simple and tight device-​independent security proofs. </a:t>
            </a:r>
          </a:p>
          <a:p>
            <a:r>
              <a:rPr lang="en-GB" sz="1100" i="1"/>
              <a:t>SIAM J. </a:t>
            </a:r>
            <a:r>
              <a:rPr lang="en-GB" sz="1100" i="1" err="1"/>
              <a:t>Comput</a:t>
            </a:r>
            <a:r>
              <a:rPr lang="en-GB" sz="1100" i="1"/>
              <a:t>. </a:t>
            </a:r>
            <a:r>
              <a:rPr lang="en-GB" sz="1100" b="1"/>
              <a:t>48</a:t>
            </a:r>
            <a:r>
              <a:rPr lang="en-GB" sz="1100"/>
              <a:t>, 181 (2019). </a:t>
            </a:r>
            <a:r>
              <a:rPr lang="en-GB" sz="1100">
                <a:hlinkClick r:id="rId3"/>
              </a:rPr>
              <a:t>doi: 10.1137/18M1174726</a:t>
            </a:r>
            <a:endParaRPr lang="en-US" sz="1100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BE28BA9A-8F6B-E74F-AADE-3101D8F9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92" y="2288480"/>
            <a:ext cx="1765300" cy="25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68CCBDDE-9279-6E4A-B4BF-4CD6FCB41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9" y="4022496"/>
            <a:ext cx="1972028" cy="25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r. Rotem Arnon-Friedman">
            <a:extLst>
              <a:ext uri="{FF2B5EF4-FFF2-40B4-BE49-F238E27FC236}">
                <a16:creationId xmlns:a16="http://schemas.microsoft.com/office/drawing/2014/main" id="{8379B2EB-497B-9347-85EA-B2788BA05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26" y="4306482"/>
            <a:ext cx="1972028" cy="19720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589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710" y="3914219"/>
            <a:ext cx="121058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1650" dirty="0">
                <a:solidFill>
                  <a:prstClr val="black"/>
                </a:solidFill>
                <a:latin typeface="Comic Sans MS" panose="030F0702030302020204" pitchFamily="66" charset="0"/>
                <a:ea typeface="微软雅黑 Light"/>
              </a:rPr>
              <a:t>Security ?</a:t>
            </a:r>
            <a:endParaRPr lang="zh-CN" altLang="en-US" sz="1650" dirty="0">
              <a:solidFill>
                <a:prstClr val="black"/>
              </a:solidFill>
              <a:latin typeface="Comic Sans MS" panose="030F0702030302020204" pitchFamily="66" charset="0"/>
              <a:ea typeface="微软雅黑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2371" y="3914219"/>
            <a:ext cx="143500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1650" dirty="0">
                <a:solidFill>
                  <a:prstClr val="black"/>
                </a:solidFill>
                <a:latin typeface="Comic Sans MS" panose="030F0702030302020204" pitchFamily="66" charset="0"/>
                <a:ea typeface="微软雅黑 Light"/>
              </a:rPr>
              <a:t>Applications!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080" y="2250339"/>
            <a:ext cx="2545652" cy="16292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7887" y="2250339"/>
            <a:ext cx="2428579" cy="16220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84" y="2250339"/>
            <a:ext cx="2217278" cy="162921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378149" y="3914219"/>
            <a:ext cx="170110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altLang="zh-CN" sz="1650" dirty="0">
                <a:solidFill>
                  <a:prstClr val="black"/>
                </a:solidFill>
                <a:latin typeface="Comic Sans MS" panose="030F0702030302020204" pitchFamily="66" charset="0"/>
                <a:ea typeface="微软雅黑 Light"/>
              </a:rPr>
              <a:t>Long distance ?</a:t>
            </a:r>
          </a:p>
        </p:txBody>
      </p:sp>
      <p:sp>
        <p:nvSpPr>
          <p:cNvPr id="9" name="下箭头 8"/>
          <p:cNvSpPr/>
          <p:nvPr/>
        </p:nvSpPr>
        <p:spPr>
          <a:xfrm>
            <a:off x="4009181" y="4334816"/>
            <a:ext cx="472148" cy="346249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Comic Sans MS" panose="030F0702030302020204" pitchFamily="66" charset="0"/>
              <a:ea typeface="微软雅黑 Light"/>
            </a:endParaRPr>
          </a:p>
        </p:txBody>
      </p:sp>
      <p:sp>
        <p:nvSpPr>
          <p:cNvPr id="12" name="下箭头 8">
            <a:extLst>
              <a:ext uri="{FF2B5EF4-FFF2-40B4-BE49-F238E27FC236}">
                <a16:creationId xmlns:a16="http://schemas.microsoft.com/office/drawing/2014/main" id="{50B8281A-2265-4C44-8824-9B4ADBB49337}"/>
              </a:ext>
            </a:extLst>
          </p:cNvPr>
          <p:cNvSpPr/>
          <p:nvPr/>
        </p:nvSpPr>
        <p:spPr>
          <a:xfrm rot="16200000">
            <a:off x="5679319" y="2877744"/>
            <a:ext cx="439041" cy="369736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Comic Sans MS" panose="030F0702030302020204" pitchFamily="66" charset="0"/>
              <a:ea typeface="微软雅黑 Ligh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D6A8798-D297-4CDB-84AB-230D6474C18C}"/>
              </a:ext>
            </a:extLst>
          </p:cNvPr>
          <p:cNvSpPr txBox="1"/>
          <p:nvPr/>
        </p:nvSpPr>
        <p:spPr>
          <a:xfrm>
            <a:off x="359128" y="4856011"/>
            <a:ext cx="3101052" cy="82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defRPr/>
            </a:pPr>
            <a:r>
              <a:rPr lang="en-US" altLang="zh-CN" sz="1350" dirty="0">
                <a:solidFill>
                  <a:srgbClr val="C0504D"/>
                </a:solidFill>
                <a:latin typeface="Comic Sans MS" panose="030F0702030302020204" pitchFamily="66" charset="0"/>
                <a:ea typeface="微软雅黑 Light"/>
                <a:cs typeface="Times New Roman" panose="02020603050405020304" pitchFamily="18" charset="0"/>
              </a:rPr>
              <a:t>Overcome the security loopholes caused by imperfection of realistic devices</a:t>
            </a:r>
            <a:endParaRPr lang="zh-CN" altLang="en-US" sz="1350" dirty="0">
              <a:solidFill>
                <a:srgbClr val="C0504D"/>
              </a:solidFill>
              <a:latin typeface="Comic Sans MS" panose="030F0702030302020204" pitchFamily="66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6" name="下箭头 8">
            <a:extLst>
              <a:ext uri="{FF2B5EF4-FFF2-40B4-BE49-F238E27FC236}">
                <a16:creationId xmlns:a16="http://schemas.microsoft.com/office/drawing/2014/main" id="{D7455E96-FCC0-46A4-8122-E95DFD8DDE70}"/>
              </a:ext>
            </a:extLst>
          </p:cNvPr>
          <p:cNvSpPr/>
          <p:nvPr/>
        </p:nvSpPr>
        <p:spPr>
          <a:xfrm>
            <a:off x="1303048" y="4334816"/>
            <a:ext cx="472148" cy="346249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Comic Sans MS" panose="030F0702030302020204" pitchFamily="66" charset="0"/>
              <a:ea typeface="微软雅黑 Ligh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C839702-075A-46CD-926C-788B96AE2BAE}"/>
              </a:ext>
            </a:extLst>
          </p:cNvPr>
          <p:cNvSpPr txBox="1"/>
          <p:nvPr/>
        </p:nvSpPr>
        <p:spPr>
          <a:xfrm>
            <a:off x="3752140" y="4848809"/>
            <a:ext cx="4781831" cy="1070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defRPr/>
            </a:pPr>
            <a:r>
              <a:rPr lang="en-US" altLang="zh-CN" sz="1350" dirty="0">
                <a:solidFill>
                  <a:srgbClr val="C0504D"/>
                </a:solidFill>
                <a:latin typeface="Comic Sans MS" panose="030F0702030302020204" pitchFamily="66" charset="0"/>
                <a:ea typeface="微软雅黑 Light"/>
                <a:cs typeface="Times New Roman" panose="02020603050405020304" pitchFamily="18" charset="0"/>
              </a:rPr>
              <a:t>Overcome the exponential photon loss in fiber:</a:t>
            </a: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1350" dirty="0">
                <a:solidFill>
                  <a:prstClr val="black"/>
                </a:solidFill>
                <a:latin typeface="Comic Sans MS" panose="030F0702030302020204" pitchFamily="66" charset="0"/>
                <a:ea typeface="微软雅黑 Light"/>
                <a:cs typeface="Times New Roman" panose="02020603050405020304" pitchFamily="18" charset="0"/>
              </a:rPr>
              <a:t>For 1000 km commercial fiber, even with a perfect 10 GHz single-photon source and ideal detectors, only </a:t>
            </a:r>
            <a:r>
              <a:rPr lang="en-US" altLang="zh-CN" sz="1350" dirty="0">
                <a:solidFill>
                  <a:srgbClr val="C0504D"/>
                </a:solidFill>
                <a:latin typeface="Comic Sans MS" panose="030F0702030302020204" pitchFamily="66" charset="0"/>
                <a:ea typeface="微软雅黑 Light"/>
                <a:cs typeface="Times New Roman" panose="02020603050405020304" pitchFamily="18" charset="0"/>
              </a:rPr>
              <a:t>0.3</a:t>
            </a:r>
            <a:r>
              <a:rPr lang="en-US" altLang="zh-CN" sz="1350" dirty="0">
                <a:solidFill>
                  <a:prstClr val="black"/>
                </a:solidFill>
                <a:latin typeface="Comic Sans MS" panose="030F0702030302020204" pitchFamily="66" charset="0"/>
                <a:ea typeface="微软雅黑 Light"/>
                <a:cs typeface="Times New Roman" panose="02020603050405020304" pitchFamily="18" charset="0"/>
              </a:rPr>
              <a:t> photon can be transmitted on average </a:t>
            </a:r>
            <a:r>
              <a:rPr lang="en-US" altLang="zh-CN" sz="1350" dirty="0">
                <a:solidFill>
                  <a:srgbClr val="C0504D"/>
                </a:solidFill>
                <a:latin typeface="Comic Sans MS" panose="030F0702030302020204" pitchFamily="66" charset="0"/>
                <a:ea typeface="微软雅黑 Light"/>
                <a:cs typeface="Times New Roman" panose="02020603050405020304" pitchFamily="18" charset="0"/>
              </a:rPr>
              <a:t>per century!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F1AA8EE-BB25-4314-93F0-5A47E743DB26}"/>
              </a:ext>
            </a:extLst>
          </p:cNvPr>
          <p:cNvSpPr/>
          <p:nvPr/>
        </p:nvSpPr>
        <p:spPr>
          <a:xfrm>
            <a:off x="1765770" y="6417400"/>
            <a:ext cx="7244728" cy="299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200" dirty="0">
                <a:latin typeface="+mj-lt"/>
                <a:ea typeface="微软雅黑"/>
              </a:rPr>
              <a:t>F. Xu, X. Ma, Q. Zhang, H. –K. Lo, J. –W. Pan,</a:t>
            </a:r>
            <a:r>
              <a:rPr lang="zh-CN" altLang="en-US" sz="1200" dirty="0">
                <a:latin typeface="+mj-lt"/>
                <a:ea typeface="微软雅黑"/>
              </a:rPr>
              <a:t> </a:t>
            </a:r>
            <a:r>
              <a:rPr lang="en-US" altLang="zh-CN" sz="1200" dirty="0">
                <a:latin typeface="+mj-lt"/>
                <a:ea typeface="微软雅黑"/>
              </a:rPr>
              <a:t>Rev. Mod. Phys. 92, 025002 (2020)</a:t>
            </a:r>
            <a:endParaRPr lang="zh-CN" altLang="en-US" sz="1200" dirty="0">
              <a:latin typeface="+mj-lt"/>
              <a:ea typeface="微软雅黑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6C7A6C48-5146-7956-A0A6-A6BDA26040D8}"/>
              </a:ext>
            </a:extLst>
          </p:cNvPr>
          <p:cNvSpPr txBox="1">
            <a:spLocks noChangeArrowheads="1"/>
          </p:cNvSpPr>
          <p:nvPr/>
        </p:nvSpPr>
        <p:spPr>
          <a:xfrm>
            <a:off x="205383" y="142875"/>
            <a:ext cx="8233172" cy="580430"/>
          </a:xfrm>
          <a:prstGeom prst="rect">
            <a:avLst/>
          </a:prstGeom>
        </p:spPr>
        <p:txBody>
          <a:bodyPr rIns="40638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9249" algn="l"/>
            <a:r>
              <a:rPr lang="en-GB" sz="3300" b="1" dirty="0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Practical challenges</a:t>
            </a:r>
            <a:endParaRPr lang="en-US" sz="3300" b="1" dirty="0">
              <a:solidFill>
                <a:srgbClr val="4C4C4C"/>
              </a:solidFill>
              <a:latin typeface="Helvetica" pitchFamily="2" charset="0"/>
              <a:cs typeface="Arial"/>
              <a:sym typeface="Helvetica" pitchFamily="-65" charset="0"/>
            </a:endParaRPr>
          </a:p>
        </p:txBody>
      </p:sp>
      <p:sp>
        <p:nvSpPr>
          <p:cNvPr id="13" name="Line 24">
            <a:extLst>
              <a:ext uri="{FF2B5EF4-FFF2-40B4-BE49-F238E27FC236}">
                <a16:creationId xmlns:a16="http://schemas.microsoft.com/office/drawing/2014/main" id="{43332227-677E-B0C4-C481-055CADE603A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7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Line 26"/>
          <p:cNvSpPr>
            <a:spLocks noChangeShapeType="1"/>
          </p:cNvSpPr>
          <p:nvPr/>
        </p:nvSpPr>
        <p:spPr bwMode="auto">
          <a:xfrm>
            <a:off x="0" y="87808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22"/>
          <p:cNvSpPr>
            <a:spLocks noGrp="1" noChangeArrowheads="1"/>
          </p:cNvSpPr>
          <p:nvPr>
            <p:ph type="title"/>
          </p:nvPr>
        </p:nvSpPr>
        <p:spPr>
          <a:xfrm>
            <a:off x="205383" y="142875"/>
            <a:ext cx="8233172" cy="580430"/>
          </a:xfrm>
        </p:spPr>
        <p:txBody>
          <a:bodyPr rIns="40638">
            <a:normAutofit/>
          </a:bodyPr>
          <a:lstStyle/>
          <a:p>
            <a:pPr algn="l"/>
            <a:r>
              <a:rPr lang="en-GB" sz="3200" b="1"/>
              <a:t>It works…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B290D-D294-3AE3-1784-6C6EEAE8C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84" y="1130491"/>
            <a:ext cx="4770377" cy="1890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13F0B0-E7E1-AEF6-E434-737E2CB6E4BC}"/>
              </a:ext>
            </a:extLst>
          </p:cNvPr>
          <p:cNvSpPr txBox="1"/>
          <p:nvPr/>
        </p:nvSpPr>
        <p:spPr>
          <a:xfrm>
            <a:off x="5586508" y="1175862"/>
            <a:ext cx="3147272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/>
              <a:t>It is because of quantum crypto</a:t>
            </a:r>
          </a:p>
          <a:p>
            <a:r>
              <a:rPr lang="en-US"/>
              <a:t>we still keep testing Bell </a:t>
            </a:r>
          </a:p>
          <a:p>
            <a:r>
              <a:rPr lang="en-US"/>
              <a:t>inequalities…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A9A8B-85A5-7257-8F0E-D065941ED630}"/>
              </a:ext>
            </a:extLst>
          </p:cNvPr>
          <p:cNvSpPr txBox="1"/>
          <p:nvPr/>
        </p:nvSpPr>
        <p:spPr>
          <a:xfrm>
            <a:off x="1033426" y="999138"/>
            <a:ext cx="2480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95884 secret bits in 8 hours</a:t>
            </a: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9DDB9F0E-0F5E-437F-8B12-0009D207C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70" y="2613642"/>
            <a:ext cx="6753698" cy="29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C6725C-0133-BA1C-4F6D-0B7A83F18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720" y="4242510"/>
            <a:ext cx="5129284" cy="23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44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CD97D-9361-4764-1E82-89625CC8B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5674BBB8-9E8F-F74D-D7B0-6D0259CC2A69}"/>
              </a:ext>
            </a:extLst>
          </p:cNvPr>
          <p:cNvSpPr txBox="1">
            <a:spLocks noChangeArrowheads="1"/>
          </p:cNvSpPr>
          <p:nvPr/>
        </p:nvSpPr>
        <p:spPr>
          <a:xfrm>
            <a:off x="205383" y="142875"/>
            <a:ext cx="8233172" cy="580430"/>
          </a:xfrm>
          <a:prstGeom prst="rect">
            <a:avLst/>
          </a:prstGeom>
        </p:spPr>
        <p:txBody>
          <a:bodyPr rIns="40638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9249" algn="l"/>
            <a:r>
              <a:rPr lang="en-GB" sz="3300" b="1" dirty="0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Most recent…</a:t>
            </a:r>
            <a:endParaRPr lang="en-US" sz="3300" b="1" dirty="0">
              <a:solidFill>
                <a:srgbClr val="4C4C4C"/>
              </a:solidFill>
              <a:latin typeface="Helvetica" pitchFamily="2" charset="0"/>
              <a:cs typeface="Arial"/>
              <a:sym typeface="Helvetica" pitchFamily="-65" charset="0"/>
            </a:endParaRPr>
          </a:p>
        </p:txBody>
      </p:sp>
      <p:sp>
        <p:nvSpPr>
          <p:cNvPr id="13" name="Line 24">
            <a:extLst>
              <a:ext uri="{FF2B5EF4-FFF2-40B4-BE49-F238E27FC236}">
                <a16:creationId xmlns:a16="http://schemas.microsoft.com/office/drawing/2014/main" id="{FA4A9F4A-8AAF-3E09-F633-6D695545A57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AF220DAF-B014-A136-4B5F-427C8305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416050"/>
            <a:ext cx="7772400" cy="393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31" y="160734"/>
            <a:ext cx="8233172" cy="696516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latin typeface="Helvetica" pitchFamily="2" charset="0"/>
                <a:ea typeface="Helvetica" pitchFamily="-65" charset="0"/>
                <a:cs typeface="Arial"/>
                <a:sym typeface="Helvetica" pitchFamily="-65" charset="0"/>
              </a:rPr>
              <a:t>Code-makers versus code-breakers</a:t>
            </a:r>
            <a:endParaRPr lang="en-US" sz="3400" b="1" dirty="0">
              <a:solidFill>
                <a:srgbClr val="4C4C4C"/>
              </a:solidFill>
              <a:latin typeface="Helvetica" pitchFamily="2" charset="0"/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8" name="Line 3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285" y="2034350"/>
            <a:ext cx="1936650" cy="2672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67" y="2005046"/>
            <a:ext cx="1788826" cy="2629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1171458" name="Object 2"/>
          <p:cNvGraphicFramePr>
            <a:graphicFrameLocks/>
          </p:cNvGraphicFramePr>
          <p:nvPr/>
        </p:nvGraphicFramePr>
        <p:xfrm>
          <a:off x="4522714" y="4661875"/>
          <a:ext cx="4521885" cy="2201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9182100" imgH="4064000" progId="MSGraph.Chart.8">
                  <p:embed/>
                </p:oleObj>
              </mc:Choice>
              <mc:Fallback>
                <p:oleObj name="Chart" r:id="rId4" imgW="9182100" imgH="4064000" progId="MSGraph.Chart.8">
                  <p:embed/>
                  <p:pic>
                    <p:nvPicPr>
                      <p:cNvPr id="1171458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14" y="4661875"/>
                        <a:ext cx="4521885" cy="22014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"/>
          <p:cNvSpPr>
            <a:spLocks/>
          </p:cNvSpPr>
          <p:nvPr/>
        </p:nvSpPr>
        <p:spPr bwMode="auto">
          <a:xfrm>
            <a:off x="319235" y="5049993"/>
            <a:ext cx="3293206" cy="21544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686"/>
            <a:r>
              <a:rPr lang="en-US" sz="1400" b="1" dirty="0">
                <a:latin typeface="Helvetica" pitchFamily="2" charset="0"/>
                <a:ea typeface="Arial" pitchFamily="-107" charset="0"/>
                <a:cs typeface="Arial" pitchFamily="-107" charset="0"/>
              </a:rPr>
              <a:t>ABCDEFGHIJKLMNOPQRSTUVWXYZ</a:t>
            </a:r>
          </a:p>
        </p:txBody>
      </p:sp>
      <p:sp>
        <p:nvSpPr>
          <p:cNvPr id="14" name="Rectangle 1"/>
          <p:cNvSpPr>
            <a:spLocks/>
          </p:cNvSpPr>
          <p:nvPr/>
        </p:nvSpPr>
        <p:spPr bwMode="auto">
          <a:xfrm>
            <a:off x="330060" y="5771778"/>
            <a:ext cx="3293206" cy="21544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686"/>
            <a:r>
              <a:rPr lang="en-US" sz="1400" b="1" dirty="0">
                <a:latin typeface="Helvetica" pitchFamily="2" charset="0"/>
                <a:ea typeface="Arial" pitchFamily="-107" charset="0"/>
                <a:cs typeface="Arial" pitchFamily="-107" charset="0"/>
              </a:rPr>
              <a:t>NWDEAPYFGTIJUKLMOZQRSBVCXH</a:t>
            </a:r>
          </a:p>
        </p:txBody>
      </p:sp>
      <p:sp>
        <p:nvSpPr>
          <p:cNvPr id="15" name="Down Arrow 14"/>
          <p:cNvSpPr/>
          <p:nvPr/>
        </p:nvSpPr>
        <p:spPr bwMode="auto">
          <a:xfrm>
            <a:off x="1785892" y="5346081"/>
            <a:ext cx="208741" cy="371094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GB" sz="3000">
              <a:solidFill>
                <a:srgbClr val="000000"/>
              </a:solidFill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6" name="Rectangle 3"/>
          <p:cNvSpPr>
            <a:spLocks/>
          </p:cNvSpPr>
          <p:nvPr/>
        </p:nvSpPr>
        <p:spPr bwMode="auto">
          <a:xfrm>
            <a:off x="6652688" y="1221069"/>
            <a:ext cx="90633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066" algn="ctr"/>
            <a:r>
              <a:rPr lang="en-US" sz="1400" b="1" dirty="0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Al </a:t>
            </a:r>
            <a:r>
              <a:rPr lang="en-US" sz="1400" b="1" dirty="0" err="1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Kindi</a:t>
            </a:r>
            <a:r>
              <a:rPr lang="en-US" sz="1400" b="1" dirty="0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   </a:t>
            </a:r>
          </a:p>
          <a:p>
            <a:pPr marL="39066" algn="ctr"/>
            <a:r>
              <a:rPr lang="en-US" sz="1400" b="1" dirty="0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(800-873</a:t>
            </a:r>
            <a:r>
              <a:rPr lang="en-US" sz="14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)</a:t>
            </a:r>
          </a:p>
        </p:txBody>
      </p:sp>
      <p:sp>
        <p:nvSpPr>
          <p:cNvPr id="17" name="Rectangle 3"/>
          <p:cNvSpPr>
            <a:spLocks/>
          </p:cNvSpPr>
          <p:nvPr/>
        </p:nvSpPr>
        <p:spPr bwMode="auto">
          <a:xfrm>
            <a:off x="1231479" y="1221069"/>
            <a:ext cx="1393648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066" algn="ctr"/>
            <a:r>
              <a:rPr lang="en-US" sz="1400" b="1" dirty="0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Julius Caesar   </a:t>
            </a:r>
          </a:p>
          <a:p>
            <a:pPr marL="39066" algn="ctr"/>
            <a:r>
              <a:rPr lang="en-US" sz="1400" b="1" dirty="0">
                <a:latin typeface="Helvetica" pitchFamily="2" charset="0"/>
                <a:ea typeface="Arial" pitchFamily="-65" charset="0"/>
                <a:cs typeface="Arial" pitchFamily="-65" charset="0"/>
                <a:sym typeface="Arial" pitchFamily="-65" charset="0"/>
              </a:rPr>
              <a:t>(100-44 BC)</a:t>
            </a: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69" y="6360741"/>
            <a:ext cx="1151877" cy="234642"/>
          </a:xfrm>
          <a:prstGeom prst="rect">
            <a:avLst/>
          </a:prstGeom>
        </p:spPr>
      </p:pic>
      <p:sp>
        <p:nvSpPr>
          <p:cNvPr id="19" name="Rectangle 1"/>
          <p:cNvSpPr>
            <a:spLocks/>
          </p:cNvSpPr>
          <p:nvPr/>
        </p:nvSpPr>
        <p:spPr bwMode="auto">
          <a:xfrm>
            <a:off x="1712842" y="6386398"/>
            <a:ext cx="1826459" cy="26161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686"/>
            <a:r>
              <a:rPr lang="en-US" sz="1700" dirty="0">
                <a:latin typeface="Helvetica" pitchFamily="2" charset="0"/>
                <a:ea typeface="Arial" pitchFamily="-107" charset="0"/>
                <a:cs typeface="Arial" pitchFamily="-107" charset="0"/>
              </a:rPr>
              <a:t>SUBSTITUTIONS</a:t>
            </a:r>
          </a:p>
        </p:txBody>
      </p:sp>
    </p:spTree>
    <p:extLst>
      <p:ext uri="{BB962C8B-B14F-4D97-AF65-F5344CB8AC3E}">
        <p14:creationId xmlns:p14="http://schemas.microsoft.com/office/powerpoint/2010/main" val="713539242"/>
      </p:ext>
    </p:extLst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spd="med">
        <p14:prism xmlns:p14="http://schemas.microsoft.com/office/powerpoint/2010/main"/>
      </p:transition>
    </mc:Choice>
    <mc:Fallback>
      <p:transition spd="med">
        <p:cov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1984A709-5C69-4F7D-A66E-7A6B4D58E15A}"/>
              </a:ext>
            </a:extLst>
          </p:cNvPr>
          <p:cNvSpPr txBox="1"/>
          <p:nvPr/>
        </p:nvSpPr>
        <p:spPr>
          <a:xfrm>
            <a:off x="678608" y="376499"/>
            <a:ext cx="7786784" cy="32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spcAft>
                <a:spcPts val="450"/>
              </a:spcAft>
              <a:buClr>
                <a:srgbClr val="C0504D"/>
              </a:buClr>
              <a:defRPr/>
            </a:pPr>
            <a:r>
              <a:rPr lang="en-US" altLang="zh-CN" sz="1350" spc="-45" dirty="0">
                <a:solidFill>
                  <a:prstClr val="black"/>
                </a:solidFill>
                <a:latin typeface="Comic Sans MS"/>
                <a:ea typeface="微软雅黑 Light"/>
              </a:rPr>
              <a:t>Demonstrating DI-QKD using entangled atoms separated by 100 km </a:t>
            </a:r>
            <a:r>
              <a:rPr lang="en-US" altLang="zh-CN" sz="1350" spc="-45" dirty="0">
                <a:solidFill>
                  <a:prstClr val="black"/>
                </a:solidFill>
                <a:latin typeface="Comic Sans MS" panose="030F0702030302020204" pitchFamily="66" charset="0"/>
                <a:ea typeface="微软雅黑 Light"/>
              </a:rPr>
              <a:t>(</a:t>
            </a:r>
            <a:r>
              <a:rPr lang="en-US" altLang="zh-CN" sz="1350" spc="-45" dirty="0">
                <a:solidFill>
                  <a:prstClr val="black"/>
                </a:solidFill>
                <a:latin typeface="Comic Sans MS"/>
                <a:ea typeface="微软雅黑 Light"/>
              </a:rPr>
              <a:t> 2025)</a:t>
            </a:r>
            <a:endParaRPr lang="zh-CN" altLang="en-US" sz="1350" spc="-45" dirty="0">
              <a:solidFill>
                <a:prstClr val="black"/>
              </a:solidFill>
              <a:latin typeface="Comic Sans MS"/>
              <a:ea typeface="微软雅黑 Ligh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B7486D-E4C5-8D18-E677-2014ABEE3AA9}"/>
              </a:ext>
            </a:extLst>
          </p:cNvPr>
          <p:cNvSpPr/>
          <p:nvPr/>
        </p:nvSpPr>
        <p:spPr>
          <a:xfrm>
            <a:off x="4128940" y="5378106"/>
            <a:ext cx="4359698" cy="740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541" indent="-134541" algn="just" defTabSz="685800">
              <a:lnSpc>
                <a:spcPct val="120000"/>
              </a:lnSpc>
              <a:buClr>
                <a:srgbClr val="C0504D"/>
              </a:buClr>
              <a:buFont typeface="Arial" panose="020B0604020202020204" pitchFamily="34" charset="0"/>
              <a:buChar char="•"/>
              <a:defRPr sz="1600"/>
            </a:pPr>
            <a:r>
              <a:rPr lang="en-US" altLang="zh-CN" sz="1200" dirty="0">
                <a:solidFill>
                  <a:prstClr val="black"/>
                </a:solidFill>
                <a:latin typeface="Comic Sans MS"/>
                <a:ea typeface="微软雅黑 Light"/>
                <a:cs typeface="Times New Roman" panose="02020603050405020304" pitchFamily="18" charset="0"/>
              </a:rPr>
              <a:t>Asymptotic key rate remains positive beyond 100 km</a:t>
            </a:r>
          </a:p>
          <a:p>
            <a:pPr marL="134541" indent="-134541" algn="just" defTabSz="685800">
              <a:lnSpc>
                <a:spcPct val="120000"/>
              </a:lnSpc>
              <a:buClr>
                <a:srgbClr val="C0504D"/>
              </a:buClr>
              <a:buFont typeface="Arial" panose="020B0604020202020204" pitchFamily="34" charset="0"/>
              <a:buChar char="•"/>
              <a:defRPr sz="1600"/>
            </a:pPr>
            <a:r>
              <a:rPr lang="en-US" altLang="zh-CN" sz="1200" dirty="0">
                <a:solidFill>
                  <a:prstClr val="black"/>
                </a:solidFill>
                <a:latin typeface="Comic Sans MS"/>
                <a:ea typeface="微软雅黑 Light"/>
                <a:cs typeface="Times New Roman" panose="02020603050405020304" pitchFamily="18" charset="0"/>
              </a:rPr>
              <a:t>1.2 million entanglement events over ~624 hours at 11 km with </a:t>
            </a:r>
            <a:r>
              <a:rPr lang="en-US" altLang="zh-CN" sz="1200" dirty="0">
                <a:solidFill>
                  <a:srgbClr val="C0504D"/>
                </a:solidFill>
                <a:latin typeface="Comic Sans MS"/>
                <a:ea typeface="微软雅黑 Light"/>
                <a:cs typeface="Times New Roman" panose="02020603050405020304" pitchFamily="18" charset="0"/>
              </a:rPr>
              <a:t>finite-size secure </a:t>
            </a:r>
          </a:p>
        </p:txBody>
      </p:sp>
      <p:sp>
        <p:nvSpPr>
          <p:cNvPr id="19" name="TextBox 70">
            <a:extLst>
              <a:ext uri="{FF2B5EF4-FFF2-40B4-BE49-F238E27FC236}">
                <a16:creationId xmlns:a16="http://schemas.microsoft.com/office/drawing/2014/main" id="{EE199E36-A105-47F8-B48F-DDF75D6C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60" y="5500158"/>
            <a:ext cx="3308326" cy="742319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02406" indent="-202406" algn="just">
              <a:lnSpc>
                <a:spcPct val="120000"/>
              </a:lnSpc>
              <a:buClr>
                <a:srgbClr val="C0504D"/>
              </a:buClr>
              <a:buSzPct val="120000"/>
              <a:buFont typeface="Wingdings 2" panose="05020102010507070707" pitchFamily="18" charset="2"/>
              <a:buChar char=""/>
              <a:defRPr/>
            </a:pPr>
            <a:r>
              <a:rPr lang="en-US" altLang="zh-CN" sz="1200" dirty="0">
                <a:solidFill>
                  <a:srgbClr val="C0504D"/>
                </a:solidFill>
                <a:cs typeface="Times New Roman" panose="02020603050405020304" pitchFamily="18" charset="0"/>
              </a:rPr>
              <a:t>Single-photon interference entanglement</a:t>
            </a:r>
          </a:p>
          <a:p>
            <a:pPr marL="202406" indent="-202406" algn="just">
              <a:lnSpc>
                <a:spcPct val="120000"/>
              </a:lnSpc>
              <a:buClr>
                <a:srgbClr val="C0504D"/>
              </a:buClr>
              <a:buSzPct val="120000"/>
              <a:buFont typeface="Wingdings 2" panose="05020102010507070707" pitchFamily="18" charset="2"/>
              <a:buChar char=""/>
              <a:defRPr/>
            </a:pPr>
            <a:r>
              <a:rPr lang="en-US" altLang="zh-CN" sz="1200" dirty="0">
                <a:solidFill>
                  <a:srgbClr val="C0504D"/>
                </a:solidFill>
                <a:cs typeface="Times New Roman" panose="02020603050405020304" pitchFamily="18" charset="0"/>
              </a:rPr>
              <a:t>Telecom quantum frequency conversion</a:t>
            </a:r>
          </a:p>
          <a:p>
            <a:pPr marL="202406" indent="-202406" algn="just">
              <a:lnSpc>
                <a:spcPct val="120000"/>
              </a:lnSpc>
              <a:buClr>
                <a:srgbClr val="C0504D"/>
              </a:buClr>
              <a:buSzPct val="120000"/>
              <a:buFont typeface="Wingdings 2" panose="05020102010507070707" pitchFamily="18" charset="2"/>
              <a:buChar char=""/>
              <a:defRPr/>
            </a:pPr>
            <a:r>
              <a:rPr lang="en-US" altLang="zh-CN" sz="1200" dirty="0">
                <a:solidFill>
                  <a:srgbClr val="C0504D"/>
                </a:solidFill>
                <a:cs typeface="Times New Roman" panose="02020603050405020304" pitchFamily="18" charset="0"/>
              </a:rPr>
              <a:t>Long-coherence atom quantum memories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964ED4-5C21-9340-B7E9-D013CB7F6ECA}"/>
              </a:ext>
            </a:extLst>
          </p:cNvPr>
          <p:cNvGrpSpPr/>
          <p:nvPr/>
        </p:nvGrpSpPr>
        <p:grpSpPr>
          <a:xfrm>
            <a:off x="242268" y="1696623"/>
            <a:ext cx="8433199" cy="2369711"/>
            <a:chOff x="2768504" y="1829724"/>
            <a:chExt cx="5321994" cy="149546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D13D9F7-6ECC-457A-A953-FA1CE698F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8490" y="1829724"/>
              <a:ext cx="4262008" cy="950833"/>
            </a:xfrm>
            <a:prstGeom prst="rect">
              <a:avLst/>
            </a:prstGeom>
          </p:spPr>
        </p:pic>
        <p:sp>
          <p:nvSpPr>
            <p:cNvPr id="24" name="对话气泡: 矩形 23">
              <a:extLst>
                <a:ext uri="{FF2B5EF4-FFF2-40B4-BE49-F238E27FC236}">
                  <a16:creationId xmlns:a16="http://schemas.microsoft.com/office/drawing/2014/main" id="{C4B7AD19-91DA-4350-8172-714EE4E3C263}"/>
                </a:ext>
              </a:extLst>
            </p:cNvPr>
            <p:cNvSpPr/>
            <p:nvPr/>
          </p:nvSpPr>
          <p:spPr>
            <a:xfrm>
              <a:off x="2768504" y="2924230"/>
              <a:ext cx="1677825" cy="386720"/>
            </a:xfrm>
            <a:prstGeom prst="wedgeRectCallout">
              <a:avLst>
                <a:gd name="adj1" fmla="val 24896"/>
                <a:gd name="adj2" fmla="val -215782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0" rIns="27000" bIns="0" rtlCol="0" anchor="ctr"/>
            <a:lstStyle/>
            <a:p>
              <a:pPr algn="ctr" defTabSz="685800">
                <a:defRPr/>
              </a:pPr>
              <a:r>
                <a:rPr lang="en-US" altLang="zh-CN" sz="12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Long-lived Rubidium atom quantum memories</a:t>
              </a:r>
            </a:p>
          </p:txBody>
        </p:sp>
        <p:sp>
          <p:nvSpPr>
            <p:cNvPr id="25" name="对话气泡: 矩形 24">
              <a:extLst>
                <a:ext uri="{FF2B5EF4-FFF2-40B4-BE49-F238E27FC236}">
                  <a16:creationId xmlns:a16="http://schemas.microsoft.com/office/drawing/2014/main" id="{7FBC653A-7777-44DB-B505-24188148FC19}"/>
                </a:ext>
              </a:extLst>
            </p:cNvPr>
            <p:cNvSpPr/>
            <p:nvPr/>
          </p:nvSpPr>
          <p:spPr>
            <a:xfrm>
              <a:off x="4706085" y="2924230"/>
              <a:ext cx="1477619" cy="400963"/>
            </a:xfrm>
            <a:prstGeom prst="wedgeRectCallout">
              <a:avLst>
                <a:gd name="adj1" fmla="val -43349"/>
                <a:gd name="adj2" fmla="val -20420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0" rIns="27000" bIns="0" rtlCol="0" anchor="ctr"/>
            <a:lstStyle/>
            <a:p>
              <a:pPr algn="ctr" defTabSz="685800">
                <a:defRPr/>
              </a:pPr>
              <a:r>
                <a:rPr lang="en-US" altLang="zh-CN" sz="12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Telecom quantum frequency conversion</a:t>
              </a:r>
            </a:p>
          </p:txBody>
        </p:sp>
        <p:sp>
          <p:nvSpPr>
            <p:cNvPr id="26" name="对话气泡: 矩形 25">
              <a:extLst>
                <a:ext uri="{FF2B5EF4-FFF2-40B4-BE49-F238E27FC236}">
                  <a16:creationId xmlns:a16="http://schemas.microsoft.com/office/drawing/2014/main" id="{C5600AAC-233E-4722-B63E-BE02A105D407}"/>
                </a:ext>
              </a:extLst>
            </p:cNvPr>
            <p:cNvSpPr/>
            <p:nvPr/>
          </p:nvSpPr>
          <p:spPr>
            <a:xfrm>
              <a:off x="6350718" y="2918959"/>
              <a:ext cx="1739780" cy="400963"/>
            </a:xfrm>
            <a:prstGeom prst="wedgeRectCallout">
              <a:avLst>
                <a:gd name="adj1" fmla="val -48446"/>
                <a:gd name="adj2" fmla="val -13771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0" rIns="27000" bIns="0" rtlCol="0" anchor="ctr"/>
            <a:lstStyle/>
            <a:p>
              <a:pPr algn="ctr" defTabSz="685800">
                <a:defRPr/>
              </a:pPr>
              <a:r>
                <a:rPr lang="en-US" altLang="zh-CN" sz="12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Single-photon interference entanglement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A590AD-7EBA-1C10-14B0-ADC6C8FE7CF0}"/>
              </a:ext>
            </a:extLst>
          </p:cNvPr>
          <p:cNvSpPr txBox="1"/>
          <p:nvPr/>
        </p:nvSpPr>
        <p:spPr>
          <a:xfrm>
            <a:off x="3910591" y="4145747"/>
            <a:ext cx="166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780 to 1315 nm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5B72C-34FE-8291-20A0-DF90ED7A41FE}"/>
              </a:ext>
            </a:extLst>
          </p:cNvPr>
          <p:cNvSpPr txBox="1"/>
          <p:nvPr/>
        </p:nvSpPr>
        <p:spPr>
          <a:xfrm>
            <a:off x="443060" y="4251489"/>
            <a:ext cx="26140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Optical tweezers</a:t>
            </a:r>
          </a:p>
          <a:p>
            <a:r>
              <a:rPr lang="en-GB" dirty="0"/>
              <a:t>Collision blockade loading</a:t>
            </a:r>
          </a:p>
          <a:p>
            <a:r>
              <a:rPr lang="en-GB" dirty="0"/>
              <a:t>Push up measurement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60C2F-93F6-F65A-1AA8-721C4E71DC7E}"/>
              </a:ext>
            </a:extLst>
          </p:cNvPr>
          <p:cNvSpPr txBox="1"/>
          <p:nvPr/>
        </p:nvSpPr>
        <p:spPr>
          <a:xfrm>
            <a:off x="3346591" y="4515079"/>
            <a:ext cx="279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from 3 dB/km to 0.3 dB/km</a:t>
            </a:r>
          </a:p>
        </p:txBody>
      </p:sp>
    </p:spTree>
    <p:extLst>
      <p:ext uri="{BB962C8B-B14F-4D97-AF65-F5344CB8AC3E}">
        <p14:creationId xmlns:p14="http://schemas.microsoft.com/office/powerpoint/2010/main" val="570120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591C0-7E04-FE6B-4A16-10998936B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84CF6E-F402-F9D1-7B2A-CBEF4A969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73" y="1669108"/>
            <a:ext cx="6559999" cy="4199999"/>
          </a:xfrm>
          <a:prstGeom prst="rect">
            <a:avLst/>
          </a:prstGeom>
        </p:spPr>
      </p:pic>
      <p:sp>
        <p:nvSpPr>
          <p:cNvPr id="3" name="Line 26">
            <a:extLst>
              <a:ext uri="{FF2B5EF4-FFF2-40B4-BE49-F238E27FC236}">
                <a16:creationId xmlns:a16="http://schemas.microsoft.com/office/drawing/2014/main" id="{EB0F2344-C91C-A7E5-7F4F-C93CCCB184C1}"/>
              </a:ext>
            </a:extLst>
          </p:cNvPr>
          <p:cNvSpPr>
            <a:spLocks noChangeShapeType="1"/>
          </p:cNvSpPr>
          <p:nvPr/>
        </p:nvSpPr>
        <p:spPr bwMode="auto">
          <a:xfrm>
            <a:off x="-14109" y="1142999"/>
            <a:ext cx="9158109" cy="0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1CF3320-BD4F-95D5-7FDE-56C8DFA50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556" y="150999"/>
            <a:ext cx="8421704" cy="874135"/>
          </a:xfrm>
        </p:spPr>
        <p:txBody>
          <a:bodyPr rIns="115598">
            <a:normAutofit/>
          </a:bodyPr>
          <a:lstStyle/>
          <a:p>
            <a:pPr marL="112713" indent="0" algn="l" eaLnBrk="1" hangingPunct="1"/>
            <a:r>
              <a:rPr lang="en-US" sz="3600" b="1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End of worries?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ABBBF66-668B-804C-224D-1270C68CE6B9}"/>
              </a:ext>
            </a:extLst>
          </p:cNvPr>
          <p:cNvSpPr>
            <a:spLocks/>
          </p:cNvSpPr>
          <p:nvPr/>
        </p:nvSpPr>
        <p:spPr bwMode="auto">
          <a:xfrm>
            <a:off x="1360573" y="5869107"/>
            <a:ext cx="5004000" cy="5744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b="1">
              <a:latin typeface="Helvetica" pitchFamily="-65" charset="0"/>
              <a:ea typeface="Helvetica" pitchFamily="-65" charset="0"/>
              <a:cs typeface="Helvetica" pitchFamily="-65" charset="0"/>
              <a:sym typeface="Helvetica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356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324" y="2044005"/>
            <a:ext cx="54747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>
                <a:latin typeface="Helvetica"/>
                <a:cs typeface="Helvetica"/>
              </a:rPr>
              <a:t>In the superdeterministic world the notion of privacy or security makes no sense… </a:t>
            </a:r>
            <a:endParaRPr lang="en-US" sz="2800" b="1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202" r="27190"/>
          <a:stretch/>
        </p:blipFill>
        <p:spPr>
          <a:xfrm>
            <a:off x="5979789" y="366233"/>
            <a:ext cx="3070334" cy="6316569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2F4665D-0C6D-D878-2136-BC7A2B94E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556" y="150999"/>
            <a:ext cx="8421704" cy="874135"/>
          </a:xfrm>
        </p:spPr>
        <p:txBody>
          <a:bodyPr rIns="115598">
            <a:normAutofit/>
          </a:bodyPr>
          <a:lstStyle/>
          <a:p>
            <a:pPr marL="112713" indent="0" algn="l" eaLnBrk="1" hangingPunct="1"/>
            <a:r>
              <a:rPr lang="en-US" sz="3600" b="1" err="1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Superdeterminism</a:t>
            </a:r>
            <a:endParaRPr lang="en-US" sz="3600" b="1">
              <a:solidFill>
                <a:srgbClr val="4C4C4C"/>
              </a:solidFill>
              <a:latin typeface="Helvetica"/>
              <a:ea typeface="Helvetica" pitchFamily="-65" charset="0"/>
              <a:cs typeface="Helvetica"/>
              <a:sym typeface="Helvetica" pitchFamily="-65" charset="0"/>
            </a:endParaRPr>
          </a:p>
        </p:txBody>
      </p:sp>
      <p:sp>
        <p:nvSpPr>
          <p:cNvPr id="4" name="Line 26">
            <a:extLst>
              <a:ext uri="{FF2B5EF4-FFF2-40B4-BE49-F238E27FC236}">
                <a16:creationId xmlns:a16="http://schemas.microsoft.com/office/drawing/2014/main" id="{7EE13B31-0A9A-A0B5-28F1-81A872EB216E}"/>
              </a:ext>
            </a:extLst>
          </p:cNvPr>
          <p:cNvSpPr>
            <a:spLocks noChangeShapeType="1"/>
          </p:cNvSpPr>
          <p:nvPr/>
        </p:nvSpPr>
        <p:spPr bwMode="auto">
          <a:xfrm>
            <a:off x="-14108" y="1142999"/>
            <a:ext cx="5543540" cy="0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08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6CAEA-BCBF-C8E5-F7FA-C8F633B91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2B5171E0-91C0-EC44-25B1-DD6640B91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LHV boxes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DD6D04B6-DE39-9D70-F6DD-F8A3979F005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99237-D392-2018-FDA9-B338AF68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386"/>
          <a:stretch>
            <a:fillRect/>
          </a:stretch>
        </p:blipFill>
        <p:spPr>
          <a:xfrm>
            <a:off x="1865232" y="1367665"/>
            <a:ext cx="5395686" cy="2915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D563C8-7829-5F61-F264-810D336C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60" y="1770441"/>
            <a:ext cx="1223847" cy="1946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A9672-A9D9-9563-58AF-06D3420C6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595" y="1742851"/>
            <a:ext cx="1610165" cy="2216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D9F0B-A8B7-6D3E-CFC5-295346F34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70" y="3887022"/>
            <a:ext cx="7620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DAAD6B-CB6D-74E9-DCAF-2335301B8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861" y="3877250"/>
            <a:ext cx="698500" cy="45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16A01-B027-E0A3-C2AE-6563DC4E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407" y="1540003"/>
            <a:ext cx="11049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37A30F-9229-73D7-D6B9-6750B5CC29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7885" y="5920383"/>
            <a:ext cx="1429222" cy="564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4642F-5055-DE93-5EF3-2E2DBC80C9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4607" y="3741547"/>
            <a:ext cx="952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76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3E1C4-33F5-BDDE-4F87-5DFD4B717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>
            <a:extLst>
              <a:ext uri="{FF2B5EF4-FFF2-40B4-BE49-F238E27FC236}">
                <a16:creationId xmlns:a16="http://schemas.microsoft.com/office/drawing/2014/main" id="{3D0A4387-C727-8DF0-A563-EFCDE5B90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016" y="185547"/>
            <a:ext cx="8233172" cy="671703"/>
          </a:xfrm>
        </p:spPr>
        <p:txBody>
          <a:bodyPr rIns="81277"/>
          <a:lstStyle/>
          <a:p>
            <a:pPr marL="79249" algn="l"/>
            <a:r>
              <a:rPr lang="en-US" sz="3400" b="1" dirty="0">
                <a:solidFill>
                  <a:srgbClr val="4C4C4C"/>
                </a:solidFill>
                <a:ea typeface="Helvetica" pitchFamily="-65" charset="0"/>
                <a:cs typeface="Arial"/>
                <a:sym typeface="Helvetica" pitchFamily="-65" charset="0"/>
              </a:rPr>
              <a:t>Refute LHV</a:t>
            </a:r>
            <a:endParaRPr lang="en-US" sz="3400" b="1" dirty="0">
              <a:solidFill>
                <a:srgbClr val="4C4C4C"/>
              </a:solidFill>
              <a:ea typeface="ヒラギノ角ゴ ProN W6" pitchFamily="-65" charset="-128"/>
              <a:cs typeface="Arial"/>
              <a:sym typeface="Helvetica" pitchFamily="-65" charset="0"/>
            </a:endParaRPr>
          </a:p>
        </p:txBody>
      </p:sp>
      <p:sp>
        <p:nvSpPr>
          <p:cNvPr id="537626" name="Line 33">
            <a:extLst>
              <a:ext uri="{FF2B5EF4-FFF2-40B4-BE49-F238E27FC236}">
                <a16:creationId xmlns:a16="http://schemas.microsoft.com/office/drawing/2014/main" id="{0789CE7D-D109-08E9-43B5-819C2DAFF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B4F2F-BCFB-1347-8035-2FAEB8EB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2" y="1850132"/>
            <a:ext cx="8497268" cy="421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45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3CB9FF8-0441-5ED6-DDD1-6FD32BD7C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35" y="1968370"/>
            <a:ext cx="8501130" cy="4102492"/>
          </a:xfrm>
          <a:prstGeom prst="rect">
            <a:avLst/>
          </a:prstGeom>
        </p:spPr>
      </p:pic>
      <p:sp>
        <p:nvSpPr>
          <p:cNvPr id="21" name="Line 26">
            <a:extLst>
              <a:ext uri="{FF2B5EF4-FFF2-40B4-BE49-F238E27FC236}">
                <a16:creationId xmlns:a16="http://schemas.microsoft.com/office/drawing/2014/main" id="{102F67B3-F734-7C02-FE4E-58D071248A0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7808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3396BAEC-CD99-4B39-67AC-751F5032B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383" y="142875"/>
            <a:ext cx="8233172" cy="580430"/>
          </a:xfrm>
        </p:spPr>
        <p:txBody>
          <a:bodyPr rIns="40638">
            <a:normAutofit/>
          </a:bodyPr>
          <a:lstStyle/>
          <a:p>
            <a:pPr algn="l"/>
            <a:r>
              <a:rPr lang="en-GB" sz="3200" b="1" dirty="0"/>
              <a:t>Few numbers…</a:t>
            </a:r>
          </a:p>
        </p:txBody>
      </p:sp>
    </p:spTree>
    <p:extLst>
      <p:ext uri="{BB962C8B-B14F-4D97-AF65-F5344CB8AC3E}">
        <p14:creationId xmlns:p14="http://schemas.microsoft.com/office/powerpoint/2010/main" val="2169561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E532-5222-A974-82DA-6AB3E1209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6CBA3E88-924A-DE08-CD4B-E97037BDCF4C}"/>
              </a:ext>
            </a:extLst>
          </p:cNvPr>
          <p:cNvSpPr>
            <a:spLocks/>
          </p:cNvSpPr>
          <p:nvPr/>
        </p:nvSpPr>
        <p:spPr bwMode="auto">
          <a:xfrm>
            <a:off x="1360573" y="5869107"/>
            <a:ext cx="5004000" cy="5744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b="1">
              <a:latin typeface="Helvetica" pitchFamily="-65" charset="0"/>
              <a:ea typeface="Helvetica" pitchFamily="-65" charset="0"/>
              <a:cs typeface="Helvetica" pitchFamily="-65" charset="0"/>
              <a:sym typeface="Helvetica" pitchFamily="-65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1CCD2B-4317-DC21-CC1B-7EC240A3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38300"/>
            <a:ext cx="7620000" cy="3581400"/>
          </a:xfrm>
          <a:prstGeom prst="rect">
            <a:avLst/>
          </a:prstGeom>
        </p:spPr>
      </p:pic>
      <p:sp>
        <p:nvSpPr>
          <p:cNvPr id="3" name="Rectangle 22">
            <a:extLst>
              <a:ext uri="{FF2B5EF4-FFF2-40B4-BE49-F238E27FC236}">
                <a16:creationId xmlns:a16="http://schemas.microsoft.com/office/drawing/2014/main" id="{DC084B45-9193-B4F8-ECEC-EB708A8F895D}"/>
              </a:ext>
            </a:extLst>
          </p:cNvPr>
          <p:cNvSpPr txBox="1">
            <a:spLocks noChangeArrowheads="1"/>
          </p:cNvSpPr>
          <p:nvPr/>
        </p:nvSpPr>
        <p:spPr>
          <a:xfrm>
            <a:off x="205383" y="142875"/>
            <a:ext cx="8233172" cy="580430"/>
          </a:xfrm>
          <a:prstGeom prst="rect">
            <a:avLst/>
          </a:prstGeom>
        </p:spPr>
        <p:txBody>
          <a:bodyPr rIns="40638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9249" algn="l"/>
            <a:r>
              <a:rPr lang="en-GB" sz="3300" b="1" dirty="0" err="1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Herallded</a:t>
            </a:r>
            <a:r>
              <a:rPr lang="en-GB" sz="3300" b="1" dirty="0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 entanglement…</a:t>
            </a:r>
            <a:endParaRPr lang="en-US" sz="3300" b="1" dirty="0">
              <a:solidFill>
                <a:srgbClr val="4C4C4C"/>
              </a:solidFill>
              <a:latin typeface="Helvetica" pitchFamily="2" charset="0"/>
              <a:cs typeface="Arial"/>
              <a:sym typeface="Helvetica" pitchFamily="-65" charset="0"/>
            </a:endParaRPr>
          </a:p>
        </p:txBody>
      </p:sp>
      <p:sp>
        <p:nvSpPr>
          <p:cNvPr id="4" name="Line 24">
            <a:extLst>
              <a:ext uri="{FF2B5EF4-FFF2-40B4-BE49-F238E27FC236}">
                <a16:creationId xmlns:a16="http://schemas.microsoft.com/office/drawing/2014/main" id="{949469F1-DB73-B40E-A0EF-659FE51E0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15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E08BB-C4FB-FA60-945C-50CF16E60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6">
            <a:extLst>
              <a:ext uri="{FF2B5EF4-FFF2-40B4-BE49-F238E27FC236}">
                <a16:creationId xmlns:a16="http://schemas.microsoft.com/office/drawing/2014/main" id="{94045D57-9636-F9F4-D35E-FEC5B80175EF}"/>
              </a:ext>
            </a:extLst>
          </p:cNvPr>
          <p:cNvSpPr>
            <a:spLocks noChangeShapeType="1"/>
          </p:cNvSpPr>
          <p:nvPr/>
        </p:nvSpPr>
        <p:spPr bwMode="auto">
          <a:xfrm>
            <a:off x="-14109" y="1142999"/>
            <a:ext cx="9158109" cy="0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D13819E-00ED-9BE2-1514-1D9F62191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556" y="150999"/>
            <a:ext cx="8421704" cy="874135"/>
          </a:xfrm>
        </p:spPr>
        <p:txBody>
          <a:bodyPr rIns="115598">
            <a:normAutofit/>
          </a:bodyPr>
          <a:lstStyle/>
          <a:p>
            <a:pPr marL="112713" indent="0" algn="l" eaLnBrk="1" hangingPunct="1"/>
            <a:r>
              <a:rPr lang="en-US" sz="3400" b="1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Everett, Everett, Everett,…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61CB6F53-9F87-AC74-D0A5-C7785E537181}"/>
              </a:ext>
            </a:extLst>
          </p:cNvPr>
          <p:cNvSpPr>
            <a:spLocks/>
          </p:cNvSpPr>
          <p:nvPr/>
        </p:nvSpPr>
        <p:spPr bwMode="auto">
          <a:xfrm>
            <a:off x="1360573" y="5869107"/>
            <a:ext cx="5004000" cy="5744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400" b="1">
              <a:latin typeface="Helvetica" pitchFamily="-65" charset="0"/>
              <a:ea typeface="Helvetica" pitchFamily="-65" charset="0"/>
              <a:cs typeface="Helvetica" pitchFamily="-65" charset="0"/>
              <a:sym typeface="Helvetica" pitchFamily="-65" charset="0"/>
            </a:endParaRPr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90BA9376-8A54-7227-D735-27E080A6A132}"/>
              </a:ext>
            </a:extLst>
          </p:cNvPr>
          <p:cNvGrpSpPr/>
          <p:nvPr/>
        </p:nvGrpSpPr>
        <p:grpSpPr>
          <a:xfrm>
            <a:off x="551347" y="1727384"/>
            <a:ext cx="8067913" cy="3522345"/>
            <a:chOff x="540067" y="5167953"/>
            <a:chExt cx="6694731" cy="29228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6E1511-10C8-3BBE-67E9-31DF0B20E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067" y="5167953"/>
              <a:ext cx="2095218" cy="2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8D6643-75D8-89F1-DDB5-1060147E7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8870" y="5167954"/>
              <a:ext cx="2095218" cy="2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BD87C2-4546-EA6B-172D-5053C830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6319" y="5167954"/>
              <a:ext cx="2095218" cy="2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1B41F6-3CC4-79FE-CF34-98DD59C0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9580" y="5167955"/>
              <a:ext cx="2095218" cy="2922829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73C1950-944B-EC4B-6307-2ED9CE9055D5}"/>
              </a:ext>
            </a:extLst>
          </p:cNvPr>
          <p:cNvSpPr/>
          <p:nvPr/>
        </p:nvSpPr>
        <p:spPr>
          <a:xfrm>
            <a:off x="1204752" y="5751241"/>
            <a:ext cx="6694599" cy="40010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514324" indent="-514324"/>
            <a:r>
              <a:rPr lang="en-US" sz="2000" b="1" cap="all">
                <a:uFill>
                  <a:solidFill>
                    <a:schemeClr val="tx1">
                      <a:lumMod val="50000"/>
                      <a:lumOff val="50000"/>
                    </a:schemeClr>
                  </a:solidFill>
                </a:uFill>
                <a:latin typeface="Helvetica"/>
                <a:cs typeface="Helvetica"/>
              </a:rPr>
              <a:t>SECURITY AND RANDOMNESS IN THE MULTIVERSE</a:t>
            </a:r>
          </a:p>
        </p:txBody>
      </p:sp>
    </p:spTree>
    <p:extLst>
      <p:ext uri="{BB962C8B-B14F-4D97-AF65-F5344CB8AC3E}">
        <p14:creationId xmlns:p14="http://schemas.microsoft.com/office/powerpoint/2010/main" val="501523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55" name="Rectangle 22"/>
          <p:cNvSpPr>
            <a:spLocks noGrp="1" noChangeArrowheads="1"/>
          </p:cNvSpPr>
          <p:nvPr>
            <p:ph type="title"/>
          </p:nvPr>
        </p:nvSpPr>
        <p:spPr>
          <a:xfrm>
            <a:off x="205382" y="142875"/>
            <a:ext cx="8522981" cy="580430"/>
          </a:xfrm>
        </p:spPr>
        <p:txBody>
          <a:bodyPr rIns="40638">
            <a:normAutofit fontScale="90000"/>
          </a:bodyPr>
          <a:lstStyle/>
          <a:p>
            <a:pPr marL="79249" algn="l"/>
            <a:r>
              <a:rPr lang="en-US" sz="3400" b="1">
                <a:solidFill>
                  <a:srgbClr val="4C4C4C"/>
                </a:solidFill>
                <a:latin typeface="Arial"/>
                <a:ea typeface="Helvetica" pitchFamily="-65" charset="0"/>
                <a:cs typeface="Arial"/>
                <a:sym typeface="Helvetica" pitchFamily="-65" charset="0"/>
              </a:rPr>
              <a:t>It is not true that nothing changes in Oxford </a:t>
            </a:r>
          </a:p>
        </p:txBody>
      </p:sp>
      <p:sp>
        <p:nvSpPr>
          <p:cNvPr id="518157" name="Line 2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3730" name="Picture 2" descr="The beautiful Oxford skyline - Smithsonian Journeys offers an ...">
            <a:extLst>
              <a:ext uri="{FF2B5EF4-FFF2-40B4-BE49-F238E27FC236}">
                <a16:creationId xmlns:a16="http://schemas.microsoft.com/office/drawing/2014/main" id="{72F11DD4-5100-3A47-8029-57CEED735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" b="12347"/>
          <a:stretch/>
        </p:blipFill>
        <p:spPr bwMode="auto">
          <a:xfrm>
            <a:off x="226787" y="1329333"/>
            <a:ext cx="3920670" cy="22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77BB8-DF25-6944-B321-3C5D478780D8}"/>
              </a:ext>
            </a:extLst>
          </p:cNvPr>
          <p:cNvSpPr txBox="1"/>
          <p:nvPr/>
        </p:nvSpPr>
        <p:spPr>
          <a:xfrm>
            <a:off x="1045029" y="4003803"/>
            <a:ext cx="228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From Oxford in 1991…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31DE0E-05FA-964A-8910-A3C4B6F776C3}"/>
              </a:ext>
            </a:extLst>
          </p:cNvPr>
          <p:cNvSpPr txBox="1"/>
          <p:nvPr/>
        </p:nvSpPr>
        <p:spPr>
          <a:xfrm>
            <a:off x="6106886" y="4003803"/>
            <a:ext cx="175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…to Oxford 2021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B7D59C24-BDCA-D846-B369-A2BDC6DF818C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/>
          <a:srcRect t="5276" b="57909"/>
          <a:stretch/>
        </p:blipFill>
        <p:spPr bwMode="auto">
          <a:xfrm>
            <a:off x="284594" y="4798052"/>
            <a:ext cx="3920670" cy="16482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3284F-8E45-F923-6828-87D92CCBF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252" y="1401320"/>
            <a:ext cx="3368303" cy="2246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102A54-0D66-769C-6603-34DFABCD4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729416"/>
            <a:ext cx="4330905" cy="17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6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Rectangle 3"/>
          <p:cNvSpPr>
            <a:spLocks noChangeArrowheads="1"/>
          </p:cNvSpPr>
          <p:nvPr/>
        </p:nvSpPr>
        <p:spPr bwMode="auto">
          <a:xfrm>
            <a:off x="508000" y="2730500"/>
            <a:ext cx="8115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altLang="en-US" b="1" dirty="0">
                <a:solidFill>
                  <a:schemeClr val="tx2"/>
                </a:solidFill>
                <a:latin typeface="Helvetica" charset="0"/>
              </a:rPr>
              <a:t>The most famous lipogram: </a:t>
            </a:r>
            <a:r>
              <a:rPr lang="en-GB" altLang="en-US" b="1" dirty="0">
                <a:latin typeface="Helvetica" charset="0"/>
              </a:rPr>
              <a:t>Georges </a:t>
            </a:r>
            <a:r>
              <a:rPr lang="en-GB" altLang="en-US" b="1" dirty="0" err="1">
                <a:latin typeface="Helvetica" charset="0"/>
              </a:rPr>
              <a:t>Perec</a:t>
            </a:r>
            <a:r>
              <a:rPr lang="en-GB" altLang="en-US" b="1" dirty="0">
                <a:latin typeface="Helvetica" charset="0"/>
              </a:rPr>
              <a:t>,  La </a:t>
            </a:r>
            <a:r>
              <a:rPr lang="en-GB" altLang="en-US" b="1" dirty="0" err="1">
                <a:latin typeface="Helvetica" charset="0"/>
              </a:rPr>
              <a:t>Disparition</a:t>
            </a:r>
            <a:r>
              <a:rPr lang="en-GB" altLang="en-US" b="1" i="1" dirty="0">
                <a:latin typeface="Helvetica" charset="0"/>
              </a:rPr>
              <a:t> </a:t>
            </a:r>
            <a:r>
              <a:rPr lang="en-GB" altLang="en-US" b="1" dirty="0">
                <a:latin typeface="Helvetica" charset="0"/>
              </a:rPr>
              <a:t>(1969) </a:t>
            </a:r>
            <a:r>
              <a:rPr lang="en-GB" altLang="en-US" b="1" dirty="0">
                <a:solidFill>
                  <a:schemeClr val="tx2"/>
                </a:solidFill>
                <a:latin typeface="Helvetica" charset="0"/>
              </a:rPr>
              <a:t>85000 words without the letter </a:t>
            </a:r>
            <a:r>
              <a:rPr lang="en-GB" altLang="en-US" b="1" dirty="0">
                <a:solidFill>
                  <a:srgbClr val="FF3300"/>
                </a:solidFill>
                <a:latin typeface="Helvetica" charset="0"/>
              </a:rPr>
              <a:t>e:</a:t>
            </a:r>
            <a:endParaRPr lang="en-GB" altLang="en-US" b="1" dirty="0">
              <a:latin typeface="Helvetica" charset="0"/>
            </a:endParaRPr>
          </a:p>
        </p:txBody>
      </p:sp>
      <p:sp>
        <p:nvSpPr>
          <p:cNvPr id="295940" name="Text Box 4"/>
          <p:cNvSpPr txBox="1">
            <a:spLocks noChangeArrowheads="1"/>
          </p:cNvSpPr>
          <p:nvPr/>
        </p:nvSpPr>
        <p:spPr bwMode="auto">
          <a:xfrm>
            <a:off x="304800" y="1333500"/>
            <a:ext cx="8475663" cy="12033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en-US" dirty="0">
                <a:latin typeface="Book Antiqua" charset="0"/>
              </a:rPr>
              <a:t>That's right - this is a lipogram - a book, paragraph or similar thing in writing </a:t>
            </a:r>
          </a:p>
          <a:p>
            <a:pPr eaLnBrk="0" hangingPunct="0"/>
            <a:r>
              <a:rPr lang="en-GB" altLang="en-US" dirty="0">
                <a:latin typeface="Book Antiqua" charset="0"/>
              </a:rPr>
              <a:t>that fails to contain a symbol, particularly that symbol fifth in rank out of 26 </a:t>
            </a:r>
          </a:p>
          <a:p>
            <a:pPr eaLnBrk="0" hangingPunct="0"/>
            <a:r>
              <a:rPr lang="en-GB" altLang="en-US" dirty="0">
                <a:latin typeface="Book Antiqua" charset="0"/>
              </a:rPr>
              <a:t>(amidst 'd' and 'f') and which stands for a vocalic sound such as that in 'kiwi'.</a:t>
            </a:r>
          </a:p>
          <a:p>
            <a:pPr eaLnBrk="0" hangingPunct="0"/>
            <a:r>
              <a:rPr lang="en-GB" altLang="en-US" dirty="0">
                <a:latin typeface="Book Antiqua" charset="0"/>
              </a:rPr>
              <a:t> I won't bring it up right now, to avoid spoiling it…</a:t>
            </a:r>
          </a:p>
        </p:txBody>
      </p:sp>
      <p:sp>
        <p:nvSpPr>
          <p:cNvPr id="295942" name="Text Box 6"/>
          <p:cNvSpPr txBox="1">
            <a:spLocks noChangeArrowheads="1"/>
          </p:cNvSpPr>
          <p:nvPr/>
        </p:nvSpPr>
        <p:spPr bwMode="auto">
          <a:xfrm>
            <a:off x="381000" y="3455988"/>
            <a:ext cx="8410575" cy="1293812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en-US" sz="2400">
                <a:solidFill>
                  <a:schemeClr val="tx2"/>
                </a:solidFill>
                <a:latin typeface="Arial Unicode MS" charset="0"/>
              </a:rPr>
              <a:t>	</a:t>
            </a:r>
            <a:r>
              <a:rPr lang="en-GB" altLang="en-US">
                <a:latin typeface="Book Antiqua" charset="0"/>
              </a:rPr>
              <a:t>Tout avait l'air normal, mais tout s'affirmait faux. Tout avait l'air normal, d'abord, puis surgissait l'inhumain, l'affolant.  Il aurait voulu savoir où s'articulait l'association qui l'unissait au roman : sur son tapis, assaillant à tout </a:t>
            </a:r>
          </a:p>
          <a:p>
            <a:pPr eaLnBrk="0" hangingPunct="0"/>
            <a:r>
              <a:rPr lang="en-GB" altLang="en-US">
                <a:latin typeface="Book Antiqua" charset="0"/>
              </a:rPr>
              <a:t>instant son imagination, …</a:t>
            </a: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393700" y="4864100"/>
            <a:ext cx="8369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400" b="1" dirty="0">
                <a:latin typeface="Helvetica" pitchFamily="2" charset="0"/>
              </a:rPr>
              <a:t>English translator, Gilbert Adair, in A Void</a:t>
            </a:r>
            <a:r>
              <a:rPr lang="en-GB" altLang="en-US" sz="1400" b="1" i="1" dirty="0">
                <a:latin typeface="Helvetica" pitchFamily="2" charset="0"/>
              </a:rPr>
              <a:t>,</a:t>
            </a:r>
            <a:r>
              <a:rPr lang="en-GB" altLang="en-US" sz="1400" b="1" dirty="0">
                <a:latin typeface="Helvetica" pitchFamily="2" charset="0"/>
              </a:rPr>
              <a:t> succeeded in avoiding the letter </a:t>
            </a:r>
            <a:r>
              <a:rPr lang="en-GB" altLang="en-US" sz="1400" b="1" dirty="0">
                <a:solidFill>
                  <a:srgbClr val="FF3300"/>
                </a:solidFill>
                <a:latin typeface="Helvetica" pitchFamily="2" charset="0"/>
              </a:rPr>
              <a:t>e </a:t>
            </a:r>
            <a:r>
              <a:rPr lang="en-GB" altLang="en-US" sz="1400" b="1" dirty="0">
                <a:latin typeface="Helvetica" pitchFamily="2" charset="0"/>
              </a:rPr>
              <a:t>as well</a:t>
            </a:r>
            <a:endParaRPr lang="en-GB" altLang="en-US" sz="1400" b="1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295944" name="Rectangle 8"/>
          <p:cNvSpPr>
            <a:spLocks noGrp="1" noChangeArrowheads="1"/>
          </p:cNvSpPr>
          <p:nvPr>
            <p:ph type="title"/>
          </p:nvPr>
        </p:nvSpPr>
        <p:spPr>
          <a:xfrm>
            <a:off x="333375" y="188913"/>
            <a:ext cx="8229600" cy="747712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GB" altLang="en-US" sz="3400" b="1" dirty="0">
                <a:solidFill>
                  <a:srgbClr val="4C4C4C"/>
                </a:solidFill>
                <a:latin typeface="Helvetica" pitchFamily="2" charset="0"/>
                <a:cs typeface="Arial"/>
              </a:rPr>
              <a:t>Counterexamples - Lipograms</a:t>
            </a:r>
          </a:p>
        </p:txBody>
      </p:sp>
      <p:sp>
        <p:nvSpPr>
          <p:cNvPr id="295945" name="Text Box 9"/>
          <p:cNvSpPr txBox="1">
            <a:spLocks noChangeArrowheads="1"/>
          </p:cNvSpPr>
          <p:nvPr/>
        </p:nvSpPr>
        <p:spPr bwMode="auto">
          <a:xfrm>
            <a:off x="403225" y="5489575"/>
            <a:ext cx="8353425" cy="92551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dirty="0">
                <a:latin typeface="Helvetica" charset="0"/>
              </a:rPr>
              <a:t>Gottlob </a:t>
            </a:r>
            <a:r>
              <a:rPr lang="en-US" altLang="en-US" b="1" dirty="0" err="1">
                <a:latin typeface="Helvetica" charset="0"/>
              </a:rPr>
              <a:t>Burmann</a:t>
            </a:r>
            <a:r>
              <a:rPr lang="en-US" altLang="en-US" dirty="0">
                <a:latin typeface="Helvetica" charset="0"/>
              </a:rPr>
              <a:t> (1737-1805) R-LESS POETRY. An obsessive dislike for the letter r; wrote 130 poems without using that letter, he also omitted the letter r from his daily conversation for 17 years…</a:t>
            </a:r>
          </a:p>
        </p:txBody>
      </p:sp>
      <p:sp>
        <p:nvSpPr>
          <p:cNvPr id="295946" name="Rectangle 10"/>
          <p:cNvSpPr>
            <a:spLocks noChangeArrowheads="1"/>
          </p:cNvSpPr>
          <p:nvPr/>
        </p:nvSpPr>
        <p:spPr bwMode="auto">
          <a:xfrm>
            <a:off x="368300" y="2692400"/>
            <a:ext cx="8432800" cy="248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1858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2957157" y="1797489"/>
            <a:ext cx="3223884" cy="4893808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GB" sz="3000">
              <a:solidFill>
                <a:srgbClr val="000000"/>
              </a:solidFill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pic>
        <p:nvPicPr>
          <p:cNvPr id="425988" name="Picture 4"/>
          <p:cNvPicPr>
            <a:picLocks noChangeAspect="1" noChangeArrowheads="1"/>
          </p:cNvPicPr>
          <p:nvPr/>
        </p:nvPicPr>
        <p:blipFill>
          <a:blip r:embed="rId3"/>
          <a:srcRect r="6135" b="7108"/>
          <a:stretch>
            <a:fillRect/>
          </a:stretch>
        </p:blipFill>
        <p:spPr bwMode="auto">
          <a:xfrm>
            <a:off x="3250007" y="2051717"/>
            <a:ext cx="2664309" cy="2610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2599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2" y="1838213"/>
            <a:ext cx="1897063" cy="254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25993" name="Text Box 9"/>
          <p:cNvSpPr txBox="1">
            <a:spLocks noChangeArrowheads="1"/>
          </p:cNvSpPr>
          <p:nvPr/>
        </p:nvSpPr>
        <p:spPr bwMode="auto">
          <a:xfrm>
            <a:off x="92775" y="4436231"/>
            <a:ext cx="2446903" cy="52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Leone Battista </a:t>
            </a:r>
            <a:r>
              <a:rPr lang="en-US" sz="1400" b="1" dirty="0" err="1">
                <a:latin typeface="Arial"/>
                <a:cs typeface="Arial"/>
              </a:rPr>
              <a:t>Alberti</a:t>
            </a:r>
            <a:r>
              <a:rPr lang="en-US" sz="1400" b="1" dirty="0">
                <a:latin typeface="Arial"/>
                <a:cs typeface="Arial"/>
              </a:rPr>
              <a:t> (</a:t>
            </a:r>
            <a:r>
              <a:rPr lang="en-US" sz="1400" b="1" dirty="0">
                <a:latin typeface="Arial Bold"/>
                <a:cs typeface="Arial Bold"/>
              </a:rPr>
              <a:t>1404-1472) </a:t>
            </a:r>
          </a:p>
        </p:txBody>
      </p:sp>
      <p:sp>
        <p:nvSpPr>
          <p:cNvPr id="425994" name="Text Box 10"/>
          <p:cNvSpPr txBox="1">
            <a:spLocks noChangeArrowheads="1"/>
          </p:cNvSpPr>
          <p:nvPr/>
        </p:nvSpPr>
        <p:spPr bwMode="auto">
          <a:xfrm>
            <a:off x="3234859" y="5167874"/>
            <a:ext cx="2799816" cy="52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Sequence of substitutions e.g. 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7, 14, 19 </a:t>
            </a:r>
          </a:p>
        </p:txBody>
      </p:sp>
      <p:sp>
        <p:nvSpPr>
          <p:cNvPr id="425995" name="Text Box 11"/>
          <p:cNvSpPr txBox="1">
            <a:spLocks noChangeArrowheads="1"/>
          </p:cNvSpPr>
          <p:nvPr/>
        </p:nvSpPr>
        <p:spPr bwMode="auto">
          <a:xfrm>
            <a:off x="3682326" y="5868099"/>
            <a:ext cx="1571337" cy="2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algn="r"/>
            <a:r>
              <a:rPr lang="en-US" sz="1300" dirty="0">
                <a:latin typeface="Arial"/>
                <a:cs typeface="Arial"/>
              </a:rPr>
              <a:t>Plaintext:   </a:t>
            </a:r>
            <a:r>
              <a:rPr lang="en-US" sz="1300" b="1" dirty="0">
                <a:latin typeface="Arial"/>
                <a:cs typeface="Arial"/>
              </a:rPr>
              <a:t>S E L L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426008" name="Text Box 24"/>
          <p:cNvSpPr txBox="1">
            <a:spLocks noChangeArrowheads="1"/>
          </p:cNvSpPr>
          <p:nvPr/>
        </p:nvSpPr>
        <p:spPr bwMode="auto">
          <a:xfrm>
            <a:off x="3352876" y="4795107"/>
            <a:ext cx="2285589" cy="30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err="1">
                <a:latin typeface="Arial"/>
                <a:cs typeface="Arial"/>
              </a:rPr>
              <a:t>Alberti’s</a:t>
            </a:r>
            <a:r>
              <a:rPr lang="en-US" sz="1400" b="1" dirty="0">
                <a:latin typeface="Arial"/>
                <a:cs typeface="Arial"/>
              </a:rPr>
              <a:t> encryption disk</a:t>
            </a:r>
          </a:p>
        </p:txBody>
      </p:sp>
      <p:sp>
        <p:nvSpPr>
          <p:cNvPr id="426018" name="Text Box 34"/>
          <p:cNvSpPr txBox="1">
            <a:spLocks noChangeArrowheads="1"/>
          </p:cNvSpPr>
          <p:nvPr/>
        </p:nvSpPr>
        <p:spPr bwMode="auto">
          <a:xfrm>
            <a:off x="3451779" y="6234604"/>
            <a:ext cx="1861456" cy="2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algn="r"/>
            <a:r>
              <a:rPr lang="en-US" sz="1300" dirty="0">
                <a:latin typeface="Arial"/>
                <a:cs typeface="Arial"/>
              </a:rPr>
              <a:t>Cryptogram:    </a:t>
            </a:r>
            <a:r>
              <a:rPr lang="en-US" sz="1300" b="1" dirty="0">
                <a:latin typeface="Arial"/>
                <a:cs typeface="Arial"/>
              </a:rPr>
              <a:t>Z S E S</a:t>
            </a:r>
          </a:p>
        </p:txBody>
      </p:sp>
      <p:sp>
        <p:nvSpPr>
          <p:cNvPr id="426020" name="Rectangle 36"/>
          <p:cNvSpPr>
            <a:spLocks noGrp="1" noChangeArrowheads="1"/>
          </p:cNvSpPr>
          <p:nvPr>
            <p:ph type="title"/>
          </p:nvPr>
        </p:nvSpPr>
        <p:spPr>
          <a:xfrm>
            <a:off x="155575" y="163514"/>
            <a:ext cx="8229600" cy="747712"/>
          </a:xfrm>
          <a:noFill/>
          <a:ln/>
        </p:spPr>
        <p:txBody>
          <a:bodyPr/>
          <a:lstStyle/>
          <a:p>
            <a:pPr algn="l"/>
            <a:r>
              <a:rPr lang="en-GB" sz="3400" b="1" dirty="0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Polyalphabetic ciphers</a:t>
            </a:r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8100" y="1824565"/>
            <a:ext cx="2375877" cy="281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243531" y="5134499"/>
            <a:ext cx="2180180" cy="95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Arial Bold"/>
                <a:cs typeface="Arial Bold"/>
              </a:rPr>
              <a:t>Johannes </a:t>
            </a:r>
            <a:r>
              <a:rPr lang="en-US" sz="1400" b="1" dirty="0" err="1">
                <a:latin typeface="Arial Bold"/>
                <a:cs typeface="Arial Bold"/>
              </a:rPr>
              <a:t>Trithemius</a:t>
            </a:r>
            <a:r>
              <a:rPr lang="en-US" sz="1400" b="1" dirty="0">
                <a:latin typeface="Arial Bold"/>
                <a:cs typeface="Arial Bold"/>
              </a:rPr>
              <a:t> </a:t>
            </a:r>
          </a:p>
          <a:p>
            <a:pPr algn="ctr"/>
            <a:r>
              <a:rPr lang="en-US" sz="1400" b="1" dirty="0">
                <a:latin typeface="Arial Bold"/>
                <a:cs typeface="Arial Bold"/>
              </a:rPr>
              <a:t>(1462-1516) </a:t>
            </a:r>
          </a:p>
          <a:p>
            <a:pPr algn="ctr"/>
            <a:r>
              <a:rPr lang="en-US" sz="1400" b="1" dirty="0" err="1">
                <a:latin typeface="Arial Bold"/>
                <a:cs typeface="Arial Bold"/>
              </a:rPr>
              <a:t>Blaise</a:t>
            </a:r>
            <a:r>
              <a:rPr lang="en-US" sz="1400" b="1" dirty="0">
                <a:latin typeface="Arial Bold"/>
                <a:cs typeface="Arial Bold"/>
              </a:rPr>
              <a:t> de </a:t>
            </a:r>
            <a:r>
              <a:rPr lang="en-US" sz="1400" b="1" dirty="0" err="1">
                <a:latin typeface="Arial Bold"/>
                <a:cs typeface="Arial Bold"/>
              </a:rPr>
              <a:t>Vigenere</a:t>
            </a:r>
            <a:r>
              <a:rPr lang="en-US" sz="1400" b="1" dirty="0">
                <a:latin typeface="Arial Bold"/>
                <a:cs typeface="Arial Bold"/>
              </a:rPr>
              <a:t> </a:t>
            </a:r>
          </a:p>
          <a:p>
            <a:pPr algn="ctr"/>
            <a:r>
              <a:rPr lang="en-US" sz="1400" b="1" dirty="0">
                <a:latin typeface="Arial Bold"/>
                <a:cs typeface="Arial Bold"/>
              </a:rPr>
              <a:t>(1523-1596) </a:t>
            </a:r>
          </a:p>
        </p:txBody>
      </p:sp>
      <p:sp>
        <p:nvSpPr>
          <p:cNvPr id="31" name="Rectangle 3"/>
          <p:cNvSpPr>
            <a:spLocks/>
          </p:cNvSpPr>
          <p:nvPr/>
        </p:nvSpPr>
        <p:spPr bwMode="auto">
          <a:xfrm>
            <a:off x="7170530" y="4807571"/>
            <a:ext cx="1514294" cy="432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066"/>
            <a:r>
              <a:rPr lang="en-US" sz="14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Charles Babbage  </a:t>
            </a:r>
          </a:p>
          <a:p>
            <a:pPr marL="39066"/>
            <a:r>
              <a:rPr lang="en-US" sz="14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(1791-1871)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153544" y="1064377"/>
            <a:ext cx="2446903" cy="30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CODEMAKERS</a:t>
            </a:r>
            <a:endParaRPr lang="en-US" sz="1400" dirty="0"/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6511321" y="1194726"/>
            <a:ext cx="2446903" cy="30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CODEBREAKERS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0695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12" name="Rectangle 8"/>
          <p:cNvSpPr>
            <a:spLocks noGrp="1" noChangeArrowheads="1"/>
          </p:cNvSpPr>
          <p:nvPr>
            <p:ph type="title"/>
          </p:nvPr>
        </p:nvSpPr>
        <p:spPr>
          <a:xfrm>
            <a:off x="185548" y="96140"/>
            <a:ext cx="8562975" cy="747712"/>
          </a:xfrm>
          <a:noFill/>
          <a:ln/>
        </p:spPr>
        <p:txBody>
          <a:bodyPr/>
          <a:lstStyle/>
          <a:p>
            <a:pPr algn="l"/>
            <a:r>
              <a:rPr lang="en-GB" sz="3400" b="1" dirty="0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From Alberti’s disk to rotor machines</a:t>
            </a:r>
          </a:p>
        </p:txBody>
      </p:sp>
      <p:pic>
        <p:nvPicPr>
          <p:cNvPr id="43111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4978" y="3011734"/>
            <a:ext cx="1855634" cy="14645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1115" name="Picture 11"/>
          <p:cNvPicPr>
            <a:picLocks noChangeAspect="1" noChangeArrowheads="1"/>
          </p:cNvPicPr>
          <p:nvPr/>
        </p:nvPicPr>
        <p:blipFill>
          <a:blip r:embed="rId4"/>
          <a:srcRect r="6340" b="7687"/>
          <a:stretch>
            <a:fillRect/>
          </a:stretch>
        </p:blipFill>
        <p:spPr bwMode="auto">
          <a:xfrm>
            <a:off x="3683285" y="1298830"/>
            <a:ext cx="1616409" cy="15777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Line 3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064" y="4650278"/>
            <a:ext cx="1613306" cy="1994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68" y="2127866"/>
            <a:ext cx="2645315" cy="3320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605" y="2138112"/>
            <a:ext cx="2760519" cy="3300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6846034" y="5914266"/>
            <a:ext cx="1444289" cy="432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066"/>
            <a:r>
              <a:rPr lang="en-US" sz="14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Marian </a:t>
            </a:r>
            <a:r>
              <a:rPr lang="en-US" sz="1400" b="1" dirty="0" err="1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Rejewski</a:t>
            </a:r>
            <a:r>
              <a:rPr lang="en-US" sz="14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 </a:t>
            </a:r>
          </a:p>
          <a:p>
            <a:pPr marL="39066"/>
            <a:r>
              <a:rPr lang="en-US" sz="14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(1905-1980)</a:t>
            </a: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838862" y="5902669"/>
            <a:ext cx="1514029" cy="432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prstTxWarp prst="textNoShape">
              <a:avLst/>
            </a:prstTxWarp>
            <a:spAutoFit/>
          </a:bodyPr>
          <a:lstStyle/>
          <a:p>
            <a:pPr marL="39066"/>
            <a:r>
              <a:rPr lang="en-US" sz="14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Arthur </a:t>
            </a:r>
            <a:r>
              <a:rPr lang="en-US" sz="1400" b="1" dirty="0" err="1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Scherbius</a:t>
            </a:r>
            <a:r>
              <a:rPr lang="en-US" sz="14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 </a:t>
            </a:r>
          </a:p>
          <a:p>
            <a:pPr marL="39066"/>
            <a:r>
              <a:rPr lang="en-US" sz="14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(1878-1929)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3409430" y="1159671"/>
            <a:ext cx="2261358" cy="5640346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GB" sz="3000">
              <a:solidFill>
                <a:srgbClr val="000000"/>
              </a:solidFill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50687" y="1249923"/>
            <a:ext cx="2446903" cy="30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CODEMAKERS</a:t>
            </a:r>
            <a:endParaRPr lang="en-US" sz="1400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221405" y="1310693"/>
            <a:ext cx="2446903" cy="30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CODEBREAKERS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42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/>
          <a:srcRect r="6340" b="7687"/>
          <a:stretch>
            <a:fillRect/>
          </a:stretch>
        </p:blipFill>
        <p:spPr bwMode="auto">
          <a:xfrm>
            <a:off x="3335252" y="2362871"/>
            <a:ext cx="2347133" cy="229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37253" name="Text Box 5"/>
          <p:cNvSpPr txBox="1">
            <a:spLocks noChangeArrowheads="1"/>
          </p:cNvSpPr>
          <p:nvPr/>
        </p:nvSpPr>
        <p:spPr bwMode="auto">
          <a:xfrm>
            <a:off x="398004" y="3416123"/>
            <a:ext cx="223223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b="1" dirty="0">
                <a:latin typeface="Arial" charset="0"/>
              </a:rPr>
              <a:t>SCYTALE 400BC</a:t>
            </a:r>
          </a:p>
        </p:txBody>
      </p:sp>
      <p:sp>
        <p:nvSpPr>
          <p:cNvPr id="437254" name="Text Box 6"/>
          <p:cNvSpPr txBox="1">
            <a:spLocks noChangeArrowheads="1"/>
          </p:cNvSpPr>
          <p:nvPr/>
        </p:nvSpPr>
        <p:spPr bwMode="auto">
          <a:xfrm>
            <a:off x="2919280" y="4989711"/>
            <a:ext cx="304142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b="1" dirty="0">
                <a:latin typeface="Arial" charset="0"/>
              </a:rPr>
              <a:t>ALBERTI’S DISC 1450</a:t>
            </a:r>
          </a:p>
        </p:txBody>
      </p:sp>
      <p:sp>
        <p:nvSpPr>
          <p:cNvPr id="437255" name="Text Box 7"/>
          <p:cNvSpPr txBox="1">
            <a:spLocks noChangeArrowheads="1"/>
          </p:cNvSpPr>
          <p:nvPr/>
        </p:nvSpPr>
        <p:spPr bwMode="auto">
          <a:xfrm>
            <a:off x="6810184" y="6390037"/>
            <a:ext cx="18428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b="1" dirty="0">
                <a:latin typeface="Arial" charset="0"/>
              </a:rPr>
              <a:t>ENIGMA 1940</a:t>
            </a:r>
          </a:p>
        </p:txBody>
      </p:sp>
      <p:sp>
        <p:nvSpPr>
          <p:cNvPr id="437256" name="Rectangle 8"/>
          <p:cNvSpPr>
            <a:spLocks noGrp="1" noChangeArrowheads="1"/>
          </p:cNvSpPr>
          <p:nvPr>
            <p:ph type="title"/>
          </p:nvPr>
        </p:nvSpPr>
        <p:spPr>
          <a:xfrm>
            <a:off x="333375" y="188913"/>
            <a:ext cx="8229600" cy="747712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GB" sz="3400" b="1" dirty="0">
                <a:solidFill>
                  <a:srgbClr val="4C4C4C"/>
                </a:solidFill>
                <a:latin typeface="Helvetica" pitchFamily="2" charset="0"/>
                <a:cs typeface="Arial"/>
                <a:sym typeface="Helvetica" pitchFamily="-65" charset="0"/>
              </a:rPr>
              <a:t>Is there a perfect cipher ?</a:t>
            </a:r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>
            <a:off x="0" y="937617"/>
            <a:ext cx="9144000" cy="1117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45" y="1588748"/>
            <a:ext cx="2704741" cy="1545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732" y="3337360"/>
            <a:ext cx="2337553" cy="28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8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6"/>
          <p:cNvSpPr>
            <a:spLocks noChangeShapeType="1"/>
          </p:cNvSpPr>
          <p:nvPr/>
        </p:nvSpPr>
        <p:spPr bwMode="auto">
          <a:xfrm>
            <a:off x="-14109" y="1142999"/>
            <a:ext cx="9158109" cy="0"/>
          </a:xfrm>
          <a:prstGeom prst="line">
            <a:avLst/>
          </a:prstGeom>
          <a:noFill/>
          <a:ln w="38100">
            <a:solidFill>
              <a:srgbClr val="B3B3B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197556" y="150999"/>
            <a:ext cx="8421704" cy="874135"/>
          </a:xfrm>
        </p:spPr>
        <p:txBody>
          <a:bodyPr rIns="115598">
            <a:normAutofit/>
          </a:bodyPr>
          <a:lstStyle/>
          <a:p>
            <a:pPr marL="112713" indent="0" algn="l" eaLnBrk="1" hangingPunct="1"/>
            <a:r>
              <a:rPr lang="en-US" sz="3600" b="1" dirty="0">
                <a:solidFill>
                  <a:srgbClr val="4C4C4C"/>
                </a:solidFill>
                <a:latin typeface="Helvetica"/>
                <a:ea typeface="Helvetica" pitchFamily="-65" charset="0"/>
                <a:cs typeface="Helvetica"/>
                <a:sym typeface="Helvetica" pitchFamily="-65" charset="0"/>
              </a:rPr>
              <a:t>One-time pad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26875" y="1432006"/>
          <a:ext cx="2232000" cy="110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245278" y="4027331"/>
          <a:ext cx="2196000" cy="110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7804" y="1432006"/>
          <a:ext cx="129986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message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key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cryptogram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7595419" y="4027330"/>
          <a:ext cx="1308335" cy="1112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81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chemeClr val="tx1"/>
                          </a:solidFill>
                        </a:rPr>
                        <a:t>cryptogram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chemeClr val="tx1"/>
                          </a:solidFill>
                        </a:rPr>
                        <a:t>key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1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message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>
            <a:off x="3874163" y="3209006"/>
            <a:ext cx="1192697" cy="13107"/>
          </a:xfrm>
          <a:prstGeom prst="straightConnector1">
            <a:avLst/>
          </a:prstGeom>
          <a:ln w="50800">
            <a:solidFill>
              <a:srgbClr val="00B05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429746" y="3014364"/>
          <a:ext cx="2232000" cy="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211290" y="3038513"/>
          <a:ext cx="2232000" cy="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5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Rectangle 2"/>
          <p:cNvSpPr>
            <a:spLocks/>
          </p:cNvSpPr>
          <p:nvPr/>
        </p:nvSpPr>
        <p:spPr bwMode="auto">
          <a:xfrm>
            <a:off x="980377" y="6022631"/>
            <a:ext cx="7183245" cy="6093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/>
            <a:r>
              <a:rPr lang="en-US" sz="3600" b="1" dirty="0"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KEY DISTRIBUTION PROBLEM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B1CA36-5C4A-3F45-8FB5-9FD211CF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28" y="2408236"/>
            <a:ext cx="1223847" cy="1946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63EAEE-75B2-1946-BB26-3B4C07EB0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669" y="1995147"/>
            <a:ext cx="1610165" cy="22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9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1C52EE9-8AC3-AC48-BAF1-1196230A03F6}">
  <we:reference id="wa200010001" version="1.0.0.0" store="en-US" storeType="OMEX"/>
  <we:alternateReferences>
    <we:reference id="wa200010001" version="1.0.0.0" store="en-US" storeType="OMEX"/>
  </we:alternateReferences>
  <we:properties>
    <we:property name="Office.AutoShowTaskpaneWithDocument" value="true"/>
    <we:property name="claude.fileId" value="&quot;97218bfc-8ce9-4577-86d6-bbecace1dcfa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7327</TotalTime>
  <Words>1335</Words>
  <Application>Microsoft Macintosh PowerPoint</Application>
  <PresentationFormat>On-screen Show (4:3)</PresentationFormat>
  <Paragraphs>399</Paragraphs>
  <Slides>48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Arial Unicode MS</vt:lpstr>
      <vt:lpstr>等线</vt:lpstr>
      <vt:lpstr>-apple-system</vt:lpstr>
      <vt:lpstr>Arial</vt:lpstr>
      <vt:lpstr>Arial Bold</vt:lpstr>
      <vt:lpstr>Book Antiqua</vt:lpstr>
      <vt:lpstr>Calibri</vt:lpstr>
      <vt:lpstr>Cambria Math</vt:lpstr>
      <vt:lpstr>Comic Sans MS</vt:lpstr>
      <vt:lpstr>Gill Sans</vt:lpstr>
      <vt:lpstr>Helvetica</vt:lpstr>
      <vt:lpstr>Times New Roman</vt:lpstr>
      <vt:lpstr>Wingdings</vt:lpstr>
      <vt:lpstr>Wingdings 2</vt:lpstr>
      <vt:lpstr>ヒラギノ角ゴ ProN W6</vt:lpstr>
      <vt:lpstr>Office Theme</vt:lpstr>
      <vt:lpstr>Chart</vt:lpstr>
      <vt:lpstr>PowerPoint Presentation</vt:lpstr>
      <vt:lpstr>Two narratives </vt:lpstr>
      <vt:lpstr>Basic techniques</vt:lpstr>
      <vt:lpstr>Code-makers versus code-breakers</vt:lpstr>
      <vt:lpstr>Counterexamples - Lipograms</vt:lpstr>
      <vt:lpstr>Polyalphabetic ciphers</vt:lpstr>
      <vt:lpstr>From Alberti’s disk to rotor machines</vt:lpstr>
      <vt:lpstr>Is there a perfect cipher ?</vt:lpstr>
      <vt:lpstr>One-time pad </vt:lpstr>
      <vt:lpstr>Is there a perfect cipher ?</vt:lpstr>
      <vt:lpstr>One-time pad </vt:lpstr>
      <vt:lpstr>But how much does Eve know? </vt:lpstr>
      <vt:lpstr>Is the quantum description complete?  </vt:lpstr>
      <vt:lpstr>Quantum randomness seems to be different</vt:lpstr>
      <vt:lpstr>Enter John Bell </vt:lpstr>
      <vt:lpstr>Bell’s games…</vt:lpstr>
      <vt:lpstr>CHSH challege…</vt:lpstr>
      <vt:lpstr>LHV boxes</vt:lpstr>
      <vt:lpstr>Einstein’s dream</vt:lpstr>
      <vt:lpstr>Einstein’s nightmare</vt:lpstr>
      <vt:lpstr>Einstein’s nightmare</vt:lpstr>
      <vt:lpstr>Alain Aspect and his quantum magic</vt:lpstr>
      <vt:lpstr>Violated, it is official            (Nobel 2022)</vt:lpstr>
      <vt:lpstr>Bringing the two narratives together</vt:lpstr>
      <vt:lpstr>But how much does ANYONE know? </vt:lpstr>
      <vt:lpstr>Alice and Bob know how much Eve knows </vt:lpstr>
      <vt:lpstr>PowerPoint Presentation</vt:lpstr>
      <vt:lpstr>PowerPoint Presentation</vt:lpstr>
      <vt:lpstr>and finally…</vt:lpstr>
      <vt:lpstr>Quantum cryptography</vt:lpstr>
      <vt:lpstr>Secure as long as…</vt:lpstr>
      <vt:lpstr>A bit of convex geometry</vt:lpstr>
      <vt:lpstr>LHV vs Quantum…</vt:lpstr>
      <vt:lpstr>Extreme is good…. (sometimes)</vt:lpstr>
      <vt:lpstr>At the mercy of Eve</vt:lpstr>
      <vt:lpstr>PowerPoint Presentation</vt:lpstr>
      <vt:lpstr>PowerPoint Presentation</vt:lpstr>
      <vt:lpstr>It works…</vt:lpstr>
      <vt:lpstr>PowerPoint Presentation</vt:lpstr>
      <vt:lpstr>PowerPoint Presentation</vt:lpstr>
      <vt:lpstr>End of worries?</vt:lpstr>
      <vt:lpstr>Superdeterminism</vt:lpstr>
      <vt:lpstr>LHV boxes</vt:lpstr>
      <vt:lpstr>Refute LHV</vt:lpstr>
      <vt:lpstr>Few numbers…</vt:lpstr>
      <vt:lpstr>PowerPoint Presentation</vt:lpstr>
      <vt:lpstr>Everett, Everett, Everett,…</vt:lpstr>
      <vt:lpstr>It is not true that nothing changes in Oxford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Artur Ekert</dc:creator>
  <cp:lastModifiedBy>Microsoft Office User</cp:lastModifiedBy>
  <cp:revision>39</cp:revision>
  <dcterms:created xsi:type="dcterms:W3CDTF">2020-08-17T12:08:49Z</dcterms:created>
  <dcterms:modified xsi:type="dcterms:W3CDTF">2026-04-22T11:08:30Z</dcterms:modified>
</cp:coreProperties>
</file>