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1.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ppt/embeddings/oleObject241.bin" ContentType="application/vnd.openxmlformats-officedocument.oleObject"/>
  <Override PartName="/ppt/embeddings/oleObject242.bin" ContentType="application/vnd.openxmlformats-officedocument.oleObject"/>
  <Override PartName="/ppt/embeddings/oleObject243.bin" ContentType="application/vnd.openxmlformats-officedocument.oleObject"/>
  <Override PartName="/ppt/embeddings/oleObject244.bin" ContentType="application/vnd.openxmlformats-officedocument.oleObject"/>
  <Override PartName="/ppt/embeddings/oleObject245.bin" ContentType="application/vnd.openxmlformats-officedocument.oleObject"/>
  <Override PartName="/ppt/embeddings/oleObject246.bin" ContentType="application/vnd.openxmlformats-officedocument.oleObject"/>
  <Override PartName="/ppt/embeddings/oleObject247.bin" ContentType="application/vnd.openxmlformats-officedocument.oleObject"/>
  <Override PartName="/ppt/embeddings/oleObject248.bin" ContentType="application/vnd.openxmlformats-officedocument.oleObject"/>
  <Override PartName="/ppt/embeddings/oleObject249.bin" ContentType="application/vnd.openxmlformats-officedocument.oleObject"/>
  <Override PartName="/ppt/embeddings/oleObject250.bin" ContentType="application/vnd.openxmlformats-officedocument.oleObject"/>
  <Override PartName="/ppt/embeddings/oleObject251.bin" ContentType="application/vnd.openxmlformats-officedocument.oleObject"/>
  <Override PartName="/ppt/embeddings/oleObject252.bin" ContentType="application/vnd.openxmlformats-officedocument.oleObject"/>
  <Override PartName="/ppt/embeddings/oleObject253.bin" ContentType="application/vnd.openxmlformats-officedocument.oleObject"/>
  <Override PartName="/ppt/embeddings/oleObject254.bin" ContentType="application/vnd.openxmlformats-officedocument.oleObject"/>
  <Override PartName="/ppt/embeddings/oleObject255.bin" ContentType="application/vnd.openxmlformats-officedocument.oleObject"/>
  <Override PartName="/ppt/embeddings/oleObject256.bin" ContentType="application/vnd.openxmlformats-officedocument.oleObject"/>
  <Override PartName="/ppt/embeddings/oleObject257.bin" ContentType="application/vnd.openxmlformats-officedocument.oleObject"/>
  <Override PartName="/ppt/embeddings/oleObject258.bin" ContentType="application/vnd.openxmlformats-officedocument.oleObject"/>
  <Override PartName="/ppt/embeddings/oleObject259.bin" ContentType="application/vnd.openxmlformats-officedocument.oleObject"/>
  <Override PartName="/ppt/embeddings/oleObject260.bin" ContentType="application/vnd.openxmlformats-officedocument.oleObject"/>
  <Override PartName="/ppt/embeddings/oleObject261.bin" ContentType="application/vnd.openxmlformats-officedocument.oleObject"/>
  <Override PartName="/ppt/embeddings/oleObject262.bin" ContentType="application/vnd.openxmlformats-officedocument.oleObject"/>
  <Override PartName="/ppt/embeddings/oleObject263.bin" ContentType="application/vnd.openxmlformats-officedocument.oleObject"/>
  <Override PartName="/ppt/embeddings/oleObject264.bin" ContentType="application/vnd.openxmlformats-officedocument.oleObject"/>
  <Override PartName="/ppt/embeddings/oleObject265.bin" ContentType="application/vnd.openxmlformats-officedocument.oleObject"/>
  <Override PartName="/ppt/embeddings/oleObject266.bin" ContentType="application/vnd.openxmlformats-officedocument.oleObject"/>
  <Override PartName="/ppt/embeddings/oleObject267.bin" ContentType="application/vnd.openxmlformats-officedocument.oleObject"/>
  <Override PartName="/ppt/embeddings/oleObject268.bin" ContentType="application/vnd.openxmlformats-officedocument.oleObject"/>
  <Override PartName="/ppt/embeddings/oleObject26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346" r:id="rId2"/>
    <p:sldId id="347" r:id="rId3"/>
    <p:sldId id="336" r:id="rId4"/>
    <p:sldId id="267" r:id="rId5"/>
    <p:sldId id="268" r:id="rId6"/>
    <p:sldId id="269" r:id="rId7"/>
    <p:sldId id="270" r:id="rId8"/>
    <p:sldId id="271" r:id="rId9"/>
    <p:sldId id="350" r:id="rId10"/>
    <p:sldId id="348" r:id="rId11"/>
    <p:sldId id="272" r:id="rId12"/>
    <p:sldId id="273" r:id="rId13"/>
    <p:sldId id="275" r:id="rId14"/>
    <p:sldId id="276" r:id="rId15"/>
    <p:sldId id="278" r:id="rId16"/>
    <p:sldId id="349" r:id="rId17"/>
    <p:sldId id="337" r:id="rId18"/>
    <p:sldId id="266" r:id="rId19"/>
    <p:sldId id="383" r:id="rId20"/>
    <p:sldId id="344" r:id="rId21"/>
    <p:sldId id="301" r:id="rId22"/>
    <p:sldId id="302" r:id="rId23"/>
    <p:sldId id="303" r:id="rId24"/>
    <p:sldId id="395" r:id="rId25"/>
    <p:sldId id="304" r:id="rId26"/>
    <p:sldId id="394" r:id="rId27"/>
    <p:sldId id="340" r:id="rId28"/>
    <p:sldId id="338" r:id="rId29"/>
    <p:sldId id="339" r:id="rId30"/>
    <p:sldId id="306" r:id="rId31"/>
    <p:sldId id="307" r:id="rId32"/>
    <p:sldId id="351" r:id="rId33"/>
    <p:sldId id="308" r:id="rId34"/>
    <p:sldId id="309" r:id="rId35"/>
    <p:sldId id="310" r:id="rId36"/>
    <p:sldId id="352" r:id="rId37"/>
    <p:sldId id="311" r:id="rId38"/>
    <p:sldId id="312" r:id="rId39"/>
    <p:sldId id="313" r:id="rId40"/>
    <p:sldId id="353" r:id="rId41"/>
    <p:sldId id="354" r:id="rId42"/>
    <p:sldId id="314" r:id="rId43"/>
    <p:sldId id="315" r:id="rId44"/>
    <p:sldId id="316" r:id="rId45"/>
    <p:sldId id="355" r:id="rId46"/>
    <p:sldId id="356" r:id="rId47"/>
    <p:sldId id="317" r:id="rId48"/>
    <p:sldId id="357" r:id="rId49"/>
    <p:sldId id="318" r:id="rId50"/>
    <p:sldId id="319" r:id="rId51"/>
    <p:sldId id="320" r:id="rId52"/>
    <p:sldId id="358" r:id="rId53"/>
    <p:sldId id="321" r:id="rId54"/>
    <p:sldId id="322" r:id="rId55"/>
    <p:sldId id="359" r:id="rId56"/>
    <p:sldId id="360" r:id="rId57"/>
    <p:sldId id="361" r:id="rId58"/>
    <p:sldId id="379" r:id="rId59"/>
    <p:sldId id="380" r:id="rId60"/>
    <p:sldId id="381" r:id="rId61"/>
    <p:sldId id="362" r:id="rId62"/>
    <p:sldId id="363" r:id="rId63"/>
    <p:sldId id="364" r:id="rId64"/>
    <p:sldId id="365" r:id="rId65"/>
    <p:sldId id="366" r:id="rId66"/>
    <p:sldId id="367" r:id="rId67"/>
    <p:sldId id="368" r:id="rId68"/>
    <p:sldId id="369" r:id="rId69"/>
    <p:sldId id="370" r:id="rId70"/>
    <p:sldId id="384" r:id="rId71"/>
    <p:sldId id="382" r:id="rId72"/>
    <p:sldId id="385" r:id="rId73"/>
    <p:sldId id="371" r:id="rId74"/>
    <p:sldId id="386" r:id="rId75"/>
    <p:sldId id="388" r:id="rId76"/>
    <p:sldId id="389" r:id="rId77"/>
    <p:sldId id="373" r:id="rId78"/>
    <p:sldId id="374" r:id="rId79"/>
    <p:sldId id="343" r:id="rId80"/>
    <p:sldId id="324" r:id="rId81"/>
    <p:sldId id="325" r:id="rId82"/>
    <p:sldId id="326" r:id="rId83"/>
    <p:sldId id="327" r:id="rId84"/>
    <p:sldId id="328" r:id="rId85"/>
    <p:sldId id="329" r:id="rId86"/>
    <p:sldId id="390" r:id="rId87"/>
    <p:sldId id="330" r:id="rId88"/>
    <p:sldId id="331" r:id="rId89"/>
    <p:sldId id="332" r:id="rId90"/>
    <p:sldId id="391" r:id="rId91"/>
    <p:sldId id="333" r:id="rId92"/>
    <p:sldId id="393" r:id="rId93"/>
    <p:sldId id="334" r:id="rId94"/>
    <p:sldId id="335" r:id="rId95"/>
    <p:sldId id="299" r:id="rId96"/>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66FF33"/>
    <a:srgbClr val="0000FF"/>
    <a:srgbClr val="000000"/>
    <a:srgbClr val="FF66FF"/>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0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4.wmf"/><Relationship Id="rId7" Type="http://schemas.openxmlformats.org/officeDocument/2006/relationships/image" Target="../media/image52.wmf"/><Relationship Id="rId1" Type="http://schemas.openxmlformats.org/officeDocument/2006/relationships/image" Target="../media/image47.wmf"/><Relationship Id="rId2"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emf"/><Relationship Id="rId1" Type="http://schemas.openxmlformats.org/officeDocument/2006/relationships/image" Target="../media/image2.emf"/><Relationship Id="rId2"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1" Type="http://schemas.openxmlformats.org/officeDocument/2006/relationships/image" Target="../media/image59.wmf"/><Relationship Id="rId2"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 Id="rId2"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9.wmf"/><Relationship Id="rId4" Type="http://schemas.openxmlformats.org/officeDocument/2006/relationships/image" Target="../media/image70.wmf"/><Relationship Id="rId5" Type="http://schemas.openxmlformats.org/officeDocument/2006/relationships/image" Target="../media/image71.wmf"/><Relationship Id="rId6" Type="http://schemas.openxmlformats.org/officeDocument/2006/relationships/image" Target="../media/image72.wmf"/><Relationship Id="rId1" Type="http://schemas.openxmlformats.org/officeDocument/2006/relationships/image" Target="../media/image67.wmf"/><Relationship Id="rId2"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5" Type="http://schemas.openxmlformats.org/officeDocument/2006/relationships/image" Target="../media/image77.wmf"/><Relationship Id="rId1" Type="http://schemas.openxmlformats.org/officeDocument/2006/relationships/image" Target="../media/image73.wmf"/><Relationship Id="rId2"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1" Type="http://schemas.openxmlformats.org/officeDocument/2006/relationships/image" Target="../media/image78.wmf"/><Relationship Id="rId2" Type="http://schemas.openxmlformats.org/officeDocument/2006/relationships/image" Target="../media/image7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wmf"/><Relationship Id="rId3" Type="http://schemas.openxmlformats.org/officeDocument/2006/relationships/image" Target="../media/image8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1" Type="http://schemas.openxmlformats.org/officeDocument/2006/relationships/image" Target="../media/image85.wmf"/><Relationship Id="rId2"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1" Type="http://schemas.openxmlformats.org/officeDocument/2006/relationships/image" Target="../media/image90.wmf"/><Relationship Id="rId2" Type="http://schemas.openxmlformats.org/officeDocument/2006/relationships/image" Target="../media/image9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8.wmf"/><Relationship Id="rId4" Type="http://schemas.openxmlformats.org/officeDocument/2006/relationships/image" Target="../media/image99.wmf"/><Relationship Id="rId5" Type="http://schemas.openxmlformats.org/officeDocument/2006/relationships/image" Target="../media/image100.wmf"/><Relationship Id="rId1" Type="http://schemas.openxmlformats.org/officeDocument/2006/relationships/image" Target="../media/image96.wmf"/><Relationship Id="rId2" Type="http://schemas.openxmlformats.org/officeDocument/2006/relationships/image" Target="../media/image9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1.wmf"/><Relationship Id="rId2" Type="http://schemas.openxmlformats.org/officeDocument/2006/relationships/image" Target="../media/image102.wmf"/><Relationship Id="rId3" Type="http://schemas.openxmlformats.org/officeDocument/2006/relationships/image" Target="../media/image10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4.wmf"/><Relationship Id="rId2" Type="http://schemas.openxmlformats.org/officeDocument/2006/relationships/image" Target="../media/image105.wmf"/><Relationship Id="rId3" Type="http://schemas.openxmlformats.org/officeDocument/2006/relationships/image" Target="../media/image10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9.wmf"/><Relationship Id="rId4" Type="http://schemas.openxmlformats.org/officeDocument/2006/relationships/image" Target="../media/image110.emf"/><Relationship Id="rId1" Type="http://schemas.openxmlformats.org/officeDocument/2006/relationships/image" Target="../media/image107.wmf"/><Relationship Id="rId2" Type="http://schemas.openxmlformats.org/officeDocument/2006/relationships/image" Target="../media/image10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13.wmf"/><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image" Target="../media/image116.wmf"/><Relationship Id="rId7" Type="http://schemas.openxmlformats.org/officeDocument/2006/relationships/image" Target="../media/image117.wmf"/><Relationship Id="rId1" Type="http://schemas.openxmlformats.org/officeDocument/2006/relationships/image" Target="../media/image111.wmf"/><Relationship Id="rId2" Type="http://schemas.openxmlformats.org/officeDocument/2006/relationships/image" Target="../media/image11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8.wmf"/><Relationship Id="rId2" Type="http://schemas.openxmlformats.org/officeDocument/2006/relationships/image" Target="../media/image119.wmf"/><Relationship Id="rId3" Type="http://schemas.openxmlformats.org/officeDocument/2006/relationships/image" Target="../media/image12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1.wmf"/><Relationship Id="rId2" Type="http://schemas.openxmlformats.org/officeDocument/2006/relationships/image" Target="../media/image122.wmf"/><Relationship Id="rId3" Type="http://schemas.openxmlformats.org/officeDocument/2006/relationships/image" Target="../media/image12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7.wmf"/><Relationship Id="rId4" Type="http://schemas.openxmlformats.org/officeDocument/2006/relationships/image" Target="../media/image128.wmf"/><Relationship Id="rId5" Type="http://schemas.openxmlformats.org/officeDocument/2006/relationships/image" Target="../media/image129.wmf"/><Relationship Id="rId6" Type="http://schemas.openxmlformats.org/officeDocument/2006/relationships/image" Target="../media/image130.wmf"/><Relationship Id="rId7" Type="http://schemas.openxmlformats.org/officeDocument/2006/relationships/image" Target="../media/image131.wmf"/><Relationship Id="rId1" Type="http://schemas.openxmlformats.org/officeDocument/2006/relationships/image" Target="../media/image125.wmf"/><Relationship Id="rId2" Type="http://schemas.openxmlformats.org/officeDocument/2006/relationships/image" Target="../media/image12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2.wmf"/><Relationship Id="rId2"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4.wmf"/><Relationship Id="rId2"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6.wmf"/><Relationship Id="rId4" Type="http://schemas.openxmlformats.org/officeDocument/2006/relationships/image" Target="../media/image137.wmf"/><Relationship Id="rId1" Type="http://schemas.openxmlformats.org/officeDocument/2006/relationships/image" Target="../media/image134.wmf"/><Relationship Id="rId2" Type="http://schemas.openxmlformats.org/officeDocument/2006/relationships/image" Target="../media/image13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40.wmf"/><Relationship Id="rId4" Type="http://schemas.openxmlformats.org/officeDocument/2006/relationships/image" Target="../media/image141.wmf"/><Relationship Id="rId5" Type="http://schemas.openxmlformats.org/officeDocument/2006/relationships/image" Target="../media/image142.wmf"/><Relationship Id="rId6" Type="http://schemas.openxmlformats.org/officeDocument/2006/relationships/image" Target="../media/image143.wmf"/><Relationship Id="rId1" Type="http://schemas.openxmlformats.org/officeDocument/2006/relationships/image" Target="../media/image138.wmf"/><Relationship Id="rId2" Type="http://schemas.openxmlformats.org/officeDocument/2006/relationships/image" Target="../media/image13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46.wmf"/><Relationship Id="rId4" Type="http://schemas.openxmlformats.org/officeDocument/2006/relationships/image" Target="../media/image147.wmf"/><Relationship Id="rId5" Type="http://schemas.openxmlformats.org/officeDocument/2006/relationships/image" Target="../media/image148.wmf"/><Relationship Id="rId6" Type="http://schemas.openxmlformats.org/officeDocument/2006/relationships/image" Target="../media/image149.wmf"/><Relationship Id="rId7" Type="http://schemas.openxmlformats.org/officeDocument/2006/relationships/image" Target="../media/image150.wmf"/><Relationship Id="rId8" Type="http://schemas.openxmlformats.org/officeDocument/2006/relationships/image" Target="../media/image151.wmf"/><Relationship Id="rId1" Type="http://schemas.openxmlformats.org/officeDocument/2006/relationships/image" Target="../media/image144.wmf"/><Relationship Id="rId2" Type="http://schemas.openxmlformats.org/officeDocument/2006/relationships/image" Target="../media/image145.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53.wmf"/><Relationship Id="rId4" Type="http://schemas.openxmlformats.org/officeDocument/2006/relationships/image" Target="../media/image154.wmf"/><Relationship Id="rId5" Type="http://schemas.openxmlformats.org/officeDocument/2006/relationships/image" Target="../media/image155.wmf"/><Relationship Id="rId1" Type="http://schemas.openxmlformats.org/officeDocument/2006/relationships/image" Target="../media/image146.wmf"/><Relationship Id="rId2" Type="http://schemas.openxmlformats.org/officeDocument/2006/relationships/image" Target="../media/image152.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8.wmf"/><Relationship Id="rId4" Type="http://schemas.openxmlformats.org/officeDocument/2006/relationships/image" Target="../media/image159.wmf"/><Relationship Id="rId5" Type="http://schemas.openxmlformats.org/officeDocument/2006/relationships/image" Target="../media/image160.wmf"/><Relationship Id="rId6" Type="http://schemas.openxmlformats.org/officeDocument/2006/relationships/image" Target="../media/image161.wmf"/><Relationship Id="rId7" Type="http://schemas.openxmlformats.org/officeDocument/2006/relationships/image" Target="../media/image162.wmf"/><Relationship Id="rId1" Type="http://schemas.openxmlformats.org/officeDocument/2006/relationships/image" Target="../media/image156.wmf"/><Relationship Id="rId2" Type="http://schemas.openxmlformats.org/officeDocument/2006/relationships/image" Target="../media/image15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63.wmf"/><Relationship Id="rId2" Type="http://schemas.openxmlformats.org/officeDocument/2006/relationships/image" Target="../media/image16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66.wmf"/><Relationship Id="rId2" Type="http://schemas.openxmlformats.org/officeDocument/2006/relationships/image" Target="../media/image167.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13.wmf"/><Relationship Id="rId1" Type="http://schemas.openxmlformats.org/officeDocument/2006/relationships/image" Target="../media/image11.emf"/><Relationship Id="rId2"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70.wmf"/><Relationship Id="rId2" Type="http://schemas.openxmlformats.org/officeDocument/2006/relationships/image" Target="../media/image17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72.wmf"/><Relationship Id="rId2" Type="http://schemas.openxmlformats.org/officeDocument/2006/relationships/image" Target="../media/image173.wmf"/><Relationship Id="rId3" Type="http://schemas.openxmlformats.org/officeDocument/2006/relationships/image" Target="../media/image174.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75.wmf"/><Relationship Id="rId2" Type="http://schemas.openxmlformats.org/officeDocument/2006/relationships/image" Target="../media/image176.wmf"/><Relationship Id="rId3" Type="http://schemas.openxmlformats.org/officeDocument/2006/relationships/image" Target="../media/image177.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78.wmf"/><Relationship Id="rId2" Type="http://schemas.openxmlformats.org/officeDocument/2006/relationships/image" Target="../media/image179.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80.wmf"/><Relationship Id="rId2" Type="http://schemas.openxmlformats.org/officeDocument/2006/relationships/image" Target="../media/image181.wmf"/><Relationship Id="rId3" Type="http://schemas.openxmlformats.org/officeDocument/2006/relationships/image" Target="../media/image182.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83.wmf"/><Relationship Id="rId2" Type="http://schemas.openxmlformats.org/officeDocument/2006/relationships/image" Target="../media/image184.wmf"/><Relationship Id="rId3" Type="http://schemas.openxmlformats.org/officeDocument/2006/relationships/image" Target="../media/image18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86.wmf"/><Relationship Id="rId2" Type="http://schemas.openxmlformats.org/officeDocument/2006/relationships/image" Target="../media/image187.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89.wmf"/><Relationship Id="rId4" Type="http://schemas.openxmlformats.org/officeDocument/2006/relationships/image" Target="../media/image190.wmf"/><Relationship Id="rId1" Type="http://schemas.openxmlformats.org/officeDocument/2006/relationships/image" Target="../media/image188.wmf"/><Relationship Id="rId2" Type="http://schemas.openxmlformats.org/officeDocument/2006/relationships/image" Target="../media/image4.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93.wmf"/><Relationship Id="rId4" Type="http://schemas.openxmlformats.org/officeDocument/2006/relationships/image" Target="../media/image194.wmf"/><Relationship Id="rId5" Type="http://schemas.openxmlformats.org/officeDocument/2006/relationships/image" Target="../media/image195.wmf"/><Relationship Id="rId1" Type="http://schemas.openxmlformats.org/officeDocument/2006/relationships/image" Target="../media/image191.wmf"/><Relationship Id="rId2" Type="http://schemas.openxmlformats.org/officeDocument/2006/relationships/image" Target="../media/image192.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96.wmf"/><Relationship Id="rId2" Type="http://schemas.openxmlformats.org/officeDocument/2006/relationships/image" Target="../media/image197.wmf"/><Relationship Id="rId3" Type="http://schemas.openxmlformats.org/officeDocument/2006/relationships/image" Target="../media/image19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image" Target="../media/image14.emf"/><Relationship Id="rId2" Type="http://schemas.openxmlformats.org/officeDocument/2006/relationships/image" Target="../media/image15.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02.wmf"/><Relationship Id="rId4" Type="http://schemas.openxmlformats.org/officeDocument/2006/relationships/image" Target="../media/image203.wmf"/><Relationship Id="rId5" Type="http://schemas.openxmlformats.org/officeDocument/2006/relationships/image" Target="../media/image204.wmf"/><Relationship Id="rId6" Type="http://schemas.openxmlformats.org/officeDocument/2006/relationships/image" Target="../media/image205.wmf"/><Relationship Id="rId7" Type="http://schemas.openxmlformats.org/officeDocument/2006/relationships/image" Target="../media/image206.wmf"/><Relationship Id="rId8" Type="http://schemas.openxmlformats.org/officeDocument/2006/relationships/image" Target="../media/image207.wmf"/><Relationship Id="rId1" Type="http://schemas.openxmlformats.org/officeDocument/2006/relationships/image" Target="../media/image200.wmf"/><Relationship Id="rId2" Type="http://schemas.openxmlformats.org/officeDocument/2006/relationships/image" Target="../media/image201.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08.wmf"/><Relationship Id="rId2" Type="http://schemas.openxmlformats.org/officeDocument/2006/relationships/image" Target="../media/image209.wmf"/><Relationship Id="rId3" Type="http://schemas.openxmlformats.org/officeDocument/2006/relationships/image" Target="../media/image210.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11.wmf"/><Relationship Id="rId2" Type="http://schemas.openxmlformats.org/officeDocument/2006/relationships/image" Target="../media/image212.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13.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16.wmf"/><Relationship Id="rId4" Type="http://schemas.openxmlformats.org/officeDocument/2006/relationships/image" Target="../media/image217.wmf"/><Relationship Id="rId5" Type="http://schemas.openxmlformats.org/officeDocument/2006/relationships/image" Target="../media/image218.wmf"/><Relationship Id="rId1" Type="http://schemas.openxmlformats.org/officeDocument/2006/relationships/image" Target="../media/image214.wmf"/><Relationship Id="rId2" Type="http://schemas.openxmlformats.org/officeDocument/2006/relationships/image" Target="../media/image215.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19.wmf"/><Relationship Id="rId2" Type="http://schemas.openxmlformats.org/officeDocument/2006/relationships/image" Target="../media/image220.wmf"/><Relationship Id="rId3" Type="http://schemas.openxmlformats.org/officeDocument/2006/relationships/image" Target="../media/image221.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22.wmf"/><Relationship Id="rId2" Type="http://schemas.openxmlformats.org/officeDocument/2006/relationships/image" Target="../media/image223.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26.wmf"/><Relationship Id="rId4" Type="http://schemas.openxmlformats.org/officeDocument/2006/relationships/image" Target="../media/image227.wmf"/><Relationship Id="rId1" Type="http://schemas.openxmlformats.org/officeDocument/2006/relationships/image" Target="../media/image224.wmf"/><Relationship Id="rId2" Type="http://schemas.openxmlformats.org/officeDocument/2006/relationships/image" Target="../media/image225.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28.wmf"/><Relationship Id="rId2" Type="http://schemas.openxmlformats.org/officeDocument/2006/relationships/image" Target="../media/image2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4.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19.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32.wmf"/><Relationship Id="rId4" Type="http://schemas.openxmlformats.org/officeDocument/2006/relationships/image" Target="../media/image233.wmf"/><Relationship Id="rId5" Type="http://schemas.openxmlformats.org/officeDocument/2006/relationships/image" Target="../media/image234.wmf"/><Relationship Id="rId1" Type="http://schemas.openxmlformats.org/officeDocument/2006/relationships/image" Target="../media/image230.wmf"/><Relationship Id="rId2" Type="http://schemas.openxmlformats.org/officeDocument/2006/relationships/image" Target="../media/image231.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35.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38.wmf"/><Relationship Id="rId4" Type="http://schemas.openxmlformats.org/officeDocument/2006/relationships/image" Target="../media/image239.wmf"/><Relationship Id="rId5" Type="http://schemas.openxmlformats.org/officeDocument/2006/relationships/image" Target="../media/image240.wmf"/><Relationship Id="rId6" Type="http://schemas.openxmlformats.org/officeDocument/2006/relationships/image" Target="../media/image241.wmf"/><Relationship Id="rId1" Type="http://schemas.openxmlformats.org/officeDocument/2006/relationships/image" Target="../media/image236.wmf"/><Relationship Id="rId2" Type="http://schemas.openxmlformats.org/officeDocument/2006/relationships/image" Target="../media/image237.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42.wmf"/><Relationship Id="rId2" Type="http://schemas.openxmlformats.org/officeDocument/2006/relationships/image" Target="../media/image243.wmf"/><Relationship Id="rId3" Type="http://schemas.openxmlformats.org/officeDocument/2006/relationships/image" Target="../media/image244.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45.wmf"/><Relationship Id="rId2" Type="http://schemas.openxmlformats.org/officeDocument/2006/relationships/image" Target="../media/image246.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47.wmf"/><Relationship Id="rId2" Type="http://schemas.openxmlformats.org/officeDocument/2006/relationships/image" Target="../media/image248.wmf"/><Relationship Id="rId3" Type="http://schemas.openxmlformats.org/officeDocument/2006/relationships/image" Target="../media/image249.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52.wmf"/><Relationship Id="rId4" Type="http://schemas.openxmlformats.org/officeDocument/2006/relationships/image" Target="../media/image253.wmf"/><Relationship Id="rId5" Type="http://schemas.openxmlformats.org/officeDocument/2006/relationships/image" Target="../media/image254.wmf"/><Relationship Id="rId1" Type="http://schemas.openxmlformats.org/officeDocument/2006/relationships/image" Target="../media/image250.wmf"/><Relationship Id="rId2" Type="http://schemas.openxmlformats.org/officeDocument/2006/relationships/image" Target="../media/image2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4.wmf"/><Relationship Id="rId6" Type="http://schemas.openxmlformats.org/officeDocument/2006/relationships/image" Target="../media/image28.wmf"/><Relationship Id="rId7" Type="http://schemas.openxmlformats.org/officeDocument/2006/relationships/image" Target="../media/image29.emf"/><Relationship Id="rId1" Type="http://schemas.openxmlformats.org/officeDocument/2006/relationships/image" Target="../media/image24.wmf"/><Relationship Id="rId2"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 Id="rId3"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9B0DDDC4-84A0-40D1-BDDA-AA48F5BDAA1B}" type="datetimeFigureOut">
              <a:rPr lang="en-US"/>
              <a:pPr>
                <a:defRPr/>
              </a:pPr>
              <a:t>12/02/2016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E021C504-C959-4E75-A88A-BB8219DC40E3}" type="slidenum">
              <a:rPr lang="x-none" altLang="en-US"/>
              <a:pPr/>
              <a:t>‹#›</a:t>
            </a:fld>
            <a:endParaRPr lang="en-US" altLang="en-US"/>
          </a:p>
        </p:txBody>
      </p:sp>
    </p:spTree>
    <p:extLst>
      <p:ext uri="{BB962C8B-B14F-4D97-AF65-F5344CB8AC3E}">
        <p14:creationId xmlns:p14="http://schemas.microsoft.com/office/powerpoint/2010/main" val="24266505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D094C62-A7B5-45D8-86BA-E39361305F8F}" type="slidenum">
              <a:rPr lang="x-none" altLang="en-US"/>
              <a:pPr algn="r" eaLnBrk="1" hangingPunct="1"/>
              <a:t>18</a:t>
            </a:fld>
            <a:endParaRPr lang="en-US" altLang="en-US"/>
          </a:p>
        </p:txBody>
      </p:sp>
    </p:spTree>
    <p:extLst>
      <p:ext uri="{BB962C8B-B14F-4D97-AF65-F5344CB8AC3E}">
        <p14:creationId xmlns:p14="http://schemas.microsoft.com/office/powerpoint/2010/main" val="79776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F9F217-8459-4D92-95DE-3C64BB0639B6}" type="slidenum">
              <a:rPr lang="x-none" altLang="en-US"/>
              <a:pPr/>
              <a:t>‹#›</a:t>
            </a:fld>
            <a:endParaRPr lang="en-US" altLang="en-US"/>
          </a:p>
        </p:txBody>
      </p:sp>
    </p:spTree>
    <p:extLst>
      <p:ext uri="{BB962C8B-B14F-4D97-AF65-F5344CB8AC3E}">
        <p14:creationId xmlns:p14="http://schemas.microsoft.com/office/powerpoint/2010/main" val="217697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4E0483-BAAC-4A7A-88CF-36EACC4EA62C}" type="slidenum">
              <a:rPr lang="x-none" altLang="en-US"/>
              <a:pPr/>
              <a:t>‹#›</a:t>
            </a:fld>
            <a:endParaRPr lang="en-US" altLang="en-US"/>
          </a:p>
        </p:txBody>
      </p:sp>
    </p:spTree>
    <p:extLst>
      <p:ext uri="{BB962C8B-B14F-4D97-AF65-F5344CB8AC3E}">
        <p14:creationId xmlns:p14="http://schemas.microsoft.com/office/powerpoint/2010/main" val="343382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B8FA6C-C075-4C53-9BF1-1CD3952B4F11}" type="slidenum">
              <a:rPr lang="x-none" altLang="en-US"/>
              <a:pPr/>
              <a:t>‹#›</a:t>
            </a:fld>
            <a:endParaRPr lang="en-US" altLang="en-US"/>
          </a:p>
        </p:txBody>
      </p:sp>
    </p:spTree>
    <p:extLst>
      <p:ext uri="{BB962C8B-B14F-4D97-AF65-F5344CB8AC3E}">
        <p14:creationId xmlns:p14="http://schemas.microsoft.com/office/powerpoint/2010/main" val="3411673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D5C6950-8134-4FC0-A5B2-6C01FA27F748}" type="slidenum">
              <a:rPr lang="x-none" altLang="en-US"/>
              <a:pPr/>
              <a:t>‹#›</a:t>
            </a:fld>
            <a:endParaRPr lang="en-US" altLang="en-US"/>
          </a:p>
        </p:txBody>
      </p:sp>
    </p:spTree>
    <p:extLst>
      <p:ext uri="{BB962C8B-B14F-4D97-AF65-F5344CB8AC3E}">
        <p14:creationId xmlns:p14="http://schemas.microsoft.com/office/powerpoint/2010/main" val="335861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AFA40DC-443D-47D1-AE9F-E6762193015E}" type="slidenum">
              <a:rPr lang="x-none" altLang="en-US"/>
              <a:pPr/>
              <a:t>‹#›</a:t>
            </a:fld>
            <a:endParaRPr lang="en-US" altLang="en-US"/>
          </a:p>
        </p:txBody>
      </p:sp>
    </p:spTree>
    <p:extLst>
      <p:ext uri="{BB962C8B-B14F-4D97-AF65-F5344CB8AC3E}">
        <p14:creationId xmlns:p14="http://schemas.microsoft.com/office/powerpoint/2010/main" val="425727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C6F040-7BF1-4258-A46E-5F9FA8EE99A1}" type="slidenum">
              <a:rPr lang="x-none" altLang="en-US"/>
              <a:pPr/>
              <a:t>‹#›</a:t>
            </a:fld>
            <a:endParaRPr lang="en-US" altLang="en-US"/>
          </a:p>
        </p:txBody>
      </p:sp>
    </p:spTree>
    <p:extLst>
      <p:ext uri="{BB962C8B-B14F-4D97-AF65-F5344CB8AC3E}">
        <p14:creationId xmlns:p14="http://schemas.microsoft.com/office/powerpoint/2010/main" val="192128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E941B7-209F-466A-B0D0-2EDB7696015E}" type="slidenum">
              <a:rPr lang="x-none" altLang="en-US"/>
              <a:pPr/>
              <a:t>‹#›</a:t>
            </a:fld>
            <a:endParaRPr lang="en-US" altLang="en-US"/>
          </a:p>
        </p:txBody>
      </p:sp>
    </p:spTree>
    <p:extLst>
      <p:ext uri="{BB962C8B-B14F-4D97-AF65-F5344CB8AC3E}">
        <p14:creationId xmlns:p14="http://schemas.microsoft.com/office/powerpoint/2010/main" val="271774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3F4A81-0C4C-4F34-A0FE-22386D076A6D}" type="slidenum">
              <a:rPr lang="x-none" altLang="en-US"/>
              <a:pPr/>
              <a:t>‹#›</a:t>
            </a:fld>
            <a:endParaRPr lang="en-US" altLang="en-US"/>
          </a:p>
        </p:txBody>
      </p:sp>
    </p:spTree>
    <p:extLst>
      <p:ext uri="{BB962C8B-B14F-4D97-AF65-F5344CB8AC3E}">
        <p14:creationId xmlns:p14="http://schemas.microsoft.com/office/powerpoint/2010/main" val="32797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3C8C86-F9CB-49DA-A181-CF19F55DB77F}" type="slidenum">
              <a:rPr lang="x-none" altLang="en-US"/>
              <a:pPr/>
              <a:t>‹#›</a:t>
            </a:fld>
            <a:endParaRPr lang="en-US" altLang="en-US"/>
          </a:p>
        </p:txBody>
      </p:sp>
    </p:spTree>
    <p:extLst>
      <p:ext uri="{BB962C8B-B14F-4D97-AF65-F5344CB8AC3E}">
        <p14:creationId xmlns:p14="http://schemas.microsoft.com/office/powerpoint/2010/main" val="164266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7FFB3E-32AC-4421-8414-45ADBAF8DA73}" type="slidenum">
              <a:rPr lang="x-none" altLang="en-US"/>
              <a:pPr/>
              <a:t>‹#›</a:t>
            </a:fld>
            <a:endParaRPr lang="en-US" altLang="en-US"/>
          </a:p>
        </p:txBody>
      </p:sp>
    </p:spTree>
    <p:extLst>
      <p:ext uri="{BB962C8B-B14F-4D97-AF65-F5344CB8AC3E}">
        <p14:creationId xmlns:p14="http://schemas.microsoft.com/office/powerpoint/2010/main" val="42524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EA56D9C-F6F3-4337-B07C-59EA895A33AC}" type="slidenum">
              <a:rPr lang="x-none" altLang="en-US"/>
              <a:pPr/>
              <a:t>‹#›</a:t>
            </a:fld>
            <a:endParaRPr lang="en-US" altLang="en-US"/>
          </a:p>
        </p:txBody>
      </p:sp>
    </p:spTree>
    <p:extLst>
      <p:ext uri="{BB962C8B-B14F-4D97-AF65-F5344CB8AC3E}">
        <p14:creationId xmlns:p14="http://schemas.microsoft.com/office/powerpoint/2010/main" val="141464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89FF9A-0802-4807-AA2F-24FDD50FD471}" type="slidenum">
              <a:rPr lang="x-none" altLang="en-US"/>
              <a:pPr/>
              <a:t>‹#›</a:t>
            </a:fld>
            <a:endParaRPr lang="en-US" altLang="en-US"/>
          </a:p>
        </p:txBody>
      </p:sp>
    </p:spTree>
    <p:extLst>
      <p:ext uri="{BB962C8B-B14F-4D97-AF65-F5344CB8AC3E}">
        <p14:creationId xmlns:p14="http://schemas.microsoft.com/office/powerpoint/2010/main" val="344404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89B604-BFCA-4FF3-9272-57B8253B64A4}" type="slidenum">
              <a:rPr lang="x-none" altLang="en-US"/>
              <a:pPr/>
              <a:t>‹#›</a:t>
            </a:fld>
            <a:endParaRPr lang="en-US" altLang="en-US"/>
          </a:p>
        </p:txBody>
      </p:sp>
    </p:spTree>
    <p:extLst>
      <p:ext uri="{BB962C8B-B14F-4D97-AF65-F5344CB8AC3E}">
        <p14:creationId xmlns:p14="http://schemas.microsoft.com/office/powerpoint/2010/main" val="1987884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CC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anose="020B0604020202020204" pitchFamily="34" charset="0"/>
              </a:defRPr>
            </a:lvl1pPr>
          </a:lstStyle>
          <a:p>
            <a:fld id="{D0456D94-C09D-47D9-92BB-F09C8E25797D}" type="slidenum">
              <a:rPr lang="x-none" altLang="en-US"/>
              <a:pPr/>
              <a:t>‹#›</a:t>
            </a:fld>
            <a:endParaRPr lang="en-US" altLang="en-US">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image" Target="../media/image4.wmf"/><Relationship Id="rId13" Type="http://schemas.openxmlformats.org/officeDocument/2006/relationships/oleObject" Target="../embeddings/oleObject26.bin"/><Relationship Id="rId14" Type="http://schemas.openxmlformats.org/officeDocument/2006/relationships/image" Target="../media/image22.wmf"/><Relationship Id="rId15" Type="http://schemas.openxmlformats.org/officeDocument/2006/relationships/oleObject" Target="../embeddings/oleObject27.bin"/><Relationship Id="rId16" Type="http://schemas.openxmlformats.org/officeDocument/2006/relationships/image" Target="../media/image23.wmf"/><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oleObject21.bin"/><Relationship Id="rId4" Type="http://schemas.openxmlformats.org/officeDocument/2006/relationships/image" Target="../media/image18.wmf"/><Relationship Id="rId5" Type="http://schemas.openxmlformats.org/officeDocument/2006/relationships/oleObject" Target="../embeddings/oleObject22.bin"/><Relationship Id="rId6" Type="http://schemas.openxmlformats.org/officeDocument/2006/relationships/image" Target="../media/image19.wmf"/><Relationship Id="rId7" Type="http://schemas.openxmlformats.org/officeDocument/2006/relationships/oleObject" Target="../embeddings/oleObject23.bin"/><Relationship Id="rId8" Type="http://schemas.openxmlformats.org/officeDocument/2006/relationships/image" Target="../media/image20.wmf"/><Relationship Id="rId9" Type="http://schemas.openxmlformats.org/officeDocument/2006/relationships/oleObject" Target="../embeddings/oleObject24.bin"/><Relationship Id="rId10" Type="http://schemas.openxmlformats.org/officeDocument/2006/relationships/image" Target="../media/image21.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4.wmf"/><Relationship Id="rId13" Type="http://schemas.openxmlformats.org/officeDocument/2006/relationships/oleObject" Target="../embeddings/oleObject33.bin"/><Relationship Id="rId14" Type="http://schemas.openxmlformats.org/officeDocument/2006/relationships/oleObject" Target="../embeddings/oleObject34.bin"/><Relationship Id="rId15" Type="http://schemas.openxmlformats.org/officeDocument/2006/relationships/image" Target="../media/image28.wmf"/><Relationship Id="rId16" Type="http://schemas.openxmlformats.org/officeDocument/2006/relationships/oleObject" Target="../embeddings/oleObject35.bin"/><Relationship Id="rId17" Type="http://schemas.openxmlformats.org/officeDocument/2006/relationships/image" Target="../media/image29.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oleObject28.bin"/><Relationship Id="rId4" Type="http://schemas.openxmlformats.org/officeDocument/2006/relationships/image" Target="../media/image24.wmf"/><Relationship Id="rId5" Type="http://schemas.openxmlformats.org/officeDocument/2006/relationships/oleObject" Target="../embeddings/oleObject29.bin"/><Relationship Id="rId6" Type="http://schemas.openxmlformats.org/officeDocument/2006/relationships/image" Target="../media/image25.wmf"/><Relationship Id="rId7" Type="http://schemas.openxmlformats.org/officeDocument/2006/relationships/oleObject" Target="../embeddings/oleObject30.bin"/><Relationship Id="rId8" Type="http://schemas.openxmlformats.org/officeDocument/2006/relationships/image" Target="../media/image26.wmf"/><Relationship Id="rId9" Type="http://schemas.openxmlformats.org/officeDocument/2006/relationships/oleObject" Target="../embeddings/oleObject31.bin"/><Relationship Id="rId10"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30.wmf"/><Relationship Id="rId5" Type="http://schemas.openxmlformats.org/officeDocument/2006/relationships/oleObject" Target="../embeddings/oleObject37.bin"/><Relationship Id="rId6" Type="http://schemas.openxmlformats.org/officeDocument/2006/relationships/image" Target="../media/image31.wmf"/><Relationship Id="rId7" Type="http://schemas.openxmlformats.org/officeDocument/2006/relationships/oleObject" Target="../embeddings/oleObject38.bin"/><Relationship Id="rId8"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33.wmf"/><Relationship Id="rId5" Type="http://schemas.openxmlformats.org/officeDocument/2006/relationships/oleObject" Target="../embeddings/oleObject40.bin"/><Relationship Id="rId6" Type="http://schemas.openxmlformats.org/officeDocument/2006/relationships/image" Target="../media/image34.wmf"/><Relationship Id="rId7" Type="http://schemas.openxmlformats.org/officeDocument/2006/relationships/oleObject" Target="../embeddings/oleObject41.bin"/><Relationship Id="rId8" Type="http://schemas.openxmlformats.org/officeDocument/2006/relationships/image" Target="../media/image35.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36.wmf"/><Relationship Id="rId5" Type="http://schemas.openxmlformats.org/officeDocument/2006/relationships/oleObject" Target="../embeddings/oleObject43.bin"/><Relationship Id="rId6" Type="http://schemas.openxmlformats.org/officeDocument/2006/relationships/image" Target="../media/image37.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38.emf"/><Relationship Id="rId5" Type="http://schemas.openxmlformats.org/officeDocument/2006/relationships/oleObject" Target="../embeddings/oleObject45.bin"/><Relationship Id="rId6" Type="http://schemas.openxmlformats.org/officeDocument/2006/relationships/image" Target="../media/image39.w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46.bin"/><Relationship Id="rId5" Type="http://schemas.openxmlformats.org/officeDocument/2006/relationships/image" Target="../media/image40.wmf"/><Relationship Id="rId6" Type="http://schemas.openxmlformats.org/officeDocument/2006/relationships/oleObject" Target="../embeddings/oleObject47.bin"/><Relationship Id="rId7" Type="http://schemas.openxmlformats.org/officeDocument/2006/relationships/image" Target="../media/image41.wmf"/><Relationship Id="rId8" Type="http://schemas.openxmlformats.org/officeDocument/2006/relationships/oleObject" Target="../embeddings/oleObject48.bin"/><Relationship Id="rId9" Type="http://schemas.openxmlformats.org/officeDocument/2006/relationships/image" Target="../media/image42.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44.w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45.wmf"/><Relationship Id="rId5" Type="http://schemas.openxmlformats.org/officeDocument/2006/relationships/oleObject" Target="../embeddings/oleObject51.bin"/><Relationship Id="rId6" Type="http://schemas.openxmlformats.org/officeDocument/2006/relationships/image" Target="../media/image46.w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1.wmf"/><Relationship Id="rId13" Type="http://schemas.openxmlformats.org/officeDocument/2006/relationships/oleObject" Target="../embeddings/oleObject57.bin"/><Relationship Id="rId14" Type="http://schemas.openxmlformats.org/officeDocument/2006/relationships/image" Target="../media/image4.wmf"/><Relationship Id="rId15" Type="http://schemas.openxmlformats.org/officeDocument/2006/relationships/oleObject" Target="../embeddings/oleObject58.bin"/><Relationship Id="rId16" Type="http://schemas.openxmlformats.org/officeDocument/2006/relationships/image" Target="../media/image52.wmf"/><Relationship Id="rId1" Type="http://schemas.openxmlformats.org/officeDocument/2006/relationships/vmlDrawing" Target="../drawings/vmlDrawing16.vml"/><Relationship Id="rId2" Type="http://schemas.openxmlformats.org/officeDocument/2006/relationships/slideLayout" Target="../slideLayouts/slideLayout7.xml"/><Relationship Id="rId3" Type="http://schemas.openxmlformats.org/officeDocument/2006/relationships/oleObject" Target="../embeddings/oleObject52.bin"/><Relationship Id="rId4" Type="http://schemas.openxmlformats.org/officeDocument/2006/relationships/image" Target="../media/image47.wmf"/><Relationship Id="rId5" Type="http://schemas.openxmlformats.org/officeDocument/2006/relationships/oleObject" Target="../embeddings/oleObject53.bin"/><Relationship Id="rId6" Type="http://schemas.openxmlformats.org/officeDocument/2006/relationships/image" Target="../media/image48.wmf"/><Relationship Id="rId7" Type="http://schemas.openxmlformats.org/officeDocument/2006/relationships/oleObject" Target="../embeddings/oleObject54.bin"/><Relationship Id="rId8" Type="http://schemas.openxmlformats.org/officeDocument/2006/relationships/image" Target="../media/image49.wmf"/><Relationship Id="rId9" Type="http://schemas.openxmlformats.org/officeDocument/2006/relationships/oleObject" Target="../embeddings/oleObject55.bin"/><Relationship Id="rId10" Type="http://schemas.openxmlformats.org/officeDocument/2006/relationships/image" Target="../media/image5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9.bin"/><Relationship Id="rId4" Type="http://schemas.openxmlformats.org/officeDocument/2006/relationships/image" Target="../media/image53.wmf"/><Relationship Id="rId5" Type="http://schemas.openxmlformats.org/officeDocument/2006/relationships/oleObject" Target="../embeddings/oleObject60.bin"/><Relationship Id="rId6" Type="http://schemas.openxmlformats.org/officeDocument/2006/relationships/image" Target="../media/image54.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55.pn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56.png"/><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57.w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58.w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59.wmf"/><Relationship Id="rId5" Type="http://schemas.openxmlformats.org/officeDocument/2006/relationships/oleObject" Target="../embeddings/oleObject66.bin"/><Relationship Id="rId6" Type="http://schemas.openxmlformats.org/officeDocument/2006/relationships/image" Target="../media/image60.wmf"/><Relationship Id="rId7" Type="http://schemas.openxmlformats.org/officeDocument/2006/relationships/oleObject" Target="../embeddings/oleObject67.bin"/><Relationship Id="rId8" Type="http://schemas.openxmlformats.org/officeDocument/2006/relationships/image" Target="../media/image61.wmf"/><Relationship Id="rId9" Type="http://schemas.openxmlformats.org/officeDocument/2006/relationships/oleObject" Target="../embeddings/oleObject68.bin"/><Relationship Id="rId10" Type="http://schemas.openxmlformats.org/officeDocument/2006/relationships/image" Target="../media/image62.w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63.wmf"/><Relationship Id="rId5" Type="http://schemas.openxmlformats.org/officeDocument/2006/relationships/oleObject" Target="../embeddings/oleObject70.bin"/><Relationship Id="rId6" Type="http://schemas.openxmlformats.org/officeDocument/2006/relationships/image" Target="../media/image64.wmf"/><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65.wmf"/><Relationship Id="rId5" Type="http://schemas.openxmlformats.org/officeDocument/2006/relationships/oleObject" Target="../embeddings/oleObject72.bin"/><Relationship Id="rId6" Type="http://schemas.openxmlformats.org/officeDocument/2006/relationships/image" Target="../media/image66.wmf"/><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77.bin"/><Relationship Id="rId12" Type="http://schemas.openxmlformats.org/officeDocument/2006/relationships/image" Target="../media/image71.wmf"/><Relationship Id="rId13" Type="http://schemas.openxmlformats.org/officeDocument/2006/relationships/oleObject" Target="../embeddings/oleObject78.bin"/><Relationship Id="rId14" Type="http://schemas.openxmlformats.org/officeDocument/2006/relationships/image" Target="../media/image72.wmf"/><Relationship Id="rId1" Type="http://schemas.openxmlformats.org/officeDocument/2006/relationships/vmlDrawing" Target="../drawings/vmlDrawing25.vml"/><Relationship Id="rId2" Type="http://schemas.openxmlformats.org/officeDocument/2006/relationships/slideLayout" Target="../slideLayouts/slideLayout7.xml"/><Relationship Id="rId3" Type="http://schemas.openxmlformats.org/officeDocument/2006/relationships/oleObject" Target="../embeddings/oleObject73.bin"/><Relationship Id="rId4" Type="http://schemas.openxmlformats.org/officeDocument/2006/relationships/image" Target="../media/image67.wmf"/><Relationship Id="rId5" Type="http://schemas.openxmlformats.org/officeDocument/2006/relationships/oleObject" Target="../embeddings/oleObject74.bin"/><Relationship Id="rId6" Type="http://schemas.openxmlformats.org/officeDocument/2006/relationships/image" Target="../media/image68.wmf"/><Relationship Id="rId7" Type="http://schemas.openxmlformats.org/officeDocument/2006/relationships/oleObject" Target="../embeddings/oleObject75.bin"/><Relationship Id="rId8" Type="http://schemas.openxmlformats.org/officeDocument/2006/relationships/image" Target="../media/image69.wmf"/><Relationship Id="rId9" Type="http://schemas.openxmlformats.org/officeDocument/2006/relationships/oleObject" Target="../embeddings/oleObject76.bin"/><Relationship Id="rId10" Type="http://schemas.openxmlformats.org/officeDocument/2006/relationships/image" Target="../media/image70.wmf"/></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77.wmf"/><Relationship Id="rId1" Type="http://schemas.openxmlformats.org/officeDocument/2006/relationships/vmlDrawing" Target="../drawings/vmlDrawing26.vml"/><Relationship Id="rId2" Type="http://schemas.openxmlformats.org/officeDocument/2006/relationships/slideLayout" Target="../slideLayouts/slideLayout7.xml"/><Relationship Id="rId3" Type="http://schemas.openxmlformats.org/officeDocument/2006/relationships/oleObject" Target="../embeddings/oleObject79.bin"/><Relationship Id="rId4" Type="http://schemas.openxmlformats.org/officeDocument/2006/relationships/image" Target="../media/image73.wmf"/><Relationship Id="rId5" Type="http://schemas.openxmlformats.org/officeDocument/2006/relationships/oleObject" Target="../embeddings/oleObject80.bin"/><Relationship Id="rId6" Type="http://schemas.openxmlformats.org/officeDocument/2006/relationships/image" Target="../media/image74.wmf"/><Relationship Id="rId7" Type="http://schemas.openxmlformats.org/officeDocument/2006/relationships/oleObject" Target="../embeddings/oleObject81.bin"/><Relationship Id="rId8" Type="http://schemas.openxmlformats.org/officeDocument/2006/relationships/image" Target="../media/image75.wmf"/><Relationship Id="rId9" Type="http://schemas.openxmlformats.org/officeDocument/2006/relationships/oleObject" Target="../embeddings/oleObject82.bin"/><Relationship Id="rId10" Type="http://schemas.openxmlformats.org/officeDocument/2006/relationships/image" Target="../media/image7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4.bin"/><Relationship Id="rId4" Type="http://schemas.openxmlformats.org/officeDocument/2006/relationships/image" Target="../media/image78.wmf"/><Relationship Id="rId5" Type="http://schemas.openxmlformats.org/officeDocument/2006/relationships/oleObject" Target="../embeddings/oleObject85.bin"/><Relationship Id="rId6" Type="http://schemas.openxmlformats.org/officeDocument/2006/relationships/image" Target="../media/image79.emf"/><Relationship Id="rId7" Type="http://schemas.openxmlformats.org/officeDocument/2006/relationships/oleObject" Target="../embeddings/oleObject86.bin"/><Relationship Id="rId8" Type="http://schemas.openxmlformats.org/officeDocument/2006/relationships/image" Target="../media/image80.wmf"/><Relationship Id="rId9" Type="http://schemas.openxmlformats.org/officeDocument/2006/relationships/oleObject" Target="../embeddings/oleObject87.bin"/><Relationship Id="rId10" Type="http://schemas.openxmlformats.org/officeDocument/2006/relationships/image" Target="../media/image81.wmf"/><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8.bin"/><Relationship Id="rId4" Type="http://schemas.openxmlformats.org/officeDocument/2006/relationships/image" Target="../media/image82.emf"/><Relationship Id="rId5" Type="http://schemas.openxmlformats.org/officeDocument/2006/relationships/oleObject" Target="../embeddings/oleObject89.bin"/><Relationship Id="rId6" Type="http://schemas.openxmlformats.org/officeDocument/2006/relationships/image" Target="../media/image83.wmf"/><Relationship Id="rId7" Type="http://schemas.openxmlformats.org/officeDocument/2006/relationships/oleObject" Target="../embeddings/oleObject90.bin"/><Relationship Id="rId8" Type="http://schemas.openxmlformats.org/officeDocument/2006/relationships/image" Target="../media/image84.wmf"/><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1" Type="http://schemas.openxmlformats.org/officeDocument/2006/relationships/oleObject" Target="../embeddings/oleObject95.bin"/><Relationship Id="rId12" Type="http://schemas.openxmlformats.org/officeDocument/2006/relationships/image" Target="../media/image89.wmf"/><Relationship Id="rId1" Type="http://schemas.openxmlformats.org/officeDocument/2006/relationships/vmlDrawing" Target="../drawings/vmlDrawing29.vml"/><Relationship Id="rId2" Type="http://schemas.openxmlformats.org/officeDocument/2006/relationships/slideLayout" Target="../slideLayouts/slideLayout7.xml"/><Relationship Id="rId3" Type="http://schemas.openxmlformats.org/officeDocument/2006/relationships/oleObject" Target="../embeddings/oleObject91.bin"/><Relationship Id="rId4" Type="http://schemas.openxmlformats.org/officeDocument/2006/relationships/image" Target="../media/image85.wmf"/><Relationship Id="rId5" Type="http://schemas.openxmlformats.org/officeDocument/2006/relationships/oleObject" Target="../embeddings/oleObject92.bin"/><Relationship Id="rId6" Type="http://schemas.openxmlformats.org/officeDocument/2006/relationships/image" Target="../media/image86.wmf"/><Relationship Id="rId7" Type="http://schemas.openxmlformats.org/officeDocument/2006/relationships/oleObject" Target="../embeddings/oleObject93.bin"/><Relationship Id="rId8" Type="http://schemas.openxmlformats.org/officeDocument/2006/relationships/image" Target="../media/image87.wmf"/><Relationship Id="rId9" Type="http://schemas.openxmlformats.org/officeDocument/2006/relationships/oleObject" Target="../embeddings/oleObject94.bin"/><Relationship Id="rId10" Type="http://schemas.openxmlformats.org/officeDocument/2006/relationships/image" Target="../media/image88.wmf"/></Relationships>
</file>

<file path=ppt/slides/_rels/slide38.xml.rels><?xml version="1.0" encoding="UTF-8" standalone="yes"?>
<Relationships xmlns="http://schemas.openxmlformats.org/package/2006/relationships"><Relationship Id="rId11" Type="http://schemas.openxmlformats.org/officeDocument/2006/relationships/oleObject" Target="../embeddings/oleObject100.bin"/><Relationship Id="rId12" Type="http://schemas.openxmlformats.org/officeDocument/2006/relationships/image" Target="../media/image93.wmf"/><Relationship Id="rId13" Type="http://schemas.openxmlformats.org/officeDocument/2006/relationships/oleObject" Target="../embeddings/oleObject101.bin"/><Relationship Id="rId14" Type="http://schemas.openxmlformats.org/officeDocument/2006/relationships/image" Target="../media/image94.wmf"/><Relationship Id="rId15" Type="http://schemas.openxmlformats.org/officeDocument/2006/relationships/oleObject" Target="../embeddings/oleObject102.bin"/><Relationship Id="rId16" Type="http://schemas.openxmlformats.org/officeDocument/2006/relationships/image" Target="../media/image95.wmf"/><Relationship Id="rId1" Type="http://schemas.openxmlformats.org/officeDocument/2006/relationships/vmlDrawing" Target="../drawings/vmlDrawing30.vml"/><Relationship Id="rId2" Type="http://schemas.openxmlformats.org/officeDocument/2006/relationships/slideLayout" Target="../slideLayouts/slideLayout7.xml"/><Relationship Id="rId3" Type="http://schemas.openxmlformats.org/officeDocument/2006/relationships/oleObject" Target="../embeddings/oleObject96.bin"/><Relationship Id="rId4" Type="http://schemas.openxmlformats.org/officeDocument/2006/relationships/image" Target="../media/image90.wmf"/><Relationship Id="rId5" Type="http://schemas.openxmlformats.org/officeDocument/2006/relationships/oleObject" Target="../embeddings/oleObject97.bin"/><Relationship Id="rId6" Type="http://schemas.openxmlformats.org/officeDocument/2006/relationships/image" Target="../media/image91.wmf"/><Relationship Id="rId7" Type="http://schemas.openxmlformats.org/officeDocument/2006/relationships/oleObject" Target="../embeddings/oleObject98.bin"/><Relationship Id="rId8" Type="http://schemas.openxmlformats.org/officeDocument/2006/relationships/image" Target="../media/image4.wmf"/><Relationship Id="rId9" Type="http://schemas.openxmlformats.org/officeDocument/2006/relationships/oleObject" Target="../embeddings/oleObject99.bin"/><Relationship Id="rId10" Type="http://schemas.openxmlformats.org/officeDocument/2006/relationships/image" Target="../media/image92.wmf"/></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107.bin"/><Relationship Id="rId12" Type="http://schemas.openxmlformats.org/officeDocument/2006/relationships/image" Target="../media/image100.wmf"/><Relationship Id="rId1" Type="http://schemas.openxmlformats.org/officeDocument/2006/relationships/vmlDrawing" Target="../drawings/vmlDrawing31.vml"/><Relationship Id="rId2" Type="http://schemas.openxmlformats.org/officeDocument/2006/relationships/slideLayout" Target="../slideLayouts/slideLayout7.xml"/><Relationship Id="rId3" Type="http://schemas.openxmlformats.org/officeDocument/2006/relationships/oleObject" Target="../embeddings/oleObject103.bin"/><Relationship Id="rId4" Type="http://schemas.openxmlformats.org/officeDocument/2006/relationships/image" Target="../media/image96.wmf"/><Relationship Id="rId5" Type="http://schemas.openxmlformats.org/officeDocument/2006/relationships/oleObject" Target="../embeddings/oleObject104.bin"/><Relationship Id="rId6" Type="http://schemas.openxmlformats.org/officeDocument/2006/relationships/image" Target="../media/image97.wmf"/><Relationship Id="rId7" Type="http://schemas.openxmlformats.org/officeDocument/2006/relationships/oleObject" Target="../embeddings/oleObject105.bin"/><Relationship Id="rId8" Type="http://schemas.openxmlformats.org/officeDocument/2006/relationships/image" Target="../media/image98.wmf"/><Relationship Id="rId9" Type="http://schemas.openxmlformats.org/officeDocument/2006/relationships/oleObject" Target="../embeddings/oleObject106.bin"/><Relationship Id="rId10" Type="http://schemas.openxmlformats.org/officeDocument/2006/relationships/image" Target="../media/image99.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8.bin"/><Relationship Id="rId4" Type="http://schemas.openxmlformats.org/officeDocument/2006/relationships/image" Target="../media/image101.wmf"/><Relationship Id="rId5" Type="http://schemas.openxmlformats.org/officeDocument/2006/relationships/oleObject" Target="../embeddings/oleObject109.bin"/><Relationship Id="rId6" Type="http://schemas.openxmlformats.org/officeDocument/2006/relationships/image" Target="../media/image102.wmf"/><Relationship Id="rId7" Type="http://schemas.openxmlformats.org/officeDocument/2006/relationships/oleObject" Target="../embeddings/oleObject110.bin"/><Relationship Id="rId8" Type="http://schemas.openxmlformats.org/officeDocument/2006/relationships/image" Target="../media/image103.wmf"/><Relationship Id="rId1" Type="http://schemas.openxmlformats.org/officeDocument/2006/relationships/vmlDrawing" Target="../drawings/vmlDrawing32.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1.bin"/><Relationship Id="rId4" Type="http://schemas.openxmlformats.org/officeDocument/2006/relationships/image" Target="../media/image104.wmf"/><Relationship Id="rId5" Type="http://schemas.openxmlformats.org/officeDocument/2006/relationships/oleObject" Target="../embeddings/oleObject112.bin"/><Relationship Id="rId6" Type="http://schemas.openxmlformats.org/officeDocument/2006/relationships/image" Target="../media/image105.wmf"/><Relationship Id="rId7" Type="http://schemas.openxmlformats.org/officeDocument/2006/relationships/oleObject" Target="../embeddings/oleObject113.bin"/><Relationship Id="rId8" Type="http://schemas.openxmlformats.org/officeDocument/2006/relationships/image" Target="../media/image106.wmf"/><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4.bin"/><Relationship Id="rId4" Type="http://schemas.openxmlformats.org/officeDocument/2006/relationships/image" Target="../media/image107.wmf"/><Relationship Id="rId5" Type="http://schemas.openxmlformats.org/officeDocument/2006/relationships/oleObject" Target="../embeddings/oleObject115.bin"/><Relationship Id="rId6" Type="http://schemas.openxmlformats.org/officeDocument/2006/relationships/image" Target="../media/image108.wmf"/><Relationship Id="rId7" Type="http://schemas.openxmlformats.org/officeDocument/2006/relationships/oleObject" Target="../embeddings/oleObject116.bin"/><Relationship Id="rId8" Type="http://schemas.openxmlformats.org/officeDocument/2006/relationships/image" Target="../media/image109.wmf"/><Relationship Id="rId9" Type="http://schemas.openxmlformats.org/officeDocument/2006/relationships/oleObject" Target="../embeddings/oleObject117.bin"/><Relationship Id="rId10" Type="http://schemas.openxmlformats.org/officeDocument/2006/relationships/image" Target="../media/image110.emf"/><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122.bin"/><Relationship Id="rId12" Type="http://schemas.openxmlformats.org/officeDocument/2006/relationships/image" Target="../media/image115.wmf"/><Relationship Id="rId13" Type="http://schemas.openxmlformats.org/officeDocument/2006/relationships/oleObject" Target="../embeddings/oleObject123.bin"/><Relationship Id="rId14" Type="http://schemas.openxmlformats.org/officeDocument/2006/relationships/image" Target="../media/image116.wmf"/><Relationship Id="rId15" Type="http://schemas.openxmlformats.org/officeDocument/2006/relationships/oleObject" Target="../embeddings/oleObject124.bin"/><Relationship Id="rId16" Type="http://schemas.openxmlformats.org/officeDocument/2006/relationships/image" Target="../media/image117.wmf"/><Relationship Id="rId1" Type="http://schemas.openxmlformats.org/officeDocument/2006/relationships/vmlDrawing" Target="../drawings/vmlDrawing35.vml"/><Relationship Id="rId2" Type="http://schemas.openxmlformats.org/officeDocument/2006/relationships/slideLayout" Target="../slideLayouts/slideLayout7.xml"/><Relationship Id="rId3" Type="http://schemas.openxmlformats.org/officeDocument/2006/relationships/oleObject" Target="../embeddings/oleObject118.bin"/><Relationship Id="rId4" Type="http://schemas.openxmlformats.org/officeDocument/2006/relationships/image" Target="../media/image111.wmf"/><Relationship Id="rId5" Type="http://schemas.openxmlformats.org/officeDocument/2006/relationships/oleObject" Target="../embeddings/oleObject119.bin"/><Relationship Id="rId6" Type="http://schemas.openxmlformats.org/officeDocument/2006/relationships/image" Target="../media/image112.wmf"/><Relationship Id="rId7" Type="http://schemas.openxmlformats.org/officeDocument/2006/relationships/oleObject" Target="../embeddings/oleObject120.bin"/><Relationship Id="rId8" Type="http://schemas.openxmlformats.org/officeDocument/2006/relationships/image" Target="../media/image113.wmf"/><Relationship Id="rId9" Type="http://schemas.openxmlformats.org/officeDocument/2006/relationships/oleObject" Target="../embeddings/oleObject121.bin"/><Relationship Id="rId10" Type="http://schemas.openxmlformats.org/officeDocument/2006/relationships/image" Target="../media/image11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5.bin"/><Relationship Id="rId4" Type="http://schemas.openxmlformats.org/officeDocument/2006/relationships/image" Target="../media/image118.wmf"/><Relationship Id="rId5" Type="http://schemas.openxmlformats.org/officeDocument/2006/relationships/oleObject" Target="../embeddings/oleObject126.bin"/><Relationship Id="rId6" Type="http://schemas.openxmlformats.org/officeDocument/2006/relationships/image" Target="../media/image119.wmf"/><Relationship Id="rId7" Type="http://schemas.openxmlformats.org/officeDocument/2006/relationships/oleObject" Target="../embeddings/oleObject127.bin"/><Relationship Id="rId8" Type="http://schemas.openxmlformats.org/officeDocument/2006/relationships/image" Target="../media/image120.wmf"/><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8.bin"/><Relationship Id="rId4" Type="http://schemas.openxmlformats.org/officeDocument/2006/relationships/image" Target="../media/image121.wmf"/><Relationship Id="rId5" Type="http://schemas.openxmlformats.org/officeDocument/2006/relationships/oleObject" Target="../embeddings/oleObject129.bin"/><Relationship Id="rId6" Type="http://schemas.openxmlformats.org/officeDocument/2006/relationships/image" Target="../media/image122.wmf"/><Relationship Id="rId7" Type="http://schemas.openxmlformats.org/officeDocument/2006/relationships/oleObject" Target="../embeddings/oleObject130.bin"/><Relationship Id="rId8" Type="http://schemas.openxmlformats.org/officeDocument/2006/relationships/image" Target="../media/image123.wmf"/><Relationship Id="rId1" Type="http://schemas.openxmlformats.org/officeDocument/2006/relationships/vmlDrawing" Target="../drawings/vmlDrawing37.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4.png"/></Relationships>
</file>

<file path=ppt/slides/_rels/slide47.xml.rels><?xml version="1.0" encoding="UTF-8" standalone="yes"?>
<Relationships xmlns="http://schemas.openxmlformats.org/package/2006/relationships"><Relationship Id="rId11" Type="http://schemas.openxmlformats.org/officeDocument/2006/relationships/oleObject" Target="../embeddings/oleObject135.bin"/><Relationship Id="rId12" Type="http://schemas.openxmlformats.org/officeDocument/2006/relationships/image" Target="../media/image129.wmf"/><Relationship Id="rId13" Type="http://schemas.openxmlformats.org/officeDocument/2006/relationships/oleObject" Target="../embeddings/oleObject136.bin"/><Relationship Id="rId14" Type="http://schemas.openxmlformats.org/officeDocument/2006/relationships/image" Target="../media/image130.wmf"/><Relationship Id="rId15" Type="http://schemas.openxmlformats.org/officeDocument/2006/relationships/oleObject" Target="../embeddings/oleObject137.bin"/><Relationship Id="rId16" Type="http://schemas.openxmlformats.org/officeDocument/2006/relationships/image" Target="../media/image131.wmf"/><Relationship Id="rId1" Type="http://schemas.openxmlformats.org/officeDocument/2006/relationships/vmlDrawing" Target="../drawings/vmlDrawing38.vml"/><Relationship Id="rId2" Type="http://schemas.openxmlformats.org/officeDocument/2006/relationships/slideLayout" Target="../slideLayouts/slideLayout7.xml"/><Relationship Id="rId3" Type="http://schemas.openxmlformats.org/officeDocument/2006/relationships/oleObject" Target="../embeddings/oleObject131.bin"/><Relationship Id="rId4" Type="http://schemas.openxmlformats.org/officeDocument/2006/relationships/image" Target="../media/image125.wmf"/><Relationship Id="rId5" Type="http://schemas.openxmlformats.org/officeDocument/2006/relationships/oleObject" Target="../embeddings/oleObject132.bin"/><Relationship Id="rId6" Type="http://schemas.openxmlformats.org/officeDocument/2006/relationships/image" Target="../media/image126.wmf"/><Relationship Id="rId7" Type="http://schemas.openxmlformats.org/officeDocument/2006/relationships/oleObject" Target="../embeddings/oleObject133.bin"/><Relationship Id="rId8" Type="http://schemas.openxmlformats.org/officeDocument/2006/relationships/image" Target="../media/image127.wmf"/><Relationship Id="rId9" Type="http://schemas.openxmlformats.org/officeDocument/2006/relationships/oleObject" Target="../embeddings/oleObject134.bin"/><Relationship Id="rId10" Type="http://schemas.openxmlformats.org/officeDocument/2006/relationships/image" Target="../media/image12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8.bin"/><Relationship Id="rId4" Type="http://schemas.openxmlformats.org/officeDocument/2006/relationships/image" Target="../media/image132.wmf"/><Relationship Id="rId5" Type="http://schemas.openxmlformats.org/officeDocument/2006/relationships/oleObject" Target="../embeddings/oleObject139.bin"/><Relationship Id="rId6" Type="http://schemas.openxmlformats.org/officeDocument/2006/relationships/image" Target="../media/image133.wmf"/><Relationship Id="rId1" Type="http://schemas.openxmlformats.org/officeDocument/2006/relationships/vmlDrawing" Target="../drawings/vmlDrawing39.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0.bin"/><Relationship Id="rId4" Type="http://schemas.openxmlformats.org/officeDocument/2006/relationships/image" Target="../media/image134.wmf"/><Relationship Id="rId5" Type="http://schemas.openxmlformats.org/officeDocument/2006/relationships/oleObject" Target="../embeddings/oleObject141.bin"/><Relationship Id="rId6" Type="http://schemas.openxmlformats.org/officeDocument/2006/relationships/image" Target="../media/image135.wmf"/><Relationship Id="rId7" Type="http://schemas.openxmlformats.org/officeDocument/2006/relationships/oleObject" Target="../embeddings/oleObject142.bin"/><Relationship Id="rId8" Type="http://schemas.openxmlformats.org/officeDocument/2006/relationships/image" Target="../media/image136.wmf"/><Relationship Id="rId9" Type="http://schemas.openxmlformats.org/officeDocument/2006/relationships/oleObject" Target="../embeddings/oleObject143.bin"/><Relationship Id="rId10" Type="http://schemas.openxmlformats.org/officeDocument/2006/relationships/image" Target="../media/image137.wmf"/><Relationship Id="rId1" Type="http://schemas.openxmlformats.org/officeDocument/2006/relationships/vmlDrawing" Target="../drawings/vmlDrawing40.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5" Type="http://schemas.openxmlformats.org/officeDocument/2006/relationships/oleObject" Target="../embeddings/oleObject3.bin"/><Relationship Id="rId6" Type="http://schemas.openxmlformats.org/officeDocument/2006/relationships/image" Target="../media/image3.emf"/><Relationship Id="rId7" Type="http://schemas.openxmlformats.org/officeDocument/2006/relationships/oleObject" Target="../embeddings/oleObject4.bin"/><Relationship Id="rId8" Type="http://schemas.openxmlformats.org/officeDocument/2006/relationships/image" Target="../media/image4.wmf"/><Relationship Id="rId9" Type="http://schemas.openxmlformats.org/officeDocument/2006/relationships/oleObject" Target="../embeddings/oleObject5.bin"/><Relationship Id="rId10"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1" Type="http://schemas.openxmlformats.org/officeDocument/2006/relationships/oleObject" Target="../embeddings/oleObject148.bin"/><Relationship Id="rId12" Type="http://schemas.openxmlformats.org/officeDocument/2006/relationships/image" Target="../media/image142.wmf"/><Relationship Id="rId13" Type="http://schemas.openxmlformats.org/officeDocument/2006/relationships/oleObject" Target="../embeddings/oleObject149.bin"/><Relationship Id="rId14" Type="http://schemas.openxmlformats.org/officeDocument/2006/relationships/image" Target="../media/image143.wmf"/><Relationship Id="rId1" Type="http://schemas.openxmlformats.org/officeDocument/2006/relationships/vmlDrawing" Target="../drawings/vmlDrawing41.vml"/><Relationship Id="rId2" Type="http://schemas.openxmlformats.org/officeDocument/2006/relationships/slideLayout" Target="../slideLayouts/slideLayout7.xml"/><Relationship Id="rId3" Type="http://schemas.openxmlformats.org/officeDocument/2006/relationships/oleObject" Target="../embeddings/oleObject144.bin"/><Relationship Id="rId4" Type="http://schemas.openxmlformats.org/officeDocument/2006/relationships/image" Target="../media/image138.wmf"/><Relationship Id="rId5" Type="http://schemas.openxmlformats.org/officeDocument/2006/relationships/oleObject" Target="../embeddings/oleObject145.bin"/><Relationship Id="rId6" Type="http://schemas.openxmlformats.org/officeDocument/2006/relationships/image" Target="../media/image139.wmf"/><Relationship Id="rId7" Type="http://schemas.openxmlformats.org/officeDocument/2006/relationships/oleObject" Target="../embeddings/oleObject146.bin"/><Relationship Id="rId8" Type="http://schemas.openxmlformats.org/officeDocument/2006/relationships/image" Target="../media/image140.wmf"/><Relationship Id="rId9" Type="http://schemas.openxmlformats.org/officeDocument/2006/relationships/oleObject" Target="../embeddings/oleObject147.bin"/><Relationship Id="rId10" Type="http://schemas.openxmlformats.org/officeDocument/2006/relationships/image" Target="../media/image141.wmf"/></Relationships>
</file>

<file path=ppt/slides/_rels/slide51.xml.rels><?xml version="1.0" encoding="UTF-8" standalone="yes"?>
<Relationships xmlns="http://schemas.openxmlformats.org/package/2006/relationships"><Relationship Id="rId11" Type="http://schemas.openxmlformats.org/officeDocument/2006/relationships/oleObject" Target="../embeddings/oleObject154.bin"/><Relationship Id="rId12" Type="http://schemas.openxmlformats.org/officeDocument/2006/relationships/image" Target="../media/image148.wmf"/><Relationship Id="rId13" Type="http://schemas.openxmlformats.org/officeDocument/2006/relationships/oleObject" Target="../embeddings/oleObject155.bin"/><Relationship Id="rId14" Type="http://schemas.openxmlformats.org/officeDocument/2006/relationships/image" Target="../media/image149.wmf"/><Relationship Id="rId15" Type="http://schemas.openxmlformats.org/officeDocument/2006/relationships/oleObject" Target="../embeddings/oleObject156.bin"/><Relationship Id="rId16" Type="http://schemas.openxmlformats.org/officeDocument/2006/relationships/image" Target="../media/image150.wmf"/><Relationship Id="rId17" Type="http://schemas.openxmlformats.org/officeDocument/2006/relationships/oleObject" Target="../embeddings/oleObject157.bin"/><Relationship Id="rId18" Type="http://schemas.openxmlformats.org/officeDocument/2006/relationships/image" Target="../media/image151.wmf"/><Relationship Id="rId1" Type="http://schemas.openxmlformats.org/officeDocument/2006/relationships/vmlDrawing" Target="../drawings/vmlDrawing42.vml"/><Relationship Id="rId2" Type="http://schemas.openxmlformats.org/officeDocument/2006/relationships/slideLayout" Target="../slideLayouts/slideLayout7.xml"/><Relationship Id="rId3" Type="http://schemas.openxmlformats.org/officeDocument/2006/relationships/oleObject" Target="../embeddings/oleObject150.bin"/><Relationship Id="rId4" Type="http://schemas.openxmlformats.org/officeDocument/2006/relationships/image" Target="../media/image144.wmf"/><Relationship Id="rId5" Type="http://schemas.openxmlformats.org/officeDocument/2006/relationships/oleObject" Target="../embeddings/oleObject151.bin"/><Relationship Id="rId6" Type="http://schemas.openxmlformats.org/officeDocument/2006/relationships/image" Target="../media/image145.wmf"/><Relationship Id="rId7" Type="http://schemas.openxmlformats.org/officeDocument/2006/relationships/oleObject" Target="../embeddings/oleObject152.bin"/><Relationship Id="rId8" Type="http://schemas.openxmlformats.org/officeDocument/2006/relationships/image" Target="../media/image146.wmf"/><Relationship Id="rId9" Type="http://schemas.openxmlformats.org/officeDocument/2006/relationships/oleObject" Target="../embeddings/oleObject153.bin"/><Relationship Id="rId10" Type="http://schemas.openxmlformats.org/officeDocument/2006/relationships/image" Target="../media/image14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1" Type="http://schemas.openxmlformats.org/officeDocument/2006/relationships/image" Target="../media/image154.wmf"/><Relationship Id="rId12" Type="http://schemas.openxmlformats.org/officeDocument/2006/relationships/oleObject" Target="../embeddings/oleObject163.bin"/><Relationship Id="rId13" Type="http://schemas.openxmlformats.org/officeDocument/2006/relationships/image" Target="../media/image155.wmf"/><Relationship Id="rId1" Type="http://schemas.openxmlformats.org/officeDocument/2006/relationships/vmlDrawing" Target="../drawings/vmlDrawing43.vml"/><Relationship Id="rId2" Type="http://schemas.openxmlformats.org/officeDocument/2006/relationships/slideLayout" Target="../slideLayouts/slideLayout7.xml"/><Relationship Id="rId3" Type="http://schemas.openxmlformats.org/officeDocument/2006/relationships/oleObject" Target="../embeddings/oleObject158.bin"/><Relationship Id="rId4" Type="http://schemas.openxmlformats.org/officeDocument/2006/relationships/image" Target="../media/image146.wmf"/><Relationship Id="rId5" Type="http://schemas.openxmlformats.org/officeDocument/2006/relationships/oleObject" Target="../embeddings/oleObject159.bin"/><Relationship Id="rId6" Type="http://schemas.openxmlformats.org/officeDocument/2006/relationships/image" Target="../media/image152.wmf"/><Relationship Id="rId7" Type="http://schemas.openxmlformats.org/officeDocument/2006/relationships/oleObject" Target="../embeddings/oleObject160.bin"/><Relationship Id="rId8" Type="http://schemas.openxmlformats.org/officeDocument/2006/relationships/image" Target="../media/image153.wmf"/><Relationship Id="rId9" Type="http://schemas.openxmlformats.org/officeDocument/2006/relationships/oleObject" Target="../embeddings/oleObject161.bin"/><Relationship Id="rId10" Type="http://schemas.openxmlformats.org/officeDocument/2006/relationships/oleObject" Target="../embeddings/oleObject162.bin"/></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168.bin"/><Relationship Id="rId12" Type="http://schemas.openxmlformats.org/officeDocument/2006/relationships/image" Target="../media/image160.wmf"/><Relationship Id="rId13" Type="http://schemas.openxmlformats.org/officeDocument/2006/relationships/oleObject" Target="../embeddings/oleObject169.bin"/><Relationship Id="rId14" Type="http://schemas.openxmlformats.org/officeDocument/2006/relationships/image" Target="../media/image161.wmf"/><Relationship Id="rId15" Type="http://schemas.openxmlformats.org/officeDocument/2006/relationships/oleObject" Target="../embeddings/oleObject170.bin"/><Relationship Id="rId16" Type="http://schemas.openxmlformats.org/officeDocument/2006/relationships/image" Target="../media/image162.wmf"/><Relationship Id="rId1" Type="http://schemas.openxmlformats.org/officeDocument/2006/relationships/vmlDrawing" Target="../drawings/vmlDrawing44.vml"/><Relationship Id="rId2" Type="http://schemas.openxmlformats.org/officeDocument/2006/relationships/slideLayout" Target="../slideLayouts/slideLayout7.xml"/><Relationship Id="rId3" Type="http://schemas.openxmlformats.org/officeDocument/2006/relationships/oleObject" Target="../embeddings/oleObject164.bin"/><Relationship Id="rId4" Type="http://schemas.openxmlformats.org/officeDocument/2006/relationships/image" Target="../media/image156.wmf"/><Relationship Id="rId5" Type="http://schemas.openxmlformats.org/officeDocument/2006/relationships/oleObject" Target="../embeddings/oleObject165.bin"/><Relationship Id="rId6" Type="http://schemas.openxmlformats.org/officeDocument/2006/relationships/image" Target="../media/image157.wmf"/><Relationship Id="rId7" Type="http://schemas.openxmlformats.org/officeDocument/2006/relationships/oleObject" Target="../embeddings/oleObject166.bin"/><Relationship Id="rId8" Type="http://schemas.openxmlformats.org/officeDocument/2006/relationships/image" Target="../media/image158.wmf"/><Relationship Id="rId9" Type="http://schemas.openxmlformats.org/officeDocument/2006/relationships/oleObject" Target="../embeddings/oleObject167.bin"/><Relationship Id="rId10" Type="http://schemas.openxmlformats.org/officeDocument/2006/relationships/image" Target="../media/image15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wmf"/><Relationship Id="rId5" Type="http://schemas.openxmlformats.org/officeDocument/2006/relationships/oleObject" Target="../embeddings/oleObject7.bin"/><Relationship Id="rId6"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1.bin"/><Relationship Id="rId4" Type="http://schemas.openxmlformats.org/officeDocument/2006/relationships/image" Target="../media/image163.wmf"/><Relationship Id="rId5" Type="http://schemas.openxmlformats.org/officeDocument/2006/relationships/oleObject" Target="../embeddings/oleObject172.bin"/><Relationship Id="rId6" Type="http://schemas.openxmlformats.org/officeDocument/2006/relationships/image" Target="../media/image164.wmf"/><Relationship Id="rId1" Type="http://schemas.openxmlformats.org/officeDocument/2006/relationships/vmlDrawing" Target="../drawings/vmlDrawing45.vml"/><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3.bin"/><Relationship Id="rId4" Type="http://schemas.openxmlformats.org/officeDocument/2006/relationships/image" Target="../media/image165.wmf"/><Relationship Id="rId1" Type="http://schemas.openxmlformats.org/officeDocument/2006/relationships/vmlDrawing" Target="../drawings/vmlDrawing46.vml"/><Relationship Id="rId2"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74.bin"/><Relationship Id="rId4" Type="http://schemas.openxmlformats.org/officeDocument/2006/relationships/image" Target="../media/image166.wmf"/><Relationship Id="rId5" Type="http://schemas.openxmlformats.org/officeDocument/2006/relationships/oleObject" Target="../embeddings/oleObject175.bin"/><Relationship Id="rId6" Type="http://schemas.openxmlformats.org/officeDocument/2006/relationships/image" Target="../media/image167.wmf"/><Relationship Id="rId1" Type="http://schemas.openxmlformats.org/officeDocument/2006/relationships/vmlDrawing" Target="../drawings/vmlDrawing47.vml"/><Relationship Id="rId2"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76.bin"/><Relationship Id="rId4" Type="http://schemas.openxmlformats.org/officeDocument/2006/relationships/image" Target="../media/image168.wmf"/><Relationship Id="rId1" Type="http://schemas.openxmlformats.org/officeDocument/2006/relationships/vmlDrawing" Target="../drawings/vmlDrawing48.vml"/><Relationship Id="rId2"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7.bin"/><Relationship Id="rId4" Type="http://schemas.openxmlformats.org/officeDocument/2006/relationships/image" Target="../media/image169.wmf"/><Relationship Id="rId1" Type="http://schemas.openxmlformats.org/officeDocument/2006/relationships/vmlDrawing" Target="../drawings/vmlDrawing49.vml"/><Relationship Id="rId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78.bin"/><Relationship Id="rId4" Type="http://schemas.openxmlformats.org/officeDocument/2006/relationships/image" Target="../media/image170.wmf"/><Relationship Id="rId5" Type="http://schemas.openxmlformats.org/officeDocument/2006/relationships/oleObject" Target="../embeddings/oleObject179.bin"/><Relationship Id="rId6" Type="http://schemas.openxmlformats.org/officeDocument/2006/relationships/image" Target="../media/image171.wmf"/><Relationship Id="rId1" Type="http://schemas.openxmlformats.org/officeDocument/2006/relationships/vmlDrawing" Target="../drawings/vmlDrawing50.vml"/><Relationship Id="rId2"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80.bin"/><Relationship Id="rId4" Type="http://schemas.openxmlformats.org/officeDocument/2006/relationships/image" Target="../media/image172.wmf"/><Relationship Id="rId5" Type="http://schemas.openxmlformats.org/officeDocument/2006/relationships/oleObject" Target="../embeddings/oleObject181.bin"/><Relationship Id="rId6" Type="http://schemas.openxmlformats.org/officeDocument/2006/relationships/image" Target="../media/image173.wmf"/><Relationship Id="rId7" Type="http://schemas.openxmlformats.org/officeDocument/2006/relationships/oleObject" Target="../embeddings/oleObject182.bin"/><Relationship Id="rId8" Type="http://schemas.openxmlformats.org/officeDocument/2006/relationships/image" Target="../media/image174.wmf"/><Relationship Id="rId1" Type="http://schemas.openxmlformats.org/officeDocument/2006/relationships/vmlDrawing" Target="../drawings/vmlDrawing51.vml"/><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83.bin"/><Relationship Id="rId4" Type="http://schemas.openxmlformats.org/officeDocument/2006/relationships/image" Target="../media/image175.wmf"/><Relationship Id="rId5" Type="http://schemas.openxmlformats.org/officeDocument/2006/relationships/oleObject" Target="../embeddings/oleObject184.bin"/><Relationship Id="rId6" Type="http://schemas.openxmlformats.org/officeDocument/2006/relationships/image" Target="../media/image176.wmf"/><Relationship Id="rId7" Type="http://schemas.openxmlformats.org/officeDocument/2006/relationships/oleObject" Target="../embeddings/oleObject185.bin"/><Relationship Id="rId8" Type="http://schemas.openxmlformats.org/officeDocument/2006/relationships/image" Target="../media/image177.wmf"/><Relationship Id="rId1" Type="http://schemas.openxmlformats.org/officeDocument/2006/relationships/vmlDrawing" Target="../drawings/vmlDrawing52.vml"/><Relationship Id="rId2"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86.bin"/><Relationship Id="rId4" Type="http://schemas.openxmlformats.org/officeDocument/2006/relationships/image" Target="../media/image178.wmf"/><Relationship Id="rId5" Type="http://schemas.openxmlformats.org/officeDocument/2006/relationships/oleObject" Target="../embeddings/oleObject187.bin"/><Relationship Id="rId6" Type="http://schemas.openxmlformats.org/officeDocument/2006/relationships/image" Target="../media/image179.wmf"/><Relationship Id="rId1" Type="http://schemas.openxmlformats.org/officeDocument/2006/relationships/vmlDrawing" Target="../drawings/vmlDrawing5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4.wmf"/><Relationship Id="rId5" Type="http://schemas.openxmlformats.org/officeDocument/2006/relationships/oleObject" Target="../embeddings/oleObject9.bin"/><Relationship Id="rId6" Type="http://schemas.openxmlformats.org/officeDocument/2006/relationships/image" Target="../media/image8.emf"/><Relationship Id="rId7" Type="http://schemas.openxmlformats.org/officeDocument/2006/relationships/oleObject" Target="../embeddings/oleObject10.bin"/><Relationship Id="rId8" Type="http://schemas.openxmlformats.org/officeDocument/2006/relationships/image" Target="../media/image9.emf"/><Relationship Id="rId9" Type="http://schemas.openxmlformats.org/officeDocument/2006/relationships/oleObject" Target="../embeddings/oleObject11.bin"/><Relationship Id="rId10"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8.bin"/><Relationship Id="rId4" Type="http://schemas.openxmlformats.org/officeDocument/2006/relationships/image" Target="../media/image180.wmf"/><Relationship Id="rId5" Type="http://schemas.openxmlformats.org/officeDocument/2006/relationships/oleObject" Target="../embeddings/oleObject189.bin"/><Relationship Id="rId6" Type="http://schemas.openxmlformats.org/officeDocument/2006/relationships/image" Target="../media/image181.wmf"/><Relationship Id="rId7" Type="http://schemas.openxmlformats.org/officeDocument/2006/relationships/oleObject" Target="../embeddings/oleObject190.bin"/><Relationship Id="rId8" Type="http://schemas.openxmlformats.org/officeDocument/2006/relationships/image" Target="../media/image182.wmf"/><Relationship Id="rId1" Type="http://schemas.openxmlformats.org/officeDocument/2006/relationships/vmlDrawing" Target="../drawings/vmlDrawing54.vml"/><Relationship Id="rId2"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1.bin"/><Relationship Id="rId4" Type="http://schemas.openxmlformats.org/officeDocument/2006/relationships/image" Target="../media/image183.wmf"/><Relationship Id="rId5" Type="http://schemas.openxmlformats.org/officeDocument/2006/relationships/oleObject" Target="../embeddings/oleObject192.bin"/><Relationship Id="rId6" Type="http://schemas.openxmlformats.org/officeDocument/2006/relationships/image" Target="../media/image184.wmf"/><Relationship Id="rId7" Type="http://schemas.openxmlformats.org/officeDocument/2006/relationships/oleObject" Target="../embeddings/oleObject193.bin"/><Relationship Id="rId8" Type="http://schemas.openxmlformats.org/officeDocument/2006/relationships/image" Target="../media/image185.wmf"/><Relationship Id="rId1" Type="http://schemas.openxmlformats.org/officeDocument/2006/relationships/vmlDrawing" Target="../drawings/vmlDrawing55.vml"/><Relationship Id="rId2"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94.bin"/><Relationship Id="rId4" Type="http://schemas.openxmlformats.org/officeDocument/2006/relationships/image" Target="../media/image186.wmf"/><Relationship Id="rId5" Type="http://schemas.openxmlformats.org/officeDocument/2006/relationships/oleObject" Target="../embeddings/oleObject195.bin"/><Relationship Id="rId6" Type="http://schemas.openxmlformats.org/officeDocument/2006/relationships/image" Target="../media/image187.wmf"/><Relationship Id="rId1" Type="http://schemas.openxmlformats.org/officeDocument/2006/relationships/vmlDrawing" Target="../drawings/vmlDrawing56.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1" Type="http://schemas.openxmlformats.org/officeDocument/2006/relationships/oleObject" Target="../embeddings/oleObject202.bin"/><Relationship Id="rId12" Type="http://schemas.openxmlformats.org/officeDocument/2006/relationships/oleObject" Target="../embeddings/oleObject203.bin"/><Relationship Id="rId13" Type="http://schemas.openxmlformats.org/officeDocument/2006/relationships/image" Target="../media/image189.wmf"/><Relationship Id="rId14" Type="http://schemas.openxmlformats.org/officeDocument/2006/relationships/oleObject" Target="../embeddings/oleObject204.bin"/><Relationship Id="rId15" Type="http://schemas.openxmlformats.org/officeDocument/2006/relationships/image" Target="../media/image190.wmf"/><Relationship Id="rId1" Type="http://schemas.openxmlformats.org/officeDocument/2006/relationships/vmlDrawing" Target="../drawings/vmlDrawing57.vml"/><Relationship Id="rId2" Type="http://schemas.openxmlformats.org/officeDocument/2006/relationships/slideLayout" Target="../slideLayouts/slideLayout7.xml"/><Relationship Id="rId3" Type="http://schemas.openxmlformats.org/officeDocument/2006/relationships/oleObject" Target="../embeddings/oleObject196.bin"/><Relationship Id="rId4" Type="http://schemas.openxmlformats.org/officeDocument/2006/relationships/image" Target="../media/image188.wmf"/><Relationship Id="rId5" Type="http://schemas.openxmlformats.org/officeDocument/2006/relationships/oleObject" Target="../embeddings/oleObject197.bin"/><Relationship Id="rId6" Type="http://schemas.openxmlformats.org/officeDocument/2006/relationships/image" Target="../media/image4.wmf"/><Relationship Id="rId7" Type="http://schemas.openxmlformats.org/officeDocument/2006/relationships/oleObject" Target="../embeddings/oleObject198.bin"/><Relationship Id="rId8" Type="http://schemas.openxmlformats.org/officeDocument/2006/relationships/oleObject" Target="../embeddings/oleObject199.bin"/><Relationship Id="rId9" Type="http://schemas.openxmlformats.org/officeDocument/2006/relationships/oleObject" Target="../embeddings/oleObject200.bin"/><Relationship Id="rId10" Type="http://schemas.openxmlformats.org/officeDocument/2006/relationships/oleObject" Target="../embeddings/oleObject201.bin"/></Relationships>
</file>

<file path=ppt/slides/_rels/slide74.xml.rels><?xml version="1.0" encoding="UTF-8" standalone="yes"?>
<Relationships xmlns="http://schemas.openxmlformats.org/package/2006/relationships"><Relationship Id="rId11" Type="http://schemas.openxmlformats.org/officeDocument/2006/relationships/oleObject" Target="../embeddings/oleObject209.bin"/><Relationship Id="rId12" Type="http://schemas.openxmlformats.org/officeDocument/2006/relationships/image" Target="../media/image195.wmf"/><Relationship Id="rId1" Type="http://schemas.openxmlformats.org/officeDocument/2006/relationships/vmlDrawing" Target="../drawings/vmlDrawing58.vml"/><Relationship Id="rId2" Type="http://schemas.openxmlformats.org/officeDocument/2006/relationships/slideLayout" Target="../slideLayouts/slideLayout7.xml"/><Relationship Id="rId3" Type="http://schemas.openxmlformats.org/officeDocument/2006/relationships/oleObject" Target="../embeddings/oleObject205.bin"/><Relationship Id="rId4" Type="http://schemas.openxmlformats.org/officeDocument/2006/relationships/image" Target="../media/image191.wmf"/><Relationship Id="rId5" Type="http://schemas.openxmlformats.org/officeDocument/2006/relationships/oleObject" Target="../embeddings/oleObject206.bin"/><Relationship Id="rId6" Type="http://schemas.openxmlformats.org/officeDocument/2006/relationships/image" Target="../media/image192.wmf"/><Relationship Id="rId7" Type="http://schemas.openxmlformats.org/officeDocument/2006/relationships/oleObject" Target="../embeddings/oleObject207.bin"/><Relationship Id="rId8" Type="http://schemas.openxmlformats.org/officeDocument/2006/relationships/image" Target="../media/image193.wmf"/><Relationship Id="rId9" Type="http://schemas.openxmlformats.org/officeDocument/2006/relationships/oleObject" Target="../embeddings/oleObject208.bin"/><Relationship Id="rId10" Type="http://schemas.openxmlformats.org/officeDocument/2006/relationships/image" Target="../media/image194.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10.bin"/><Relationship Id="rId4" Type="http://schemas.openxmlformats.org/officeDocument/2006/relationships/image" Target="../media/image196.wmf"/><Relationship Id="rId5" Type="http://schemas.openxmlformats.org/officeDocument/2006/relationships/oleObject" Target="../embeddings/oleObject211.bin"/><Relationship Id="rId6" Type="http://schemas.openxmlformats.org/officeDocument/2006/relationships/image" Target="../media/image197.wmf"/><Relationship Id="rId7" Type="http://schemas.openxmlformats.org/officeDocument/2006/relationships/oleObject" Target="../embeddings/oleObject212.bin"/><Relationship Id="rId8" Type="http://schemas.openxmlformats.org/officeDocument/2006/relationships/image" Target="../media/image198.wmf"/><Relationship Id="rId1" Type="http://schemas.openxmlformats.org/officeDocument/2006/relationships/vmlDrawing" Target="../drawings/vmlDrawing59.vm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13.bin"/><Relationship Id="rId4" Type="http://schemas.openxmlformats.org/officeDocument/2006/relationships/image" Target="../media/image199.wmf"/><Relationship Id="rId1" Type="http://schemas.openxmlformats.org/officeDocument/2006/relationships/vmlDrawing" Target="../drawings/vmlDrawing60.vml"/><Relationship Id="rId2"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1" Type="http://schemas.openxmlformats.org/officeDocument/2006/relationships/oleObject" Target="../embeddings/oleObject218.bin"/><Relationship Id="rId12" Type="http://schemas.openxmlformats.org/officeDocument/2006/relationships/image" Target="../media/image204.wmf"/><Relationship Id="rId13" Type="http://schemas.openxmlformats.org/officeDocument/2006/relationships/oleObject" Target="../embeddings/oleObject219.bin"/><Relationship Id="rId14" Type="http://schemas.openxmlformats.org/officeDocument/2006/relationships/image" Target="../media/image205.wmf"/><Relationship Id="rId15" Type="http://schemas.openxmlformats.org/officeDocument/2006/relationships/oleObject" Target="../embeddings/oleObject220.bin"/><Relationship Id="rId16" Type="http://schemas.openxmlformats.org/officeDocument/2006/relationships/image" Target="../media/image206.wmf"/><Relationship Id="rId17" Type="http://schemas.openxmlformats.org/officeDocument/2006/relationships/oleObject" Target="../embeddings/oleObject221.bin"/><Relationship Id="rId18" Type="http://schemas.openxmlformats.org/officeDocument/2006/relationships/oleObject" Target="../embeddings/oleObject222.bin"/><Relationship Id="rId19" Type="http://schemas.openxmlformats.org/officeDocument/2006/relationships/image" Target="../media/image207.wmf"/><Relationship Id="rId1" Type="http://schemas.openxmlformats.org/officeDocument/2006/relationships/vmlDrawing" Target="../drawings/vmlDrawing61.vml"/><Relationship Id="rId2" Type="http://schemas.openxmlformats.org/officeDocument/2006/relationships/slideLayout" Target="../slideLayouts/slideLayout7.xml"/><Relationship Id="rId3" Type="http://schemas.openxmlformats.org/officeDocument/2006/relationships/oleObject" Target="../embeddings/oleObject214.bin"/><Relationship Id="rId4" Type="http://schemas.openxmlformats.org/officeDocument/2006/relationships/image" Target="../media/image200.wmf"/><Relationship Id="rId5" Type="http://schemas.openxmlformats.org/officeDocument/2006/relationships/oleObject" Target="../embeddings/oleObject215.bin"/><Relationship Id="rId6" Type="http://schemas.openxmlformats.org/officeDocument/2006/relationships/image" Target="../media/image201.wmf"/><Relationship Id="rId7" Type="http://schemas.openxmlformats.org/officeDocument/2006/relationships/oleObject" Target="../embeddings/oleObject216.bin"/><Relationship Id="rId8" Type="http://schemas.openxmlformats.org/officeDocument/2006/relationships/image" Target="../media/image202.wmf"/><Relationship Id="rId9" Type="http://schemas.openxmlformats.org/officeDocument/2006/relationships/oleObject" Target="../embeddings/oleObject217.bin"/><Relationship Id="rId10" Type="http://schemas.openxmlformats.org/officeDocument/2006/relationships/image" Target="../media/image203.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23.bin"/><Relationship Id="rId4" Type="http://schemas.openxmlformats.org/officeDocument/2006/relationships/image" Target="../media/image208.wmf"/><Relationship Id="rId5" Type="http://schemas.openxmlformats.org/officeDocument/2006/relationships/oleObject" Target="../embeddings/oleObject224.bin"/><Relationship Id="rId6" Type="http://schemas.openxmlformats.org/officeDocument/2006/relationships/image" Target="../media/image209.wmf"/><Relationship Id="rId7" Type="http://schemas.openxmlformats.org/officeDocument/2006/relationships/oleObject" Target="../embeddings/oleObject225.bin"/><Relationship Id="rId8" Type="http://schemas.openxmlformats.org/officeDocument/2006/relationships/image" Target="../media/image210.wmf"/><Relationship Id="rId1" Type="http://schemas.openxmlformats.org/officeDocument/2006/relationships/vmlDrawing" Target="../drawings/vmlDrawing62.vml"/><Relationship Id="rId2"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1.emf"/><Relationship Id="rId5" Type="http://schemas.openxmlformats.org/officeDocument/2006/relationships/oleObject" Target="../embeddings/oleObject13.bin"/><Relationship Id="rId6" Type="http://schemas.openxmlformats.org/officeDocument/2006/relationships/image" Target="../media/image12.wmf"/><Relationship Id="rId7" Type="http://schemas.openxmlformats.org/officeDocument/2006/relationships/oleObject" Target="../embeddings/oleObject14.bin"/><Relationship Id="rId8" Type="http://schemas.openxmlformats.org/officeDocument/2006/relationships/image" Target="../media/image4.wmf"/><Relationship Id="rId9" Type="http://schemas.openxmlformats.org/officeDocument/2006/relationships/oleObject" Target="../embeddings/oleObject15.bin"/><Relationship Id="rId10" Type="http://schemas.openxmlformats.org/officeDocument/2006/relationships/oleObject" Target="../embeddings/oleObject16.bin"/><Relationship Id="rId11" Type="http://schemas.openxmlformats.org/officeDocument/2006/relationships/image" Target="../media/image13.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26.bin"/><Relationship Id="rId4" Type="http://schemas.openxmlformats.org/officeDocument/2006/relationships/image" Target="../media/image211.wmf"/><Relationship Id="rId5" Type="http://schemas.openxmlformats.org/officeDocument/2006/relationships/oleObject" Target="../embeddings/oleObject227.bin"/><Relationship Id="rId6" Type="http://schemas.openxmlformats.org/officeDocument/2006/relationships/image" Target="../media/image212.wmf"/><Relationship Id="rId1" Type="http://schemas.openxmlformats.org/officeDocument/2006/relationships/vmlDrawing" Target="../drawings/vmlDrawing63.vml"/><Relationship Id="rId2"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28.bin"/><Relationship Id="rId4" Type="http://schemas.openxmlformats.org/officeDocument/2006/relationships/image" Target="../media/image213.wmf"/><Relationship Id="rId1" Type="http://schemas.openxmlformats.org/officeDocument/2006/relationships/vmlDrawing" Target="../drawings/vmlDrawing64.vml"/><Relationship Id="rId2"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1" Type="http://schemas.openxmlformats.org/officeDocument/2006/relationships/oleObject" Target="../embeddings/oleObject233.bin"/><Relationship Id="rId12" Type="http://schemas.openxmlformats.org/officeDocument/2006/relationships/image" Target="../media/image218.wmf"/><Relationship Id="rId1" Type="http://schemas.openxmlformats.org/officeDocument/2006/relationships/vmlDrawing" Target="../drawings/vmlDrawing65.vml"/><Relationship Id="rId2" Type="http://schemas.openxmlformats.org/officeDocument/2006/relationships/slideLayout" Target="../slideLayouts/slideLayout7.xml"/><Relationship Id="rId3" Type="http://schemas.openxmlformats.org/officeDocument/2006/relationships/oleObject" Target="../embeddings/oleObject229.bin"/><Relationship Id="rId4" Type="http://schemas.openxmlformats.org/officeDocument/2006/relationships/image" Target="../media/image214.wmf"/><Relationship Id="rId5" Type="http://schemas.openxmlformats.org/officeDocument/2006/relationships/oleObject" Target="../embeddings/oleObject230.bin"/><Relationship Id="rId6" Type="http://schemas.openxmlformats.org/officeDocument/2006/relationships/image" Target="../media/image215.wmf"/><Relationship Id="rId7" Type="http://schemas.openxmlformats.org/officeDocument/2006/relationships/oleObject" Target="../embeddings/oleObject231.bin"/><Relationship Id="rId8" Type="http://schemas.openxmlformats.org/officeDocument/2006/relationships/image" Target="../media/image216.wmf"/><Relationship Id="rId9" Type="http://schemas.openxmlformats.org/officeDocument/2006/relationships/oleObject" Target="../embeddings/oleObject232.bin"/><Relationship Id="rId10" Type="http://schemas.openxmlformats.org/officeDocument/2006/relationships/image" Target="../media/image217.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34.bin"/><Relationship Id="rId4" Type="http://schemas.openxmlformats.org/officeDocument/2006/relationships/image" Target="../media/image219.wmf"/><Relationship Id="rId5" Type="http://schemas.openxmlformats.org/officeDocument/2006/relationships/oleObject" Target="../embeddings/oleObject235.bin"/><Relationship Id="rId6" Type="http://schemas.openxmlformats.org/officeDocument/2006/relationships/image" Target="../media/image220.wmf"/><Relationship Id="rId7" Type="http://schemas.openxmlformats.org/officeDocument/2006/relationships/oleObject" Target="../embeddings/oleObject236.bin"/><Relationship Id="rId8" Type="http://schemas.openxmlformats.org/officeDocument/2006/relationships/image" Target="../media/image221.wmf"/><Relationship Id="rId1" Type="http://schemas.openxmlformats.org/officeDocument/2006/relationships/vmlDrawing" Target="../drawings/vmlDrawing66.vml"/><Relationship Id="rId2"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37.bin"/><Relationship Id="rId4" Type="http://schemas.openxmlformats.org/officeDocument/2006/relationships/image" Target="../media/image222.wmf"/><Relationship Id="rId5" Type="http://schemas.openxmlformats.org/officeDocument/2006/relationships/oleObject" Target="../embeddings/oleObject238.bin"/><Relationship Id="rId6" Type="http://schemas.openxmlformats.org/officeDocument/2006/relationships/image" Target="../media/image223.wmf"/><Relationship Id="rId1" Type="http://schemas.openxmlformats.org/officeDocument/2006/relationships/vmlDrawing" Target="../drawings/vmlDrawing67.vml"/><Relationship Id="rId2"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39.bin"/><Relationship Id="rId4" Type="http://schemas.openxmlformats.org/officeDocument/2006/relationships/image" Target="../media/image224.wmf"/><Relationship Id="rId5" Type="http://schemas.openxmlformats.org/officeDocument/2006/relationships/oleObject" Target="../embeddings/oleObject240.bin"/><Relationship Id="rId6" Type="http://schemas.openxmlformats.org/officeDocument/2006/relationships/image" Target="../media/image225.wmf"/><Relationship Id="rId7" Type="http://schemas.openxmlformats.org/officeDocument/2006/relationships/oleObject" Target="../embeddings/oleObject241.bin"/><Relationship Id="rId8" Type="http://schemas.openxmlformats.org/officeDocument/2006/relationships/image" Target="../media/image226.wmf"/><Relationship Id="rId9" Type="http://schemas.openxmlformats.org/officeDocument/2006/relationships/oleObject" Target="../embeddings/oleObject242.bin"/><Relationship Id="rId10" Type="http://schemas.openxmlformats.org/officeDocument/2006/relationships/image" Target="../media/image227.wmf"/><Relationship Id="rId1" Type="http://schemas.openxmlformats.org/officeDocument/2006/relationships/vmlDrawing" Target="../drawings/vmlDrawing68.vml"/><Relationship Id="rId2"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43.bin"/><Relationship Id="rId4" Type="http://schemas.openxmlformats.org/officeDocument/2006/relationships/image" Target="../media/image228.wmf"/><Relationship Id="rId5" Type="http://schemas.openxmlformats.org/officeDocument/2006/relationships/oleObject" Target="../embeddings/oleObject244.bin"/><Relationship Id="rId6" Type="http://schemas.openxmlformats.org/officeDocument/2006/relationships/image" Target="../media/image229.wmf"/><Relationship Id="rId1" Type="http://schemas.openxmlformats.org/officeDocument/2006/relationships/vmlDrawing" Target="../drawings/vmlDrawing69.vml"/><Relationship Id="rId2"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1" Type="http://schemas.openxmlformats.org/officeDocument/2006/relationships/oleObject" Target="../embeddings/oleObject249.bin"/><Relationship Id="rId12" Type="http://schemas.openxmlformats.org/officeDocument/2006/relationships/image" Target="../media/image234.wmf"/><Relationship Id="rId1" Type="http://schemas.openxmlformats.org/officeDocument/2006/relationships/vmlDrawing" Target="../drawings/vmlDrawing70.vml"/><Relationship Id="rId2" Type="http://schemas.openxmlformats.org/officeDocument/2006/relationships/slideLayout" Target="../slideLayouts/slideLayout7.xml"/><Relationship Id="rId3" Type="http://schemas.openxmlformats.org/officeDocument/2006/relationships/oleObject" Target="../embeddings/oleObject245.bin"/><Relationship Id="rId4" Type="http://schemas.openxmlformats.org/officeDocument/2006/relationships/image" Target="../media/image230.wmf"/><Relationship Id="rId5" Type="http://schemas.openxmlformats.org/officeDocument/2006/relationships/oleObject" Target="../embeddings/oleObject246.bin"/><Relationship Id="rId6" Type="http://schemas.openxmlformats.org/officeDocument/2006/relationships/image" Target="../media/image231.wmf"/><Relationship Id="rId7" Type="http://schemas.openxmlformats.org/officeDocument/2006/relationships/oleObject" Target="../embeddings/oleObject247.bin"/><Relationship Id="rId8" Type="http://schemas.openxmlformats.org/officeDocument/2006/relationships/image" Target="../media/image232.wmf"/><Relationship Id="rId9" Type="http://schemas.openxmlformats.org/officeDocument/2006/relationships/oleObject" Target="../embeddings/oleObject248.bin"/><Relationship Id="rId10" Type="http://schemas.openxmlformats.org/officeDocument/2006/relationships/image" Target="../media/image233.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50.bin"/><Relationship Id="rId4" Type="http://schemas.openxmlformats.org/officeDocument/2006/relationships/image" Target="../media/image235.wmf"/><Relationship Id="rId1" Type="http://schemas.openxmlformats.org/officeDocument/2006/relationships/vmlDrawing" Target="../drawings/vmlDrawing71.vml"/><Relationship Id="rId2"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1" Type="http://schemas.openxmlformats.org/officeDocument/2006/relationships/oleObject" Target="../embeddings/oleObject255.bin"/><Relationship Id="rId12" Type="http://schemas.openxmlformats.org/officeDocument/2006/relationships/image" Target="../media/image240.wmf"/><Relationship Id="rId13" Type="http://schemas.openxmlformats.org/officeDocument/2006/relationships/oleObject" Target="../embeddings/oleObject256.bin"/><Relationship Id="rId14" Type="http://schemas.openxmlformats.org/officeDocument/2006/relationships/image" Target="../media/image241.wmf"/><Relationship Id="rId1" Type="http://schemas.openxmlformats.org/officeDocument/2006/relationships/vmlDrawing" Target="../drawings/vmlDrawing72.vml"/><Relationship Id="rId2" Type="http://schemas.openxmlformats.org/officeDocument/2006/relationships/slideLayout" Target="../slideLayouts/slideLayout7.xml"/><Relationship Id="rId3" Type="http://schemas.openxmlformats.org/officeDocument/2006/relationships/oleObject" Target="../embeddings/oleObject251.bin"/><Relationship Id="rId4" Type="http://schemas.openxmlformats.org/officeDocument/2006/relationships/image" Target="../media/image236.wmf"/><Relationship Id="rId5" Type="http://schemas.openxmlformats.org/officeDocument/2006/relationships/oleObject" Target="../embeddings/oleObject252.bin"/><Relationship Id="rId6" Type="http://schemas.openxmlformats.org/officeDocument/2006/relationships/image" Target="../media/image237.wmf"/><Relationship Id="rId7" Type="http://schemas.openxmlformats.org/officeDocument/2006/relationships/oleObject" Target="../embeddings/oleObject253.bin"/><Relationship Id="rId8" Type="http://schemas.openxmlformats.org/officeDocument/2006/relationships/image" Target="../media/image238.wmf"/><Relationship Id="rId9" Type="http://schemas.openxmlformats.org/officeDocument/2006/relationships/oleObject" Target="../embeddings/oleObject254.bin"/><Relationship Id="rId10" Type="http://schemas.openxmlformats.org/officeDocument/2006/relationships/image" Target="../media/image23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4.emf"/><Relationship Id="rId5" Type="http://schemas.openxmlformats.org/officeDocument/2006/relationships/oleObject" Target="../embeddings/oleObject18.bin"/><Relationship Id="rId6" Type="http://schemas.openxmlformats.org/officeDocument/2006/relationships/image" Target="../media/image15.wmf"/><Relationship Id="rId7" Type="http://schemas.openxmlformats.org/officeDocument/2006/relationships/oleObject" Target="../embeddings/oleObject19.bin"/><Relationship Id="rId8" Type="http://schemas.openxmlformats.org/officeDocument/2006/relationships/image" Target="../media/image16.wmf"/><Relationship Id="rId9" Type="http://schemas.openxmlformats.org/officeDocument/2006/relationships/oleObject" Target="../embeddings/oleObject20.bin"/><Relationship Id="rId10" Type="http://schemas.openxmlformats.org/officeDocument/2006/relationships/image" Target="../media/image17.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57.bin"/><Relationship Id="rId4" Type="http://schemas.openxmlformats.org/officeDocument/2006/relationships/image" Target="../media/image242.wmf"/><Relationship Id="rId5" Type="http://schemas.openxmlformats.org/officeDocument/2006/relationships/oleObject" Target="../embeddings/oleObject258.bin"/><Relationship Id="rId6" Type="http://schemas.openxmlformats.org/officeDocument/2006/relationships/image" Target="../media/image243.wmf"/><Relationship Id="rId7" Type="http://schemas.openxmlformats.org/officeDocument/2006/relationships/oleObject" Target="../embeddings/oleObject259.bin"/><Relationship Id="rId8" Type="http://schemas.openxmlformats.org/officeDocument/2006/relationships/image" Target="../media/image244.wmf"/><Relationship Id="rId1" Type="http://schemas.openxmlformats.org/officeDocument/2006/relationships/vmlDrawing" Target="../drawings/vmlDrawing73.vml"/><Relationship Id="rId2"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60.bin"/><Relationship Id="rId4" Type="http://schemas.openxmlformats.org/officeDocument/2006/relationships/image" Target="../media/image245.wmf"/><Relationship Id="rId5" Type="http://schemas.openxmlformats.org/officeDocument/2006/relationships/oleObject" Target="../embeddings/oleObject261.bin"/><Relationship Id="rId6" Type="http://schemas.openxmlformats.org/officeDocument/2006/relationships/image" Target="../media/image246.wmf"/><Relationship Id="rId1" Type="http://schemas.openxmlformats.org/officeDocument/2006/relationships/vmlDrawing" Target="../drawings/vmlDrawing74.vml"/><Relationship Id="rId2"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62.bin"/><Relationship Id="rId4" Type="http://schemas.openxmlformats.org/officeDocument/2006/relationships/image" Target="../media/image247.wmf"/><Relationship Id="rId5" Type="http://schemas.openxmlformats.org/officeDocument/2006/relationships/oleObject" Target="../embeddings/oleObject263.bin"/><Relationship Id="rId6" Type="http://schemas.openxmlformats.org/officeDocument/2006/relationships/image" Target="../media/image248.wmf"/><Relationship Id="rId7" Type="http://schemas.openxmlformats.org/officeDocument/2006/relationships/oleObject" Target="../embeddings/oleObject264.bin"/><Relationship Id="rId8" Type="http://schemas.openxmlformats.org/officeDocument/2006/relationships/image" Target="../media/image249.wmf"/><Relationship Id="rId1" Type="http://schemas.openxmlformats.org/officeDocument/2006/relationships/vmlDrawing" Target="../drawings/vmlDrawing75.vml"/><Relationship Id="rId2"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1" Type="http://schemas.openxmlformats.org/officeDocument/2006/relationships/oleObject" Target="../embeddings/oleObject269.bin"/><Relationship Id="rId12" Type="http://schemas.openxmlformats.org/officeDocument/2006/relationships/image" Target="../media/image254.wmf"/><Relationship Id="rId1" Type="http://schemas.openxmlformats.org/officeDocument/2006/relationships/vmlDrawing" Target="../drawings/vmlDrawing76.vml"/><Relationship Id="rId2" Type="http://schemas.openxmlformats.org/officeDocument/2006/relationships/slideLayout" Target="../slideLayouts/slideLayout7.xml"/><Relationship Id="rId3" Type="http://schemas.openxmlformats.org/officeDocument/2006/relationships/oleObject" Target="../embeddings/oleObject265.bin"/><Relationship Id="rId4" Type="http://schemas.openxmlformats.org/officeDocument/2006/relationships/image" Target="../media/image250.wmf"/><Relationship Id="rId5" Type="http://schemas.openxmlformats.org/officeDocument/2006/relationships/oleObject" Target="../embeddings/oleObject266.bin"/><Relationship Id="rId6" Type="http://schemas.openxmlformats.org/officeDocument/2006/relationships/image" Target="../media/image251.wmf"/><Relationship Id="rId7" Type="http://schemas.openxmlformats.org/officeDocument/2006/relationships/oleObject" Target="../embeddings/oleObject267.bin"/><Relationship Id="rId8" Type="http://schemas.openxmlformats.org/officeDocument/2006/relationships/image" Target="../media/image252.wmf"/><Relationship Id="rId9" Type="http://schemas.openxmlformats.org/officeDocument/2006/relationships/oleObject" Target="../embeddings/oleObject268.bin"/><Relationship Id="rId10" Type="http://schemas.openxmlformats.org/officeDocument/2006/relationships/image" Target="../media/image253.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p:txBody>
          <a:bodyPr/>
          <a:lstStyle/>
          <a:p>
            <a:r>
              <a:rPr lang="en-US" altLang="en-US" b="1" dirty="0" smtClean="0">
                <a:latin typeface="Arial Black" panose="020B0A04020102020204" pitchFamily="34" charset="0"/>
              </a:rPr>
              <a:t>REVIEW OF QUANTUM MECHANICS</a:t>
            </a:r>
          </a:p>
        </p:txBody>
      </p:sp>
      <p:sp>
        <p:nvSpPr>
          <p:cNvPr id="116741" name="Rectangle 5"/>
          <p:cNvSpPr>
            <a:spLocks noGrp="1" noChangeArrowheads="1"/>
          </p:cNvSpPr>
          <p:nvPr>
            <p:ph type="subTitle" idx="1"/>
          </p:nvPr>
        </p:nvSpPr>
        <p:spPr/>
        <p:txBody>
          <a:bodyPr/>
          <a:lstStyle/>
          <a:p>
            <a:pPr>
              <a:lnSpc>
                <a:spcPct val="80000"/>
              </a:lnSpc>
            </a:pPr>
            <a:r>
              <a:rPr lang="en-US" altLang="en-US" sz="2800" dirty="0" smtClean="0"/>
              <a:t> IMRANA ASHRAF ZAHID</a:t>
            </a:r>
          </a:p>
          <a:p>
            <a:pPr>
              <a:lnSpc>
                <a:spcPct val="80000"/>
              </a:lnSpc>
            </a:pPr>
            <a:r>
              <a:rPr lang="en-US" altLang="en-US" sz="2800" dirty="0" smtClean="0"/>
              <a:t>DEPARTMENT OF PHYSICS</a:t>
            </a:r>
          </a:p>
          <a:p>
            <a:pPr>
              <a:lnSpc>
                <a:spcPct val="80000"/>
              </a:lnSpc>
            </a:pPr>
            <a:r>
              <a:rPr lang="en-US" altLang="en-US" sz="2800" dirty="0" smtClean="0"/>
              <a:t>QUAID-I-AZAM UNIVERSITY</a:t>
            </a:r>
          </a:p>
          <a:p>
            <a:pPr>
              <a:lnSpc>
                <a:spcPct val="80000"/>
              </a:lnSpc>
            </a:pPr>
            <a:r>
              <a:rPr lang="en-US" altLang="en-US" sz="2800" dirty="0" smtClean="0"/>
              <a:t>ISLAMABAD, PAKISTAN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l"/>
            <a:r>
              <a:rPr lang="en-US" altLang="en-US" sz="3600" b="1" smtClean="0">
                <a:latin typeface="Arial Black" panose="020B0A04020102020204" pitchFamily="34" charset="0"/>
              </a:rPr>
              <a:t>DIRAC’S NOTATION</a:t>
            </a:r>
          </a:p>
        </p:txBody>
      </p:sp>
      <p:sp>
        <p:nvSpPr>
          <p:cNvPr id="119811" name="Rectangle 3"/>
          <p:cNvSpPr>
            <a:spLocks noGrp="1" noChangeArrowheads="1"/>
          </p:cNvSpPr>
          <p:nvPr>
            <p:ph type="body" idx="1"/>
          </p:nvPr>
        </p:nvSpPr>
        <p:spPr/>
        <p:txBody>
          <a:bodyPr/>
          <a:lstStyle/>
          <a:p>
            <a:pPr algn="just"/>
            <a:r>
              <a:rPr lang="en-US" altLang="en-US" sz="2800" b="1" smtClean="0"/>
              <a:t>The wave function of wave mechanics corresponds to the state vector of the Dirac’s formulation of the quantum mechanics.</a:t>
            </a:r>
          </a:p>
          <a:p>
            <a:pPr algn="just"/>
            <a:endParaRPr lang="en-US" altLang="en-US" sz="2800" b="1" smtClean="0"/>
          </a:p>
          <a:p>
            <a:pPr algn="just"/>
            <a:r>
              <a:rPr lang="en-US" altLang="en-US" sz="2800" b="1" smtClean="0"/>
              <a:t>The relation between state vector and wave function is analogous to using vectors instead of coordinates.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838200" y="16764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In Dirac Notation</a:t>
            </a:r>
          </a:p>
        </p:txBody>
      </p:sp>
      <p:graphicFrame>
        <p:nvGraphicFramePr>
          <p:cNvPr id="33797" name="Object 5"/>
          <p:cNvGraphicFramePr>
            <a:graphicFrameLocks noChangeAspect="1"/>
          </p:cNvGraphicFramePr>
          <p:nvPr/>
        </p:nvGraphicFramePr>
        <p:xfrm>
          <a:off x="1371600" y="2209800"/>
          <a:ext cx="4541838" cy="685800"/>
        </p:xfrm>
        <a:graphic>
          <a:graphicData uri="http://schemas.openxmlformats.org/presentationml/2006/ole">
            <mc:AlternateContent xmlns:mc="http://schemas.openxmlformats.org/markup-compatibility/2006">
              <mc:Choice xmlns:v="urn:schemas-microsoft-com:vml" Requires="v">
                <p:oleObj spid="_x0000_s33861" name="Equation" r:id="rId3" imgW="1155600" imgH="253800" progId="Equation.3">
                  <p:embed/>
                </p:oleObj>
              </mc:Choice>
              <mc:Fallback>
                <p:oleObj name="Equation" r:id="rId3" imgW="1155600" imgH="253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09800"/>
                        <a:ext cx="454183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9" name="Text Box 7"/>
          <p:cNvSpPr txBox="1">
            <a:spLocks noChangeArrowheads="1"/>
          </p:cNvSpPr>
          <p:nvPr/>
        </p:nvSpPr>
        <p:spPr bwMode="auto">
          <a:xfrm>
            <a:off x="228600" y="304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A vector </a:t>
            </a:r>
            <a:r>
              <a:rPr lang="en-US" altLang="en-US" b="1"/>
              <a:t>V </a:t>
            </a:r>
            <a:r>
              <a:rPr lang="en-US" altLang="en-US"/>
              <a:t>can be expanded as,</a:t>
            </a:r>
          </a:p>
        </p:txBody>
      </p:sp>
      <p:graphicFrame>
        <p:nvGraphicFramePr>
          <p:cNvPr id="33800" name="Object 8"/>
          <p:cNvGraphicFramePr>
            <a:graphicFrameLocks noChangeAspect="1"/>
          </p:cNvGraphicFramePr>
          <p:nvPr/>
        </p:nvGraphicFramePr>
        <p:xfrm>
          <a:off x="1447800" y="838200"/>
          <a:ext cx="2765425" cy="804863"/>
        </p:xfrm>
        <a:graphic>
          <a:graphicData uri="http://schemas.openxmlformats.org/presentationml/2006/ole">
            <mc:AlternateContent xmlns:mc="http://schemas.openxmlformats.org/markup-compatibility/2006">
              <mc:Choice xmlns:v="urn:schemas-microsoft-com:vml" Requires="v">
                <p:oleObj spid="_x0000_s33862" name="Equation" r:id="rId5" imgW="901440" imgH="330120" progId="Equation.3">
                  <p:embed/>
                </p:oleObj>
              </mc:Choice>
              <mc:Fallback>
                <p:oleObj name="Equation" r:id="rId5" imgW="901440" imgH="33012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38200"/>
                        <a:ext cx="2765425"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1" name="Text Box 9"/>
          <p:cNvSpPr txBox="1">
            <a:spLocks noChangeArrowheads="1"/>
          </p:cNvSpPr>
          <p:nvPr/>
        </p:nvSpPr>
        <p:spPr bwMode="auto">
          <a:xfrm>
            <a:off x="685800" y="2971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X-component of a vector is obtained by</a:t>
            </a:r>
          </a:p>
        </p:txBody>
      </p:sp>
      <p:graphicFrame>
        <p:nvGraphicFramePr>
          <p:cNvPr id="33802" name="Object 10"/>
          <p:cNvGraphicFramePr>
            <a:graphicFrameLocks noChangeAspect="1"/>
          </p:cNvGraphicFramePr>
          <p:nvPr/>
        </p:nvGraphicFramePr>
        <p:xfrm>
          <a:off x="1524000" y="3352800"/>
          <a:ext cx="2667000" cy="920750"/>
        </p:xfrm>
        <a:graphic>
          <a:graphicData uri="http://schemas.openxmlformats.org/presentationml/2006/ole">
            <mc:AlternateContent xmlns:mc="http://schemas.openxmlformats.org/markup-compatibility/2006">
              <mc:Choice xmlns:v="urn:schemas-microsoft-com:vml" Requires="v">
                <p:oleObj spid="_x0000_s33863" name="Equation" r:id="rId7" imgW="558720" imgH="317160" progId="Equation.3">
                  <p:embed/>
                </p:oleObj>
              </mc:Choice>
              <mc:Fallback>
                <p:oleObj name="Equation" r:id="rId7" imgW="558720" imgH="31716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352800"/>
                        <a:ext cx="26670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3" name="Text Box 11"/>
          <p:cNvSpPr txBox="1">
            <a:spLocks noChangeArrowheads="1"/>
          </p:cNvSpPr>
          <p:nvPr/>
        </p:nvSpPr>
        <p:spPr bwMode="auto">
          <a:xfrm>
            <a:off x="838200" y="4267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In Dirac Notation</a:t>
            </a:r>
          </a:p>
        </p:txBody>
      </p:sp>
      <p:graphicFrame>
        <p:nvGraphicFramePr>
          <p:cNvPr id="33804" name="Object 12"/>
          <p:cNvGraphicFramePr>
            <a:graphicFrameLocks noChangeAspect="1"/>
          </p:cNvGraphicFramePr>
          <p:nvPr/>
        </p:nvGraphicFramePr>
        <p:xfrm>
          <a:off x="2844800" y="4884738"/>
          <a:ext cx="330200" cy="1249362"/>
        </p:xfrm>
        <a:graphic>
          <a:graphicData uri="http://schemas.openxmlformats.org/presentationml/2006/ole">
            <mc:AlternateContent xmlns:mc="http://schemas.openxmlformats.org/markup-compatibility/2006">
              <mc:Choice xmlns:v="urn:schemas-microsoft-com:vml" Requires="v">
                <p:oleObj spid="_x0000_s33864" name="Equation" r:id="rId9" imgW="114120" imgH="431640" progId="Equation.3">
                  <p:embed/>
                </p:oleObj>
              </mc:Choice>
              <mc:Fallback>
                <p:oleObj name="Equation" r:id="rId9" imgW="114120" imgH="43164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4800" y="4884738"/>
                        <a:ext cx="330200" cy="124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5"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65" name="Equation" r:id="rId11" imgW="114120" imgH="215640" progId="Equation.3">
                  <p:embed/>
                </p:oleObj>
              </mc:Choice>
              <mc:Fallback>
                <p:oleObj name="Equation" r:id="rId11" imgW="114120" imgH="21564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6" name="Object 14"/>
          <p:cNvGraphicFramePr>
            <a:graphicFrameLocks noChangeAspect="1"/>
          </p:cNvGraphicFramePr>
          <p:nvPr/>
        </p:nvGraphicFramePr>
        <p:xfrm>
          <a:off x="1447800" y="4800600"/>
          <a:ext cx="4592638" cy="762000"/>
        </p:xfrm>
        <a:graphic>
          <a:graphicData uri="http://schemas.openxmlformats.org/presentationml/2006/ole">
            <mc:AlternateContent xmlns:mc="http://schemas.openxmlformats.org/markup-compatibility/2006">
              <mc:Choice xmlns:v="urn:schemas-microsoft-com:vml" Requires="v">
                <p:oleObj spid="_x0000_s33866" name="Equation" r:id="rId13" imgW="1587240" imgH="253800" progId="Equation.3">
                  <p:embed/>
                </p:oleObj>
              </mc:Choice>
              <mc:Fallback>
                <p:oleObj name="Equation" r:id="rId13" imgW="1587240" imgH="2538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4800600"/>
                        <a:ext cx="45926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7" name="Object 15"/>
          <p:cNvGraphicFramePr>
            <a:graphicFrameLocks noChangeAspect="1"/>
          </p:cNvGraphicFramePr>
          <p:nvPr/>
        </p:nvGraphicFramePr>
        <p:xfrm>
          <a:off x="4502150" y="3213100"/>
          <a:ext cx="139700" cy="431800"/>
        </p:xfrm>
        <a:graphic>
          <a:graphicData uri="http://schemas.openxmlformats.org/presentationml/2006/ole">
            <mc:AlternateContent xmlns:mc="http://schemas.openxmlformats.org/markup-compatibility/2006">
              <mc:Choice xmlns:v="urn:schemas-microsoft-com:vml" Requires="v">
                <p:oleObj spid="_x0000_s33867" name="Equation" r:id="rId15" imgW="139680" imgH="431640" progId="Equation.3">
                  <p:embed/>
                </p:oleObj>
              </mc:Choice>
              <mc:Fallback>
                <p:oleObj name="Equation" r:id="rId15" imgW="139680" imgH="43164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2150" y="3213100"/>
                        <a:ext cx="1397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609600" y="457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Using these equations we can write</a:t>
            </a:r>
            <a:r>
              <a:rPr lang="en-US" altLang="en-US" sz="1800"/>
              <a:t> </a:t>
            </a:r>
          </a:p>
        </p:txBody>
      </p:sp>
      <p:graphicFrame>
        <p:nvGraphicFramePr>
          <p:cNvPr id="34824" name="Object 8"/>
          <p:cNvGraphicFramePr>
            <a:graphicFrameLocks noChangeAspect="1"/>
          </p:cNvGraphicFramePr>
          <p:nvPr/>
        </p:nvGraphicFramePr>
        <p:xfrm>
          <a:off x="990600" y="1066800"/>
          <a:ext cx="4114800" cy="976313"/>
        </p:xfrm>
        <a:graphic>
          <a:graphicData uri="http://schemas.openxmlformats.org/presentationml/2006/ole">
            <mc:AlternateContent xmlns:mc="http://schemas.openxmlformats.org/markup-compatibility/2006">
              <mc:Choice xmlns:v="urn:schemas-microsoft-com:vml" Requires="v">
                <p:oleObj spid="_x0000_s34892" name="Equation" r:id="rId3" imgW="1460160" imgH="304560" progId="Equation.3">
                  <p:embed/>
                </p:oleObj>
              </mc:Choice>
              <mc:Fallback>
                <p:oleObj name="Equation" r:id="rId3" imgW="1460160" imgH="30456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4114800" cy="97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1371600" y="2895600"/>
          <a:ext cx="3848100" cy="900113"/>
        </p:xfrm>
        <a:graphic>
          <a:graphicData uri="http://schemas.openxmlformats.org/presentationml/2006/ole">
            <mc:AlternateContent xmlns:mc="http://schemas.openxmlformats.org/markup-compatibility/2006">
              <mc:Choice xmlns:v="urn:schemas-microsoft-com:vml" Requires="v">
                <p:oleObj spid="_x0000_s34893" name="Equation" r:id="rId5" imgW="1282680" imgH="279360" progId="Equation.DSMT4">
                  <p:embed/>
                </p:oleObj>
              </mc:Choice>
              <mc:Fallback>
                <p:oleObj name="Equation" r:id="rId5" imgW="1282680" imgH="27936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895600"/>
                        <a:ext cx="384810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6" name="Text Box 10"/>
          <p:cNvSpPr txBox="1">
            <a:spLocks noChangeArrowheads="1"/>
          </p:cNvSpPr>
          <p:nvPr/>
        </p:nvSpPr>
        <p:spPr bwMode="auto">
          <a:xfrm>
            <a:off x="1143000" y="3886200"/>
            <a:ext cx="252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For n dimensions</a:t>
            </a:r>
          </a:p>
        </p:txBody>
      </p:sp>
      <p:sp>
        <p:nvSpPr>
          <p:cNvPr id="34827" name="Text Box 11"/>
          <p:cNvSpPr txBox="1">
            <a:spLocks noChangeArrowheads="1"/>
          </p:cNvSpPr>
          <p:nvPr/>
        </p:nvSpPr>
        <p:spPr bwMode="auto">
          <a:xfrm>
            <a:off x="3032125" y="453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graphicFrame>
        <p:nvGraphicFramePr>
          <p:cNvPr id="34828" name="Object 12"/>
          <p:cNvGraphicFramePr>
            <a:graphicFrameLocks noChangeAspect="1"/>
          </p:cNvGraphicFramePr>
          <p:nvPr/>
        </p:nvGraphicFramePr>
        <p:xfrm>
          <a:off x="1219200" y="4495800"/>
          <a:ext cx="2971800" cy="914400"/>
        </p:xfrm>
        <a:graphic>
          <a:graphicData uri="http://schemas.openxmlformats.org/presentationml/2006/ole">
            <mc:AlternateContent xmlns:mc="http://schemas.openxmlformats.org/markup-compatibility/2006">
              <mc:Choice xmlns:v="urn:schemas-microsoft-com:vml" Requires="v">
                <p:oleObj spid="_x0000_s34894" name="Equation" r:id="rId7" imgW="1015920" imgH="355320" progId="Equation.3">
                  <p:embed/>
                </p:oleObj>
              </mc:Choice>
              <mc:Fallback>
                <p:oleObj name="Equation" r:id="rId7" imgW="1015920" imgH="35532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495800"/>
                        <a:ext cx="2971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1" name="Object 15"/>
          <p:cNvGraphicFramePr>
            <a:graphicFrameLocks noChangeAspect="1"/>
          </p:cNvGraphicFramePr>
          <p:nvPr/>
        </p:nvGraphicFramePr>
        <p:xfrm>
          <a:off x="1258888" y="2095500"/>
          <a:ext cx="7175500" cy="827088"/>
        </p:xfrm>
        <a:graphic>
          <a:graphicData uri="http://schemas.openxmlformats.org/presentationml/2006/ole">
            <mc:AlternateContent xmlns:mc="http://schemas.openxmlformats.org/markup-compatibility/2006">
              <mc:Choice xmlns:v="urn:schemas-microsoft-com:vml" Requires="v">
                <p:oleObj spid="_x0000_s34895" name="Equation" r:id="rId9" imgW="1371600" imgH="279360" progId="Equation.DSMT4">
                  <p:embed/>
                </p:oleObj>
              </mc:Choice>
              <mc:Fallback>
                <p:oleObj name="Equation" r:id="rId9" imgW="1371600" imgH="27936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8888" y="2095500"/>
                        <a:ext cx="7175500"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2"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96" name="Equation" r:id="rId11" imgW="114120" imgH="215640" progId="Equation.3">
                  <p:embed/>
                </p:oleObj>
              </mc:Choice>
              <mc:Fallback>
                <p:oleObj name="Equation" r:id="rId11" imgW="114120" imgH="21564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3"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97" name="Equation" r:id="rId13" imgW="114120" imgH="215640" progId="Equation.3">
                  <p:embed/>
                </p:oleObj>
              </mc:Choice>
              <mc:Fallback>
                <p:oleObj name="Equation" r:id="rId13" imgW="114120" imgH="21564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4" name="Object 18"/>
          <p:cNvGraphicFramePr>
            <a:graphicFrameLocks noChangeAspect="1"/>
          </p:cNvGraphicFramePr>
          <p:nvPr/>
        </p:nvGraphicFramePr>
        <p:xfrm>
          <a:off x="5070475" y="4495800"/>
          <a:ext cx="2908300" cy="838200"/>
        </p:xfrm>
        <a:graphic>
          <a:graphicData uri="http://schemas.openxmlformats.org/presentationml/2006/ole">
            <mc:AlternateContent xmlns:mc="http://schemas.openxmlformats.org/markup-compatibility/2006">
              <mc:Choice xmlns:v="urn:schemas-microsoft-com:vml" Requires="v">
                <p:oleObj spid="_x0000_s34898" name="Equation" r:id="rId14" imgW="977760" imgH="355320" progId="Equation.DSMT4">
                  <p:embed/>
                </p:oleObj>
              </mc:Choice>
              <mc:Fallback>
                <p:oleObj name="Equation" r:id="rId14" imgW="977760" imgH="355320" progId="Equation.DSMT4">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0475" y="4495800"/>
                        <a:ext cx="29083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3"/>
          <p:cNvGraphicFramePr>
            <a:graphicFrameLocks noChangeAspect="1"/>
          </p:cNvGraphicFramePr>
          <p:nvPr>
            <p:extLst>
              <p:ext uri="{D42A27DB-BD31-4B8C-83A1-F6EECF244321}">
                <p14:modId xmlns:p14="http://schemas.microsoft.com/office/powerpoint/2010/main" val="4153127513"/>
              </p:ext>
            </p:extLst>
          </p:nvPr>
        </p:nvGraphicFramePr>
        <p:xfrm>
          <a:off x="2590800" y="5562600"/>
          <a:ext cx="3709987" cy="876300"/>
        </p:xfrm>
        <a:graphic>
          <a:graphicData uri="http://schemas.openxmlformats.org/presentationml/2006/ole">
            <mc:AlternateContent xmlns:mc="http://schemas.openxmlformats.org/markup-compatibility/2006">
              <mc:Choice xmlns:v="urn:schemas-microsoft-com:vml" Requires="v">
                <p:oleObj spid="_x0000_s34899" name="Equation" r:id="rId16" imgW="838200" imgH="317500" progId="Equation.3">
                  <p:embed/>
                </p:oleObj>
              </mc:Choice>
              <mc:Fallback>
                <p:oleObj name="Equation" r:id="rId16" imgW="838200" imgH="317500" progId="Equation.3">
                  <p:embed/>
                  <p:pic>
                    <p:nvPicPr>
                      <p:cNvPr id="0" name=""/>
                      <p:cNvPicPr>
                        <a:picLocks noChangeAspect="1" noChangeArrowheads="1"/>
                      </p:cNvPicPr>
                      <p:nvPr/>
                    </p:nvPicPr>
                    <p:blipFill>
                      <a:blip r:embed="rId17"/>
                      <a:srcRect/>
                      <a:stretch>
                        <a:fillRect/>
                      </a:stretch>
                    </p:blipFill>
                    <p:spPr bwMode="auto">
                      <a:xfrm>
                        <a:off x="2590800" y="5562600"/>
                        <a:ext cx="3709987"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685800" y="381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The expectation value of the operator</a:t>
            </a:r>
            <a:r>
              <a:rPr lang="en-US" altLang="en-US" sz="1800"/>
              <a:t> </a:t>
            </a:r>
          </a:p>
        </p:txBody>
      </p:sp>
      <p:graphicFrame>
        <p:nvGraphicFramePr>
          <p:cNvPr id="36870" name="Object 6"/>
          <p:cNvGraphicFramePr>
            <a:graphicFrameLocks noChangeAspect="1"/>
          </p:cNvGraphicFramePr>
          <p:nvPr/>
        </p:nvGraphicFramePr>
        <p:xfrm>
          <a:off x="6096000" y="228600"/>
          <a:ext cx="381000" cy="615950"/>
        </p:xfrm>
        <a:graphic>
          <a:graphicData uri="http://schemas.openxmlformats.org/presentationml/2006/ole">
            <mc:AlternateContent xmlns:mc="http://schemas.openxmlformats.org/markup-compatibility/2006">
              <mc:Choice xmlns:v="urn:schemas-microsoft-com:vml" Requires="v">
                <p:oleObj spid="_x0000_s36904" name="Equation" r:id="rId3" imgW="152280" imgH="279360" progId="Equation.3">
                  <p:embed/>
                </p:oleObj>
              </mc:Choice>
              <mc:Fallback>
                <p:oleObj name="Equation" r:id="rId3" imgW="152280" imgH="2793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
                        <a:ext cx="3810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990600" y="1084263"/>
          <a:ext cx="5181600" cy="820737"/>
        </p:xfrm>
        <a:graphic>
          <a:graphicData uri="http://schemas.openxmlformats.org/presentationml/2006/ole">
            <mc:AlternateContent xmlns:mc="http://schemas.openxmlformats.org/markup-compatibility/2006">
              <mc:Choice xmlns:v="urn:schemas-microsoft-com:vml" Requires="v">
                <p:oleObj spid="_x0000_s36905" name="Equation" r:id="rId5" imgW="1333440" imgH="330120" progId="Equation.DSMT4">
                  <p:embed/>
                </p:oleObj>
              </mc:Choice>
              <mc:Fallback>
                <p:oleObj name="Equation" r:id="rId5" imgW="1333440" imgH="33012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084263"/>
                        <a:ext cx="518160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3" name="Text Box 9"/>
          <p:cNvSpPr txBox="1">
            <a:spLocks noChangeArrowheads="1"/>
          </p:cNvSpPr>
          <p:nvPr/>
        </p:nvSpPr>
        <p:spPr bwMode="auto">
          <a:xfrm>
            <a:off x="685800" y="2133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Hermitian</a:t>
            </a:r>
          </a:p>
        </p:txBody>
      </p:sp>
      <p:graphicFrame>
        <p:nvGraphicFramePr>
          <p:cNvPr id="36874" name="Object 10"/>
          <p:cNvGraphicFramePr>
            <a:graphicFrameLocks noChangeAspect="1"/>
          </p:cNvGraphicFramePr>
          <p:nvPr>
            <p:extLst>
              <p:ext uri="{D42A27DB-BD31-4B8C-83A1-F6EECF244321}">
                <p14:modId xmlns:p14="http://schemas.microsoft.com/office/powerpoint/2010/main" val="3198556434"/>
              </p:ext>
            </p:extLst>
          </p:nvPr>
        </p:nvGraphicFramePr>
        <p:xfrm>
          <a:off x="0" y="2743200"/>
          <a:ext cx="9020175" cy="1174750"/>
        </p:xfrm>
        <a:graphic>
          <a:graphicData uri="http://schemas.openxmlformats.org/presentationml/2006/ole">
            <mc:AlternateContent xmlns:mc="http://schemas.openxmlformats.org/markup-compatibility/2006">
              <mc:Choice xmlns:v="urn:schemas-microsoft-com:vml" Requires="v">
                <p:oleObj spid="_x0000_s36906" name="Equation" r:id="rId7" imgW="3187700" imgH="381000" progId="Equation.3">
                  <p:embed/>
                </p:oleObj>
              </mc:Choice>
              <mc:Fallback>
                <p:oleObj name="Equation" r:id="rId7" imgW="3187700" imgH="381000" progId="Equation.3">
                  <p:embed/>
                  <p:pic>
                    <p:nvPicPr>
                      <p:cNvPr id="0" name="Object 10"/>
                      <p:cNvPicPr>
                        <a:picLocks noChangeAspect="1" noChangeArrowheads="1"/>
                      </p:cNvPicPr>
                      <p:nvPr/>
                    </p:nvPicPr>
                    <p:blipFill>
                      <a:blip r:embed="rId8"/>
                      <a:srcRect/>
                      <a:stretch>
                        <a:fillRect/>
                      </a:stretch>
                    </p:blipFill>
                    <p:spPr bwMode="auto">
                      <a:xfrm>
                        <a:off x="0" y="2743200"/>
                        <a:ext cx="9020175"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5" name="Text Box 11"/>
          <p:cNvSpPr txBox="1">
            <a:spLocks noChangeArrowheads="1"/>
          </p:cNvSpPr>
          <p:nvPr/>
        </p:nvSpPr>
        <p:spPr bwMode="auto">
          <a:xfrm>
            <a:off x="762000" y="4114800"/>
            <a:ext cx="7543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The set of eigen vectors of a hermitian operator is complete. This means that any arbitrary vector can be expressed as a sum of orthogonal eigen vectors.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2" name="Object 4"/>
          <p:cNvGraphicFramePr>
            <a:graphicFrameLocks noChangeAspect="1"/>
          </p:cNvGraphicFramePr>
          <p:nvPr/>
        </p:nvGraphicFramePr>
        <p:xfrm>
          <a:off x="2971800" y="304800"/>
          <a:ext cx="2362200" cy="1042988"/>
        </p:xfrm>
        <a:graphic>
          <a:graphicData uri="http://schemas.openxmlformats.org/presentationml/2006/ole">
            <mc:AlternateContent xmlns:mc="http://schemas.openxmlformats.org/markup-compatibility/2006">
              <mc:Choice xmlns:v="urn:schemas-microsoft-com:vml" Requires="v">
                <p:oleObj spid="_x0000_s37922" name="Equation" r:id="rId3" imgW="977760" imgH="431640" progId="Equation.3">
                  <p:embed/>
                </p:oleObj>
              </mc:Choice>
              <mc:Fallback>
                <p:oleObj name="Equation" r:id="rId3" imgW="97776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4800"/>
                        <a:ext cx="236220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Text Box 5"/>
          <p:cNvSpPr txBox="1">
            <a:spLocks noChangeArrowheads="1"/>
          </p:cNvSpPr>
          <p:nvPr/>
        </p:nvSpPr>
        <p:spPr bwMode="auto">
          <a:xfrm>
            <a:off x="762000" y="12954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Eigen vectors are orthonormal</a:t>
            </a:r>
          </a:p>
        </p:txBody>
      </p:sp>
      <p:graphicFrame>
        <p:nvGraphicFramePr>
          <p:cNvPr id="37894" name="Object 6"/>
          <p:cNvGraphicFramePr>
            <a:graphicFrameLocks noChangeAspect="1"/>
          </p:cNvGraphicFramePr>
          <p:nvPr/>
        </p:nvGraphicFramePr>
        <p:xfrm>
          <a:off x="1828800" y="1905000"/>
          <a:ext cx="3886200" cy="2019300"/>
        </p:xfrm>
        <a:graphic>
          <a:graphicData uri="http://schemas.openxmlformats.org/presentationml/2006/ole">
            <mc:AlternateContent xmlns:mc="http://schemas.openxmlformats.org/markup-compatibility/2006">
              <mc:Choice xmlns:v="urn:schemas-microsoft-com:vml" Requires="v">
                <p:oleObj spid="_x0000_s37923" name="Equation" r:id="rId5" imgW="1066680" imgH="672840" progId="Equation.3">
                  <p:embed/>
                </p:oleObj>
              </mc:Choice>
              <mc:Fallback>
                <p:oleObj name="Equation" r:id="rId5" imgW="1066680" imgH="6728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905000"/>
                        <a:ext cx="3886200"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Text Box 7"/>
          <p:cNvSpPr txBox="1">
            <a:spLocks noChangeArrowheads="1"/>
          </p:cNvSpPr>
          <p:nvPr/>
        </p:nvSpPr>
        <p:spPr bwMode="auto">
          <a:xfrm>
            <a:off x="685800" y="41148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Completeness relation for discrete case is</a:t>
            </a:r>
          </a:p>
        </p:txBody>
      </p:sp>
      <p:graphicFrame>
        <p:nvGraphicFramePr>
          <p:cNvPr id="37896" name="Object 8"/>
          <p:cNvGraphicFramePr>
            <a:graphicFrameLocks noChangeAspect="1"/>
          </p:cNvGraphicFramePr>
          <p:nvPr/>
        </p:nvGraphicFramePr>
        <p:xfrm>
          <a:off x="2590800" y="4724400"/>
          <a:ext cx="2971800" cy="900113"/>
        </p:xfrm>
        <a:graphic>
          <a:graphicData uri="http://schemas.openxmlformats.org/presentationml/2006/ole">
            <mc:AlternateContent xmlns:mc="http://schemas.openxmlformats.org/markup-compatibility/2006">
              <mc:Choice xmlns:v="urn:schemas-microsoft-com:vml" Requires="v">
                <p:oleObj spid="_x0000_s37924" name="Equation" r:id="rId7" imgW="1015920" imgH="342720" progId="Equation.3">
                  <p:embed/>
                </p:oleObj>
              </mc:Choice>
              <mc:Fallback>
                <p:oleObj name="Equation" r:id="rId7" imgW="1015920" imgH="34272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724400"/>
                        <a:ext cx="297180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990600" y="2286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State vectors obey the Schrödinger's equation</a:t>
            </a:r>
            <a:r>
              <a:rPr lang="en-US" altLang="en-US" sz="1800"/>
              <a:t> </a:t>
            </a:r>
          </a:p>
        </p:txBody>
      </p:sp>
      <p:graphicFrame>
        <p:nvGraphicFramePr>
          <p:cNvPr id="39941" name="Object 5"/>
          <p:cNvGraphicFramePr>
            <a:graphicFrameLocks noChangeAspect="1"/>
          </p:cNvGraphicFramePr>
          <p:nvPr/>
        </p:nvGraphicFramePr>
        <p:xfrm>
          <a:off x="1981200" y="838200"/>
          <a:ext cx="3733800" cy="1824038"/>
        </p:xfrm>
        <a:graphic>
          <a:graphicData uri="http://schemas.openxmlformats.org/presentationml/2006/ole">
            <mc:AlternateContent xmlns:mc="http://schemas.openxmlformats.org/markup-compatibility/2006">
              <mc:Choice xmlns:v="urn:schemas-microsoft-com:vml" Requires="v">
                <p:oleObj spid="_x0000_s39964" name="Equation" r:id="rId3" imgW="1206360" imgH="787320" progId="Equation.3">
                  <p:embed/>
                </p:oleObj>
              </mc:Choice>
              <mc:Fallback>
                <p:oleObj name="Equation" r:id="rId3" imgW="1206360" imgH="7873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38200"/>
                        <a:ext cx="3733800" cy="182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6"/>
          <p:cNvSpPr txBox="1">
            <a:spLocks noChangeArrowheads="1"/>
          </p:cNvSpPr>
          <p:nvPr/>
        </p:nvSpPr>
        <p:spPr bwMode="auto">
          <a:xfrm>
            <a:off x="914400" y="2743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Expectation value can be written as</a:t>
            </a:r>
            <a:r>
              <a:rPr lang="en-US" altLang="en-US" sz="1800"/>
              <a:t> </a:t>
            </a:r>
          </a:p>
        </p:txBody>
      </p:sp>
      <p:graphicFrame>
        <p:nvGraphicFramePr>
          <p:cNvPr id="39943" name="Object 7"/>
          <p:cNvGraphicFramePr>
            <a:graphicFrameLocks noChangeAspect="1"/>
          </p:cNvGraphicFramePr>
          <p:nvPr>
            <p:extLst>
              <p:ext uri="{D42A27DB-BD31-4B8C-83A1-F6EECF244321}">
                <p14:modId xmlns:p14="http://schemas.microsoft.com/office/powerpoint/2010/main" val="3402380569"/>
              </p:ext>
            </p:extLst>
          </p:nvPr>
        </p:nvGraphicFramePr>
        <p:xfrm>
          <a:off x="1333500" y="3248025"/>
          <a:ext cx="6551613" cy="2190750"/>
        </p:xfrm>
        <a:graphic>
          <a:graphicData uri="http://schemas.openxmlformats.org/presentationml/2006/ole">
            <mc:AlternateContent xmlns:mc="http://schemas.openxmlformats.org/markup-compatibility/2006">
              <mc:Choice xmlns:v="urn:schemas-microsoft-com:vml" Requires="v">
                <p:oleObj spid="_x0000_s39965" name="Equation" r:id="rId5" imgW="2374900" imgH="977900" progId="Equation.3">
                  <p:embed/>
                </p:oleObj>
              </mc:Choice>
              <mc:Fallback>
                <p:oleObj name="Equation" r:id="rId5" imgW="2374900" imgH="977900" progId="Equation.3">
                  <p:embed/>
                  <p:pic>
                    <p:nvPicPr>
                      <p:cNvPr id="0" name="Object 7"/>
                      <p:cNvPicPr>
                        <a:picLocks noChangeAspect="1" noChangeArrowheads="1"/>
                      </p:cNvPicPr>
                      <p:nvPr/>
                    </p:nvPicPr>
                    <p:blipFill>
                      <a:blip r:embed="rId6"/>
                      <a:srcRect/>
                      <a:stretch>
                        <a:fillRect/>
                      </a:stretch>
                    </p:blipFill>
                    <p:spPr bwMode="auto">
                      <a:xfrm>
                        <a:off x="1333500" y="3248025"/>
                        <a:ext cx="6551613" cy="219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l"/>
            <a:r>
              <a:rPr lang="en-US" altLang="en-US" smtClean="0"/>
              <a:t>Two-level Atomic System</a:t>
            </a:r>
          </a:p>
        </p:txBody>
      </p:sp>
      <p:sp>
        <p:nvSpPr>
          <p:cNvPr id="120835" name="Rectangle 3"/>
          <p:cNvSpPr>
            <a:spLocks noGrp="1" noChangeArrowheads="1"/>
          </p:cNvSpPr>
          <p:nvPr>
            <p:ph type="body" sz="half" idx="1"/>
          </p:nvPr>
        </p:nvSpPr>
        <p:spPr/>
        <p:txBody>
          <a:bodyPr/>
          <a:lstStyle/>
          <a:p>
            <a:pPr>
              <a:buFontTx/>
              <a:buNone/>
            </a:pPr>
            <a:r>
              <a:rPr lang="en-US" altLang="en-US" sz="2400" smtClean="0"/>
              <a:t>Wave function</a:t>
            </a:r>
          </a:p>
        </p:txBody>
      </p:sp>
      <p:graphicFrame>
        <p:nvGraphicFramePr>
          <p:cNvPr id="120836" name="Object 4"/>
          <p:cNvGraphicFramePr>
            <a:graphicFrameLocks noGrp="1" noChangeAspect="1"/>
          </p:cNvGraphicFramePr>
          <p:nvPr>
            <p:ph sz="quarter" idx="2"/>
            <p:extLst>
              <p:ext uri="{D42A27DB-BD31-4B8C-83A1-F6EECF244321}">
                <p14:modId xmlns:p14="http://schemas.microsoft.com/office/powerpoint/2010/main" val="2307742197"/>
              </p:ext>
            </p:extLst>
          </p:nvPr>
        </p:nvGraphicFramePr>
        <p:xfrm>
          <a:off x="1158875" y="2362200"/>
          <a:ext cx="7435850" cy="969963"/>
        </p:xfrm>
        <a:graphic>
          <a:graphicData uri="http://schemas.openxmlformats.org/presentationml/2006/ole">
            <mc:AlternateContent xmlns:mc="http://schemas.openxmlformats.org/markup-compatibility/2006">
              <mc:Choice xmlns:v="urn:schemas-microsoft-com:vml" Requires="v">
                <p:oleObj spid="_x0000_s120861" name="Equation" r:id="rId3" imgW="2336800" imgH="304800" progId="Equation.3">
                  <p:embed/>
                </p:oleObj>
              </mc:Choice>
              <mc:Fallback>
                <p:oleObj name="Equation" r:id="rId3" imgW="2336800" imgH="304800" progId="Equation.3">
                  <p:embed/>
                  <p:pic>
                    <p:nvPicPr>
                      <p:cNvPr id="0" name="Object 4"/>
                      <p:cNvPicPr>
                        <a:picLocks noChangeAspect="1" noChangeArrowheads="1"/>
                      </p:cNvPicPr>
                      <p:nvPr/>
                    </p:nvPicPr>
                    <p:blipFill>
                      <a:blip r:embed="rId4"/>
                      <a:srcRect/>
                      <a:stretch>
                        <a:fillRect/>
                      </a:stretch>
                    </p:blipFill>
                    <p:spPr bwMode="auto">
                      <a:xfrm>
                        <a:off x="1158875" y="2362200"/>
                        <a:ext cx="7435850"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8" name="Text Box 6"/>
          <p:cNvSpPr txBox="1">
            <a:spLocks noChangeArrowheads="1"/>
          </p:cNvSpPr>
          <p:nvPr/>
        </p:nvSpPr>
        <p:spPr bwMode="auto">
          <a:xfrm>
            <a:off x="685800" y="3581400"/>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State vector</a:t>
            </a:r>
          </a:p>
        </p:txBody>
      </p:sp>
      <p:graphicFrame>
        <p:nvGraphicFramePr>
          <p:cNvPr id="120839" name="Object 7"/>
          <p:cNvGraphicFramePr>
            <a:graphicFrameLocks noGrp="1" noChangeAspect="1"/>
          </p:cNvGraphicFramePr>
          <p:nvPr>
            <p:ph sz="quarter" idx="3"/>
            <p:extLst>
              <p:ext uri="{D42A27DB-BD31-4B8C-83A1-F6EECF244321}">
                <p14:modId xmlns:p14="http://schemas.microsoft.com/office/powerpoint/2010/main" val="2978668876"/>
              </p:ext>
            </p:extLst>
          </p:nvPr>
        </p:nvGraphicFramePr>
        <p:xfrm>
          <a:off x="1371600" y="4383087"/>
          <a:ext cx="7010400" cy="874713"/>
        </p:xfrm>
        <a:graphic>
          <a:graphicData uri="http://schemas.openxmlformats.org/presentationml/2006/ole">
            <mc:AlternateContent xmlns:mc="http://schemas.openxmlformats.org/markup-compatibility/2006">
              <mc:Choice xmlns:v="urn:schemas-microsoft-com:vml" Requires="v">
                <p:oleObj spid="_x0000_s120862" name="Equation" r:id="rId5" imgW="1790640" imgH="253800" progId="Equation.DSMT4">
                  <p:embed/>
                </p:oleObj>
              </mc:Choice>
              <mc:Fallback>
                <p:oleObj name="Equation" r:id="rId5" imgW="1790640" imgH="2538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383087"/>
                        <a:ext cx="70104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0" y="2286000"/>
            <a:ext cx="8763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algn="just">
              <a:spcBef>
                <a:spcPct val="20000"/>
              </a:spcBef>
            </a:pPr>
            <a:r>
              <a:rPr lang="en-US" altLang="en-US" sz="4000">
                <a:latin typeface="Arial Black" panose="020B0A04020102020204" pitchFamily="34" charset="0"/>
                <a:cs typeface="Arial" panose="020B0604020202020204" pitchFamily="34" charset="0"/>
              </a:rPr>
              <a:t>Radiative Processes for </a:t>
            </a:r>
          </a:p>
          <a:p>
            <a:pPr lvl="4" algn="just">
              <a:spcBef>
                <a:spcPct val="20000"/>
              </a:spcBef>
            </a:pPr>
            <a:r>
              <a:rPr lang="en-US" altLang="en-US" sz="4000">
                <a:latin typeface="Arial Black" panose="020B0A04020102020204" pitchFamily="34" charset="0"/>
                <a:cs typeface="Arial" panose="020B0604020202020204" pitchFamily="34" charset="0"/>
              </a:rPr>
              <a:t>        Isolated Atoms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altLang="en-US" b="1" smtClean="0"/>
              <a:t/>
            </a:r>
            <a:br>
              <a:rPr lang="en-US" altLang="en-US" b="1" smtClean="0"/>
            </a:br>
            <a:r>
              <a:rPr lang="en-US" altLang="en-US" b="1" smtClean="0"/>
              <a:t>Spontaneous Emission</a:t>
            </a:r>
            <a:endParaRPr lang="en-US" altLang="en-US" smtClean="0"/>
          </a:p>
        </p:txBody>
      </p:sp>
      <p:sp>
        <p:nvSpPr>
          <p:cNvPr id="4099" name="Content Placeholder 2"/>
          <p:cNvSpPr>
            <a:spLocks noGrp="1"/>
          </p:cNvSpPr>
          <p:nvPr>
            <p:ph idx="1"/>
          </p:nvPr>
        </p:nvSpPr>
        <p:spPr>
          <a:xfrm>
            <a:off x="457200" y="1752600"/>
            <a:ext cx="8229600" cy="3810000"/>
          </a:xfrm>
        </p:spPr>
        <p:txBody>
          <a:bodyPr/>
          <a:lstStyle/>
          <a:p>
            <a:pPr eaLnBrk="1" hangingPunct="1"/>
            <a:r>
              <a:rPr lang="en-US" altLang="en-US" sz="2400" smtClean="0"/>
              <a:t>Atom is in state      of given material.</a:t>
            </a:r>
          </a:p>
          <a:p>
            <a:pPr eaLnBrk="1" hangingPunct="1"/>
            <a:r>
              <a:rPr lang="en-US" altLang="en-US" sz="2400" i="1" smtClean="0"/>
              <a:t>E</a:t>
            </a:r>
            <a:r>
              <a:rPr lang="en-US" altLang="en-US" sz="2400" i="1" baseline="-25000" smtClean="0"/>
              <a:t>2</a:t>
            </a:r>
            <a:r>
              <a:rPr lang="en-US" altLang="en-US" sz="2400" i="1" smtClean="0"/>
              <a:t> &gt;E</a:t>
            </a:r>
            <a:r>
              <a:rPr lang="en-US" altLang="en-US" sz="2400" i="1" baseline="-25000" smtClean="0"/>
              <a:t>1</a:t>
            </a:r>
            <a:r>
              <a:rPr lang="en-US" altLang="en-US" sz="2400" smtClean="0"/>
              <a:t> – atom will tend to decay to state </a:t>
            </a:r>
          </a:p>
          <a:p>
            <a:pPr eaLnBrk="1" hangingPunct="1"/>
            <a:r>
              <a:rPr lang="en-US" altLang="en-US" sz="2400" smtClean="0"/>
              <a:t>The corresponding energy difference (E</a:t>
            </a:r>
            <a:r>
              <a:rPr lang="en-US" altLang="en-US" sz="2400" baseline="-25000" smtClean="0"/>
              <a:t>2</a:t>
            </a:r>
            <a:r>
              <a:rPr lang="en-US" altLang="en-US" sz="2400" smtClean="0"/>
              <a:t>-E</a:t>
            </a:r>
            <a:r>
              <a:rPr lang="en-US" altLang="en-US" sz="2400" baseline="-25000" smtClean="0"/>
              <a:t>1</a:t>
            </a:r>
            <a:r>
              <a:rPr lang="en-US" altLang="en-US" sz="2400" smtClean="0"/>
              <a:t>) is released by the emission of a photon. </a:t>
            </a:r>
          </a:p>
        </p:txBody>
      </p:sp>
      <p:sp>
        <p:nvSpPr>
          <p:cNvPr id="4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0" name="Object 4"/>
          <p:cNvGraphicFramePr>
            <a:graphicFrameLocks noChangeAspect="1"/>
          </p:cNvGraphicFramePr>
          <p:nvPr/>
        </p:nvGraphicFramePr>
        <p:xfrm>
          <a:off x="2590800" y="3733800"/>
          <a:ext cx="3429000" cy="1600200"/>
        </p:xfrm>
        <a:graphic>
          <a:graphicData uri="http://schemas.openxmlformats.org/presentationml/2006/ole">
            <mc:AlternateContent xmlns:mc="http://schemas.openxmlformats.org/markup-compatibility/2006">
              <mc:Choice xmlns:v="urn:schemas-microsoft-com:vml" Requires="v">
                <p:oleObj spid="_x0000_s4132" name="Equation" r:id="rId4" imgW="850680" imgH="393480" progId="Equation.3">
                  <p:embed/>
                </p:oleObj>
              </mc:Choice>
              <mc:Fallback>
                <p:oleObj name="Equation" r:id="rId4" imgW="8506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733800"/>
                        <a:ext cx="34290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2" name="Object 6"/>
          <p:cNvGraphicFramePr>
            <a:graphicFrameLocks noChangeAspect="1"/>
          </p:cNvGraphicFramePr>
          <p:nvPr/>
        </p:nvGraphicFramePr>
        <p:xfrm>
          <a:off x="6424613" y="2209800"/>
          <a:ext cx="365125" cy="485775"/>
        </p:xfrm>
        <a:graphic>
          <a:graphicData uri="http://schemas.openxmlformats.org/presentationml/2006/ole">
            <mc:AlternateContent xmlns:mc="http://schemas.openxmlformats.org/markup-compatibility/2006">
              <mc:Choice xmlns:v="urn:schemas-microsoft-com:vml" Requires="v">
                <p:oleObj spid="_x0000_s4133" name="Equation" r:id="rId6" imgW="190440" imgH="253800" progId="Equation.DSMT4">
                  <p:embed/>
                </p:oleObj>
              </mc:Choice>
              <mc:Fallback>
                <p:oleObj name="Equation" r:id="rId6" imgW="190440" imgH="253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613" y="2209800"/>
                        <a:ext cx="3651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8"/>
          <p:cNvSpPr>
            <a:spLocks noChangeArrowheads="1"/>
          </p:cNvSpPr>
          <p:nvPr/>
        </p:nvSpPr>
        <p:spPr bwMode="auto">
          <a:xfrm>
            <a:off x="0" y="257175"/>
            <a:ext cx="265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sz="1200">
                <a:cs typeface="Times New Roman" panose="02020603050405020304" pitchFamily="18" charset="0"/>
              </a:rPr>
              <a:t> </a:t>
            </a:r>
            <a:r>
              <a:rPr lang="en-US" altLang="en-US" sz="1100"/>
              <a:t> </a:t>
            </a:r>
            <a:endParaRPr lang="en-US" altLang="en-US" sz="1800"/>
          </a:p>
        </p:txBody>
      </p:sp>
      <p:graphicFrame>
        <p:nvGraphicFramePr>
          <p:cNvPr id="4106" name="Object 10"/>
          <p:cNvGraphicFramePr>
            <a:graphicFrameLocks noChangeAspect="1"/>
          </p:cNvGraphicFramePr>
          <p:nvPr/>
        </p:nvGraphicFramePr>
        <p:xfrm>
          <a:off x="3048000" y="1752600"/>
          <a:ext cx="414338" cy="485775"/>
        </p:xfrm>
        <a:graphic>
          <a:graphicData uri="http://schemas.openxmlformats.org/presentationml/2006/ole">
            <mc:AlternateContent xmlns:mc="http://schemas.openxmlformats.org/markup-compatibility/2006">
              <mc:Choice xmlns:v="urn:schemas-microsoft-com:vml" Requires="v">
                <p:oleObj spid="_x0000_s4134" name="Equation" r:id="rId8" imgW="215713" imgH="253780" progId="Equation.3">
                  <p:embed/>
                </p:oleObj>
              </mc:Choice>
              <mc:Fallback>
                <p:oleObj name="Equation" r:id="rId8" imgW="215713" imgH="2537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752600"/>
                        <a:ext cx="41433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5240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a:xfrm>
            <a:off x="228600" y="304800"/>
            <a:ext cx="8686800" cy="838200"/>
          </a:xfrm>
        </p:spPr>
        <p:txBody>
          <a:bodyPr/>
          <a:lstStyle/>
          <a:p>
            <a:pPr eaLnBrk="1" hangingPunct="1"/>
            <a:r>
              <a:rPr lang="en-US" altLang="en-US" sz="4000" b="1" smtClean="0">
                <a:solidFill>
                  <a:schemeClr val="tx1"/>
                </a:solidFill>
                <a:latin typeface="Arial Black" panose="020B0A04020102020204" pitchFamily="34" charset="0"/>
              </a:rPr>
              <a:t>Layout</a:t>
            </a:r>
            <a:endParaRPr lang="en-US" altLang="en-US" sz="4000" smtClean="0">
              <a:latin typeface="Arial Black" panose="020B0A04020102020204" pitchFamily="34" charset="0"/>
            </a:endParaRPr>
          </a:p>
        </p:txBody>
      </p:sp>
      <p:sp>
        <p:nvSpPr>
          <p:cNvPr id="117763" name="Content Placeholder 2"/>
          <p:cNvSpPr>
            <a:spLocks noGrp="1"/>
          </p:cNvSpPr>
          <p:nvPr>
            <p:ph idx="4294967295"/>
          </p:nvPr>
        </p:nvSpPr>
        <p:spPr>
          <a:xfrm>
            <a:off x="685800" y="1371600"/>
            <a:ext cx="7924800" cy="4800600"/>
          </a:xfrm>
        </p:spPr>
        <p:txBody>
          <a:bodyPr/>
          <a:lstStyle/>
          <a:p>
            <a:pPr eaLnBrk="1" hangingPunct="1"/>
            <a:r>
              <a:rPr lang="en-US" altLang="en-US" dirty="0" smtClean="0"/>
              <a:t>Quantum Mechanics: Revisited</a:t>
            </a:r>
          </a:p>
          <a:p>
            <a:pPr eaLnBrk="1" hangingPunct="1"/>
            <a:r>
              <a:rPr lang="en-US" altLang="en-US" dirty="0" err="1" smtClean="0"/>
              <a:t>Radiative</a:t>
            </a:r>
            <a:r>
              <a:rPr lang="en-US" altLang="en-US" dirty="0" smtClean="0"/>
              <a:t> Processes for isolated atoms</a:t>
            </a:r>
          </a:p>
          <a:p>
            <a:pPr eaLnBrk="1" hangingPunct="1"/>
            <a:r>
              <a:rPr lang="en-US" altLang="en-US" dirty="0" smtClean="0"/>
              <a:t>Transition rates: Semi-classical</a:t>
            </a:r>
          </a:p>
          <a:p>
            <a:pPr eaLnBrk="1" hangingPunct="1"/>
            <a:r>
              <a:rPr lang="en-US" altLang="en-US" dirty="0" smtClean="0"/>
              <a:t>Line-broadening Mechanisms</a:t>
            </a:r>
          </a:p>
          <a:p>
            <a:pPr lvl="1" eaLnBrk="1" hangingPunct="1"/>
            <a:r>
              <a:rPr lang="en-US" altLang="en-US" sz="3200" dirty="0" smtClean="0"/>
              <a:t>Homogeneous broadening    </a:t>
            </a:r>
          </a:p>
          <a:p>
            <a:pPr lvl="1" eaLnBrk="1" hangingPunct="1"/>
            <a:r>
              <a:rPr lang="en-US" altLang="en-US" sz="3200" dirty="0" smtClean="0"/>
              <a:t>Inhomogeneous broadening</a:t>
            </a:r>
          </a:p>
          <a:p>
            <a:pPr marL="0" indent="0" eaLnBrk="1" hangingPunct="1">
              <a:buNone/>
            </a:pP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1447800" y="1068388"/>
            <a:ext cx="60960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endParaRPr lang="en-US" altLang="en-US" b="1"/>
          </a:p>
          <a:p>
            <a:pPr lvl="1" algn="l"/>
            <a:endParaRPr lang="en-US" altLang="en-US" sz="2800" b="1"/>
          </a:p>
        </p:txBody>
      </p:sp>
      <p:sp>
        <p:nvSpPr>
          <p:cNvPr id="114693" name="Rectangle 5"/>
          <p:cNvSpPr>
            <a:spLocks noChangeArrowheads="1"/>
          </p:cNvSpPr>
          <p:nvPr/>
        </p:nvSpPr>
        <p:spPr bwMode="auto">
          <a:xfrm>
            <a:off x="685800" y="1143000"/>
            <a:ext cx="65532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t>1.Radiative: Spontaneous emission </a:t>
            </a:r>
          </a:p>
          <a:p>
            <a:pPr algn="l"/>
            <a:r>
              <a:rPr lang="en-US" altLang="en-US" sz="2800" b="1"/>
              <a:t>2.Non-radiative:</a:t>
            </a:r>
            <a:r>
              <a:rPr lang="en-US" altLang="en-US"/>
              <a:t> </a:t>
            </a:r>
          </a:p>
          <a:p>
            <a:pPr algn="l"/>
            <a:endParaRPr lang="en-US" altLang="en-US"/>
          </a:p>
        </p:txBody>
      </p:sp>
      <p:graphicFrame>
        <p:nvGraphicFramePr>
          <p:cNvPr id="114694" name="Object 6"/>
          <p:cNvGraphicFramePr>
            <a:graphicFrameLocks noChangeAspect="1"/>
          </p:cNvGraphicFramePr>
          <p:nvPr/>
        </p:nvGraphicFramePr>
        <p:xfrm>
          <a:off x="2209800" y="2895600"/>
          <a:ext cx="1447800" cy="628650"/>
        </p:xfrm>
        <a:graphic>
          <a:graphicData uri="http://schemas.openxmlformats.org/presentationml/2006/ole">
            <mc:AlternateContent xmlns:mc="http://schemas.openxmlformats.org/markup-compatibility/2006">
              <mc:Choice xmlns:v="urn:schemas-microsoft-com:vml" Requires="v">
                <p:oleObj spid="_x0000_s114709" name="Equation" r:id="rId3" imgW="469800" imgH="215640" progId="Equation.3">
                  <p:embed/>
                </p:oleObj>
              </mc:Choice>
              <mc:Fallback>
                <p:oleObj name="Equation" r:id="rId3" imgW="469800" imgH="215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95600"/>
                        <a:ext cx="14478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95" name="Rectangle 7"/>
          <p:cNvSpPr>
            <a:spLocks noChangeArrowheads="1"/>
          </p:cNvSpPr>
          <p:nvPr/>
        </p:nvSpPr>
        <p:spPr bwMode="auto">
          <a:xfrm>
            <a:off x="304800" y="3733800"/>
            <a:ext cx="7162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a:spcBef>
                <a:spcPct val="50000"/>
              </a:spcBef>
            </a:pPr>
            <a:r>
              <a:rPr lang="en-US" altLang="en-US"/>
              <a:t>Is delivered in some other form than electromagnetic radiation e.g. it may go into kinetic energy of the surrounding molecules.</a:t>
            </a:r>
          </a:p>
          <a:p>
            <a:pPr algn="l" eaLnBrk="0" hangingPunct="0">
              <a:spcBef>
                <a:spcPct val="50000"/>
              </a:spcBef>
            </a:pPr>
            <a:endParaRPr lang="en-US" altLang="en-US" sz="1800"/>
          </a:p>
        </p:txBody>
      </p:sp>
      <p:sp>
        <p:nvSpPr>
          <p:cNvPr id="114696" name="Rectangle 8"/>
          <p:cNvSpPr>
            <a:spLocks noChangeArrowheads="1"/>
          </p:cNvSpPr>
          <p:nvPr/>
        </p:nvSpPr>
        <p:spPr bwMode="auto">
          <a:xfrm>
            <a:off x="1219200" y="280988"/>
            <a:ext cx="7351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b="1"/>
              <a:t>Two possible ways for atom to decay</a:t>
            </a:r>
          </a:p>
        </p:txBody>
      </p:sp>
      <p:sp>
        <p:nvSpPr>
          <p:cNvPr id="114697" name="Rectangle 9"/>
          <p:cNvSpPr>
            <a:spLocks noChangeArrowheads="1"/>
          </p:cNvSpPr>
          <p:nvPr/>
        </p:nvSpPr>
        <p:spPr bwMode="auto">
          <a:xfrm>
            <a:off x="838200" y="2362200"/>
            <a:ext cx="2574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Energy difference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879725" y="365125"/>
            <a:ext cx="184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algn="ctr"/>
            <a:endParaRPr lang="en-US" altLang="en-US" sz="1800"/>
          </a:p>
          <a:p>
            <a:pPr algn="ctr" eaLnBrk="0" hangingPunct="0"/>
            <a:endParaRPr lang="en-US" altLang="en-US" b="1"/>
          </a:p>
        </p:txBody>
      </p:sp>
      <p:sp>
        <p:nvSpPr>
          <p:cNvPr id="67589" name="Rectangle 5"/>
          <p:cNvSpPr>
            <a:spLocks noChangeArrowheads="1"/>
          </p:cNvSpPr>
          <p:nvPr/>
        </p:nvSpPr>
        <p:spPr bwMode="auto">
          <a:xfrm>
            <a:off x="5562600" y="842963"/>
            <a:ext cx="53959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endParaRPr lang="en-US" altLang="en-US" sz="1200">
              <a:cs typeface="Times New Roman" panose="02020603050405020304" pitchFamily="18" charset="0"/>
            </a:endParaRPr>
          </a:p>
          <a:p>
            <a:pPr algn="l" eaLnBrk="0" hangingPunct="0"/>
            <a:endParaRPr lang="en-US" altLang="en-US" sz="1200">
              <a:cs typeface="Times New Roman" panose="02020603050405020304" pitchFamily="18" charset="0"/>
            </a:endParaRPr>
          </a:p>
          <a:p>
            <a:pPr algn="l" eaLnBrk="0" hangingPunct="0"/>
            <a:endParaRPr lang="en-US" altLang="en-US" sz="1200">
              <a:cs typeface="Times New Roman" panose="02020603050405020304" pitchFamily="18" charset="0"/>
            </a:endParaRPr>
          </a:p>
          <a:p>
            <a:pPr algn="l" eaLnBrk="0" hangingPunct="0"/>
            <a:endParaRPr lang="en-US" altLang="en-US" sz="1200">
              <a:cs typeface="Times New Roman" panose="02020603050405020304" pitchFamily="18" charset="0"/>
            </a:endParaRPr>
          </a:p>
          <a:p>
            <a:pPr algn="l" eaLnBrk="0" hangingPunct="0"/>
            <a:endParaRPr lang="en-US" altLang="en-US" sz="1200">
              <a:cs typeface="Times New Roman" panose="02020603050405020304" pitchFamily="18" charset="0"/>
            </a:endParaRPr>
          </a:p>
          <a:p>
            <a:pPr algn="l" eaLnBrk="0" hangingPunct="0"/>
            <a:r>
              <a:rPr lang="en-US" altLang="en-US" sz="1200">
                <a:cs typeface="Times New Roman" panose="02020603050405020304" pitchFamily="18" charset="0"/>
              </a:rPr>
              <a:t> </a:t>
            </a:r>
            <a:endParaRPr lang="en-US" altLang="en-US" sz="1800"/>
          </a:p>
        </p:txBody>
      </p:sp>
      <p:graphicFrame>
        <p:nvGraphicFramePr>
          <p:cNvPr id="67591" name="Object 7"/>
          <p:cNvGraphicFramePr>
            <a:graphicFrameLocks noChangeAspect="1"/>
          </p:cNvGraphicFramePr>
          <p:nvPr/>
        </p:nvGraphicFramePr>
        <p:xfrm>
          <a:off x="2057400" y="2133600"/>
          <a:ext cx="3810000" cy="1447800"/>
        </p:xfrm>
        <a:graphic>
          <a:graphicData uri="http://schemas.openxmlformats.org/presentationml/2006/ole">
            <mc:AlternateContent xmlns:mc="http://schemas.openxmlformats.org/markup-compatibility/2006">
              <mc:Choice xmlns:v="urn:schemas-microsoft-com:vml" Requires="v">
                <p:oleObj spid="_x0000_s67618" name="Equation" r:id="rId3" imgW="939392" imgH="482391" progId="Equation.3">
                  <p:embed/>
                </p:oleObj>
              </mc:Choice>
              <mc:Fallback>
                <p:oleObj name="Equation" r:id="rId3" imgW="939392" imgH="482391"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33600"/>
                        <a:ext cx="38100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2" name="Object 8"/>
          <p:cNvGraphicFramePr>
            <a:graphicFrameLocks noChangeAspect="1"/>
          </p:cNvGraphicFramePr>
          <p:nvPr/>
        </p:nvGraphicFramePr>
        <p:xfrm>
          <a:off x="2057400" y="3733800"/>
          <a:ext cx="4038600" cy="1447800"/>
        </p:xfrm>
        <a:graphic>
          <a:graphicData uri="http://schemas.openxmlformats.org/presentationml/2006/ole">
            <mc:AlternateContent xmlns:mc="http://schemas.openxmlformats.org/markup-compatibility/2006">
              <mc:Choice xmlns:v="urn:schemas-microsoft-com:vml" Requires="v">
                <p:oleObj spid="_x0000_s67619" name="Equation" r:id="rId5" imgW="1066800" imgH="482600" progId="Equation.3">
                  <p:embed/>
                </p:oleObj>
              </mc:Choice>
              <mc:Fallback>
                <p:oleObj name="Equation" r:id="rId5" imgW="1066800" imgH="482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733800"/>
                        <a:ext cx="40386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3" name="Rectangle 9"/>
          <p:cNvSpPr>
            <a:spLocks noChangeArrowheads="1"/>
          </p:cNvSpPr>
          <p:nvPr/>
        </p:nvSpPr>
        <p:spPr bwMode="auto">
          <a:xfrm>
            <a:off x="-457200" y="1268413"/>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tabLst>
                <a:tab pos="228600" algn="l"/>
              </a:tabLst>
              <a:defRPr>
                <a:solidFill>
                  <a:schemeClr val="tx1"/>
                </a:solidFill>
                <a:latin typeface="Arial" panose="020B0604020202020204" pitchFamily="34" charset="0"/>
              </a:defRPr>
            </a:lvl1pPr>
            <a:lvl2pPr algn="l" eaLnBrk="0" hangingPunct="0">
              <a:tabLst>
                <a:tab pos="228600" algn="l"/>
              </a:tabLst>
              <a:defRPr>
                <a:solidFill>
                  <a:schemeClr val="tx1"/>
                </a:solidFill>
                <a:latin typeface="Arial" panose="020B0604020202020204" pitchFamily="34" charset="0"/>
              </a:defRPr>
            </a:lvl2pPr>
            <a:lvl3pPr algn="l" eaLnBrk="0" hangingPunct="0">
              <a:tabLst>
                <a:tab pos="228600" algn="l"/>
              </a:tabLst>
              <a:defRPr>
                <a:solidFill>
                  <a:schemeClr val="tx1"/>
                </a:solidFill>
                <a:latin typeface="Arial" panose="020B0604020202020204" pitchFamily="34" charset="0"/>
              </a:defRPr>
            </a:lvl3pPr>
            <a:lvl4pPr algn="l" eaLnBrk="0" hangingPunct="0">
              <a:tabLst>
                <a:tab pos="228600" algn="l"/>
              </a:tabLst>
              <a:defRPr>
                <a:solidFill>
                  <a:schemeClr val="tx1"/>
                </a:solidFill>
                <a:latin typeface="Arial" panose="020B0604020202020204" pitchFamily="34" charset="0"/>
              </a:defRPr>
            </a:lvl4pPr>
            <a:lvl5pPr algn="l"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lvl="2">
              <a:buFont typeface="Symbol" panose="05050102010706020507" pitchFamily="18" charset="2"/>
              <a:buNone/>
            </a:pPr>
            <a:r>
              <a:rPr lang="en-US" altLang="en-US" sz="2800">
                <a:cs typeface="Times New Roman" panose="02020603050405020304" pitchFamily="18" charset="0"/>
              </a:rPr>
              <a:t>The rate of decay of these atoms are</a:t>
            </a:r>
            <a:endParaRPr lang="en-US" altLang="en-US" sz="2800"/>
          </a:p>
          <a:p>
            <a:endParaRPr lang="en-US" altLang="en-US" sz="2800"/>
          </a:p>
        </p:txBody>
      </p:sp>
      <p:sp>
        <p:nvSpPr>
          <p:cNvPr id="67594" name="Rectangle 10"/>
          <p:cNvSpPr>
            <a:spLocks noChangeArrowheads="1"/>
          </p:cNvSpPr>
          <p:nvPr/>
        </p:nvSpPr>
        <p:spPr bwMode="auto">
          <a:xfrm>
            <a:off x="609600" y="4419600"/>
            <a:ext cx="85344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597" name="Text Box 13"/>
          <p:cNvSpPr txBox="1">
            <a:spLocks noChangeArrowheads="1"/>
          </p:cNvSpPr>
          <p:nvPr/>
        </p:nvSpPr>
        <p:spPr bwMode="auto">
          <a:xfrm>
            <a:off x="1965325" y="1639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a:p>
        </p:txBody>
      </p:sp>
      <p:sp>
        <p:nvSpPr>
          <p:cNvPr id="67599" name="Text Box 15"/>
          <p:cNvSpPr txBox="1">
            <a:spLocks noChangeArrowheads="1"/>
          </p:cNvSpPr>
          <p:nvPr/>
        </p:nvSpPr>
        <p:spPr bwMode="auto">
          <a:xfrm>
            <a:off x="457200" y="685800"/>
            <a:ext cx="8066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Let N</a:t>
            </a:r>
            <a:r>
              <a:rPr lang="en-US" altLang="en-US" sz="2800" baseline="-25000"/>
              <a:t>2</a:t>
            </a:r>
            <a:r>
              <a:rPr lang="en-US" altLang="en-US" sz="2800"/>
              <a:t> number of atoms in level 2 per unit volume</a:t>
            </a:r>
            <a:r>
              <a:rPr lang="en-US" altLang="en-US" b="1"/>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8611" name="Object 3"/>
          <p:cNvGraphicFramePr>
            <a:graphicFrameLocks noChangeAspect="1"/>
          </p:cNvGraphicFramePr>
          <p:nvPr/>
        </p:nvGraphicFramePr>
        <p:xfrm>
          <a:off x="2667000" y="1447800"/>
          <a:ext cx="2895600" cy="1219200"/>
        </p:xfrm>
        <a:graphic>
          <a:graphicData uri="http://schemas.openxmlformats.org/presentationml/2006/ole">
            <mc:AlternateContent xmlns:mc="http://schemas.openxmlformats.org/markup-compatibility/2006">
              <mc:Choice xmlns:v="urn:schemas-microsoft-com:vml" Requires="v">
                <p:oleObj spid="_x0000_s68676" name="Equation" r:id="rId3" imgW="520474" imgH="393529" progId="Equation.3">
                  <p:embed/>
                </p:oleObj>
              </mc:Choice>
              <mc:Fallback>
                <p:oleObj name="Equation" r:id="rId3" imgW="520474" imgH="39352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47800"/>
                        <a:ext cx="2895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438400" y="4267200"/>
          <a:ext cx="4038600" cy="990600"/>
        </p:xfrm>
        <a:graphic>
          <a:graphicData uri="http://schemas.openxmlformats.org/presentationml/2006/ole">
            <mc:AlternateContent xmlns:mc="http://schemas.openxmlformats.org/markup-compatibility/2006">
              <mc:Choice xmlns:v="urn:schemas-microsoft-com:vml" Requires="v">
                <p:oleObj spid="_x0000_s68677" name="Equation" r:id="rId5" imgW="799753" imgH="241195" progId="Equation.3">
                  <p:embed/>
                </p:oleObj>
              </mc:Choice>
              <mc:Fallback>
                <p:oleObj name="Equation" r:id="rId5" imgW="799753" imgH="241195"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267200"/>
                        <a:ext cx="4038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5" name="Rectangle 7"/>
          <p:cNvSpPr>
            <a:spLocks noChangeArrowheads="1"/>
          </p:cNvSpPr>
          <p:nvPr/>
        </p:nvSpPr>
        <p:spPr bwMode="auto">
          <a:xfrm>
            <a:off x="0"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8617" name="Object 9"/>
          <p:cNvGraphicFramePr>
            <a:graphicFrameLocks noChangeAspect="1"/>
          </p:cNvGraphicFramePr>
          <p:nvPr/>
        </p:nvGraphicFramePr>
        <p:xfrm>
          <a:off x="533400" y="2667000"/>
          <a:ext cx="7239000" cy="979488"/>
        </p:xfrm>
        <a:graphic>
          <a:graphicData uri="http://schemas.openxmlformats.org/presentationml/2006/ole">
            <mc:AlternateContent xmlns:mc="http://schemas.openxmlformats.org/markup-compatibility/2006">
              <mc:Choice xmlns:v="urn:schemas-microsoft-com:vml" Requires="v">
                <p:oleObj spid="_x0000_s68678" name="Equation" r:id="rId7" imgW="3073320" imgH="431640" progId="Equation.3">
                  <p:embed/>
                </p:oleObj>
              </mc:Choice>
              <mc:Fallback>
                <p:oleObj name="Equation" r:id="rId7" imgW="3073320" imgH="4316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67000"/>
                        <a:ext cx="7239000" cy="97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8" name="Object 10"/>
          <p:cNvGraphicFramePr>
            <a:graphicFrameLocks noChangeAspect="1"/>
          </p:cNvGraphicFramePr>
          <p:nvPr/>
        </p:nvGraphicFramePr>
        <p:xfrm>
          <a:off x="685800" y="3733800"/>
          <a:ext cx="4343400" cy="431800"/>
        </p:xfrm>
        <a:graphic>
          <a:graphicData uri="http://schemas.openxmlformats.org/presentationml/2006/ole">
            <mc:AlternateContent xmlns:mc="http://schemas.openxmlformats.org/markup-compatibility/2006">
              <mc:Choice xmlns:v="urn:schemas-microsoft-com:vml" Requires="v">
                <p:oleObj spid="_x0000_s68679" name="Equation" r:id="rId9" imgW="1574640" imgH="203040" progId="Equation.3">
                  <p:embed/>
                </p:oleObj>
              </mc:Choice>
              <mc:Fallback>
                <p:oleObj name="Equation" r:id="rId9" imgW="1574640" imgH="20304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733800"/>
                        <a:ext cx="4343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9" name="Object 11"/>
          <p:cNvGraphicFramePr>
            <a:graphicFrameLocks noChangeAspect="1"/>
          </p:cNvGraphicFramePr>
          <p:nvPr/>
        </p:nvGraphicFramePr>
        <p:xfrm>
          <a:off x="685800" y="5181600"/>
          <a:ext cx="4114800" cy="514350"/>
        </p:xfrm>
        <a:graphic>
          <a:graphicData uri="http://schemas.openxmlformats.org/presentationml/2006/ole">
            <mc:AlternateContent xmlns:mc="http://schemas.openxmlformats.org/markup-compatibility/2006">
              <mc:Choice xmlns:v="urn:schemas-microsoft-com:vml" Requires="v">
                <p:oleObj spid="_x0000_s68680" name="Equation" r:id="rId11" imgW="1676160" imgH="228600" progId="Equation.3">
                  <p:embed/>
                </p:oleObj>
              </mc:Choice>
              <mc:Fallback>
                <p:oleObj name="Equation" r:id="rId11" imgW="1676160" imgH="2286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181600"/>
                        <a:ext cx="41148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20"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681" name="Equation" r:id="rId13" imgW="114120" imgH="215640" progId="Equation.3">
                  <p:embed/>
                </p:oleObj>
              </mc:Choice>
              <mc:Fallback>
                <p:oleObj name="Equation" r:id="rId13" imgW="114120" imgH="215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1" name="Text Box 13"/>
          <p:cNvSpPr txBox="1">
            <a:spLocks noChangeArrowheads="1"/>
          </p:cNvSpPr>
          <p:nvPr/>
        </p:nvSpPr>
        <p:spPr bwMode="auto">
          <a:xfrm>
            <a:off x="822325" y="649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a:p>
        </p:txBody>
      </p:sp>
      <p:graphicFrame>
        <p:nvGraphicFramePr>
          <p:cNvPr id="68622" name="Object 14"/>
          <p:cNvGraphicFramePr>
            <a:graphicFrameLocks noChangeAspect="1"/>
          </p:cNvGraphicFramePr>
          <p:nvPr/>
        </p:nvGraphicFramePr>
        <p:xfrm>
          <a:off x="1066800" y="381000"/>
          <a:ext cx="6723063" cy="1066800"/>
        </p:xfrm>
        <a:graphic>
          <a:graphicData uri="http://schemas.openxmlformats.org/presentationml/2006/ole">
            <mc:AlternateContent xmlns:mc="http://schemas.openxmlformats.org/markup-compatibility/2006">
              <mc:Choice xmlns:v="urn:schemas-microsoft-com:vml" Requires="v">
                <p:oleObj spid="_x0000_s68682" name="Equation" r:id="rId15" imgW="2577960" imgH="406080" progId="Equation.DSMT4">
                  <p:embed/>
                </p:oleObj>
              </mc:Choice>
              <mc:Fallback>
                <p:oleObj name="Equation" r:id="rId15" imgW="2577960" imgH="40608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381000"/>
                        <a:ext cx="672306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5800" y="4111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altLang="en-US"/>
          </a:p>
        </p:txBody>
      </p:sp>
      <p:sp>
        <p:nvSpPr>
          <p:cNvPr id="69636" name="Rectangle 4"/>
          <p:cNvSpPr>
            <a:spLocks noChangeArrowheads="1"/>
          </p:cNvSpPr>
          <p:nvPr/>
        </p:nvSpPr>
        <p:spPr bwMode="auto">
          <a:xfrm>
            <a:off x="685800" y="228600"/>
            <a:ext cx="49022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sz="3200" b="1">
                <a:cs typeface="Times New Roman" panose="02020603050405020304" pitchFamily="18" charset="0"/>
              </a:rPr>
              <a:t>STIMULATED EMISSION</a:t>
            </a:r>
            <a:endParaRPr lang="en-US" altLang="en-US" sz="3200" b="1"/>
          </a:p>
          <a:p>
            <a:pPr algn="l" eaLnBrk="0" hangingPunct="0"/>
            <a:endParaRPr lang="en-US" altLang="en-US"/>
          </a:p>
          <a:p>
            <a:pPr algn="l" eaLnBrk="0" hangingPunct="0"/>
            <a:endParaRPr lang="en-US" altLang="en-US"/>
          </a:p>
        </p:txBody>
      </p:sp>
      <p:graphicFrame>
        <p:nvGraphicFramePr>
          <p:cNvPr id="69637" name="Object 5"/>
          <p:cNvGraphicFramePr>
            <a:graphicFrameLocks noChangeAspect="1"/>
          </p:cNvGraphicFramePr>
          <p:nvPr/>
        </p:nvGraphicFramePr>
        <p:xfrm>
          <a:off x="2362200" y="1905000"/>
          <a:ext cx="3505200" cy="914400"/>
        </p:xfrm>
        <a:graphic>
          <a:graphicData uri="http://schemas.openxmlformats.org/presentationml/2006/ole">
            <mc:AlternateContent xmlns:mc="http://schemas.openxmlformats.org/markup-compatibility/2006">
              <mc:Choice xmlns:v="urn:schemas-microsoft-com:vml" Requires="v">
                <p:oleObj spid="_x0000_s69661" name="Equation" r:id="rId3" imgW="850531" imgH="215806" progId="Equation.3">
                  <p:embed/>
                </p:oleObj>
              </mc:Choice>
              <mc:Fallback>
                <p:oleObj name="Equation" r:id="rId3" imgW="850531" imgH="21580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05000"/>
                        <a:ext cx="3505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8" name="Rectangle 6"/>
          <p:cNvSpPr>
            <a:spLocks noChangeArrowheads="1"/>
          </p:cNvSpPr>
          <p:nvPr/>
        </p:nvSpPr>
        <p:spPr bwMode="auto">
          <a:xfrm>
            <a:off x="762000" y="2667000"/>
            <a:ext cx="807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a:cs typeface="Times New Roman" panose="02020603050405020304" pitchFamily="18" charset="0"/>
              </a:rPr>
              <a:t>incident on it.</a:t>
            </a:r>
            <a:endParaRPr lang="en-US" altLang="en-US"/>
          </a:p>
          <a:p>
            <a:pPr algn="l" eaLnBrk="0" hangingPunct="0"/>
            <a:r>
              <a:rPr lang="en-US" altLang="en-US">
                <a:cs typeface="Times New Roman" panose="02020603050405020304" pitchFamily="18" charset="0"/>
              </a:rPr>
              <a:t>Finite probability of emission of another in phase photon.</a:t>
            </a:r>
            <a:endParaRPr lang="en-US" altLang="en-US"/>
          </a:p>
          <a:p>
            <a:pPr algn="l" eaLnBrk="0" hangingPunct="0"/>
            <a:r>
              <a:rPr lang="en-US" altLang="en-US">
                <a:cs typeface="Times New Roman" panose="02020603050405020304" pitchFamily="18" charset="0"/>
              </a:rPr>
              <a:t>Rate of transition</a:t>
            </a:r>
            <a:endParaRPr lang="en-US" altLang="en-US"/>
          </a:p>
          <a:p>
            <a:pPr algn="l" eaLnBrk="0" hangingPunct="0"/>
            <a:endParaRPr lang="en-US" altLang="en-US"/>
          </a:p>
        </p:txBody>
      </p:sp>
      <p:graphicFrame>
        <p:nvGraphicFramePr>
          <p:cNvPr id="69639" name="Object 7"/>
          <p:cNvGraphicFramePr>
            <a:graphicFrameLocks noChangeAspect="1"/>
          </p:cNvGraphicFramePr>
          <p:nvPr>
            <p:extLst>
              <p:ext uri="{D42A27DB-BD31-4B8C-83A1-F6EECF244321}">
                <p14:modId xmlns:p14="http://schemas.microsoft.com/office/powerpoint/2010/main" val="3935729850"/>
              </p:ext>
            </p:extLst>
          </p:nvPr>
        </p:nvGraphicFramePr>
        <p:xfrm>
          <a:off x="2624138" y="4097338"/>
          <a:ext cx="4048125" cy="1465262"/>
        </p:xfrm>
        <a:graphic>
          <a:graphicData uri="http://schemas.openxmlformats.org/presentationml/2006/ole">
            <mc:AlternateContent xmlns:mc="http://schemas.openxmlformats.org/markup-compatibility/2006">
              <mc:Choice xmlns:v="urn:schemas-microsoft-com:vml" Requires="v">
                <p:oleObj spid="_x0000_s69662" name="Equation" r:id="rId5" imgW="1244600" imgH="444500" progId="Equation.3">
                  <p:embed/>
                </p:oleObj>
              </mc:Choice>
              <mc:Fallback>
                <p:oleObj name="Equation" r:id="rId5" imgW="1244600" imgH="444500" progId="Equation.3">
                  <p:embed/>
                  <p:pic>
                    <p:nvPicPr>
                      <p:cNvPr id="0" name="Object 7"/>
                      <p:cNvPicPr>
                        <a:picLocks noChangeAspect="1" noChangeArrowheads="1"/>
                      </p:cNvPicPr>
                      <p:nvPr/>
                    </p:nvPicPr>
                    <p:blipFill>
                      <a:blip r:embed="rId6"/>
                      <a:srcRect/>
                      <a:stretch>
                        <a:fillRect/>
                      </a:stretch>
                    </p:blipFill>
                    <p:spPr bwMode="auto">
                      <a:xfrm>
                        <a:off x="2624138" y="4097338"/>
                        <a:ext cx="4048125" cy="1465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Rectangle 8"/>
          <p:cNvSpPr>
            <a:spLocks noChangeArrowheads="1"/>
          </p:cNvSpPr>
          <p:nvPr/>
        </p:nvSpPr>
        <p:spPr bwMode="auto">
          <a:xfrm>
            <a:off x="762000" y="9144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a:t>Atom is initially in level 2</a:t>
            </a:r>
          </a:p>
          <a:p>
            <a:pPr algn="l">
              <a:buFontTx/>
              <a:buChar char="•"/>
            </a:pPr>
            <a:r>
              <a:rPr lang="en-US" altLang="en-US"/>
              <a:t>An electromagnetic wave of frequency υ given by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4" name="Object 4"/>
          <p:cNvGraphicFramePr>
            <a:graphicFrameLocks noChangeAspect="1"/>
          </p:cNvGraphicFramePr>
          <p:nvPr/>
        </p:nvGraphicFramePr>
        <p:xfrm>
          <a:off x="685800" y="1066800"/>
          <a:ext cx="8077200" cy="4114800"/>
        </p:xfrm>
        <a:graphic>
          <a:graphicData uri="http://schemas.openxmlformats.org/presentationml/2006/ole">
            <mc:AlternateContent xmlns:mc="http://schemas.openxmlformats.org/markup-compatibility/2006">
              <mc:Choice xmlns:v="urn:schemas-microsoft-com:vml" Requires="v">
                <p:oleObj spid="_x0000_s194576" name="Bitmap Image" r:id="rId3" imgW="2952381" imgH="1286055" progId="Paint.Picture">
                  <p:embed/>
                </p:oleObj>
              </mc:Choice>
              <mc:Fallback>
                <p:oleObj name="Bitmap Image" r:id="rId3" imgW="2952381" imgH="128605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762000" y="990600"/>
            <a:ext cx="7183438"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dirty="0">
                <a:cs typeface="Times New Roman" panose="02020603050405020304" pitchFamily="18" charset="0"/>
              </a:rPr>
              <a:t>W</a:t>
            </a:r>
            <a:r>
              <a:rPr lang="en-US" altLang="en-US" baseline="-30000" dirty="0">
                <a:cs typeface="Times New Roman" panose="02020603050405020304" pitchFamily="18" charset="0"/>
              </a:rPr>
              <a:t>21</a:t>
            </a:r>
            <a:r>
              <a:rPr lang="en-US" altLang="en-US" dirty="0">
                <a:cs typeface="Times New Roman" panose="02020603050405020304" pitchFamily="18" charset="0"/>
              </a:rPr>
              <a:t>- stimulated transition probability or rate- (time)</a:t>
            </a:r>
            <a:r>
              <a:rPr lang="en-US" altLang="en-US" baseline="30000" dirty="0">
                <a:cs typeface="Times New Roman" panose="02020603050405020304" pitchFamily="18" charset="0"/>
              </a:rPr>
              <a:t>-1</a:t>
            </a:r>
            <a:endParaRPr lang="en-US" altLang="en-US" dirty="0"/>
          </a:p>
          <a:p>
            <a:pPr algn="l" eaLnBrk="0" hangingPunct="0"/>
            <a:r>
              <a:rPr lang="en-US" altLang="en-US" dirty="0">
                <a:cs typeface="Times New Roman" panose="02020603050405020304" pitchFamily="18" charset="0"/>
              </a:rPr>
              <a:t>W</a:t>
            </a:r>
            <a:r>
              <a:rPr lang="en-US" altLang="en-US" baseline="-30000" dirty="0">
                <a:cs typeface="Times New Roman" panose="02020603050405020304" pitchFamily="18" charset="0"/>
              </a:rPr>
              <a:t>21</a:t>
            </a:r>
            <a:r>
              <a:rPr lang="en-US" altLang="en-US" dirty="0">
                <a:cs typeface="Times New Roman" panose="02020603050405020304" pitchFamily="18" charset="0"/>
              </a:rPr>
              <a:t>- depends on intensity of electromagnetic wave.</a:t>
            </a:r>
            <a:endParaRPr lang="en-US" altLang="en-US" dirty="0"/>
          </a:p>
          <a:p>
            <a:pPr algn="l" eaLnBrk="0" hangingPunct="0"/>
            <a:endParaRPr lang="en-US" altLang="en-US" sz="1800" dirty="0"/>
          </a:p>
        </p:txBody>
      </p:sp>
      <p:sp>
        <p:nvSpPr>
          <p:cNvPr id="70661" name="Rectangle 5"/>
          <p:cNvSpPr>
            <a:spLocks noChangeArrowheads="1"/>
          </p:cNvSpPr>
          <p:nvPr/>
        </p:nvSpPr>
        <p:spPr bwMode="auto">
          <a:xfrm>
            <a:off x="304800" y="3323124"/>
            <a:ext cx="85947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buFontTx/>
              <a:buChar char="•"/>
            </a:pPr>
            <a:r>
              <a:rPr lang="en-US" altLang="en-US" dirty="0">
                <a:cs typeface="Times New Roman" panose="02020603050405020304" pitchFamily="18" charset="0"/>
              </a:rPr>
              <a:t>Atom is in level 1</a:t>
            </a:r>
            <a:endParaRPr lang="en-US" altLang="en-US" dirty="0"/>
          </a:p>
          <a:p>
            <a:pPr algn="just" eaLnBrk="0" hangingPunct="0">
              <a:buFontTx/>
              <a:buChar char="•"/>
            </a:pPr>
            <a:r>
              <a:rPr lang="en-US" altLang="en-US" dirty="0">
                <a:cs typeface="Times New Roman" panose="02020603050405020304" pitchFamily="18" charset="0"/>
              </a:rPr>
              <a:t>Electromagnetic wave of frequency </a:t>
            </a:r>
            <a:r>
              <a:rPr lang="en-US" altLang="en-US" dirty="0" err="1">
                <a:cs typeface="Times New Roman" panose="02020603050405020304" pitchFamily="18" charset="0"/>
              </a:rPr>
              <a:t>υ</a:t>
            </a:r>
            <a:r>
              <a:rPr lang="en-US" altLang="en-US" dirty="0">
                <a:cs typeface="Times New Roman" panose="02020603050405020304" pitchFamily="18" charset="0"/>
              </a:rPr>
              <a:t> incident on the material.</a:t>
            </a:r>
            <a:endParaRPr lang="en-US" altLang="en-US" dirty="0"/>
          </a:p>
          <a:p>
            <a:pPr algn="justLow" eaLnBrk="0" hangingPunct="0">
              <a:buFontTx/>
              <a:buChar char="•"/>
            </a:pPr>
            <a:r>
              <a:rPr lang="en-US" altLang="en-US" dirty="0">
                <a:cs typeface="Times New Roman" panose="02020603050405020304" pitchFamily="18" charset="0"/>
              </a:rPr>
              <a:t>Finite probability that atom will be raised to level 2.</a:t>
            </a:r>
          </a:p>
          <a:p>
            <a:pPr algn="justLow" eaLnBrk="0" hangingPunct="0">
              <a:buFontTx/>
              <a:buChar char="•"/>
            </a:pPr>
            <a:r>
              <a:rPr lang="en-US" altLang="en-US" dirty="0"/>
              <a:t>Energy of incident wave is absorbed by the atom</a:t>
            </a:r>
          </a:p>
          <a:p>
            <a:pPr algn="ctr"/>
            <a:r>
              <a:rPr lang="en-US" altLang="en-US" b="1" dirty="0"/>
              <a:t>Process is called the stimulated absorption</a:t>
            </a:r>
            <a:r>
              <a:rPr lang="en-US" altLang="en-US" dirty="0"/>
              <a:t>.</a:t>
            </a:r>
          </a:p>
          <a:p>
            <a:pPr algn="justLow" eaLnBrk="0" hangingPunct="0"/>
            <a:endParaRPr lang="en-US" altLang="en-US" sz="1200" dirty="0">
              <a:cs typeface="Times New Roman" panose="02020603050405020304" pitchFamily="18" charset="0"/>
            </a:endParaRPr>
          </a:p>
        </p:txBody>
      </p:sp>
      <p:sp>
        <p:nvSpPr>
          <p:cNvPr id="70666" name="Rectangle 10"/>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669" name="Rectangle 13"/>
          <p:cNvSpPr>
            <a:spLocks noChangeArrowheads="1"/>
          </p:cNvSpPr>
          <p:nvPr/>
        </p:nvSpPr>
        <p:spPr bwMode="auto">
          <a:xfrm>
            <a:off x="1219200" y="24384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3200" b="1"/>
              <a:t>STIMULATED ABSORPTION: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40" name="Group 4"/>
          <p:cNvGrpSpPr>
            <a:grpSpLocks/>
          </p:cNvGrpSpPr>
          <p:nvPr/>
        </p:nvGrpSpPr>
        <p:grpSpPr bwMode="auto">
          <a:xfrm>
            <a:off x="1143000" y="1752600"/>
            <a:ext cx="6629400" cy="3276600"/>
            <a:chOff x="3840" y="1884"/>
            <a:chExt cx="1728" cy="1572"/>
          </a:xfrm>
        </p:grpSpPr>
        <p:graphicFrame>
          <p:nvGraphicFramePr>
            <p:cNvPr id="193541" name="Object 5"/>
            <p:cNvGraphicFramePr>
              <a:graphicFrameLocks noChangeAspect="1"/>
            </p:cNvGraphicFramePr>
            <p:nvPr/>
          </p:nvGraphicFramePr>
          <p:xfrm>
            <a:off x="3840" y="1884"/>
            <a:ext cx="1728" cy="1572"/>
          </p:xfrm>
          <a:graphic>
            <a:graphicData uri="http://schemas.openxmlformats.org/presentationml/2006/ole">
              <mc:AlternateContent xmlns:mc="http://schemas.openxmlformats.org/markup-compatibility/2006">
                <mc:Choice xmlns:v="urn:schemas-microsoft-com:vml" Requires="v">
                  <p:oleObj spid="_x0000_s193554" name="Bitmap Image" r:id="rId3" imgW="1685714" imgH="1533739" progId="Paint.Picture">
                    <p:embed/>
                  </p:oleObj>
                </mc:Choice>
                <mc:Fallback>
                  <p:oleObj name="Bitmap Image" r:id="rId3" imgW="1685714" imgH="1533739"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1884"/>
                          <a:ext cx="1728" cy="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2" name="Line 6"/>
            <p:cNvSpPr>
              <a:spLocks noChangeShapeType="1"/>
            </p:cNvSpPr>
            <p:nvPr/>
          </p:nvSpPr>
          <p:spPr bwMode="auto">
            <a:xfrm flipV="1">
              <a:off x="4656" y="2208"/>
              <a:ext cx="0" cy="816"/>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6"/>
          <p:cNvSpPr>
            <a:spLocks noChangeArrowheads="1"/>
          </p:cNvSpPr>
          <p:nvPr/>
        </p:nvSpPr>
        <p:spPr bwMode="auto">
          <a:xfrm>
            <a:off x="990600" y="5029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N</a:t>
            </a:r>
            <a:r>
              <a:rPr lang="en-US" altLang="en-US" baseline="-25000"/>
              <a:t>1</a:t>
            </a:r>
            <a:r>
              <a:rPr lang="en-US" altLang="en-US"/>
              <a:t> -number of atoms at a given time lying in level 1</a:t>
            </a:r>
          </a:p>
        </p:txBody>
      </p:sp>
      <p:graphicFrame>
        <p:nvGraphicFramePr>
          <p:cNvPr id="107528" name="Object 8"/>
          <p:cNvGraphicFramePr>
            <a:graphicFrameLocks noChangeAspect="1"/>
          </p:cNvGraphicFramePr>
          <p:nvPr/>
        </p:nvGraphicFramePr>
        <p:xfrm>
          <a:off x="1905000" y="1905000"/>
          <a:ext cx="4837113" cy="1666875"/>
        </p:xfrm>
        <a:graphic>
          <a:graphicData uri="http://schemas.openxmlformats.org/presentationml/2006/ole">
            <mc:AlternateContent xmlns:mc="http://schemas.openxmlformats.org/markup-compatibility/2006">
              <mc:Choice xmlns:v="urn:schemas-microsoft-com:vml" Requires="v">
                <p:oleObj spid="_x0000_s107544" name="Equation" r:id="rId3" imgW="1269720" imgH="444240" progId="Equation.DSMT4">
                  <p:embed/>
                </p:oleObj>
              </mc:Choice>
              <mc:Fallback>
                <p:oleObj name="Equation" r:id="rId3" imgW="1269720" imgH="44424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4837113" cy="166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9" name="Text Box 9"/>
          <p:cNvSpPr txBox="1">
            <a:spLocks noChangeArrowheads="1"/>
          </p:cNvSpPr>
          <p:nvPr/>
        </p:nvSpPr>
        <p:spPr bwMode="auto">
          <a:xfrm>
            <a:off x="1498600" y="685800"/>
            <a:ext cx="404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Stimulated Transition Rate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1828800" y="2895600"/>
            <a:ext cx="4792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b="1">
                <a:latin typeface="Arial Black" panose="020B0A04020102020204" pitchFamily="34" charset="0"/>
              </a:rPr>
              <a:t>Transition Rates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457200" y="3048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200" b="1"/>
              <a:t>TRANSITION RATES OF STIMULATED    EMISSION AND ABSORPTION</a:t>
            </a:r>
          </a:p>
        </p:txBody>
      </p:sp>
      <p:sp>
        <p:nvSpPr>
          <p:cNvPr id="106501" name="Rectangle 5"/>
          <p:cNvSpPr>
            <a:spLocks noChangeArrowheads="1"/>
          </p:cNvSpPr>
          <p:nvPr/>
        </p:nvSpPr>
        <p:spPr bwMode="auto">
          <a:xfrm>
            <a:off x="609600" y="1676400"/>
            <a:ext cx="784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a:t>Semi-classical Theory</a:t>
            </a:r>
          </a:p>
          <a:p>
            <a:pPr algn="l">
              <a:buFontTx/>
              <a:buChar char="•"/>
            </a:pPr>
            <a:r>
              <a:rPr lang="en-US" altLang="en-US"/>
              <a:t>Atom is quantized</a:t>
            </a:r>
          </a:p>
          <a:p>
            <a:pPr algn="l">
              <a:buFontTx/>
              <a:buChar char="•"/>
            </a:pPr>
            <a:r>
              <a:rPr lang="en-US" altLang="en-US"/>
              <a:t>Field is treated classically (using Maxwell’s equations)</a:t>
            </a:r>
          </a:p>
          <a:p>
            <a:pPr algn="l"/>
            <a:endParaRPr lang="en-US" altLang="en-US"/>
          </a:p>
        </p:txBody>
      </p:sp>
      <p:sp>
        <p:nvSpPr>
          <p:cNvPr id="106502" name="Rectangle 6"/>
          <p:cNvSpPr>
            <a:spLocks noChangeArrowheads="1"/>
          </p:cNvSpPr>
          <p:nvPr/>
        </p:nvSpPr>
        <p:spPr bwMode="auto">
          <a:xfrm>
            <a:off x="515938" y="2209800"/>
            <a:ext cx="2608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a:p>
        </p:txBody>
      </p:sp>
      <p:graphicFrame>
        <p:nvGraphicFramePr>
          <p:cNvPr id="106505" name="Object 9"/>
          <p:cNvGraphicFramePr>
            <a:graphicFrameLocks noChangeAspect="1"/>
          </p:cNvGraphicFramePr>
          <p:nvPr/>
        </p:nvGraphicFramePr>
        <p:xfrm>
          <a:off x="304800" y="4114800"/>
          <a:ext cx="8839200" cy="1066800"/>
        </p:xfrm>
        <a:graphic>
          <a:graphicData uri="http://schemas.openxmlformats.org/presentationml/2006/ole">
            <mc:AlternateContent xmlns:mc="http://schemas.openxmlformats.org/markup-compatibility/2006">
              <mc:Choice xmlns:v="urn:schemas-microsoft-com:vml" Requires="v">
                <p:oleObj spid="_x0000_s106519" name="Equation" r:id="rId3" imgW="2616200" imgH="304800" progId="Equation.3">
                  <p:embed/>
                </p:oleObj>
              </mc:Choice>
              <mc:Fallback>
                <p:oleObj name="Equation" r:id="rId3" imgW="2616200" imgH="304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8839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07" name="Rectangle 11"/>
          <p:cNvSpPr>
            <a:spLocks noChangeArrowheads="1"/>
          </p:cNvSpPr>
          <p:nvPr/>
        </p:nvSpPr>
        <p:spPr bwMode="auto">
          <a:xfrm>
            <a:off x="457200" y="3429000"/>
            <a:ext cx="489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System: Two-Level Atomic System</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609600" y="2667000"/>
            <a:ext cx="7620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sz="4000" b="1">
                <a:latin typeface="Arial Black" panose="020B0A04020102020204" pitchFamily="34" charset="0"/>
              </a:rPr>
              <a:t>Quantum Mechanics: Revisited</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2979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708" name="Rectangle 4"/>
          <p:cNvSpPr>
            <a:spLocks noChangeArrowheads="1"/>
          </p:cNvSpPr>
          <p:nvPr/>
        </p:nvSpPr>
        <p:spPr bwMode="auto">
          <a:xfrm>
            <a:off x="-171450" y="411163"/>
            <a:ext cx="93154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endParaRPr lang="en-US" altLang="en-US" sz="1100"/>
          </a:p>
          <a:p>
            <a:pPr algn="justLow" eaLnBrk="0" hangingPunct="0"/>
            <a:r>
              <a:rPr lang="en-US" altLang="en-US"/>
              <a:t>          </a:t>
            </a:r>
            <a:r>
              <a:rPr lang="en-US" altLang="en-US">
                <a:cs typeface="Times New Roman" panose="02020603050405020304" pitchFamily="18" charset="0"/>
              </a:rPr>
              <a:t>	</a:t>
            </a:r>
            <a:r>
              <a:rPr lang="en-US" altLang="en-US" i="1">
                <a:cs typeface="Times New Roman" panose="02020603050405020304" pitchFamily="18" charset="0"/>
              </a:rPr>
              <a:t>u</a:t>
            </a:r>
            <a:r>
              <a:rPr lang="en-US" altLang="en-US" i="1" baseline="-30000">
                <a:cs typeface="Times New Roman" panose="02020603050405020304" pitchFamily="18" charset="0"/>
              </a:rPr>
              <a:t>1</a:t>
            </a:r>
            <a:r>
              <a:rPr lang="en-US" altLang="en-US" i="1">
                <a:cs typeface="Times New Roman" panose="02020603050405020304" pitchFamily="18" charset="0"/>
              </a:rPr>
              <a:t>(r)</a:t>
            </a:r>
            <a:r>
              <a:rPr lang="en-US" altLang="en-US">
                <a:cs typeface="Times New Roman" panose="02020603050405020304" pitchFamily="18" charset="0"/>
              </a:rPr>
              <a:t> &amp; </a:t>
            </a:r>
            <a:r>
              <a:rPr lang="en-US" altLang="en-US" i="1"/>
              <a:t>u</a:t>
            </a:r>
            <a:r>
              <a:rPr lang="en-US" altLang="en-US" i="1" baseline="-25000"/>
              <a:t>2</a:t>
            </a:r>
            <a:r>
              <a:rPr lang="en-US" altLang="en-US" i="1"/>
              <a:t>(r)</a:t>
            </a:r>
            <a:r>
              <a:rPr lang="en-US" altLang="en-US" b="1"/>
              <a:t> -</a:t>
            </a:r>
            <a:r>
              <a:rPr lang="en-US" altLang="en-US">
                <a:cs typeface="Times New Roman" panose="02020603050405020304" pitchFamily="18" charset="0"/>
              </a:rPr>
              <a:t>	eigen -function of unperturbed Hamiltonian(</a:t>
            </a:r>
            <a:r>
              <a:rPr lang="en-US" altLang="en-US" i="1">
                <a:cs typeface="Times New Roman" panose="02020603050405020304" pitchFamily="18" charset="0"/>
              </a:rPr>
              <a:t>H</a:t>
            </a:r>
            <a:r>
              <a:rPr lang="en-US" altLang="en-US" i="1" baseline="-30000">
                <a:cs typeface="Times New Roman" panose="02020603050405020304" pitchFamily="18" charset="0"/>
              </a:rPr>
              <a:t>0</a:t>
            </a:r>
            <a:r>
              <a:rPr lang="en-US" altLang="en-US">
                <a:cs typeface="Times New Roman" panose="02020603050405020304" pitchFamily="18" charset="0"/>
              </a:rPr>
              <a:t>).</a:t>
            </a:r>
            <a:endParaRPr lang="en-US" altLang="en-US"/>
          </a:p>
          <a:p>
            <a:pPr algn="justLow" eaLnBrk="0" hangingPunct="0"/>
            <a:r>
              <a:rPr lang="en-US" altLang="en-US">
                <a:cs typeface="Times New Roman" panose="02020603050405020304" pitchFamily="18" charset="0"/>
              </a:rPr>
              <a:t>	satisfies time-independent equation.</a:t>
            </a:r>
          </a:p>
        </p:txBody>
      </p:sp>
      <p:sp>
        <p:nvSpPr>
          <p:cNvPr id="72709"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2710" name="Object 6"/>
          <p:cNvGraphicFramePr>
            <a:graphicFrameLocks noChangeAspect="1"/>
          </p:cNvGraphicFramePr>
          <p:nvPr/>
        </p:nvGraphicFramePr>
        <p:xfrm>
          <a:off x="3124200" y="1600200"/>
          <a:ext cx="2362200" cy="752475"/>
        </p:xfrm>
        <a:graphic>
          <a:graphicData uri="http://schemas.openxmlformats.org/presentationml/2006/ole">
            <mc:AlternateContent xmlns:mc="http://schemas.openxmlformats.org/markup-compatibility/2006">
              <mc:Choice xmlns:v="urn:schemas-microsoft-com:vml" Requires="v">
                <p:oleObj spid="_x0000_s72751" name="Equation" r:id="rId3" imgW="774364" imgH="228501" progId="Equation.3">
                  <p:embed/>
                </p:oleObj>
              </mc:Choice>
              <mc:Fallback>
                <p:oleObj name="Equation" r:id="rId3" imgW="774364" imgH="228501"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00200"/>
                        <a:ext cx="23622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1" name="Rectangle 7"/>
          <p:cNvSpPr>
            <a:spLocks noChangeArrowheads="1"/>
          </p:cNvSpPr>
          <p:nvPr/>
        </p:nvSpPr>
        <p:spPr bwMode="auto">
          <a:xfrm>
            <a:off x="990600" y="2209800"/>
            <a:ext cx="4060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a</a:t>
            </a:r>
            <a:r>
              <a:rPr lang="en-US" altLang="en-US" baseline="-30000">
                <a:cs typeface="Times New Roman" panose="02020603050405020304" pitchFamily="18" charset="0"/>
              </a:rPr>
              <a:t>1</a:t>
            </a:r>
            <a:r>
              <a:rPr lang="en-US" altLang="en-US">
                <a:cs typeface="Times New Roman" panose="02020603050405020304" pitchFamily="18" charset="0"/>
              </a:rPr>
              <a:t>(t) - probability amplitudes.</a:t>
            </a:r>
            <a:endParaRPr lang="en-US" altLang="en-US"/>
          </a:p>
          <a:p>
            <a:pPr algn="l" eaLnBrk="0" hangingPunct="0"/>
            <a:endParaRPr lang="en-US" altLang="en-US"/>
          </a:p>
        </p:txBody>
      </p:sp>
      <p:graphicFrame>
        <p:nvGraphicFramePr>
          <p:cNvPr id="72712" name="Object 8"/>
          <p:cNvGraphicFramePr>
            <a:graphicFrameLocks noChangeAspect="1"/>
          </p:cNvGraphicFramePr>
          <p:nvPr/>
        </p:nvGraphicFramePr>
        <p:xfrm>
          <a:off x="1066800" y="2762250"/>
          <a:ext cx="933450" cy="695325"/>
        </p:xfrm>
        <a:graphic>
          <a:graphicData uri="http://schemas.openxmlformats.org/presentationml/2006/ole">
            <mc:AlternateContent xmlns:mc="http://schemas.openxmlformats.org/markup-compatibility/2006">
              <mc:Choice xmlns:v="urn:schemas-microsoft-com:vml" Requires="v">
                <p:oleObj spid="_x0000_s72752" name="Equation" r:id="rId5" imgW="444240" imgH="304560" progId="Equation.DSMT4">
                  <p:embed/>
                </p:oleObj>
              </mc:Choice>
              <mc:Fallback>
                <p:oleObj name="Equation" r:id="rId5" imgW="444240" imgH="30456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762250"/>
                        <a:ext cx="93345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3" name="Rectangle 9"/>
          <p:cNvSpPr>
            <a:spLocks noChangeArrowheads="1"/>
          </p:cNvSpPr>
          <p:nvPr/>
        </p:nvSpPr>
        <p:spPr bwMode="auto">
          <a:xfrm>
            <a:off x="1981200" y="2971800"/>
            <a:ext cx="540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dirty="0">
                <a:cs typeface="Times New Roman" panose="02020603050405020304" pitchFamily="18" charset="0"/>
              </a:rPr>
              <a:t>- probability of finding atoms in state </a:t>
            </a:r>
            <a:r>
              <a:rPr lang="en-US" altLang="en-US" dirty="0" err="1" smtClean="0">
                <a:cs typeface="Times New Roman" panose="02020603050405020304" pitchFamily="18" charset="0"/>
              </a:rPr>
              <a:t>i</a:t>
            </a:r>
            <a:r>
              <a:rPr lang="en-US" altLang="en-US" dirty="0" smtClean="0">
                <a:cs typeface="Times New Roman" panose="02020603050405020304" pitchFamily="18" charset="0"/>
              </a:rPr>
              <a:t>.</a:t>
            </a:r>
            <a:endParaRPr lang="en-US" altLang="en-US" dirty="0"/>
          </a:p>
        </p:txBody>
      </p:sp>
      <p:graphicFrame>
        <p:nvGraphicFramePr>
          <p:cNvPr id="72715" name="Object 11"/>
          <p:cNvGraphicFramePr>
            <a:graphicFrameLocks noChangeAspect="1"/>
          </p:cNvGraphicFramePr>
          <p:nvPr/>
        </p:nvGraphicFramePr>
        <p:xfrm>
          <a:off x="1905000" y="4343400"/>
          <a:ext cx="4114800" cy="1295400"/>
        </p:xfrm>
        <a:graphic>
          <a:graphicData uri="http://schemas.openxmlformats.org/presentationml/2006/ole">
            <mc:AlternateContent xmlns:mc="http://schemas.openxmlformats.org/markup-compatibility/2006">
              <mc:Choice xmlns:v="urn:schemas-microsoft-com:vml" Requires="v">
                <p:oleObj spid="_x0000_s72753" name="Equation" r:id="rId7" imgW="1155600" imgH="393480" progId="Equation.3">
                  <p:embed/>
                </p:oleObj>
              </mc:Choice>
              <mc:Fallback>
                <p:oleObj name="Equation" r:id="rId7" imgW="1155600" imgH="39348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343400"/>
                        <a:ext cx="41148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6" name="Rectangle 12"/>
          <p:cNvSpPr>
            <a:spLocks noChangeArrowheads="1"/>
          </p:cNvSpPr>
          <p:nvPr/>
        </p:nvSpPr>
        <p:spPr bwMode="auto">
          <a:xfrm>
            <a:off x="2133600" y="3657600"/>
            <a:ext cx="31337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 Transition frequency</a:t>
            </a:r>
            <a:endParaRPr lang="en-US" altLang="en-US"/>
          </a:p>
          <a:p>
            <a:pPr algn="l" eaLnBrk="0" hangingPunct="0"/>
            <a:endParaRPr lang="en-US" altLang="en-US" sz="1800"/>
          </a:p>
        </p:txBody>
      </p:sp>
      <p:graphicFrame>
        <p:nvGraphicFramePr>
          <p:cNvPr id="72718" name="Object 14"/>
          <p:cNvGraphicFramePr>
            <a:graphicFrameLocks noChangeAspect="1"/>
          </p:cNvGraphicFramePr>
          <p:nvPr/>
        </p:nvGraphicFramePr>
        <p:xfrm>
          <a:off x="1447800" y="3581400"/>
          <a:ext cx="571500" cy="685800"/>
        </p:xfrm>
        <a:graphic>
          <a:graphicData uri="http://schemas.openxmlformats.org/presentationml/2006/ole">
            <mc:AlternateContent xmlns:mc="http://schemas.openxmlformats.org/markup-compatibility/2006">
              <mc:Choice xmlns:v="urn:schemas-microsoft-com:vml" Requires="v">
                <p:oleObj spid="_x0000_s72754" name="Equation" r:id="rId9" imgW="190440" imgH="228600" progId="Equation.3">
                  <p:embed/>
                </p:oleObj>
              </mc:Choice>
              <mc:Fallback>
                <p:oleObj name="Equation" r:id="rId9" imgW="190440" imgH="2286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358140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52400" y="6096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buFontTx/>
              <a:buChar char="•"/>
            </a:pPr>
            <a:r>
              <a:rPr lang="en-US" altLang="en-US"/>
              <a:t>A monochromatic electromagnetic wave incident on atom.</a:t>
            </a:r>
          </a:p>
          <a:p>
            <a:pPr algn="l" eaLnBrk="0" hangingPunct="0">
              <a:buFontTx/>
              <a:buChar char="•"/>
            </a:pPr>
            <a:r>
              <a:rPr lang="en-US" altLang="en-US">
                <a:cs typeface="Times New Roman" panose="02020603050405020304" pitchFamily="18" charset="0"/>
              </a:rPr>
              <a:t>Atom acquire an additional energy H</a:t>
            </a:r>
            <a:r>
              <a:rPr lang="en-US" altLang="en-US" baseline="30000">
                <a:cs typeface="Times New Roman" panose="02020603050405020304" pitchFamily="18" charset="0"/>
              </a:rPr>
              <a:t>’</a:t>
            </a:r>
            <a:r>
              <a:rPr lang="en-US" altLang="en-US">
                <a:cs typeface="Times New Roman" panose="02020603050405020304" pitchFamily="18" charset="0"/>
              </a:rPr>
              <a:t> during interaction </a:t>
            </a:r>
            <a:endParaRPr lang="en-US" altLang="en-US"/>
          </a:p>
          <a:p>
            <a:pPr algn="l" eaLnBrk="0" hangingPunct="0"/>
            <a:r>
              <a:rPr lang="en-US" altLang="en-US">
                <a:cs typeface="Times New Roman" panose="02020603050405020304" pitchFamily="18" charset="0"/>
              </a:rPr>
              <a:t>Total Hamiltonian</a:t>
            </a:r>
            <a:endParaRPr lang="en-US" altLang="en-US"/>
          </a:p>
          <a:p>
            <a:pPr algn="l" eaLnBrk="0" hangingPunct="0"/>
            <a:endParaRPr lang="en-US" altLang="en-US"/>
          </a:p>
        </p:txBody>
      </p:sp>
      <p:graphicFrame>
        <p:nvGraphicFramePr>
          <p:cNvPr id="73731" name="Object 3"/>
          <p:cNvGraphicFramePr>
            <a:graphicFrameLocks noChangeAspect="1"/>
          </p:cNvGraphicFramePr>
          <p:nvPr/>
        </p:nvGraphicFramePr>
        <p:xfrm>
          <a:off x="2819400" y="2209800"/>
          <a:ext cx="3276600" cy="762000"/>
        </p:xfrm>
        <a:graphic>
          <a:graphicData uri="http://schemas.openxmlformats.org/presentationml/2006/ole">
            <mc:AlternateContent xmlns:mc="http://schemas.openxmlformats.org/markup-compatibility/2006">
              <mc:Choice xmlns:v="urn:schemas-microsoft-com:vml" Requires="v">
                <p:oleObj spid="_x0000_s73758" name="Equation" r:id="rId3" imgW="863225" imgH="228501" progId="Equation.3">
                  <p:embed/>
                </p:oleObj>
              </mc:Choice>
              <mc:Fallback>
                <p:oleObj name="Equation" r:id="rId3" imgW="863225"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09800"/>
                        <a:ext cx="3276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762000" y="3048000"/>
            <a:ext cx="6165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2800" b="1"/>
              <a:t>TIME EVOLUTION OF THE SYSTEM</a:t>
            </a:r>
          </a:p>
        </p:txBody>
      </p:sp>
      <p:sp>
        <p:nvSpPr>
          <p:cNvPr id="73733" name="Rectangle 5"/>
          <p:cNvSpPr>
            <a:spLocks noChangeArrowheads="1"/>
          </p:cNvSpPr>
          <p:nvPr/>
        </p:nvSpPr>
        <p:spPr bwMode="auto">
          <a:xfrm>
            <a:off x="762000" y="3657600"/>
            <a:ext cx="3086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Schrodinger equation</a:t>
            </a:r>
            <a:endParaRPr lang="en-US" altLang="en-US"/>
          </a:p>
          <a:p>
            <a:pPr algn="l" eaLnBrk="0" hangingPunct="0"/>
            <a:endParaRPr lang="en-US" altLang="en-US"/>
          </a:p>
        </p:txBody>
      </p:sp>
      <p:graphicFrame>
        <p:nvGraphicFramePr>
          <p:cNvPr id="73734" name="Object 6"/>
          <p:cNvGraphicFramePr>
            <a:graphicFrameLocks noChangeAspect="1"/>
          </p:cNvGraphicFramePr>
          <p:nvPr/>
        </p:nvGraphicFramePr>
        <p:xfrm>
          <a:off x="2895600" y="4572000"/>
          <a:ext cx="3657600" cy="990600"/>
        </p:xfrm>
        <a:graphic>
          <a:graphicData uri="http://schemas.openxmlformats.org/presentationml/2006/ole">
            <mc:AlternateContent xmlns:mc="http://schemas.openxmlformats.org/markup-compatibility/2006">
              <mc:Choice xmlns:v="urn:schemas-microsoft-com:vml" Requires="v">
                <p:oleObj spid="_x0000_s73759" name="Equation" r:id="rId5" imgW="1345616" imgH="393529" progId="Equation.3">
                  <p:embed/>
                </p:oleObj>
              </mc:Choice>
              <mc:Fallback>
                <p:oleObj name="Equation" r:id="rId5" imgW="1345616" imgH="39352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572000"/>
                        <a:ext cx="3657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9" name="Rectangle 11"/>
          <p:cNvSpPr>
            <a:spLocks noChangeArrowheads="1"/>
          </p:cNvSpPr>
          <p:nvPr/>
        </p:nvSpPr>
        <p:spPr bwMode="auto">
          <a:xfrm>
            <a:off x="3429000" y="60198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 </a:t>
            </a:r>
            <a:endParaRPr lang="en-US" altLang="en-US" sz="1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533400" y="609600"/>
            <a:ext cx="419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t>Putting value of </a:t>
            </a:r>
            <a:r>
              <a:rPr lang="en-US" altLang="en-US" i="1"/>
              <a:t>ψ(r,t)</a:t>
            </a:r>
            <a:r>
              <a:rPr lang="en-US" altLang="en-US"/>
              <a:t> </a:t>
            </a:r>
          </a:p>
        </p:txBody>
      </p:sp>
      <p:graphicFrame>
        <p:nvGraphicFramePr>
          <p:cNvPr id="124933" name="Object 5"/>
          <p:cNvGraphicFramePr>
            <a:graphicFrameLocks noChangeAspect="1"/>
          </p:cNvGraphicFramePr>
          <p:nvPr/>
        </p:nvGraphicFramePr>
        <p:xfrm>
          <a:off x="0" y="1600200"/>
          <a:ext cx="9144000" cy="2438400"/>
        </p:xfrm>
        <a:graphic>
          <a:graphicData uri="http://schemas.openxmlformats.org/presentationml/2006/ole">
            <mc:AlternateContent xmlns:mc="http://schemas.openxmlformats.org/markup-compatibility/2006">
              <mc:Choice xmlns:v="urn:schemas-microsoft-com:vml" Requires="v">
                <p:oleObj spid="_x0000_s124955" name="Equation" r:id="rId3" imgW="5511600" imgH="863280" progId="Equation.3">
                  <p:embed/>
                </p:oleObj>
              </mc:Choice>
              <mc:Fallback>
                <p:oleObj name="Equation" r:id="rId3" imgW="5511600" imgH="8632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34" name="Rectangle 6"/>
          <p:cNvSpPr>
            <a:spLocks noChangeArrowheads="1"/>
          </p:cNvSpPr>
          <p:nvPr/>
        </p:nvSpPr>
        <p:spPr bwMode="auto">
          <a:xfrm>
            <a:off x="152400" y="4191000"/>
            <a:ext cx="225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Multiplying with</a:t>
            </a:r>
          </a:p>
        </p:txBody>
      </p:sp>
      <p:graphicFrame>
        <p:nvGraphicFramePr>
          <p:cNvPr id="124935" name="Object 7"/>
          <p:cNvGraphicFramePr>
            <a:graphicFrameLocks noChangeAspect="1"/>
          </p:cNvGraphicFramePr>
          <p:nvPr/>
        </p:nvGraphicFramePr>
        <p:xfrm>
          <a:off x="2438400" y="4114800"/>
          <a:ext cx="890588" cy="512763"/>
        </p:xfrm>
        <a:graphic>
          <a:graphicData uri="http://schemas.openxmlformats.org/presentationml/2006/ole">
            <mc:AlternateContent xmlns:mc="http://schemas.openxmlformats.org/markup-compatibility/2006">
              <mc:Choice xmlns:v="urn:schemas-microsoft-com:vml" Requires="v">
                <p:oleObj spid="_x0000_s124956" name="Equation" r:id="rId5" imgW="342720" imgH="228600" progId="Equation.3">
                  <p:embed/>
                </p:oleObj>
              </mc:Choice>
              <mc:Fallback>
                <p:oleObj name="Equation" r:id="rId5" imgW="34272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0"/>
                        <a:ext cx="89058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36" name="Rectangle 8"/>
          <p:cNvSpPr>
            <a:spLocks noChangeArrowheads="1"/>
          </p:cNvSpPr>
          <p:nvPr/>
        </p:nvSpPr>
        <p:spPr bwMode="auto">
          <a:xfrm>
            <a:off x="3429000" y="4191000"/>
            <a:ext cx="483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and integrating over whole space.</a:t>
            </a:r>
            <a:r>
              <a:rPr lang="en-US" altLang="en-US" b="1"/>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62000" y="1682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a:cs typeface="Times New Roman" panose="02020603050405020304" pitchFamily="18" charset="0"/>
              </a:rPr>
              <a:t>Using</a:t>
            </a:r>
            <a:endParaRPr lang="en-US" altLang="en-US"/>
          </a:p>
          <a:p>
            <a:pPr algn="l" eaLnBrk="0" hangingPunct="0"/>
            <a:endParaRPr lang="en-US" altLang="en-US"/>
          </a:p>
        </p:txBody>
      </p:sp>
      <p:sp>
        <p:nvSpPr>
          <p:cNvPr id="74755" name="Rectangle 3"/>
          <p:cNvSpPr>
            <a:spLocks noChangeArrowheads="1"/>
          </p:cNvSpPr>
          <p:nvPr/>
        </p:nvSpPr>
        <p:spPr bwMode="auto">
          <a:xfrm>
            <a:off x="0" y="2817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56" name="Rectangle 4"/>
          <p:cNvSpPr>
            <a:spLocks noChangeArrowheads="1"/>
          </p:cNvSpPr>
          <p:nvPr/>
        </p:nvSpPr>
        <p:spPr bwMode="auto">
          <a:xfrm>
            <a:off x="0" y="309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57" name="Rectangle 5"/>
          <p:cNvSpPr>
            <a:spLocks noChangeArrowheads="1"/>
          </p:cNvSpPr>
          <p:nvPr/>
        </p:nvSpPr>
        <p:spPr bwMode="auto">
          <a:xfrm>
            <a:off x="0" y="3370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58" name="Rectangle 6"/>
          <p:cNvSpPr>
            <a:spLocks noChangeArrowheads="1"/>
          </p:cNvSpPr>
          <p:nvPr/>
        </p:nvSpPr>
        <p:spPr bwMode="auto">
          <a:xfrm>
            <a:off x="-9144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59" name="Rectangle 7"/>
          <p:cNvSpPr>
            <a:spLocks noChangeArrowheads="1"/>
          </p:cNvSpPr>
          <p:nvPr/>
        </p:nvSpPr>
        <p:spPr bwMode="auto">
          <a:xfrm>
            <a:off x="0" y="449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60" name="Rectangle 8"/>
          <p:cNvSpPr>
            <a:spLocks noChangeArrowheads="1"/>
          </p:cNvSpPr>
          <p:nvPr/>
        </p:nvSpPr>
        <p:spPr bwMode="auto">
          <a:xfrm>
            <a:off x="0" y="419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61" name="Rectangle 9"/>
          <p:cNvSpPr>
            <a:spLocks noChangeArrowheads="1"/>
          </p:cNvSpPr>
          <p:nvPr/>
        </p:nvSpPr>
        <p:spPr bwMode="auto">
          <a:xfrm>
            <a:off x="0" y="447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altLang="en-US" sz="1800"/>
          </a:p>
        </p:txBody>
      </p:sp>
      <p:graphicFrame>
        <p:nvGraphicFramePr>
          <p:cNvPr id="74762" name="Object 10"/>
          <p:cNvGraphicFramePr>
            <a:graphicFrameLocks noChangeAspect="1"/>
          </p:cNvGraphicFramePr>
          <p:nvPr/>
        </p:nvGraphicFramePr>
        <p:xfrm>
          <a:off x="2057400" y="685800"/>
          <a:ext cx="4876800" cy="685800"/>
        </p:xfrm>
        <a:graphic>
          <a:graphicData uri="http://schemas.openxmlformats.org/presentationml/2006/ole">
            <mc:AlternateContent xmlns:mc="http://schemas.openxmlformats.org/markup-compatibility/2006">
              <mc:Choice xmlns:v="urn:schemas-microsoft-com:vml" Requires="v">
                <p:oleObj spid="_x0000_s74822" name="Equation" r:id="rId3" imgW="1168400" imgH="279400" progId="Equation.3">
                  <p:embed/>
                </p:oleObj>
              </mc:Choice>
              <mc:Fallback>
                <p:oleObj name="Equation" r:id="rId3" imgW="1168400" imgH="2794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85800"/>
                        <a:ext cx="4876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3" name="Object 11"/>
          <p:cNvGraphicFramePr>
            <a:graphicFrameLocks noChangeAspect="1"/>
          </p:cNvGraphicFramePr>
          <p:nvPr/>
        </p:nvGraphicFramePr>
        <p:xfrm>
          <a:off x="1371600" y="1524000"/>
          <a:ext cx="6456363" cy="747713"/>
        </p:xfrm>
        <a:graphic>
          <a:graphicData uri="http://schemas.openxmlformats.org/presentationml/2006/ole">
            <mc:AlternateContent xmlns:mc="http://schemas.openxmlformats.org/markup-compatibility/2006">
              <mc:Choice xmlns:v="urn:schemas-microsoft-com:vml" Requires="v">
                <p:oleObj spid="_x0000_s74823" name="Equation" r:id="rId5" imgW="2768400" imgH="304560" progId="Equation.DSMT4">
                  <p:embed/>
                </p:oleObj>
              </mc:Choice>
              <mc:Fallback>
                <p:oleObj name="Equation" r:id="rId5" imgW="2768400" imgH="30456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24000"/>
                        <a:ext cx="6456363"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5" name="Object 13"/>
          <p:cNvGraphicFramePr>
            <a:graphicFrameLocks noChangeAspect="1"/>
          </p:cNvGraphicFramePr>
          <p:nvPr/>
        </p:nvGraphicFramePr>
        <p:xfrm>
          <a:off x="1828800" y="2438400"/>
          <a:ext cx="5486400" cy="609600"/>
        </p:xfrm>
        <a:graphic>
          <a:graphicData uri="http://schemas.openxmlformats.org/presentationml/2006/ole">
            <mc:AlternateContent xmlns:mc="http://schemas.openxmlformats.org/markup-compatibility/2006">
              <mc:Choice xmlns:v="urn:schemas-microsoft-com:vml" Requires="v">
                <p:oleObj spid="_x0000_s74824" name="Equation" r:id="rId7" imgW="3176288" imgH="329615" progId="Equation.3">
                  <p:embed/>
                </p:oleObj>
              </mc:Choice>
              <mc:Fallback>
                <p:oleObj name="Equation" r:id="rId7" imgW="3176288" imgH="329615"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438400"/>
                        <a:ext cx="548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6" name="Object 14"/>
          <p:cNvGraphicFramePr>
            <a:graphicFrameLocks noChangeAspect="1"/>
          </p:cNvGraphicFramePr>
          <p:nvPr/>
        </p:nvGraphicFramePr>
        <p:xfrm>
          <a:off x="2057400" y="3200400"/>
          <a:ext cx="4114800" cy="609600"/>
        </p:xfrm>
        <a:graphic>
          <a:graphicData uri="http://schemas.openxmlformats.org/presentationml/2006/ole">
            <mc:AlternateContent xmlns:mc="http://schemas.openxmlformats.org/markup-compatibility/2006">
              <mc:Choice xmlns:v="urn:schemas-microsoft-com:vml" Requires="v">
                <p:oleObj spid="_x0000_s74825" name="Equation" r:id="rId9" imgW="1219200" imgH="279400" progId="Equation.3">
                  <p:embed/>
                </p:oleObj>
              </mc:Choice>
              <mc:Fallback>
                <p:oleObj name="Equation" r:id="rId9" imgW="1219200" imgH="2794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200400"/>
                        <a:ext cx="4114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7" name="Object 15"/>
          <p:cNvGraphicFramePr>
            <a:graphicFrameLocks noChangeAspect="1"/>
          </p:cNvGraphicFramePr>
          <p:nvPr/>
        </p:nvGraphicFramePr>
        <p:xfrm>
          <a:off x="2209800" y="4038600"/>
          <a:ext cx="3886200" cy="685800"/>
        </p:xfrm>
        <a:graphic>
          <a:graphicData uri="http://schemas.openxmlformats.org/presentationml/2006/ole">
            <mc:AlternateContent xmlns:mc="http://schemas.openxmlformats.org/markup-compatibility/2006">
              <mc:Choice xmlns:v="urn:schemas-microsoft-com:vml" Requires="v">
                <p:oleObj spid="_x0000_s74826" name="Equation" r:id="rId11" imgW="1447560" imgH="279360" progId="Equation.3">
                  <p:embed/>
                </p:oleObj>
              </mc:Choice>
              <mc:Fallback>
                <p:oleObj name="Equation" r:id="rId11" imgW="1447560" imgH="27936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038600"/>
                        <a:ext cx="3886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8" name="Object 16"/>
          <p:cNvGraphicFramePr>
            <a:graphicFrameLocks noChangeAspect="1"/>
          </p:cNvGraphicFramePr>
          <p:nvPr/>
        </p:nvGraphicFramePr>
        <p:xfrm>
          <a:off x="2057400" y="4800600"/>
          <a:ext cx="4419600" cy="609600"/>
        </p:xfrm>
        <a:graphic>
          <a:graphicData uri="http://schemas.openxmlformats.org/presentationml/2006/ole">
            <mc:AlternateContent xmlns:mc="http://schemas.openxmlformats.org/markup-compatibility/2006">
              <mc:Choice xmlns:v="urn:schemas-microsoft-com:vml" Requires="v">
                <p:oleObj spid="_x0000_s74827" name="Equation" r:id="rId13" imgW="1524000" imgH="279400" progId="Equation.3">
                  <p:embed/>
                </p:oleObj>
              </mc:Choice>
              <mc:Fallback>
                <p:oleObj name="Equation" r:id="rId13" imgW="1524000" imgH="2794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800600"/>
                        <a:ext cx="441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72" name="Rectangle 20"/>
          <p:cNvSpPr>
            <a:spLocks noChangeArrowheads="1"/>
          </p:cNvSpPr>
          <p:nvPr/>
        </p:nvSpPr>
        <p:spPr bwMode="auto">
          <a:xfrm>
            <a:off x="0" y="335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74" name="Rectangle 22"/>
          <p:cNvSpPr>
            <a:spLocks noChangeArrowheads="1"/>
          </p:cNvSpPr>
          <p:nvPr/>
        </p:nvSpPr>
        <p:spPr bwMode="auto">
          <a:xfrm>
            <a:off x="0" y="3843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143000" y="228600"/>
          <a:ext cx="7162800" cy="1089025"/>
        </p:xfrm>
        <a:graphic>
          <a:graphicData uri="http://schemas.openxmlformats.org/presentationml/2006/ole">
            <mc:AlternateContent xmlns:mc="http://schemas.openxmlformats.org/markup-compatibility/2006">
              <mc:Choice xmlns:v="urn:schemas-microsoft-com:vml" Requires="v">
                <p:oleObj spid="_x0000_s75832" name="Equation" r:id="rId3" imgW="2197100" imgH="393700" progId="Equation.3">
                  <p:embed/>
                </p:oleObj>
              </mc:Choice>
              <mc:Fallback>
                <p:oleObj name="Equation" r:id="rId3" imgW="21971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8600"/>
                        <a:ext cx="7162800"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79" name="Object 3"/>
          <p:cNvGraphicFramePr>
            <a:graphicFrameLocks noChangeAspect="1"/>
          </p:cNvGraphicFramePr>
          <p:nvPr/>
        </p:nvGraphicFramePr>
        <p:xfrm>
          <a:off x="1219200" y="1524000"/>
          <a:ext cx="7239000" cy="1219200"/>
        </p:xfrm>
        <a:graphic>
          <a:graphicData uri="http://schemas.openxmlformats.org/presentationml/2006/ole">
            <mc:AlternateContent xmlns:mc="http://schemas.openxmlformats.org/markup-compatibility/2006">
              <mc:Choice xmlns:v="urn:schemas-microsoft-com:vml" Requires="v">
                <p:oleObj spid="_x0000_s75833" name="Equation" r:id="rId5" imgW="2184400" imgH="393700" progId="Equation.3">
                  <p:embed/>
                </p:oleObj>
              </mc:Choice>
              <mc:Fallback>
                <p:oleObj name="Equation" r:id="rId5" imgW="21844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524000"/>
                        <a:ext cx="72390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Rectangle 4"/>
          <p:cNvSpPr>
            <a:spLocks noChangeArrowheads="1"/>
          </p:cNvSpPr>
          <p:nvPr/>
        </p:nvSpPr>
        <p:spPr bwMode="auto">
          <a:xfrm>
            <a:off x="0" y="2763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782" name="Rectangle 6"/>
          <p:cNvSpPr>
            <a:spLocks noChangeArrowheads="1"/>
          </p:cNvSpPr>
          <p:nvPr/>
        </p:nvSpPr>
        <p:spPr bwMode="auto">
          <a:xfrm>
            <a:off x="1905000" y="2743200"/>
            <a:ext cx="532288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sz="2800" b="1">
                <a:cs typeface="Times New Roman" panose="02020603050405020304" pitchFamily="18" charset="0"/>
              </a:rPr>
              <a:t>INTERACTION HAMILTONIAN:</a:t>
            </a:r>
            <a:endParaRPr lang="en-US" altLang="en-US" sz="2800" b="1"/>
          </a:p>
          <a:p>
            <a:pPr algn="l" eaLnBrk="0" hangingPunct="0"/>
            <a:endParaRPr lang="en-US" altLang="en-US" sz="1800"/>
          </a:p>
        </p:txBody>
      </p:sp>
      <p:graphicFrame>
        <p:nvGraphicFramePr>
          <p:cNvPr id="75783" name="Object 7"/>
          <p:cNvGraphicFramePr>
            <a:graphicFrameLocks noChangeAspect="1"/>
          </p:cNvGraphicFramePr>
          <p:nvPr/>
        </p:nvGraphicFramePr>
        <p:xfrm>
          <a:off x="1524000" y="3276600"/>
          <a:ext cx="6019800" cy="876300"/>
        </p:xfrm>
        <a:graphic>
          <a:graphicData uri="http://schemas.openxmlformats.org/presentationml/2006/ole">
            <mc:AlternateContent xmlns:mc="http://schemas.openxmlformats.org/markup-compatibility/2006">
              <mc:Choice xmlns:v="urn:schemas-microsoft-com:vml" Requires="v">
                <p:oleObj spid="_x0000_s75834" name="Equation" r:id="rId7" imgW="1943100" imgH="241300" progId="Equation.3">
                  <p:embed/>
                </p:oleObj>
              </mc:Choice>
              <mc:Fallback>
                <p:oleObj name="Equation" r:id="rId7" imgW="1943100" imgH="2413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276600"/>
                        <a:ext cx="60198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5" name="Object 9"/>
          <p:cNvGraphicFramePr>
            <a:graphicFrameLocks noChangeAspect="1"/>
          </p:cNvGraphicFramePr>
          <p:nvPr/>
        </p:nvGraphicFramePr>
        <p:xfrm>
          <a:off x="1676400" y="4114800"/>
          <a:ext cx="762000" cy="625475"/>
        </p:xfrm>
        <a:graphic>
          <a:graphicData uri="http://schemas.openxmlformats.org/presentationml/2006/ole">
            <mc:AlternateContent xmlns:mc="http://schemas.openxmlformats.org/markup-compatibility/2006">
              <mc:Choice xmlns:v="urn:schemas-microsoft-com:vml" Requires="v">
                <p:oleObj spid="_x0000_s75835" name="Equation" r:id="rId9" imgW="304536" imgH="215713" progId="Equation.3">
                  <p:embed/>
                </p:oleObj>
              </mc:Choice>
              <mc:Fallback>
                <p:oleObj name="Equation" r:id="rId9" imgW="304536" imgH="2157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114800"/>
                        <a:ext cx="76200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6" name="Rectangle 10"/>
          <p:cNvSpPr>
            <a:spLocks noChangeArrowheads="1"/>
          </p:cNvSpPr>
          <p:nvPr/>
        </p:nvSpPr>
        <p:spPr bwMode="auto">
          <a:xfrm>
            <a:off x="2514600" y="4191000"/>
            <a:ext cx="169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-dominates</a:t>
            </a:r>
            <a:endParaRPr lang="en-US" altLang="en-US"/>
          </a:p>
        </p:txBody>
      </p:sp>
      <p:sp>
        <p:nvSpPr>
          <p:cNvPr id="75789" name="Rectangle 13"/>
          <p:cNvSpPr>
            <a:spLocks noChangeArrowheads="1"/>
          </p:cNvSpPr>
          <p:nvPr/>
        </p:nvSpPr>
        <p:spPr bwMode="auto">
          <a:xfrm>
            <a:off x="1066800" y="4800600"/>
            <a:ext cx="7632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a:cs typeface="Times New Roman" panose="02020603050405020304" pitchFamily="18" charset="0"/>
              </a:rPr>
              <a:t>-due to the Interaction of the electric dipole moment of the atom with the electric field of the electromagnetic wave called- </a:t>
            </a:r>
            <a:r>
              <a:rPr lang="en-US" altLang="en-US" b="1">
                <a:cs typeface="Times New Roman" panose="02020603050405020304" pitchFamily="18" charset="0"/>
              </a:rPr>
              <a:t>Electric-dipole interaction</a:t>
            </a:r>
            <a:r>
              <a:rPr lang="en-US" altLang="en-US">
                <a:cs typeface="Times New Roman" panose="02020603050405020304" pitchFamily="18" charset="0"/>
              </a:rPr>
              <a:t>.</a:t>
            </a:r>
            <a:endParaRPr lang="en-US" altLang="en-US"/>
          </a:p>
        </p:txBody>
      </p:sp>
      <p:graphicFrame>
        <p:nvGraphicFramePr>
          <p:cNvPr id="75791" name="Object 15"/>
          <p:cNvGraphicFramePr>
            <a:graphicFrameLocks noChangeAspect="1"/>
          </p:cNvGraphicFramePr>
          <p:nvPr/>
        </p:nvGraphicFramePr>
        <p:xfrm>
          <a:off x="381000" y="4724400"/>
          <a:ext cx="695325" cy="514350"/>
        </p:xfrm>
        <a:graphic>
          <a:graphicData uri="http://schemas.openxmlformats.org/presentationml/2006/ole">
            <mc:AlternateContent xmlns:mc="http://schemas.openxmlformats.org/markup-compatibility/2006">
              <mc:Choice xmlns:v="urn:schemas-microsoft-com:vml" Requires="v">
                <p:oleObj spid="_x0000_s75836" name="Equation" r:id="rId11" imgW="215619" imgH="164885" progId="Equation.3">
                  <p:embed/>
                </p:oleObj>
              </mc:Choice>
              <mc:Fallback>
                <p:oleObj name="Equation" r:id="rId11" imgW="215619" imgH="164885"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724400"/>
                        <a:ext cx="6953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2" name="Text Box 16"/>
          <p:cNvSpPr txBox="1">
            <a:spLocks noChangeArrowheads="1"/>
          </p:cNvSpPr>
          <p:nvPr/>
        </p:nvSpPr>
        <p:spPr bwMode="auto">
          <a:xfrm>
            <a:off x="304800" y="1143000"/>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Similarly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533400"/>
            <a:ext cx="4606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2800" b="1"/>
              <a:t>DIPOLE APPROXIMATION</a:t>
            </a:r>
          </a:p>
        </p:txBody>
      </p:sp>
      <p:graphicFrame>
        <p:nvGraphicFramePr>
          <p:cNvPr id="76803" name="Object 3"/>
          <p:cNvGraphicFramePr>
            <a:graphicFrameLocks noChangeAspect="1"/>
          </p:cNvGraphicFramePr>
          <p:nvPr/>
        </p:nvGraphicFramePr>
        <p:xfrm>
          <a:off x="685800" y="1066800"/>
          <a:ext cx="466725" cy="381000"/>
        </p:xfrm>
        <a:graphic>
          <a:graphicData uri="http://schemas.openxmlformats.org/presentationml/2006/ole">
            <mc:AlternateContent xmlns:mc="http://schemas.openxmlformats.org/markup-compatibility/2006">
              <mc:Choice xmlns:v="urn:schemas-microsoft-com:vml" Requires="v">
                <p:oleObj spid="_x0000_s76849" name="Equation" r:id="rId3" imgW="114102" imgH="126780" progId="Equation.3">
                  <p:embed/>
                </p:oleObj>
              </mc:Choice>
              <mc:Fallback>
                <p:oleObj name="Equation" r:id="rId3" imgW="114102" imgH="1267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466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4" name="Rectangle 4"/>
          <p:cNvSpPr>
            <a:spLocks noChangeArrowheads="1"/>
          </p:cNvSpPr>
          <p:nvPr/>
        </p:nvSpPr>
        <p:spPr bwMode="auto">
          <a:xfrm>
            <a:off x="685800" y="1219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sz="1200">
                <a:cs typeface="Times New Roman" panose="02020603050405020304" pitchFamily="18" charset="0"/>
              </a:rPr>
              <a:t> </a:t>
            </a:r>
            <a:endParaRPr lang="en-US" altLang="en-US" sz="1800"/>
          </a:p>
        </p:txBody>
      </p:sp>
      <p:sp>
        <p:nvSpPr>
          <p:cNvPr id="76805" name="Rectangle 5"/>
          <p:cNvSpPr>
            <a:spLocks noChangeArrowheads="1"/>
          </p:cNvSpPr>
          <p:nvPr/>
        </p:nvSpPr>
        <p:spPr bwMode="auto">
          <a:xfrm>
            <a:off x="1066800" y="1066800"/>
            <a:ext cx="7735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 vector indicating the electron’s position with respect to</a:t>
            </a:r>
          </a:p>
          <a:p>
            <a:pPr algn="l" eaLnBrk="0" hangingPunct="0"/>
            <a:r>
              <a:rPr lang="en-US" altLang="en-US">
                <a:cs typeface="Times New Roman" panose="02020603050405020304" pitchFamily="18" charset="0"/>
              </a:rPr>
              <a:t> the nucleus</a:t>
            </a:r>
            <a:endParaRPr lang="en-US" altLang="en-US"/>
          </a:p>
          <a:p>
            <a:pPr algn="l" eaLnBrk="0" hangingPunct="0"/>
            <a:endParaRPr lang="en-US" altLang="en-US"/>
          </a:p>
        </p:txBody>
      </p:sp>
      <p:sp>
        <p:nvSpPr>
          <p:cNvPr id="76806" name="Rectangle 6"/>
          <p:cNvSpPr>
            <a:spLocks noChangeArrowheads="1"/>
          </p:cNvSpPr>
          <p:nvPr/>
        </p:nvSpPr>
        <p:spPr bwMode="auto">
          <a:xfrm>
            <a:off x="457200" y="2362200"/>
            <a:ext cx="683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b="1">
                <a:cs typeface="Times New Roman" panose="02020603050405020304" pitchFamily="18" charset="0"/>
              </a:rPr>
              <a:t>ELECTRIC FIELD IN TERMS OF PLANE WAVE</a:t>
            </a:r>
            <a:endParaRPr lang="en-US" altLang="en-US" b="1"/>
          </a:p>
        </p:txBody>
      </p:sp>
      <p:graphicFrame>
        <p:nvGraphicFramePr>
          <p:cNvPr id="76807" name="Object 7"/>
          <p:cNvGraphicFramePr>
            <a:graphicFrameLocks noChangeAspect="1"/>
          </p:cNvGraphicFramePr>
          <p:nvPr>
            <p:extLst>
              <p:ext uri="{D42A27DB-BD31-4B8C-83A1-F6EECF244321}">
                <p14:modId xmlns:p14="http://schemas.microsoft.com/office/powerpoint/2010/main" val="3383550555"/>
              </p:ext>
            </p:extLst>
          </p:nvPr>
        </p:nvGraphicFramePr>
        <p:xfrm>
          <a:off x="1571625" y="2803525"/>
          <a:ext cx="5549900" cy="1144588"/>
        </p:xfrm>
        <a:graphic>
          <a:graphicData uri="http://schemas.openxmlformats.org/presentationml/2006/ole">
            <mc:AlternateContent xmlns:mc="http://schemas.openxmlformats.org/markup-compatibility/2006">
              <mc:Choice xmlns:v="urn:schemas-microsoft-com:vml" Requires="v">
                <p:oleObj spid="_x0000_s76850" name="Equation" r:id="rId5" imgW="1422400" imgH="317500" progId="Equation.3">
                  <p:embed/>
                </p:oleObj>
              </mc:Choice>
              <mc:Fallback>
                <p:oleObj name="Equation" r:id="rId5" imgW="1422400" imgH="317500" progId="Equation.3">
                  <p:embed/>
                  <p:pic>
                    <p:nvPicPr>
                      <p:cNvPr id="0" name="Object 7"/>
                      <p:cNvPicPr>
                        <a:picLocks noChangeAspect="1" noChangeArrowheads="1"/>
                      </p:cNvPicPr>
                      <p:nvPr/>
                    </p:nvPicPr>
                    <p:blipFill>
                      <a:blip r:embed="rId6"/>
                      <a:srcRect/>
                      <a:stretch>
                        <a:fillRect/>
                      </a:stretch>
                    </p:blipFill>
                    <p:spPr bwMode="auto">
                      <a:xfrm>
                        <a:off x="1571625" y="2803525"/>
                        <a:ext cx="5549900" cy="1144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8" name="Rectangle 8"/>
          <p:cNvSpPr>
            <a:spLocks noChangeArrowheads="1"/>
          </p:cNvSpPr>
          <p:nvPr/>
        </p:nvSpPr>
        <p:spPr bwMode="auto">
          <a:xfrm>
            <a:off x="381000" y="3810000"/>
            <a:ext cx="84312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Distance of electron from the nucleus is given by Bohr radius</a:t>
            </a:r>
            <a:r>
              <a:rPr lang="en-US" altLang="en-US" sz="1200">
                <a:cs typeface="Times New Roman" panose="02020603050405020304" pitchFamily="18" charset="0"/>
              </a:rPr>
              <a:t>.</a:t>
            </a:r>
            <a:endParaRPr lang="en-US" altLang="en-US" sz="1100"/>
          </a:p>
          <a:p>
            <a:pPr algn="l" eaLnBrk="0" hangingPunct="0"/>
            <a:endParaRPr lang="en-US" altLang="en-US" sz="1800"/>
          </a:p>
        </p:txBody>
      </p:sp>
      <p:graphicFrame>
        <p:nvGraphicFramePr>
          <p:cNvPr id="76809" name="Object 9"/>
          <p:cNvGraphicFramePr>
            <a:graphicFrameLocks noChangeAspect="1"/>
          </p:cNvGraphicFramePr>
          <p:nvPr/>
        </p:nvGraphicFramePr>
        <p:xfrm>
          <a:off x="2514600" y="4267200"/>
          <a:ext cx="3352800" cy="762000"/>
        </p:xfrm>
        <a:graphic>
          <a:graphicData uri="http://schemas.openxmlformats.org/presentationml/2006/ole">
            <mc:AlternateContent xmlns:mc="http://schemas.openxmlformats.org/markup-compatibility/2006">
              <mc:Choice xmlns:v="urn:schemas-microsoft-com:vml" Requires="v">
                <p:oleObj spid="_x0000_s76851" name="Equation" r:id="rId7" imgW="1434477" imgH="317362" progId="Equation.3">
                  <p:embed/>
                </p:oleObj>
              </mc:Choice>
              <mc:Fallback>
                <p:oleObj name="Equation" r:id="rId7" imgW="1434477" imgH="31736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267200"/>
                        <a:ext cx="3352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10" name="Rectangle 10"/>
          <p:cNvSpPr>
            <a:spLocks noChangeArrowheads="1"/>
          </p:cNvSpPr>
          <p:nvPr/>
        </p:nvSpPr>
        <p:spPr bwMode="auto">
          <a:xfrm>
            <a:off x="2209800" y="5029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en-US" i="1">
                <a:cs typeface="Times New Roman" panose="02020603050405020304" pitchFamily="18" charset="0"/>
              </a:rPr>
              <a:t>     &lt;&lt;</a:t>
            </a:r>
            <a:r>
              <a:rPr lang="en-US" altLang="en-US">
                <a:cs typeface="Times New Roman" panose="02020603050405020304" pitchFamily="18" charset="0"/>
              </a:rPr>
              <a:t> Optical wavelength</a:t>
            </a:r>
            <a:endParaRPr lang="en-US" altLang="en-US"/>
          </a:p>
        </p:txBody>
      </p:sp>
      <p:graphicFrame>
        <p:nvGraphicFramePr>
          <p:cNvPr id="76812" name="Object 12"/>
          <p:cNvGraphicFramePr>
            <a:graphicFrameLocks noChangeAspect="1"/>
          </p:cNvGraphicFramePr>
          <p:nvPr/>
        </p:nvGraphicFramePr>
        <p:xfrm>
          <a:off x="3124200" y="1752600"/>
          <a:ext cx="1905000" cy="660400"/>
        </p:xfrm>
        <a:graphic>
          <a:graphicData uri="http://schemas.openxmlformats.org/presentationml/2006/ole">
            <mc:AlternateContent xmlns:mc="http://schemas.openxmlformats.org/markup-compatibility/2006">
              <mc:Choice xmlns:v="urn:schemas-microsoft-com:vml" Requires="v">
                <p:oleObj spid="_x0000_s76852" name="Equation" r:id="rId9" imgW="431640" imgH="164880" progId="Equation.3">
                  <p:embed/>
                </p:oleObj>
              </mc:Choice>
              <mc:Fallback>
                <p:oleObj name="Equation" r:id="rId9" imgW="431640" imgH="16488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1752600"/>
                        <a:ext cx="19050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457200" y="457200"/>
            <a:ext cx="845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The spatial variation of the electric field across the dimensions of the atom is very small - neglecting it for long wave-lengths -  is called dipole approximation.</a:t>
            </a:r>
          </a:p>
          <a:p>
            <a:endParaRPr lang="en-US" altLang="en-US" b="1"/>
          </a:p>
        </p:txBody>
      </p:sp>
      <p:graphicFrame>
        <p:nvGraphicFramePr>
          <p:cNvPr id="125959" name="Object 7"/>
          <p:cNvGraphicFramePr>
            <a:graphicFrameLocks noChangeAspect="1"/>
          </p:cNvGraphicFramePr>
          <p:nvPr>
            <p:extLst>
              <p:ext uri="{D42A27DB-BD31-4B8C-83A1-F6EECF244321}">
                <p14:modId xmlns:p14="http://schemas.microsoft.com/office/powerpoint/2010/main" val="839678863"/>
              </p:ext>
            </p:extLst>
          </p:nvPr>
        </p:nvGraphicFramePr>
        <p:xfrm>
          <a:off x="2008188" y="2192338"/>
          <a:ext cx="4516437" cy="722312"/>
        </p:xfrm>
        <a:graphic>
          <a:graphicData uri="http://schemas.openxmlformats.org/presentationml/2006/ole">
            <mc:AlternateContent xmlns:mc="http://schemas.openxmlformats.org/markup-compatibility/2006">
              <mc:Choice xmlns:v="urn:schemas-microsoft-com:vml" Requires="v">
                <p:oleObj spid="_x0000_s125990" name="Equation" r:id="rId3" imgW="1346200" imgH="254000" progId="Equation.3">
                  <p:embed/>
                </p:oleObj>
              </mc:Choice>
              <mc:Fallback>
                <p:oleObj name="Equation" r:id="rId3" imgW="1346200" imgH="254000" progId="Equation.3">
                  <p:embed/>
                  <p:pic>
                    <p:nvPicPr>
                      <p:cNvPr id="0" name="Object 7"/>
                      <p:cNvPicPr>
                        <a:picLocks noChangeAspect="1" noChangeArrowheads="1"/>
                      </p:cNvPicPr>
                      <p:nvPr/>
                    </p:nvPicPr>
                    <p:blipFill>
                      <a:blip r:embed="rId4"/>
                      <a:srcRect/>
                      <a:stretch>
                        <a:fillRect/>
                      </a:stretch>
                    </p:blipFill>
                    <p:spPr bwMode="auto">
                      <a:xfrm>
                        <a:off x="2008188" y="2192338"/>
                        <a:ext cx="4516437"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960" name="Object 8"/>
          <p:cNvGraphicFramePr>
            <a:graphicFrameLocks noChangeAspect="1"/>
          </p:cNvGraphicFramePr>
          <p:nvPr/>
        </p:nvGraphicFramePr>
        <p:xfrm>
          <a:off x="3276600" y="3200400"/>
          <a:ext cx="2119313" cy="598488"/>
        </p:xfrm>
        <a:graphic>
          <a:graphicData uri="http://schemas.openxmlformats.org/presentationml/2006/ole">
            <mc:AlternateContent xmlns:mc="http://schemas.openxmlformats.org/markup-compatibility/2006">
              <mc:Choice xmlns:v="urn:schemas-microsoft-com:vml" Requires="v">
                <p:oleObj spid="_x0000_s125991" name="Equation" r:id="rId5" imgW="812447" imgH="228501" progId="Equation.3">
                  <p:embed/>
                </p:oleObj>
              </mc:Choice>
              <mc:Fallback>
                <p:oleObj name="Equation" r:id="rId5" imgW="812447" imgH="228501"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200400"/>
                        <a:ext cx="2119313"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961" name="Object 9"/>
          <p:cNvGraphicFramePr>
            <a:graphicFrameLocks noChangeAspect="1"/>
          </p:cNvGraphicFramePr>
          <p:nvPr/>
        </p:nvGraphicFramePr>
        <p:xfrm>
          <a:off x="3276600" y="4114800"/>
          <a:ext cx="1795463" cy="598488"/>
        </p:xfrm>
        <a:graphic>
          <a:graphicData uri="http://schemas.openxmlformats.org/presentationml/2006/ole">
            <mc:AlternateContent xmlns:mc="http://schemas.openxmlformats.org/markup-compatibility/2006">
              <mc:Choice xmlns:v="urn:schemas-microsoft-com:vml" Requires="v">
                <p:oleObj spid="_x0000_s125992" name="Equation" r:id="rId7" imgW="685800" imgH="228600" progId="Equation.3">
                  <p:embed/>
                </p:oleObj>
              </mc:Choice>
              <mc:Fallback>
                <p:oleObj name="Equation" r:id="rId7" imgW="68580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114800"/>
                        <a:ext cx="1795463"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9" name="Object 5"/>
          <p:cNvGraphicFramePr>
            <a:graphicFrameLocks noChangeAspect="1"/>
          </p:cNvGraphicFramePr>
          <p:nvPr/>
        </p:nvGraphicFramePr>
        <p:xfrm>
          <a:off x="2819400" y="762000"/>
          <a:ext cx="3213100" cy="598488"/>
        </p:xfrm>
        <a:graphic>
          <a:graphicData uri="http://schemas.openxmlformats.org/presentationml/2006/ole">
            <mc:AlternateContent xmlns:mc="http://schemas.openxmlformats.org/markup-compatibility/2006">
              <mc:Choice xmlns:v="urn:schemas-microsoft-com:vml" Requires="v">
                <p:oleObj spid="_x0000_s77884" name="Equation" r:id="rId3" imgW="1231366" imgH="228501" progId="Equation.3">
                  <p:embed/>
                </p:oleObj>
              </mc:Choice>
              <mc:Fallback>
                <p:oleObj name="Equation" r:id="rId3" imgW="1231366"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62000"/>
                        <a:ext cx="32131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0" name="Object 6"/>
          <p:cNvGraphicFramePr>
            <a:graphicFrameLocks noChangeAspect="1"/>
          </p:cNvGraphicFramePr>
          <p:nvPr/>
        </p:nvGraphicFramePr>
        <p:xfrm>
          <a:off x="2514600" y="1600200"/>
          <a:ext cx="4005263" cy="720725"/>
        </p:xfrm>
        <a:graphic>
          <a:graphicData uri="http://schemas.openxmlformats.org/presentationml/2006/ole">
            <mc:AlternateContent xmlns:mc="http://schemas.openxmlformats.org/markup-compatibility/2006">
              <mc:Choice xmlns:v="urn:schemas-microsoft-com:vml" Requires="v">
                <p:oleObj spid="_x0000_s77885" name="Equation" r:id="rId5" imgW="1536700" imgH="279400" progId="Equation.3">
                  <p:embed/>
                </p:oleObj>
              </mc:Choice>
              <mc:Fallback>
                <p:oleObj name="Equation" r:id="rId5" imgW="1536700" imgH="279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00200"/>
                        <a:ext cx="4005263"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1" name="Object 7"/>
          <p:cNvGraphicFramePr>
            <a:graphicFrameLocks noChangeAspect="1"/>
          </p:cNvGraphicFramePr>
          <p:nvPr/>
        </p:nvGraphicFramePr>
        <p:xfrm>
          <a:off x="3200400" y="2514600"/>
          <a:ext cx="4902200" cy="720725"/>
        </p:xfrm>
        <a:graphic>
          <a:graphicData uri="http://schemas.openxmlformats.org/presentationml/2006/ole">
            <mc:AlternateContent xmlns:mc="http://schemas.openxmlformats.org/markup-compatibility/2006">
              <mc:Choice xmlns:v="urn:schemas-microsoft-com:vml" Requires="v">
                <p:oleObj spid="_x0000_s77886" name="Equation" r:id="rId7" imgW="1879600" imgH="279400" progId="Equation.3">
                  <p:embed/>
                </p:oleObj>
              </mc:Choice>
              <mc:Fallback>
                <p:oleObj name="Equation" r:id="rId7" imgW="1879600" imgH="279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514600"/>
                        <a:ext cx="4902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2" name="Object 8"/>
          <p:cNvGraphicFramePr>
            <a:graphicFrameLocks noChangeAspect="1"/>
          </p:cNvGraphicFramePr>
          <p:nvPr/>
        </p:nvGraphicFramePr>
        <p:xfrm>
          <a:off x="3276600" y="3429000"/>
          <a:ext cx="2765425" cy="598488"/>
        </p:xfrm>
        <a:graphic>
          <a:graphicData uri="http://schemas.openxmlformats.org/presentationml/2006/ole">
            <mc:AlternateContent xmlns:mc="http://schemas.openxmlformats.org/markup-compatibility/2006">
              <mc:Choice xmlns:v="urn:schemas-microsoft-com:vml" Requires="v">
                <p:oleObj spid="_x0000_s77887" name="Equation" r:id="rId9" imgW="1054080" imgH="228600" progId="Equation.3">
                  <p:embed/>
                </p:oleObj>
              </mc:Choice>
              <mc:Fallback>
                <p:oleObj name="Equation" r:id="rId9" imgW="1054080" imgH="228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429000"/>
                        <a:ext cx="27654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3" name="Object 9"/>
          <p:cNvGraphicFramePr>
            <a:graphicFrameLocks noChangeAspect="1"/>
          </p:cNvGraphicFramePr>
          <p:nvPr/>
        </p:nvGraphicFramePr>
        <p:xfrm>
          <a:off x="2743200" y="4191000"/>
          <a:ext cx="3857625" cy="720725"/>
        </p:xfrm>
        <a:graphic>
          <a:graphicData uri="http://schemas.openxmlformats.org/presentationml/2006/ole">
            <mc:AlternateContent xmlns:mc="http://schemas.openxmlformats.org/markup-compatibility/2006">
              <mc:Choice xmlns:v="urn:schemas-microsoft-com:vml" Requires="v">
                <p:oleObj spid="_x0000_s77888" name="Equation" r:id="rId11" imgW="1473200" imgH="279400" progId="Equation.3">
                  <p:embed/>
                </p:oleObj>
              </mc:Choice>
              <mc:Fallback>
                <p:oleObj name="Equation" r:id="rId11" imgW="1473200" imgH="2794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4191000"/>
                        <a:ext cx="38576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4" name="Rectangle 10"/>
          <p:cNvSpPr>
            <a:spLocks noChangeArrowheads="1"/>
          </p:cNvSpPr>
          <p:nvPr/>
        </p:nvSpPr>
        <p:spPr bwMode="auto">
          <a:xfrm>
            <a:off x="-228600" y="10668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36" name="Rectangle 12"/>
          <p:cNvSpPr>
            <a:spLocks noChangeArrowheads="1"/>
          </p:cNvSpPr>
          <p:nvPr/>
        </p:nvSpPr>
        <p:spPr bwMode="auto">
          <a:xfrm>
            <a:off x="1371600" y="10668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37" name="Rectangle 13"/>
          <p:cNvSpPr>
            <a:spLocks noChangeArrowheads="1"/>
          </p:cNvSpPr>
          <p:nvPr/>
        </p:nvSpPr>
        <p:spPr bwMode="auto">
          <a:xfrm>
            <a:off x="0" y="152400"/>
            <a:ext cx="46926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sz="3200" b="1">
                <a:cs typeface="Times New Roman" panose="02020603050405020304" pitchFamily="18" charset="0"/>
              </a:rPr>
              <a:t>Interaction Hamiltonian</a:t>
            </a:r>
            <a:endParaRPr lang="en-US" altLang="en-US" sz="3200" b="1"/>
          </a:p>
          <a:p>
            <a:pPr algn="l" eaLnBrk="0" hangingPunct="0"/>
            <a:endParaRPr lang="en-US" altLang="en-US"/>
          </a:p>
        </p:txBody>
      </p:sp>
      <p:sp>
        <p:nvSpPr>
          <p:cNvPr id="77838" name="Rectangle 14"/>
          <p:cNvSpPr>
            <a:spLocks noChangeArrowheads="1"/>
          </p:cNvSpPr>
          <p:nvPr/>
        </p:nvSpPr>
        <p:spPr bwMode="auto">
          <a:xfrm>
            <a:off x="990600" y="1371600"/>
            <a:ext cx="1524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Using this</a:t>
            </a:r>
            <a:endParaRPr lang="en-US" altLang="en-US"/>
          </a:p>
          <a:p>
            <a:pPr algn="l" eaLnBrk="0" hangingPunct="0"/>
            <a:endParaRPr lang="en-US" altLang="en-US" sz="1800"/>
          </a:p>
        </p:txBody>
      </p:sp>
      <p:sp>
        <p:nvSpPr>
          <p:cNvPr id="77839" name="Rectangle 15"/>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840" name="Rectangle 16"/>
          <p:cNvSpPr>
            <a:spLocks noChangeArrowheads="1"/>
          </p:cNvSpPr>
          <p:nvPr/>
        </p:nvSpPr>
        <p:spPr bwMode="auto">
          <a:xfrm>
            <a:off x="0" y="418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841" name="Rectangle 17"/>
          <p:cNvSpPr>
            <a:spLocks noChangeArrowheads="1"/>
          </p:cNvSpPr>
          <p:nvPr/>
        </p:nvSpPr>
        <p:spPr bwMode="auto">
          <a:xfrm>
            <a:off x="1371600" y="3886200"/>
            <a:ext cx="101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where</a:t>
            </a:r>
            <a:endParaRPr lang="en-US" altLang="en-US"/>
          </a:p>
          <a:p>
            <a:pPr algn="l" eaLnBrk="0" hangingPunct="0"/>
            <a:endParaRPr lang="en-US" altLang="en-US"/>
          </a:p>
        </p:txBody>
      </p:sp>
      <p:sp>
        <p:nvSpPr>
          <p:cNvPr id="77844" name="Text Box 20"/>
          <p:cNvSpPr txBox="1">
            <a:spLocks noChangeArrowheads="1"/>
          </p:cNvSpPr>
          <p:nvPr/>
        </p:nvSpPr>
        <p:spPr bwMode="auto">
          <a:xfrm>
            <a:off x="1219200" y="5029200"/>
            <a:ext cx="659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is the matrix element of electric dipole operator.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2438400" y="990600"/>
          <a:ext cx="3657600" cy="685800"/>
        </p:xfrm>
        <a:graphic>
          <a:graphicData uri="http://schemas.openxmlformats.org/presentationml/2006/ole">
            <mc:AlternateContent xmlns:mc="http://schemas.openxmlformats.org/markup-compatibility/2006">
              <mc:Choice xmlns:v="urn:schemas-microsoft-com:vml" Requires="v">
                <p:oleObj spid="_x0000_s78924" name="Equation" r:id="rId3" imgW="1346200" imgH="228600" progId="Equation.3">
                  <p:embed/>
                </p:oleObj>
              </mc:Choice>
              <mc:Fallback>
                <p:oleObj name="Equation" r:id="rId3" imgW="13462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90600"/>
                        <a:ext cx="3657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1" name="Object 3"/>
          <p:cNvGraphicFramePr>
            <a:graphicFrameLocks noChangeAspect="1"/>
          </p:cNvGraphicFramePr>
          <p:nvPr/>
        </p:nvGraphicFramePr>
        <p:xfrm>
          <a:off x="2438400" y="1752600"/>
          <a:ext cx="5486400" cy="849313"/>
        </p:xfrm>
        <a:graphic>
          <a:graphicData uri="http://schemas.openxmlformats.org/presentationml/2006/ole">
            <mc:AlternateContent xmlns:mc="http://schemas.openxmlformats.org/markup-compatibility/2006">
              <mc:Choice xmlns:v="urn:schemas-microsoft-com:vml" Requires="v">
                <p:oleObj spid="_x0000_s78925" name="Equation" r:id="rId5" imgW="1689100" imgH="279400" progId="Equation.3">
                  <p:embed/>
                </p:oleObj>
              </mc:Choice>
              <mc:Fallback>
                <p:oleObj name="Equation" r:id="rId5" imgW="1689100" imgH="279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752600"/>
                        <a:ext cx="5486400"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1924050" y="3111500"/>
          <a:ext cx="484188" cy="927100"/>
        </p:xfrm>
        <a:graphic>
          <a:graphicData uri="http://schemas.openxmlformats.org/presentationml/2006/ole">
            <mc:AlternateContent xmlns:mc="http://schemas.openxmlformats.org/markup-compatibility/2006">
              <mc:Choice xmlns:v="urn:schemas-microsoft-com:vml" Requires="v">
                <p:oleObj spid="_x0000_s78926" name="Equation" r:id="rId7" imgW="114151" imgH="215619" progId="Equation.3">
                  <p:embed/>
                </p:oleObj>
              </mc:Choice>
              <mc:Fallback>
                <p:oleObj name="Equation" r:id="rId7" imgW="114151" imgH="21561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4050" y="3111500"/>
                        <a:ext cx="484188"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609600" y="3505200"/>
          <a:ext cx="685800" cy="457200"/>
        </p:xfrm>
        <a:graphic>
          <a:graphicData uri="http://schemas.openxmlformats.org/presentationml/2006/ole">
            <mc:AlternateContent xmlns:mc="http://schemas.openxmlformats.org/markup-compatibility/2006">
              <mc:Choice xmlns:v="urn:schemas-microsoft-com:vml" Requires="v">
                <p:oleObj spid="_x0000_s78927" name="Equation" r:id="rId9" imgW="355446" imgH="228501" progId="Equation.3">
                  <p:embed/>
                </p:oleObj>
              </mc:Choice>
              <mc:Fallback>
                <p:oleObj name="Equation" r:id="rId9" imgW="355446" imgH="228501"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505200"/>
                        <a:ext cx="685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4" name="Object 6"/>
          <p:cNvGraphicFramePr>
            <a:graphicFrameLocks noChangeAspect="1"/>
          </p:cNvGraphicFramePr>
          <p:nvPr/>
        </p:nvGraphicFramePr>
        <p:xfrm>
          <a:off x="1981200" y="3505200"/>
          <a:ext cx="723900" cy="461963"/>
        </p:xfrm>
        <a:graphic>
          <a:graphicData uri="http://schemas.openxmlformats.org/presentationml/2006/ole">
            <mc:AlternateContent xmlns:mc="http://schemas.openxmlformats.org/markup-compatibility/2006">
              <mc:Choice xmlns:v="urn:schemas-microsoft-com:vml" Requires="v">
                <p:oleObj spid="_x0000_s78928" name="Equation" r:id="rId11" imgW="342603" imgH="215713" progId="Equation.3">
                  <p:embed/>
                </p:oleObj>
              </mc:Choice>
              <mc:Fallback>
                <p:oleObj name="Equation" r:id="rId11" imgW="342603" imgH="215713"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505200"/>
                        <a:ext cx="7239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5" name="Object 7"/>
          <p:cNvGraphicFramePr>
            <a:graphicFrameLocks noChangeAspect="1"/>
          </p:cNvGraphicFramePr>
          <p:nvPr/>
        </p:nvGraphicFramePr>
        <p:xfrm>
          <a:off x="1981200" y="4114800"/>
          <a:ext cx="4083050" cy="725488"/>
        </p:xfrm>
        <a:graphic>
          <a:graphicData uri="http://schemas.openxmlformats.org/presentationml/2006/ole">
            <mc:AlternateContent xmlns:mc="http://schemas.openxmlformats.org/markup-compatibility/2006">
              <mc:Choice xmlns:v="urn:schemas-microsoft-com:vml" Requires="v">
                <p:oleObj spid="_x0000_s78929" name="Equation" r:id="rId13" imgW="1066680" imgH="228600" progId="Equation.DSMT4">
                  <p:embed/>
                </p:oleObj>
              </mc:Choice>
              <mc:Fallback>
                <p:oleObj name="Equation" r:id="rId13" imgW="1066680" imgH="2286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4114800"/>
                        <a:ext cx="4083050"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Rectangle 8"/>
          <p:cNvSpPr>
            <a:spLocks noChangeArrowheads="1"/>
          </p:cNvSpPr>
          <p:nvPr/>
        </p:nvSpPr>
        <p:spPr bwMode="auto">
          <a:xfrm>
            <a:off x="304800" y="111125"/>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endParaRPr lang="en-US" altLang="en-US"/>
          </a:p>
          <a:p>
            <a:pPr algn="l" eaLnBrk="0" hangingPunct="0"/>
            <a:r>
              <a:rPr lang="en-US" altLang="en-US">
                <a:cs typeface="Times New Roman" panose="02020603050405020304" pitchFamily="18" charset="0"/>
              </a:rPr>
              <a:t>Similarly</a:t>
            </a:r>
            <a:endParaRPr lang="en-US" altLang="en-US"/>
          </a:p>
          <a:p>
            <a:pPr algn="l" eaLnBrk="0" hangingPunct="0"/>
            <a:endParaRPr lang="en-US" altLang="en-US"/>
          </a:p>
        </p:txBody>
      </p:sp>
      <p:sp>
        <p:nvSpPr>
          <p:cNvPr id="78857" name="Rectangle 9"/>
          <p:cNvSpPr>
            <a:spLocks noChangeArrowheads="1"/>
          </p:cNvSpPr>
          <p:nvPr/>
        </p:nvSpPr>
        <p:spPr bwMode="auto">
          <a:xfrm>
            <a:off x="0" y="2551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858" name="Rectangle 10"/>
          <p:cNvSpPr>
            <a:spLocks noChangeArrowheads="1"/>
          </p:cNvSpPr>
          <p:nvPr/>
        </p:nvSpPr>
        <p:spPr bwMode="auto">
          <a:xfrm>
            <a:off x="381000" y="2692311"/>
            <a:ext cx="76962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hangingPunct="0"/>
            <a:r>
              <a:rPr lang="en-US" altLang="en-US" dirty="0">
                <a:cs typeface="Times New Roman" panose="02020603050405020304" pitchFamily="18" charset="0"/>
              </a:rPr>
              <a:t>A level does not have a dipole moment.</a:t>
            </a:r>
            <a:endParaRPr lang="en-US" altLang="en-US" dirty="0"/>
          </a:p>
          <a:p>
            <a:pPr algn="l" eaLnBrk="0" hangingPunct="0"/>
            <a:r>
              <a:rPr lang="en-US" altLang="en-US" dirty="0" err="1">
                <a:cs typeface="Times New Roman" panose="02020603050405020304" pitchFamily="18" charset="0"/>
              </a:rPr>
              <a:t>er</a:t>
            </a:r>
            <a:r>
              <a:rPr lang="en-US" altLang="en-US" dirty="0">
                <a:cs typeface="Times New Roman" panose="02020603050405020304" pitchFamily="18" charset="0"/>
              </a:rPr>
              <a:t>- has odd parity</a:t>
            </a:r>
            <a:endParaRPr lang="en-US" altLang="en-US" dirty="0"/>
          </a:p>
          <a:p>
            <a:pPr algn="l" eaLnBrk="0" hangingPunct="0"/>
            <a:endParaRPr lang="en-US" altLang="en-US" dirty="0"/>
          </a:p>
        </p:txBody>
      </p:sp>
      <p:sp>
        <p:nvSpPr>
          <p:cNvPr id="78860" name="Rectangle 12"/>
          <p:cNvSpPr>
            <a:spLocks noChangeArrowheads="1"/>
          </p:cNvSpPr>
          <p:nvPr/>
        </p:nvSpPr>
        <p:spPr bwMode="auto">
          <a:xfrm>
            <a:off x="1295400" y="3505200"/>
            <a:ext cx="73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a:cs typeface="Times New Roman" panose="02020603050405020304" pitchFamily="18" charset="0"/>
              </a:rPr>
              <a:t>and</a:t>
            </a:r>
            <a:r>
              <a:rPr lang="en-US" altLang="en-US" sz="1200">
                <a:cs typeface="Times New Roman" panose="02020603050405020304" pitchFamily="18" charset="0"/>
              </a:rPr>
              <a:t> </a:t>
            </a:r>
            <a:endParaRPr lang="en-US" altLang="en-US" sz="1800"/>
          </a:p>
        </p:txBody>
      </p:sp>
      <p:sp>
        <p:nvSpPr>
          <p:cNvPr id="78861" name="Rectangle 13"/>
          <p:cNvSpPr>
            <a:spLocks noChangeArrowheads="1"/>
          </p:cNvSpPr>
          <p:nvPr/>
        </p:nvSpPr>
        <p:spPr bwMode="auto">
          <a:xfrm>
            <a:off x="2667000" y="3505200"/>
            <a:ext cx="2438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 has even parity</a:t>
            </a:r>
            <a:endParaRPr lang="en-US" altLang="en-US"/>
          </a:p>
          <a:p>
            <a:pPr algn="l" eaLnBrk="0" hangingPunct="0"/>
            <a:endParaRPr lang="en-US" altLang="en-US" sz="1800"/>
          </a:p>
        </p:txBody>
      </p:sp>
      <p:sp>
        <p:nvSpPr>
          <p:cNvPr id="78862" name="Rectangle 14"/>
          <p:cNvSpPr>
            <a:spLocks noChangeArrowheads="1"/>
          </p:cNvSpPr>
          <p:nvPr/>
        </p:nvSpPr>
        <p:spPr bwMode="auto">
          <a:xfrm>
            <a:off x="381000" y="4953000"/>
            <a:ext cx="7591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a:t>Electric dipole transition only occurs between states of </a:t>
            </a:r>
          </a:p>
          <a:p>
            <a:pPr algn="l"/>
            <a:r>
              <a:rPr lang="en-US" altLang="en-US"/>
              <a:t>opposite parity. </a:t>
            </a:r>
          </a:p>
        </p:txBody>
      </p:sp>
      <p:graphicFrame>
        <p:nvGraphicFramePr>
          <p:cNvPr id="78863" name="Object 15"/>
          <p:cNvGraphicFramePr>
            <a:graphicFrameLocks noChangeAspect="1"/>
          </p:cNvGraphicFramePr>
          <p:nvPr/>
        </p:nvGraphicFramePr>
        <p:xfrm>
          <a:off x="4508500" y="3365500"/>
          <a:ext cx="127000" cy="127000"/>
        </p:xfrm>
        <a:graphic>
          <a:graphicData uri="http://schemas.openxmlformats.org/presentationml/2006/ole">
            <mc:AlternateContent xmlns:mc="http://schemas.openxmlformats.org/markup-compatibility/2006">
              <mc:Choice xmlns:v="urn:schemas-microsoft-com:vml" Requires="v">
                <p:oleObj spid="_x0000_s78930" name="Equation" r:id="rId15" imgW="126720" imgH="126720" progId="Equation.3">
                  <p:embed/>
                </p:oleObj>
              </mc:Choice>
              <mc:Fallback>
                <p:oleObj name="Equation" r:id="rId15" imgW="126720" imgH="12672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8500" y="3365500"/>
                        <a:ext cx="127000"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2819400" y="1295400"/>
          <a:ext cx="3352800" cy="914400"/>
        </p:xfrm>
        <a:graphic>
          <a:graphicData uri="http://schemas.openxmlformats.org/presentationml/2006/ole">
            <mc:AlternateContent xmlns:mc="http://schemas.openxmlformats.org/markup-compatibility/2006">
              <mc:Choice xmlns:v="urn:schemas-microsoft-com:vml" Requires="v">
                <p:oleObj spid="_x0000_s79938" name="Equation" r:id="rId3" imgW="1447172" imgH="393529" progId="Equation.3">
                  <p:embed/>
                </p:oleObj>
              </mc:Choice>
              <mc:Fallback>
                <p:oleObj name="Equation" r:id="rId3" imgW="1447172"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3352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5" name="Object 3"/>
          <p:cNvGraphicFramePr>
            <a:graphicFrameLocks noChangeAspect="1"/>
          </p:cNvGraphicFramePr>
          <p:nvPr/>
        </p:nvGraphicFramePr>
        <p:xfrm>
          <a:off x="2514600" y="2209800"/>
          <a:ext cx="4038600" cy="914400"/>
        </p:xfrm>
        <a:graphic>
          <a:graphicData uri="http://schemas.openxmlformats.org/presentationml/2006/ole">
            <mc:AlternateContent xmlns:mc="http://schemas.openxmlformats.org/markup-compatibility/2006">
              <mc:Choice xmlns:v="urn:schemas-microsoft-com:vml" Requires="v">
                <p:oleObj spid="_x0000_s79939" name="Equation" r:id="rId5" imgW="1358640" imgH="393480" progId="Equation.3">
                  <p:embed/>
                </p:oleObj>
              </mc:Choice>
              <mc:Fallback>
                <p:oleObj name="Equation" r:id="rId5" imgW="135864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209800"/>
                        <a:ext cx="4038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6" name="Rectangle 4"/>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9877" name="Rectangle 5"/>
          <p:cNvSpPr>
            <a:spLocks noChangeArrowheads="1"/>
          </p:cNvSpPr>
          <p:nvPr/>
        </p:nvSpPr>
        <p:spPr bwMode="auto">
          <a:xfrm>
            <a:off x="609600" y="3048000"/>
            <a:ext cx="7815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a:t>Two differential equations- can be solved by using initial </a:t>
            </a:r>
          </a:p>
          <a:p>
            <a:pPr algn="l"/>
            <a:r>
              <a:rPr lang="en-US" altLang="en-US"/>
              <a:t>conditions.</a:t>
            </a:r>
          </a:p>
        </p:txBody>
      </p:sp>
      <p:sp>
        <p:nvSpPr>
          <p:cNvPr id="79878" name="Rectangle 6"/>
          <p:cNvSpPr>
            <a:spLocks noChangeArrowheads="1"/>
          </p:cNvSpPr>
          <p:nvPr/>
        </p:nvSpPr>
        <p:spPr bwMode="auto">
          <a:xfrm>
            <a:off x="2514600" y="3810000"/>
            <a:ext cx="98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Let at</a:t>
            </a:r>
            <a:r>
              <a:rPr lang="en-US" altLang="en-US" sz="1200">
                <a:cs typeface="Times New Roman" panose="02020603050405020304" pitchFamily="18" charset="0"/>
              </a:rPr>
              <a:t> </a:t>
            </a:r>
            <a:endParaRPr lang="en-US" altLang="en-US" sz="1800"/>
          </a:p>
        </p:txBody>
      </p:sp>
      <p:graphicFrame>
        <p:nvGraphicFramePr>
          <p:cNvPr id="79879" name="Object 7"/>
          <p:cNvGraphicFramePr>
            <a:graphicFrameLocks noChangeAspect="1"/>
          </p:cNvGraphicFramePr>
          <p:nvPr>
            <p:extLst>
              <p:ext uri="{D42A27DB-BD31-4B8C-83A1-F6EECF244321}">
                <p14:modId xmlns:p14="http://schemas.microsoft.com/office/powerpoint/2010/main" val="111187471"/>
              </p:ext>
            </p:extLst>
          </p:nvPr>
        </p:nvGraphicFramePr>
        <p:xfrm>
          <a:off x="3505200" y="3809999"/>
          <a:ext cx="685800" cy="489857"/>
        </p:xfrm>
        <a:graphic>
          <a:graphicData uri="http://schemas.openxmlformats.org/presentationml/2006/ole">
            <mc:AlternateContent xmlns:mc="http://schemas.openxmlformats.org/markup-compatibility/2006">
              <mc:Choice xmlns:v="urn:schemas-microsoft-com:vml" Requires="v">
                <p:oleObj spid="_x0000_s79940" name="Equation" r:id="rId7" imgW="329914" imgH="177646" progId="Equation.3">
                  <p:embed/>
                </p:oleObj>
              </mc:Choice>
              <mc:Fallback>
                <p:oleObj name="Equation" r:id="rId7" imgW="329914" imgH="177646"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809999"/>
                        <a:ext cx="685800" cy="489857"/>
                      </a:xfrm>
                      <a:prstGeom prst="rect">
                        <a:avLst/>
                      </a:prstGeom>
                      <a:noFill/>
                      <a:extLst/>
                    </p:spPr>
                  </p:pic>
                </p:oleObj>
              </mc:Fallback>
            </mc:AlternateContent>
          </a:graphicData>
        </a:graphic>
      </p:graphicFrame>
      <p:sp>
        <p:nvSpPr>
          <p:cNvPr id="79880" name="Rectangle 8"/>
          <p:cNvSpPr>
            <a:spLocks noChangeArrowheads="1"/>
          </p:cNvSpPr>
          <p:nvPr/>
        </p:nvSpPr>
        <p:spPr bwMode="auto">
          <a:xfrm>
            <a:off x="4114800" y="3810000"/>
            <a:ext cx="262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 atom is in level 1</a:t>
            </a:r>
            <a:endParaRPr lang="en-US" altLang="en-US"/>
          </a:p>
        </p:txBody>
      </p:sp>
      <p:graphicFrame>
        <p:nvGraphicFramePr>
          <p:cNvPr id="79881" name="Object 9"/>
          <p:cNvGraphicFramePr>
            <a:graphicFrameLocks noChangeAspect="1"/>
          </p:cNvGraphicFramePr>
          <p:nvPr/>
        </p:nvGraphicFramePr>
        <p:xfrm>
          <a:off x="2590800" y="4343400"/>
          <a:ext cx="1371600" cy="457200"/>
        </p:xfrm>
        <a:graphic>
          <a:graphicData uri="http://schemas.openxmlformats.org/presentationml/2006/ole">
            <mc:AlternateContent xmlns:mc="http://schemas.openxmlformats.org/markup-compatibility/2006">
              <mc:Choice xmlns:v="urn:schemas-microsoft-com:vml" Requires="v">
                <p:oleObj spid="_x0000_s79941" name="Equation" r:id="rId9" imgW="558558" imgH="215806" progId="Equation.3">
                  <p:embed/>
                </p:oleObj>
              </mc:Choice>
              <mc:Fallback>
                <p:oleObj name="Equation" r:id="rId9" imgW="558558" imgH="215806"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343400"/>
                        <a:ext cx="1371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2" name="Object 10"/>
          <p:cNvGraphicFramePr>
            <a:graphicFrameLocks noChangeAspect="1"/>
          </p:cNvGraphicFramePr>
          <p:nvPr/>
        </p:nvGraphicFramePr>
        <p:xfrm>
          <a:off x="4495800" y="4343400"/>
          <a:ext cx="1524000" cy="457200"/>
        </p:xfrm>
        <a:graphic>
          <a:graphicData uri="http://schemas.openxmlformats.org/presentationml/2006/ole">
            <mc:AlternateContent xmlns:mc="http://schemas.openxmlformats.org/markup-compatibility/2006">
              <mc:Choice xmlns:v="urn:schemas-microsoft-com:vml" Requires="v">
                <p:oleObj spid="_x0000_s79942" name="Equation" r:id="rId11" imgW="596641" imgH="215806" progId="Equation.3">
                  <p:embed/>
                </p:oleObj>
              </mc:Choice>
              <mc:Fallback>
                <p:oleObj name="Equation" r:id="rId11" imgW="596641" imgH="215806"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4343400"/>
                        <a:ext cx="1524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7" name="Rectangle 15"/>
          <p:cNvSpPr>
            <a:spLocks noChangeArrowheads="1"/>
          </p:cNvSpPr>
          <p:nvPr/>
        </p:nvSpPr>
        <p:spPr bwMode="auto">
          <a:xfrm>
            <a:off x="533400" y="5059363"/>
            <a:ext cx="839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Assume transition probability is weak--- perturbation analysis</a:t>
            </a:r>
          </a:p>
          <a:p>
            <a:pPr algn="l" eaLnBrk="0" hangingPunct="0"/>
            <a:r>
              <a:rPr lang="en-US" altLang="en-US">
                <a:cs typeface="Times New Roman" panose="02020603050405020304" pitchFamily="18" charset="0"/>
              </a:rPr>
              <a:t> can be used.</a:t>
            </a:r>
            <a:r>
              <a:rPr lang="en-US" altLang="en-US"/>
              <a:t> </a:t>
            </a:r>
          </a:p>
        </p:txBody>
      </p:sp>
      <p:sp>
        <p:nvSpPr>
          <p:cNvPr id="79888" name="Rectangle 16"/>
          <p:cNvSpPr>
            <a:spLocks noChangeArrowheads="1"/>
          </p:cNvSpPr>
          <p:nvPr/>
        </p:nvSpPr>
        <p:spPr bwMode="auto">
          <a:xfrm>
            <a:off x="457200" y="464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9891" name="Text Box 19"/>
          <p:cNvSpPr txBox="1">
            <a:spLocks noChangeArrowheads="1"/>
          </p:cNvSpPr>
          <p:nvPr/>
        </p:nvSpPr>
        <p:spPr bwMode="auto">
          <a:xfrm>
            <a:off x="1431925" y="649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a:p>
        </p:txBody>
      </p:sp>
      <p:sp>
        <p:nvSpPr>
          <p:cNvPr id="79893" name="Text Box 21"/>
          <p:cNvSpPr txBox="1">
            <a:spLocks noChangeArrowheads="1"/>
          </p:cNvSpPr>
          <p:nvPr/>
        </p:nvSpPr>
        <p:spPr bwMode="auto">
          <a:xfrm>
            <a:off x="850900" y="533400"/>
            <a:ext cx="277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Using these we get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228600" y="228600"/>
            <a:ext cx="8458200" cy="5410200"/>
          </a:xfrm>
        </p:spPr>
        <p:txBody>
          <a:bodyPr/>
          <a:lstStyle/>
          <a:p>
            <a:pPr marL="288925" indent="-288925" algn="just">
              <a:lnSpc>
                <a:spcPct val="80000"/>
              </a:lnSpc>
              <a:buClr>
                <a:schemeClr val="tx1"/>
              </a:buClr>
              <a:buFont typeface="Wingdings" panose="05000000000000000000" pitchFamily="2" charset="2"/>
              <a:buChar char="Ø"/>
            </a:pPr>
            <a:r>
              <a:rPr lang="en-US" altLang="en-US" b="1" smtClean="0">
                <a:latin typeface="Arial Black" panose="020B0A04020102020204" pitchFamily="34" charset="0"/>
              </a:rPr>
              <a:t>Wave Mechanics</a:t>
            </a:r>
          </a:p>
          <a:p>
            <a:pPr marL="692150" lvl="1" indent="-234950" algn="just">
              <a:lnSpc>
                <a:spcPct val="80000"/>
              </a:lnSpc>
              <a:buClr>
                <a:schemeClr val="tx1"/>
              </a:buClr>
              <a:buFont typeface="Wingdings" panose="05000000000000000000" pitchFamily="2" charset="2"/>
              <a:buChar char="Ø"/>
            </a:pPr>
            <a:r>
              <a:rPr lang="en-US" altLang="en-US" smtClean="0"/>
              <a:t>Quantum mechanical systems ( such as atoms, molecules, ions etc.) are given by wave function </a:t>
            </a:r>
            <a:r>
              <a:rPr lang="el-GR" altLang="en-US" smtClean="0"/>
              <a:t>ψ</a:t>
            </a:r>
            <a:r>
              <a:rPr lang="en-US" altLang="en-US" smtClean="0"/>
              <a:t>(r, t).</a:t>
            </a:r>
          </a:p>
          <a:p>
            <a:pPr marL="692150" lvl="1" indent="-234950" algn="just">
              <a:lnSpc>
                <a:spcPct val="80000"/>
              </a:lnSpc>
              <a:buClr>
                <a:schemeClr val="tx1"/>
              </a:buClr>
              <a:buFont typeface="Wingdings" panose="05000000000000000000" pitchFamily="2" charset="2"/>
              <a:buNone/>
            </a:pPr>
            <a:endParaRPr lang="en-US" altLang="en-US" smtClean="0"/>
          </a:p>
          <a:p>
            <a:pPr marL="692150" lvl="1" indent="-234950" algn="just">
              <a:lnSpc>
                <a:spcPct val="80000"/>
              </a:lnSpc>
              <a:buClr>
                <a:schemeClr val="tx1"/>
              </a:buClr>
              <a:buFont typeface="Wingdings" panose="05000000000000000000" pitchFamily="2" charset="2"/>
              <a:buChar char="Ø"/>
            </a:pPr>
            <a:r>
              <a:rPr lang="en-US" altLang="en-US" smtClean="0"/>
              <a:t> Itself </a:t>
            </a:r>
            <a:r>
              <a:rPr lang="el-GR" altLang="en-US" smtClean="0"/>
              <a:t>ψ</a:t>
            </a:r>
            <a:r>
              <a:rPr lang="en-US" altLang="en-US" smtClean="0"/>
              <a:t>(r, t) has no physical meaning- it allows to calculate the expectation values of all observables of interest.</a:t>
            </a:r>
          </a:p>
          <a:p>
            <a:pPr marL="692150" lvl="1" indent="-234950" algn="just">
              <a:lnSpc>
                <a:spcPct val="80000"/>
              </a:lnSpc>
              <a:buClr>
                <a:schemeClr val="tx1"/>
              </a:buClr>
              <a:buFont typeface="Wingdings" panose="05000000000000000000" pitchFamily="2" charset="2"/>
              <a:buNone/>
            </a:pPr>
            <a:endParaRPr lang="en-US" altLang="en-US" smtClean="0"/>
          </a:p>
          <a:p>
            <a:pPr marL="692150" lvl="1" indent="-234950" algn="just">
              <a:lnSpc>
                <a:spcPct val="80000"/>
              </a:lnSpc>
              <a:buClr>
                <a:schemeClr val="tx1"/>
              </a:buClr>
              <a:buFont typeface="Wingdings" panose="05000000000000000000" pitchFamily="2" charset="2"/>
              <a:buChar char="Ø"/>
            </a:pPr>
            <a:r>
              <a:rPr lang="en-US" altLang="en-US" smtClean="0"/>
              <a:t>Measurable quantities are called observable and are represented by hermition operator Ô. Expectation values is given by</a:t>
            </a:r>
          </a:p>
        </p:txBody>
      </p:sp>
      <p:graphicFrame>
        <p:nvGraphicFramePr>
          <p:cNvPr id="26631" name="Object 7"/>
          <p:cNvGraphicFramePr>
            <a:graphicFrameLocks noChangeAspect="1"/>
          </p:cNvGraphicFramePr>
          <p:nvPr/>
        </p:nvGraphicFramePr>
        <p:xfrm>
          <a:off x="1143000" y="4800600"/>
          <a:ext cx="6551613" cy="1098550"/>
        </p:xfrm>
        <a:graphic>
          <a:graphicData uri="http://schemas.openxmlformats.org/presentationml/2006/ole">
            <mc:AlternateContent xmlns:mc="http://schemas.openxmlformats.org/markup-compatibility/2006">
              <mc:Choice xmlns:v="urn:schemas-microsoft-com:vml" Requires="v">
                <p:oleObj spid="_x0000_s26644" name="Equation" r:id="rId3" imgW="1612800" imgH="304560" progId="Equation.3">
                  <p:embed/>
                </p:oleObj>
              </mc:Choice>
              <mc:Fallback>
                <p:oleObj name="Equation" r:id="rId3" imgW="1612800" imgH="30456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800600"/>
                        <a:ext cx="6551613"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4" name="Object 4"/>
          <p:cNvGraphicFramePr>
            <a:graphicFrameLocks noChangeAspect="1"/>
          </p:cNvGraphicFramePr>
          <p:nvPr/>
        </p:nvGraphicFramePr>
        <p:xfrm>
          <a:off x="1828800" y="1524000"/>
          <a:ext cx="5892800" cy="873125"/>
        </p:xfrm>
        <a:graphic>
          <a:graphicData uri="http://schemas.openxmlformats.org/presentationml/2006/ole">
            <mc:AlternateContent xmlns:mc="http://schemas.openxmlformats.org/markup-compatibility/2006">
              <mc:Choice xmlns:v="urn:schemas-microsoft-com:vml" Requires="v">
                <p:oleObj spid="_x0000_s128034" name="Equation" r:id="rId3" imgW="1803240" imgH="253800" progId="Equation.DSMT4">
                  <p:embed/>
                </p:oleObj>
              </mc:Choice>
              <mc:Fallback>
                <p:oleObj name="Equation" r:id="rId3" imgW="180324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0"/>
                        <a:ext cx="5892800"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5" name="Object 5"/>
          <p:cNvGraphicFramePr>
            <a:graphicFrameLocks noChangeAspect="1"/>
          </p:cNvGraphicFramePr>
          <p:nvPr/>
        </p:nvGraphicFramePr>
        <p:xfrm>
          <a:off x="1752600" y="2819400"/>
          <a:ext cx="6096000" cy="903288"/>
        </p:xfrm>
        <a:graphic>
          <a:graphicData uri="http://schemas.openxmlformats.org/presentationml/2006/ole">
            <mc:AlternateContent xmlns:mc="http://schemas.openxmlformats.org/markup-compatibility/2006">
              <mc:Choice xmlns:v="urn:schemas-microsoft-com:vml" Requires="v">
                <p:oleObj spid="_x0000_s128035" name="Equation" r:id="rId5" imgW="1828800" imgH="253800" progId="Equation.DSMT4">
                  <p:embed/>
                </p:oleObj>
              </mc:Choice>
              <mc:Fallback>
                <p:oleObj name="Equation" r:id="rId5" imgW="182880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819400"/>
                        <a:ext cx="6096000"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6" name="Object 6"/>
          <p:cNvGraphicFramePr>
            <a:graphicFrameLocks noChangeAspect="1"/>
          </p:cNvGraphicFramePr>
          <p:nvPr/>
        </p:nvGraphicFramePr>
        <p:xfrm>
          <a:off x="3657600" y="4876800"/>
          <a:ext cx="2209800" cy="736600"/>
        </p:xfrm>
        <a:graphic>
          <a:graphicData uri="http://schemas.openxmlformats.org/presentationml/2006/ole">
            <mc:AlternateContent xmlns:mc="http://schemas.openxmlformats.org/markup-compatibility/2006">
              <mc:Choice xmlns:v="urn:schemas-microsoft-com:vml" Requires="v">
                <p:oleObj spid="_x0000_s128036" name="Equation" r:id="rId7" imgW="520474" imgH="241195" progId="Equation.3">
                  <p:embed/>
                </p:oleObj>
              </mc:Choice>
              <mc:Fallback>
                <p:oleObj name="Equation" r:id="rId7" imgW="520474" imgH="241195"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876800"/>
                        <a:ext cx="22098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07" name="Rectangle 7"/>
          <p:cNvSpPr>
            <a:spLocks noChangeArrowheads="1"/>
          </p:cNvSpPr>
          <p:nvPr/>
        </p:nvSpPr>
        <p:spPr bwMode="auto">
          <a:xfrm>
            <a:off x="1371600" y="4114800"/>
            <a:ext cx="398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As atom is initially in level 1</a:t>
            </a:r>
            <a:r>
              <a:rPr lang="en-US" altLang="en-US" b="1"/>
              <a:t> </a:t>
            </a:r>
          </a:p>
        </p:txBody>
      </p:sp>
      <p:sp>
        <p:nvSpPr>
          <p:cNvPr id="128008" name="Rectangle 8"/>
          <p:cNvSpPr>
            <a:spLocks noChangeArrowheads="1"/>
          </p:cNvSpPr>
          <p:nvPr/>
        </p:nvSpPr>
        <p:spPr bwMode="auto">
          <a:xfrm>
            <a:off x="1143000" y="762000"/>
            <a:ext cx="455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According to Perturbation theory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381000" y="457200"/>
            <a:ext cx="8305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First order corresponds to the probability that atom go to level 2 from level 1.</a:t>
            </a:r>
          </a:p>
          <a:p>
            <a:pPr eaLnBrk="0" hangingPunct="0">
              <a:spcBef>
                <a:spcPct val="50000"/>
              </a:spcBef>
            </a:pPr>
            <a:endParaRPr lang="en-US" altLang="en-US"/>
          </a:p>
        </p:txBody>
      </p:sp>
      <p:graphicFrame>
        <p:nvGraphicFramePr>
          <p:cNvPr id="129029" name="Object 5"/>
          <p:cNvGraphicFramePr>
            <a:graphicFrameLocks noChangeAspect="1"/>
          </p:cNvGraphicFramePr>
          <p:nvPr/>
        </p:nvGraphicFramePr>
        <p:xfrm>
          <a:off x="914400" y="1752600"/>
          <a:ext cx="7010400" cy="1066800"/>
        </p:xfrm>
        <a:graphic>
          <a:graphicData uri="http://schemas.openxmlformats.org/presentationml/2006/ole">
            <mc:AlternateContent xmlns:mc="http://schemas.openxmlformats.org/markup-compatibility/2006">
              <mc:Choice xmlns:v="urn:schemas-microsoft-com:vml" Requires="v">
                <p:oleObj spid="_x0000_s129060" name="Equation" r:id="rId3" imgW="3098800" imgH="482600" progId="Equation.3">
                  <p:embed/>
                </p:oleObj>
              </mc:Choice>
              <mc:Fallback>
                <p:oleObj name="Equation" r:id="rId3" imgW="30988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010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0" name="Rectangle 6"/>
          <p:cNvSpPr>
            <a:spLocks noChangeArrowheads="1"/>
          </p:cNvSpPr>
          <p:nvPr/>
        </p:nvSpPr>
        <p:spPr bwMode="auto">
          <a:xfrm>
            <a:off x="609600" y="3200400"/>
            <a:ext cx="237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Putting value of</a:t>
            </a:r>
            <a:r>
              <a:rPr lang="en-US" altLang="en-US" b="1"/>
              <a:t> </a:t>
            </a:r>
          </a:p>
        </p:txBody>
      </p:sp>
      <p:graphicFrame>
        <p:nvGraphicFramePr>
          <p:cNvPr id="129031" name="Object 7"/>
          <p:cNvGraphicFramePr>
            <a:graphicFrameLocks noChangeAspect="1"/>
          </p:cNvGraphicFramePr>
          <p:nvPr/>
        </p:nvGraphicFramePr>
        <p:xfrm>
          <a:off x="2971800" y="3124200"/>
          <a:ext cx="838200" cy="533400"/>
        </p:xfrm>
        <a:graphic>
          <a:graphicData uri="http://schemas.openxmlformats.org/presentationml/2006/ole">
            <mc:AlternateContent xmlns:mc="http://schemas.openxmlformats.org/markup-compatibility/2006">
              <mc:Choice xmlns:v="urn:schemas-microsoft-com:vml" Requires="v">
                <p:oleObj spid="_x0000_s129061" name="Equation" r:id="rId5" imgW="291973" imgH="241195" progId="Equation.3">
                  <p:embed/>
                </p:oleObj>
              </mc:Choice>
              <mc:Fallback>
                <p:oleObj name="Equation" r:id="rId5" imgW="291973" imgH="24119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124200"/>
                        <a:ext cx="838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3" name="Object 9"/>
          <p:cNvGraphicFramePr>
            <a:graphicFrameLocks noChangeAspect="1"/>
          </p:cNvGraphicFramePr>
          <p:nvPr/>
        </p:nvGraphicFramePr>
        <p:xfrm>
          <a:off x="685800" y="3733800"/>
          <a:ext cx="7772400" cy="1219200"/>
        </p:xfrm>
        <a:graphic>
          <a:graphicData uri="http://schemas.openxmlformats.org/presentationml/2006/ole">
            <mc:AlternateContent xmlns:mc="http://schemas.openxmlformats.org/markup-compatibility/2006">
              <mc:Choice xmlns:v="urn:schemas-microsoft-com:vml" Requires="v">
                <p:oleObj spid="_x0000_s129062" name="Equation" r:id="rId7" imgW="2844800" imgH="482600" progId="Equation.3">
                  <p:embed/>
                </p:oleObj>
              </mc:Choice>
              <mc:Fallback>
                <p:oleObj name="Equation" r:id="rId7" imgW="2844800" imgH="482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77724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4" name="Rectangle 10"/>
          <p:cNvSpPr>
            <a:spLocks noChangeArrowheads="1"/>
          </p:cNvSpPr>
          <p:nvPr/>
        </p:nvSpPr>
        <p:spPr bwMode="auto">
          <a:xfrm>
            <a:off x="838200" y="5181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ω ~ </a:t>
            </a:r>
            <a:r>
              <a:rPr lang="en-US" altLang="en-US"/>
              <a:t>field frequency   and    </a:t>
            </a:r>
            <a:r>
              <a:rPr lang="en-US" altLang="en-US" i="1"/>
              <a:t>ω</a:t>
            </a:r>
            <a:r>
              <a:rPr lang="en-US" altLang="en-US" i="1" baseline="-25000"/>
              <a:t>0</a:t>
            </a:r>
            <a:r>
              <a:rPr lang="en-US" altLang="en-US" i="1"/>
              <a:t> ~</a:t>
            </a:r>
            <a:r>
              <a:rPr lang="en-US" altLang="en-US"/>
              <a:t> atomic frequency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6"/>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5" name="Rectangle 9"/>
          <p:cNvSpPr>
            <a:spLocks noChangeArrowheads="1"/>
          </p:cNvSpPr>
          <p:nvPr/>
        </p:nvSpPr>
        <p:spPr bwMode="auto">
          <a:xfrm>
            <a:off x="685800" y="8382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At resonance</a:t>
            </a:r>
            <a:r>
              <a:rPr lang="en-US" altLang="en-US" sz="1200">
                <a:cs typeface="Times New Roman" panose="02020603050405020304" pitchFamily="18" charset="0"/>
              </a:rPr>
              <a:t>	</a:t>
            </a:r>
            <a:endParaRPr lang="en-US" altLang="en-US" sz="1800"/>
          </a:p>
        </p:txBody>
      </p:sp>
      <p:graphicFrame>
        <p:nvGraphicFramePr>
          <p:cNvPr id="80906" name="Object 10"/>
          <p:cNvGraphicFramePr>
            <a:graphicFrameLocks noChangeAspect="1"/>
          </p:cNvGraphicFramePr>
          <p:nvPr/>
        </p:nvGraphicFramePr>
        <p:xfrm>
          <a:off x="2971800" y="1371600"/>
          <a:ext cx="1219200" cy="533400"/>
        </p:xfrm>
        <a:graphic>
          <a:graphicData uri="http://schemas.openxmlformats.org/presentationml/2006/ole">
            <mc:AlternateContent xmlns:mc="http://schemas.openxmlformats.org/markup-compatibility/2006">
              <mc:Choice xmlns:v="urn:schemas-microsoft-com:vml" Requires="v">
                <p:oleObj spid="_x0000_s80947" name="Equation" r:id="rId3" imgW="469900" imgH="228600" progId="Equation.3">
                  <p:embed/>
                </p:oleObj>
              </mc:Choice>
              <mc:Fallback>
                <p:oleObj name="Equation" r:id="rId3" imgW="46990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1219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7" name="Rectangle 11"/>
          <p:cNvSpPr>
            <a:spLocks noChangeArrowheads="1"/>
          </p:cNvSpPr>
          <p:nvPr/>
        </p:nvSpPr>
        <p:spPr bwMode="auto">
          <a:xfrm>
            <a:off x="0" y="3178175"/>
            <a:ext cx="9144000"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80908" name="Object 12"/>
          <p:cNvGraphicFramePr>
            <a:graphicFrameLocks noChangeAspect="1"/>
          </p:cNvGraphicFramePr>
          <p:nvPr/>
        </p:nvGraphicFramePr>
        <p:xfrm>
          <a:off x="685800" y="2057400"/>
          <a:ext cx="1143000" cy="533400"/>
        </p:xfrm>
        <a:graphic>
          <a:graphicData uri="http://schemas.openxmlformats.org/presentationml/2006/ole">
            <mc:AlternateContent xmlns:mc="http://schemas.openxmlformats.org/markup-compatibility/2006">
              <mc:Choice xmlns:v="urn:schemas-microsoft-com:vml" Requires="v">
                <p:oleObj spid="_x0000_s80948" name="Equation" r:id="rId5" imgW="558800" imgH="228600" progId="Equation.3">
                  <p:embed/>
                </p:oleObj>
              </mc:Choice>
              <mc:Fallback>
                <p:oleObj name="Equation" r:id="rId5" imgW="558800" imgH="2286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057400"/>
                        <a:ext cx="1143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9" name="Rectangle 13"/>
          <p:cNvSpPr>
            <a:spLocks noChangeArrowheads="1"/>
          </p:cNvSpPr>
          <p:nvPr/>
        </p:nvSpPr>
        <p:spPr bwMode="auto">
          <a:xfrm>
            <a:off x="1828800" y="2057400"/>
            <a:ext cx="363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r>
              <a:rPr lang="en-US" altLang="en-US">
                <a:cs typeface="Times New Roman" panose="02020603050405020304" pitchFamily="18" charset="0"/>
              </a:rPr>
              <a:t>is rapidly oscillating term.</a:t>
            </a:r>
            <a:endParaRPr lang="en-US" altLang="en-US"/>
          </a:p>
        </p:txBody>
      </p:sp>
      <p:sp>
        <p:nvSpPr>
          <p:cNvPr id="80910" name="Rectangle 14"/>
          <p:cNvSpPr>
            <a:spLocks noChangeArrowheads="1"/>
          </p:cNvSpPr>
          <p:nvPr/>
        </p:nvSpPr>
        <p:spPr bwMode="auto">
          <a:xfrm>
            <a:off x="5410200" y="2057400"/>
            <a:ext cx="179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Neglecting  </a:t>
            </a:r>
            <a:endParaRPr lang="en-US" altLang="en-US"/>
          </a:p>
        </p:txBody>
      </p:sp>
      <p:graphicFrame>
        <p:nvGraphicFramePr>
          <p:cNvPr id="80911" name="Object 15"/>
          <p:cNvGraphicFramePr>
            <a:graphicFrameLocks noChangeAspect="1"/>
          </p:cNvGraphicFramePr>
          <p:nvPr/>
        </p:nvGraphicFramePr>
        <p:xfrm>
          <a:off x="7010400" y="1828800"/>
          <a:ext cx="1600200" cy="685800"/>
        </p:xfrm>
        <a:graphic>
          <a:graphicData uri="http://schemas.openxmlformats.org/presentationml/2006/ole">
            <mc:AlternateContent xmlns:mc="http://schemas.openxmlformats.org/markup-compatibility/2006">
              <mc:Choice xmlns:v="urn:schemas-microsoft-com:vml" Requires="v">
                <p:oleObj spid="_x0000_s80949" name="Equation" r:id="rId7" imgW="469696" imgH="203112" progId="Equation.3">
                  <p:embed/>
                </p:oleObj>
              </mc:Choice>
              <mc:Fallback>
                <p:oleObj name="Equation" r:id="rId7" imgW="469696" imgH="203112"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828800"/>
                        <a:ext cx="1600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12" name="Rectangle 16"/>
          <p:cNvSpPr>
            <a:spLocks noChangeArrowheads="1"/>
          </p:cNvSpPr>
          <p:nvPr/>
        </p:nvSpPr>
        <p:spPr bwMode="auto">
          <a:xfrm>
            <a:off x="838200" y="2560638"/>
            <a:ext cx="7337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 This is called “Rotating wave </a:t>
            </a:r>
            <a:r>
              <a:rPr lang="en-US" altLang="en-US"/>
              <a:t>approximation (RWA)”.</a:t>
            </a:r>
          </a:p>
          <a:p>
            <a:pPr algn="justLow" eaLnBrk="0" hangingPunct="0"/>
            <a:r>
              <a:rPr lang="en-US" altLang="en-US">
                <a:cs typeface="Times New Roman" panose="02020603050405020304" pitchFamily="18" charset="0"/>
              </a:rPr>
              <a:t> </a:t>
            </a:r>
          </a:p>
        </p:txBody>
      </p:sp>
      <p:graphicFrame>
        <p:nvGraphicFramePr>
          <p:cNvPr id="80914" name="Object 18"/>
          <p:cNvGraphicFramePr>
            <a:graphicFrameLocks noChangeAspect="1"/>
          </p:cNvGraphicFramePr>
          <p:nvPr>
            <p:extLst>
              <p:ext uri="{D42A27DB-BD31-4B8C-83A1-F6EECF244321}">
                <p14:modId xmlns:p14="http://schemas.microsoft.com/office/powerpoint/2010/main" val="516467978"/>
              </p:ext>
            </p:extLst>
          </p:nvPr>
        </p:nvGraphicFramePr>
        <p:xfrm>
          <a:off x="1535113" y="3810000"/>
          <a:ext cx="5919787" cy="1082675"/>
        </p:xfrm>
        <a:graphic>
          <a:graphicData uri="http://schemas.openxmlformats.org/presentationml/2006/ole">
            <mc:AlternateContent xmlns:mc="http://schemas.openxmlformats.org/markup-compatibility/2006">
              <mc:Choice xmlns:v="urn:schemas-microsoft-com:vml" Requires="v">
                <p:oleObj spid="_x0000_s80950" name="Equation" r:id="rId9" imgW="2336800" imgH="457200" progId="Equation.3">
                  <p:embed/>
                </p:oleObj>
              </mc:Choice>
              <mc:Fallback>
                <p:oleObj name="Equation" r:id="rId9" imgW="2336800" imgH="457200" progId="Equation.3">
                  <p:embed/>
                  <p:pic>
                    <p:nvPicPr>
                      <p:cNvPr id="0" name="Object 18"/>
                      <p:cNvPicPr>
                        <a:picLocks noChangeAspect="1" noChangeArrowheads="1"/>
                      </p:cNvPicPr>
                      <p:nvPr/>
                    </p:nvPicPr>
                    <p:blipFill>
                      <a:blip r:embed="rId10"/>
                      <a:srcRect/>
                      <a:stretch>
                        <a:fillRect/>
                      </a:stretch>
                    </p:blipFill>
                    <p:spPr bwMode="auto">
                      <a:xfrm>
                        <a:off x="1535113" y="3810000"/>
                        <a:ext cx="5919787"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24" name="Object 4"/>
          <p:cNvGraphicFramePr>
            <a:graphicFrameLocks noChangeAspect="1"/>
          </p:cNvGraphicFramePr>
          <p:nvPr/>
        </p:nvGraphicFramePr>
        <p:xfrm>
          <a:off x="3276600" y="609600"/>
          <a:ext cx="990600" cy="609600"/>
        </p:xfrm>
        <a:graphic>
          <a:graphicData uri="http://schemas.openxmlformats.org/presentationml/2006/ole">
            <mc:AlternateContent xmlns:mc="http://schemas.openxmlformats.org/markup-compatibility/2006">
              <mc:Choice xmlns:v="urn:schemas-microsoft-com:vml" Requires="v">
                <p:oleObj spid="_x0000_s81996" name="Equation" r:id="rId3" imgW="444307" imgH="241195" progId="Equation.3">
                  <p:embed/>
                </p:oleObj>
              </mc:Choice>
              <mc:Fallback>
                <p:oleObj name="Equation" r:id="rId3" imgW="444307" imgH="24119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09600"/>
                        <a:ext cx="990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5" name="Object 5"/>
          <p:cNvGraphicFramePr>
            <a:graphicFrameLocks noChangeAspect="1"/>
          </p:cNvGraphicFramePr>
          <p:nvPr/>
        </p:nvGraphicFramePr>
        <p:xfrm>
          <a:off x="1828800" y="1371600"/>
          <a:ext cx="762000" cy="484188"/>
        </p:xfrm>
        <a:graphic>
          <a:graphicData uri="http://schemas.openxmlformats.org/presentationml/2006/ole">
            <mc:AlternateContent xmlns:mc="http://schemas.openxmlformats.org/markup-compatibility/2006">
              <mc:Choice xmlns:v="urn:schemas-microsoft-com:vml" Requires="v">
                <p:oleObj spid="_x0000_s81997" name="Equation" r:id="rId5" imgW="444307" imgH="241195" progId="Equation.3">
                  <p:embed/>
                </p:oleObj>
              </mc:Choice>
              <mc:Fallback>
                <p:oleObj name="Equation" r:id="rId5" imgW="444307" imgH="241195"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371600"/>
                        <a:ext cx="7620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6" name="Rectangle 6"/>
          <p:cNvSpPr>
            <a:spLocks noChangeArrowheads="1"/>
          </p:cNvSpPr>
          <p:nvPr/>
        </p:nvSpPr>
        <p:spPr bwMode="auto">
          <a:xfrm>
            <a:off x="304800" y="838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a:cs typeface="Times New Roman" panose="02020603050405020304" pitchFamily="18" charset="0"/>
              </a:rPr>
              <a:t>The second order of</a:t>
            </a:r>
            <a:r>
              <a:rPr lang="en-US" altLang="en-US" sz="1200">
                <a:cs typeface="Times New Roman" panose="02020603050405020304" pitchFamily="18" charset="0"/>
              </a:rPr>
              <a:t> </a:t>
            </a:r>
            <a:endParaRPr lang="en-US" altLang="en-US" sz="1800"/>
          </a:p>
        </p:txBody>
      </p:sp>
      <p:sp>
        <p:nvSpPr>
          <p:cNvPr id="81927" name="Rectangle 7"/>
          <p:cNvSpPr>
            <a:spLocks noChangeArrowheads="1"/>
          </p:cNvSpPr>
          <p:nvPr/>
        </p:nvSpPr>
        <p:spPr bwMode="auto">
          <a:xfrm>
            <a:off x="4343400" y="762000"/>
            <a:ext cx="424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r>
              <a:rPr lang="en-US" altLang="en-US">
                <a:cs typeface="Times New Roman" panose="02020603050405020304" pitchFamily="18" charset="0"/>
              </a:rPr>
              <a:t>is obtained by substituting the</a:t>
            </a:r>
            <a:endParaRPr lang="en-US" altLang="en-US" sz="1800"/>
          </a:p>
        </p:txBody>
      </p:sp>
      <p:sp>
        <p:nvSpPr>
          <p:cNvPr id="81928" name="Rectangle 8"/>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29" name="Object 9"/>
          <p:cNvGraphicFramePr>
            <a:graphicFrameLocks noChangeAspect="1"/>
          </p:cNvGraphicFramePr>
          <p:nvPr/>
        </p:nvGraphicFramePr>
        <p:xfrm>
          <a:off x="415925" y="2057400"/>
          <a:ext cx="3130550" cy="609600"/>
        </p:xfrm>
        <a:graphic>
          <a:graphicData uri="http://schemas.openxmlformats.org/presentationml/2006/ole">
            <mc:AlternateContent xmlns:mc="http://schemas.openxmlformats.org/markup-compatibility/2006">
              <mc:Choice xmlns:v="urn:schemas-microsoft-com:vml" Requires="v">
                <p:oleObj spid="_x0000_s81998" name="Equation" r:id="rId7" imgW="1333440" imgH="279360" progId="Equation.DSMT4">
                  <p:embed/>
                </p:oleObj>
              </mc:Choice>
              <mc:Fallback>
                <p:oleObj name="Equation" r:id="rId7" imgW="1333440" imgH="27936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25" y="2057400"/>
                        <a:ext cx="31305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0" name="Rectangle 10"/>
          <p:cNvSpPr>
            <a:spLocks noChangeArrowheads="1"/>
          </p:cNvSpPr>
          <p:nvPr/>
        </p:nvSpPr>
        <p:spPr bwMode="auto">
          <a:xfrm>
            <a:off x="3733800" y="2133600"/>
            <a:ext cx="2293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1200">
                <a:cs typeface="Times New Roman" panose="02020603050405020304" pitchFamily="18" charset="0"/>
              </a:rPr>
              <a:t> </a:t>
            </a:r>
            <a:r>
              <a:rPr lang="en-US" altLang="en-US">
                <a:cs typeface="Times New Roman" panose="02020603050405020304" pitchFamily="18" charset="0"/>
              </a:rPr>
              <a:t>function of time</a:t>
            </a:r>
            <a:endParaRPr lang="en-US" altLang="en-US"/>
          </a:p>
        </p:txBody>
      </p:sp>
      <p:graphicFrame>
        <p:nvGraphicFramePr>
          <p:cNvPr id="81931" name="Object 11"/>
          <p:cNvGraphicFramePr>
            <a:graphicFrameLocks noChangeAspect="1"/>
          </p:cNvGraphicFramePr>
          <p:nvPr/>
        </p:nvGraphicFramePr>
        <p:xfrm>
          <a:off x="3124200" y="2819400"/>
          <a:ext cx="762000" cy="533400"/>
        </p:xfrm>
        <a:graphic>
          <a:graphicData uri="http://schemas.openxmlformats.org/presentationml/2006/ole">
            <mc:AlternateContent xmlns:mc="http://schemas.openxmlformats.org/markup-compatibility/2006">
              <mc:Choice xmlns:v="urn:schemas-microsoft-com:vml" Requires="v">
                <p:oleObj spid="_x0000_s81999" name="Equation" r:id="rId9" imgW="330057" imgH="215806" progId="Equation.3">
                  <p:embed/>
                </p:oleObj>
              </mc:Choice>
              <mc:Fallback>
                <p:oleObj name="Equation" r:id="rId9" imgW="330057" imgH="215806"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2819400"/>
                        <a:ext cx="762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32" name="Object 12"/>
          <p:cNvGraphicFramePr>
            <a:graphicFrameLocks noChangeAspect="1"/>
          </p:cNvGraphicFramePr>
          <p:nvPr/>
        </p:nvGraphicFramePr>
        <p:xfrm>
          <a:off x="7620000" y="2514600"/>
          <a:ext cx="914400" cy="800100"/>
        </p:xfrm>
        <a:graphic>
          <a:graphicData uri="http://schemas.openxmlformats.org/presentationml/2006/ole">
            <mc:AlternateContent xmlns:mc="http://schemas.openxmlformats.org/markup-compatibility/2006">
              <mc:Choice xmlns:v="urn:schemas-microsoft-com:vml" Requires="v">
                <p:oleObj spid="_x0000_s82000" name="Equation" r:id="rId11" imgW="457200" imgH="241300" progId="Equation.3">
                  <p:embed/>
                </p:oleObj>
              </mc:Choice>
              <mc:Fallback>
                <p:oleObj name="Equation" r:id="rId11" imgW="457200" imgH="2413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2514600"/>
                        <a:ext cx="9144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3" name="Rectangle 13"/>
          <p:cNvSpPr>
            <a:spLocks noChangeArrowheads="1"/>
          </p:cNvSpPr>
          <p:nvPr/>
        </p:nvSpPr>
        <p:spPr bwMode="auto">
          <a:xfrm>
            <a:off x="381000" y="2819400"/>
            <a:ext cx="280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Then putting this in</a:t>
            </a:r>
            <a:r>
              <a:rPr lang="en-US" altLang="en-US" sz="1200">
                <a:cs typeface="Times New Roman" panose="02020603050405020304" pitchFamily="18" charset="0"/>
              </a:rPr>
              <a:t> </a:t>
            </a:r>
            <a:endParaRPr lang="en-US" altLang="en-US" sz="1800"/>
          </a:p>
        </p:txBody>
      </p:sp>
      <p:sp>
        <p:nvSpPr>
          <p:cNvPr id="81934" name="Rectangle 14"/>
          <p:cNvSpPr>
            <a:spLocks noChangeArrowheads="1"/>
          </p:cNvSpPr>
          <p:nvPr/>
        </p:nvSpPr>
        <p:spPr bwMode="auto">
          <a:xfrm>
            <a:off x="3886200" y="2819400"/>
            <a:ext cx="361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 we get the third order of</a:t>
            </a:r>
            <a:r>
              <a:rPr lang="en-US" altLang="en-US" sz="1200">
                <a:cs typeface="Times New Roman" panose="02020603050405020304" pitchFamily="18" charset="0"/>
              </a:rPr>
              <a:t> </a:t>
            </a:r>
            <a:endParaRPr lang="en-US" altLang="en-US" sz="1800"/>
          </a:p>
        </p:txBody>
      </p:sp>
      <p:graphicFrame>
        <p:nvGraphicFramePr>
          <p:cNvPr id="81935" name="Object 15"/>
          <p:cNvGraphicFramePr>
            <a:graphicFrameLocks noChangeAspect="1"/>
          </p:cNvGraphicFramePr>
          <p:nvPr/>
        </p:nvGraphicFramePr>
        <p:xfrm>
          <a:off x="838200" y="3505200"/>
          <a:ext cx="914400" cy="685800"/>
        </p:xfrm>
        <a:graphic>
          <a:graphicData uri="http://schemas.openxmlformats.org/presentationml/2006/ole">
            <mc:AlternateContent xmlns:mc="http://schemas.openxmlformats.org/markup-compatibility/2006">
              <mc:Choice xmlns:v="urn:schemas-microsoft-com:vml" Requires="v">
                <p:oleObj spid="_x0000_s82001" name="Equation" r:id="rId13" imgW="304560" imgH="215640" progId="Equation.3">
                  <p:embed/>
                </p:oleObj>
              </mc:Choice>
              <mc:Fallback>
                <p:oleObj name="Equation" r:id="rId13" imgW="304560" imgH="21564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3505200"/>
                        <a:ext cx="914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36" name="Object 16"/>
          <p:cNvGraphicFramePr>
            <a:graphicFrameLocks noChangeAspect="1"/>
          </p:cNvGraphicFramePr>
          <p:nvPr/>
        </p:nvGraphicFramePr>
        <p:xfrm>
          <a:off x="914400" y="4267200"/>
          <a:ext cx="990600" cy="609600"/>
        </p:xfrm>
        <a:graphic>
          <a:graphicData uri="http://schemas.openxmlformats.org/presentationml/2006/ole">
            <mc:AlternateContent xmlns:mc="http://schemas.openxmlformats.org/markup-compatibility/2006">
              <mc:Choice xmlns:v="urn:schemas-microsoft-com:vml" Requires="v">
                <p:oleObj spid="_x0000_s82002" name="Equation" r:id="rId15" imgW="330057" imgH="215806" progId="Equation.3">
                  <p:embed/>
                </p:oleObj>
              </mc:Choice>
              <mc:Fallback>
                <p:oleObj name="Equation" r:id="rId15" imgW="330057" imgH="215806"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4267200"/>
                        <a:ext cx="990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8" name="Rectangle 18"/>
          <p:cNvSpPr>
            <a:spLocks noChangeArrowheads="1"/>
          </p:cNvSpPr>
          <p:nvPr/>
        </p:nvSpPr>
        <p:spPr bwMode="auto">
          <a:xfrm>
            <a:off x="2057400" y="3581400"/>
            <a:ext cx="41179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 series is even powers of </a:t>
            </a:r>
            <a:r>
              <a:rPr lang="en-US" altLang="en-US" i="1">
                <a:cs typeface="Times New Roman" panose="02020603050405020304" pitchFamily="18" charset="0"/>
              </a:rPr>
              <a:t>E</a:t>
            </a:r>
            <a:r>
              <a:rPr lang="en-US" altLang="en-US" i="1" baseline="-30000">
                <a:cs typeface="Times New Roman" panose="02020603050405020304" pitchFamily="18" charset="0"/>
              </a:rPr>
              <a:t>0</a:t>
            </a:r>
            <a:endParaRPr lang="en-US" altLang="en-US"/>
          </a:p>
          <a:p>
            <a:pPr algn="justLow" eaLnBrk="0" hangingPunct="0"/>
            <a:r>
              <a:rPr lang="en-US" altLang="en-US" sz="1200">
                <a:cs typeface="Times New Roman" panose="02020603050405020304" pitchFamily="18" charset="0"/>
              </a:rPr>
              <a:t>	</a:t>
            </a:r>
            <a:endParaRPr lang="en-US" altLang="en-US" sz="1800"/>
          </a:p>
        </p:txBody>
      </p:sp>
      <p:sp>
        <p:nvSpPr>
          <p:cNvPr id="81939" name="Rectangle 19"/>
          <p:cNvSpPr>
            <a:spLocks noChangeArrowheads="1"/>
          </p:cNvSpPr>
          <p:nvPr/>
        </p:nvSpPr>
        <p:spPr bwMode="auto">
          <a:xfrm>
            <a:off x="2209800" y="4343400"/>
            <a:ext cx="55895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 series is odd powers of </a:t>
            </a:r>
            <a:r>
              <a:rPr lang="en-US" altLang="en-US" i="1">
                <a:cs typeface="Times New Roman" panose="02020603050405020304" pitchFamily="18" charset="0"/>
              </a:rPr>
              <a:t>E</a:t>
            </a:r>
            <a:r>
              <a:rPr lang="en-US" altLang="en-US" i="1" baseline="-30000">
                <a:cs typeface="Times New Roman" panose="02020603050405020304" pitchFamily="18" charset="0"/>
              </a:rPr>
              <a:t>0</a:t>
            </a:r>
            <a:endParaRPr lang="en-US" altLang="en-US"/>
          </a:p>
          <a:p>
            <a:pPr algn="justLow" eaLnBrk="0" hangingPunct="0"/>
            <a:r>
              <a:rPr lang="en-US" altLang="en-US">
                <a:cs typeface="Times New Roman" panose="02020603050405020304" pitchFamily="18" charset="0"/>
              </a:rPr>
              <a:t>First order is enough for transition rates.</a:t>
            </a:r>
            <a:endParaRPr lang="en-US" altLang="en-US"/>
          </a:p>
          <a:p>
            <a:pPr algn="justLow" eaLnBrk="0" hangingPunct="0"/>
            <a:endParaRPr lang="en-US" altLang="en-US"/>
          </a:p>
        </p:txBody>
      </p:sp>
      <p:sp>
        <p:nvSpPr>
          <p:cNvPr id="81942" name="Rectangle 22"/>
          <p:cNvSpPr>
            <a:spLocks noChangeArrowheads="1"/>
          </p:cNvSpPr>
          <p:nvPr/>
        </p:nvSpPr>
        <p:spPr bwMode="auto">
          <a:xfrm>
            <a:off x="457200" y="1371600"/>
            <a:ext cx="125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value of</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1676400" y="1435100"/>
          <a:ext cx="5562600" cy="1308100"/>
        </p:xfrm>
        <a:graphic>
          <a:graphicData uri="http://schemas.openxmlformats.org/presentationml/2006/ole">
            <mc:AlternateContent xmlns:mc="http://schemas.openxmlformats.org/markup-compatibility/2006">
              <mc:Choice xmlns:v="urn:schemas-microsoft-com:vml" Requires="v">
                <p:oleObj spid="_x0000_s82985" name="Equation" r:id="rId3" imgW="2094591" imgH="634725" progId="Equation.3">
                  <p:embed/>
                </p:oleObj>
              </mc:Choice>
              <mc:Fallback>
                <p:oleObj name="Equation" r:id="rId3" imgW="2094591" imgH="63472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5100"/>
                        <a:ext cx="55626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7" name="Object 3"/>
          <p:cNvGraphicFramePr>
            <a:graphicFrameLocks noChangeAspect="1"/>
          </p:cNvGraphicFramePr>
          <p:nvPr/>
        </p:nvGraphicFramePr>
        <p:xfrm>
          <a:off x="1981200" y="3048000"/>
          <a:ext cx="5029200" cy="1127125"/>
        </p:xfrm>
        <a:graphic>
          <a:graphicData uri="http://schemas.openxmlformats.org/presentationml/2006/ole">
            <mc:AlternateContent xmlns:mc="http://schemas.openxmlformats.org/markup-compatibility/2006">
              <mc:Choice xmlns:v="urn:schemas-microsoft-com:vml" Requires="v">
                <p:oleObj spid="_x0000_s82986" name="Equation" r:id="rId5" imgW="2222500" imgH="508000" progId="Equation.3">
                  <p:embed/>
                </p:oleObj>
              </mc:Choice>
              <mc:Fallback>
                <p:oleObj name="Equation" r:id="rId5" imgW="2222500" imgH="508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048000"/>
                        <a:ext cx="50292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8" name="Object 4"/>
          <p:cNvGraphicFramePr>
            <a:graphicFrameLocks noChangeAspect="1"/>
          </p:cNvGraphicFramePr>
          <p:nvPr/>
        </p:nvGraphicFramePr>
        <p:xfrm>
          <a:off x="1905000" y="4267200"/>
          <a:ext cx="5715000" cy="1219200"/>
        </p:xfrm>
        <a:graphic>
          <a:graphicData uri="http://schemas.openxmlformats.org/presentationml/2006/ole">
            <mc:AlternateContent xmlns:mc="http://schemas.openxmlformats.org/markup-compatibility/2006">
              <mc:Choice xmlns:v="urn:schemas-microsoft-com:vml" Requires="v">
                <p:oleObj spid="_x0000_s82987" name="Equation" r:id="rId7" imgW="2197100" imgH="508000" progId="Equation.3">
                  <p:embed/>
                </p:oleObj>
              </mc:Choice>
              <mc:Fallback>
                <p:oleObj name="Equation" r:id="rId7" imgW="2197100" imgH="508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267200"/>
                        <a:ext cx="57150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2" name="Rectangle 8"/>
          <p:cNvSpPr>
            <a:spLocks noChangeArrowheads="1"/>
          </p:cNvSpPr>
          <p:nvPr/>
        </p:nvSpPr>
        <p:spPr bwMode="auto">
          <a:xfrm>
            <a:off x="-665163" y="13414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953" name="Rectangle 9"/>
          <p:cNvSpPr>
            <a:spLocks noChangeArrowheads="1"/>
          </p:cNvSpPr>
          <p:nvPr/>
        </p:nvSpPr>
        <p:spPr bwMode="auto">
          <a:xfrm>
            <a:off x="685800" y="28194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Expand</a:t>
            </a:r>
            <a:endParaRPr lang="en-US" altLang="en-US"/>
          </a:p>
          <a:p>
            <a:pPr algn="l" eaLnBrk="0" hangingPunct="0"/>
            <a:endParaRPr lang="en-US" altLang="en-US"/>
          </a:p>
        </p:txBody>
      </p:sp>
      <p:sp>
        <p:nvSpPr>
          <p:cNvPr id="82955" name="Rectangle 11"/>
          <p:cNvSpPr>
            <a:spLocks noChangeArrowheads="1"/>
          </p:cNvSpPr>
          <p:nvPr/>
        </p:nvSpPr>
        <p:spPr bwMode="auto">
          <a:xfrm>
            <a:off x="-533400" y="3443288"/>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endParaRPr lang="en-US" altLang="en-US" sz="1800"/>
          </a:p>
        </p:txBody>
      </p:sp>
      <p:sp>
        <p:nvSpPr>
          <p:cNvPr id="82957" name="Rectangle 13"/>
          <p:cNvSpPr>
            <a:spLocks noChangeArrowheads="1"/>
          </p:cNvSpPr>
          <p:nvPr/>
        </p:nvSpPr>
        <p:spPr bwMode="auto">
          <a:xfrm>
            <a:off x="381000" y="5424488"/>
            <a:ext cx="836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endParaRPr lang="en-US" altLang="en-US"/>
          </a:p>
        </p:txBody>
      </p:sp>
      <p:sp>
        <p:nvSpPr>
          <p:cNvPr id="82959" name="Rectangle 15"/>
          <p:cNvSpPr>
            <a:spLocks noChangeArrowheads="1"/>
          </p:cNvSpPr>
          <p:nvPr/>
        </p:nvSpPr>
        <p:spPr bwMode="auto">
          <a:xfrm>
            <a:off x="762000" y="685800"/>
            <a:ext cx="582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Probability of finding the atom in state 2 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228600" y="3886200"/>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As t increases, the maximum in the curve moves upwards proportional to </a:t>
            </a:r>
            <a:r>
              <a:rPr lang="en-US" altLang="en-US" i="1"/>
              <a:t>t</a:t>
            </a:r>
            <a:r>
              <a:rPr lang="en-US" altLang="en-US" i="1" baseline="30000"/>
              <a:t>2</a:t>
            </a:r>
            <a:r>
              <a:rPr lang="en-US" altLang="en-US"/>
              <a:t> and zeros of the function move in along the horizontal axis towards the origin. </a:t>
            </a:r>
            <a:endParaRPr lang="en-US" altLang="en-US" b="1"/>
          </a:p>
        </p:txBody>
      </p:sp>
      <p:sp>
        <p:nvSpPr>
          <p:cNvPr id="130053" name="Rectangle 5"/>
          <p:cNvSpPr>
            <a:spLocks noChangeArrowheads="1"/>
          </p:cNvSpPr>
          <p:nvPr/>
        </p:nvSpPr>
        <p:spPr bwMode="auto">
          <a:xfrm>
            <a:off x="533400" y="914400"/>
            <a:ext cx="126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For limit</a:t>
            </a:r>
          </a:p>
        </p:txBody>
      </p:sp>
      <p:graphicFrame>
        <p:nvGraphicFramePr>
          <p:cNvPr id="130054" name="Object 6"/>
          <p:cNvGraphicFramePr>
            <a:graphicFrameLocks noChangeAspect="1"/>
          </p:cNvGraphicFramePr>
          <p:nvPr/>
        </p:nvGraphicFramePr>
        <p:xfrm>
          <a:off x="1905000" y="914400"/>
          <a:ext cx="1600200" cy="457200"/>
        </p:xfrm>
        <a:graphic>
          <a:graphicData uri="http://schemas.openxmlformats.org/presentationml/2006/ole">
            <mc:AlternateContent xmlns:mc="http://schemas.openxmlformats.org/markup-compatibility/2006">
              <mc:Choice xmlns:v="urn:schemas-microsoft-com:vml" Requires="v">
                <p:oleObj spid="_x0000_s130083" name="Equation" r:id="rId3" imgW="545626" imgH="177646" progId="Equation.3">
                  <p:embed/>
                </p:oleObj>
              </mc:Choice>
              <mc:Fallback>
                <p:oleObj name="Equation" r:id="rId3" imgW="545626" imgH="177646"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14400"/>
                        <a:ext cx="160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5" name="Object 7"/>
          <p:cNvGraphicFramePr>
            <a:graphicFrameLocks noChangeAspect="1"/>
          </p:cNvGraphicFramePr>
          <p:nvPr/>
        </p:nvGraphicFramePr>
        <p:xfrm>
          <a:off x="4038600" y="914400"/>
          <a:ext cx="1524000" cy="457200"/>
        </p:xfrm>
        <a:graphic>
          <a:graphicData uri="http://schemas.openxmlformats.org/presentationml/2006/ole">
            <mc:AlternateContent xmlns:mc="http://schemas.openxmlformats.org/markup-compatibility/2006">
              <mc:Choice xmlns:v="urn:schemas-microsoft-com:vml" Requires="v">
                <p:oleObj spid="_x0000_s130084" name="Equation" r:id="rId5" imgW="380880" imgH="152280" progId="Equation.3">
                  <p:embed/>
                </p:oleObj>
              </mc:Choice>
              <mc:Fallback>
                <p:oleObj name="Equation" r:id="rId5" imgW="380880" imgH="1522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914400"/>
                        <a:ext cx="1524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6" name="Object 8"/>
          <p:cNvGraphicFramePr>
            <a:graphicFrameLocks noChangeAspect="1"/>
          </p:cNvGraphicFramePr>
          <p:nvPr/>
        </p:nvGraphicFramePr>
        <p:xfrm>
          <a:off x="2335213" y="2222500"/>
          <a:ext cx="4397375" cy="1247775"/>
        </p:xfrm>
        <a:graphic>
          <a:graphicData uri="http://schemas.openxmlformats.org/presentationml/2006/ole">
            <mc:AlternateContent xmlns:mc="http://schemas.openxmlformats.org/markup-compatibility/2006">
              <mc:Choice xmlns:v="urn:schemas-microsoft-com:vml" Requires="v">
                <p:oleObj spid="_x0000_s130085" name="Equation" r:id="rId7" imgW="1130040" imgH="622080" progId="Equation.DSMT4">
                  <p:embed/>
                </p:oleObj>
              </mc:Choice>
              <mc:Fallback>
                <p:oleObj name="Equation" r:id="rId7" imgW="1130040" imgH="6220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5213" y="2222500"/>
                        <a:ext cx="4397375"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382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1828800" y="1295400"/>
          <a:ext cx="1752600" cy="457200"/>
        </p:xfrm>
        <a:graphic>
          <a:graphicData uri="http://schemas.openxmlformats.org/presentationml/2006/ole">
            <mc:AlternateContent xmlns:mc="http://schemas.openxmlformats.org/markup-compatibility/2006">
              <mc:Choice xmlns:v="urn:schemas-microsoft-com:vml" Requires="v">
                <p:oleObj spid="_x0000_s84040" name="Equation" r:id="rId3" imgW="774364" imgH="215806" progId="Equation.3">
                  <p:embed/>
                </p:oleObj>
              </mc:Choice>
              <mc:Fallback>
                <p:oleObj name="Equation" r:id="rId3" imgW="774364" imgH="21580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5400"/>
                        <a:ext cx="1752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1" name="Object 3"/>
          <p:cNvGraphicFramePr>
            <a:graphicFrameLocks noChangeAspect="1"/>
          </p:cNvGraphicFramePr>
          <p:nvPr/>
        </p:nvGraphicFramePr>
        <p:xfrm>
          <a:off x="4495800" y="1371600"/>
          <a:ext cx="800100" cy="422275"/>
        </p:xfrm>
        <a:graphic>
          <a:graphicData uri="http://schemas.openxmlformats.org/presentationml/2006/ole">
            <mc:AlternateContent xmlns:mc="http://schemas.openxmlformats.org/markup-compatibility/2006">
              <mc:Choice xmlns:v="urn:schemas-microsoft-com:vml" Requires="v">
                <p:oleObj spid="_x0000_s84041" name="Equation" r:id="rId5" imgW="342603" imgH="177646" progId="Equation.3">
                  <p:embed/>
                </p:oleObj>
              </mc:Choice>
              <mc:Fallback>
                <p:oleObj name="Equation" r:id="rId5" imgW="342603" imgH="17764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371600"/>
                        <a:ext cx="8001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2" name="Object 4"/>
          <p:cNvGraphicFramePr>
            <a:graphicFrameLocks noChangeAspect="1"/>
          </p:cNvGraphicFramePr>
          <p:nvPr/>
        </p:nvGraphicFramePr>
        <p:xfrm>
          <a:off x="1905000" y="1905000"/>
          <a:ext cx="1752600" cy="468313"/>
        </p:xfrm>
        <a:graphic>
          <a:graphicData uri="http://schemas.openxmlformats.org/presentationml/2006/ole">
            <mc:AlternateContent xmlns:mc="http://schemas.openxmlformats.org/markup-compatibility/2006">
              <mc:Choice xmlns:v="urn:schemas-microsoft-com:vml" Requires="v">
                <p:oleObj spid="_x0000_s84042" name="Equation" r:id="rId7" imgW="736280" imgH="215806" progId="Equation.3">
                  <p:embed/>
                </p:oleObj>
              </mc:Choice>
              <mc:Fallback>
                <p:oleObj name="Equation" r:id="rId7" imgW="736280" imgH="215806"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905000"/>
                        <a:ext cx="175260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3" name="Object 5"/>
          <p:cNvGraphicFramePr>
            <a:graphicFrameLocks noChangeAspect="1"/>
          </p:cNvGraphicFramePr>
          <p:nvPr/>
        </p:nvGraphicFramePr>
        <p:xfrm>
          <a:off x="4495800" y="1828800"/>
          <a:ext cx="914400" cy="457200"/>
        </p:xfrm>
        <a:graphic>
          <a:graphicData uri="http://schemas.openxmlformats.org/presentationml/2006/ole">
            <mc:AlternateContent xmlns:mc="http://schemas.openxmlformats.org/markup-compatibility/2006">
              <mc:Choice xmlns:v="urn:schemas-microsoft-com:vml" Requires="v">
                <p:oleObj spid="_x0000_s84043" name="Equation" r:id="rId9" imgW="342603" imgH="177646" progId="Equation.3">
                  <p:embed/>
                </p:oleObj>
              </mc:Choice>
              <mc:Fallback>
                <p:oleObj name="Equation" r:id="rId9" imgW="342603" imgH="177646"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828800"/>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4" name="Rectangle 6"/>
          <p:cNvSpPr>
            <a:spLocks noChangeArrowheads="1"/>
          </p:cNvSpPr>
          <p:nvPr/>
        </p:nvSpPr>
        <p:spPr bwMode="auto">
          <a:xfrm>
            <a:off x="152400" y="1295400"/>
            <a:ext cx="1841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altLang="en-US"/>
          </a:p>
          <a:p>
            <a:pPr algn="l" eaLnBrk="0" hangingPunct="0"/>
            <a:endParaRPr lang="en-US" altLang="en-US" sz="1800"/>
          </a:p>
        </p:txBody>
      </p:sp>
      <p:sp>
        <p:nvSpPr>
          <p:cNvPr id="83975" name="Rectangle 7"/>
          <p:cNvSpPr>
            <a:spLocks noChangeArrowheads="1"/>
          </p:cNvSpPr>
          <p:nvPr/>
        </p:nvSpPr>
        <p:spPr bwMode="auto">
          <a:xfrm>
            <a:off x="4022725" y="3248025"/>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1200">
                <a:cs typeface="Times New Roman" panose="02020603050405020304" pitchFamily="18" charset="0"/>
              </a:rPr>
              <a:t>	</a:t>
            </a:r>
            <a:endParaRPr lang="en-US" altLang="en-US" sz="1800"/>
          </a:p>
        </p:txBody>
      </p:sp>
      <p:sp>
        <p:nvSpPr>
          <p:cNvPr id="83976" name="Rectangle 8"/>
          <p:cNvSpPr>
            <a:spLocks noChangeArrowheads="1"/>
          </p:cNvSpPr>
          <p:nvPr/>
        </p:nvSpPr>
        <p:spPr bwMode="auto">
          <a:xfrm>
            <a:off x="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3977" name="Rectangle 9"/>
          <p:cNvSpPr>
            <a:spLocks noChangeArrowheads="1"/>
          </p:cNvSpPr>
          <p:nvPr/>
        </p:nvSpPr>
        <p:spPr bwMode="auto">
          <a:xfrm>
            <a:off x="4022725" y="3922713"/>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1200">
                <a:cs typeface="Times New Roman" panose="02020603050405020304" pitchFamily="18" charset="0"/>
              </a:rPr>
              <a:t>	</a:t>
            </a:r>
            <a:endParaRPr lang="en-US" altLang="en-US" sz="1800"/>
          </a:p>
        </p:txBody>
      </p:sp>
      <p:graphicFrame>
        <p:nvGraphicFramePr>
          <p:cNvPr id="83978" name="Object 10"/>
          <p:cNvGraphicFramePr>
            <a:graphicFrameLocks noChangeAspect="1"/>
          </p:cNvGraphicFramePr>
          <p:nvPr/>
        </p:nvGraphicFramePr>
        <p:xfrm>
          <a:off x="1828800" y="2514600"/>
          <a:ext cx="4038600" cy="1395413"/>
        </p:xfrm>
        <a:graphic>
          <a:graphicData uri="http://schemas.openxmlformats.org/presentationml/2006/ole">
            <mc:AlternateContent xmlns:mc="http://schemas.openxmlformats.org/markup-compatibility/2006">
              <mc:Choice xmlns:v="urn:schemas-microsoft-com:vml" Requires="v">
                <p:oleObj spid="_x0000_s84044" name="Equation" r:id="rId11" imgW="1155700" imgH="711200" progId="Equation.3">
                  <p:embed/>
                </p:oleObj>
              </mc:Choice>
              <mc:Fallback>
                <p:oleObj name="Equation" r:id="rId11" imgW="1155700" imgH="7112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2514600"/>
                        <a:ext cx="4038600"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9" name="Object 11"/>
          <p:cNvGraphicFramePr>
            <a:graphicFrameLocks noChangeAspect="1"/>
          </p:cNvGraphicFramePr>
          <p:nvPr/>
        </p:nvGraphicFramePr>
        <p:xfrm>
          <a:off x="5867400" y="3962400"/>
          <a:ext cx="1752600" cy="533400"/>
        </p:xfrm>
        <a:graphic>
          <a:graphicData uri="http://schemas.openxmlformats.org/presentationml/2006/ole">
            <mc:AlternateContent xmlns:mc="http://schemas.openxmlformats.org/markup-compatibility/2006">
              <mc:Choice xmlns:v="urn:schemas-microsoft-com:vml" Requires="v">
                <p:oleObj spid="_x0000_s84045" name="Equation" r:id="rId13" imgW="647700" imgH="228600" progId="Equation.3">
                  <p:embed/>
                </p:oleObj>
              </mc:Choice>
              <mc:Fallback>
                <p:oleObj name="Equation" r:id="rId13" imgW="647700" imgH="2286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3962400"/>
                        <a:ext cx="1752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80" name="Object 12"/>
          <p:cNvGraphicFramePr>
            <a:graphicFrameLocks noChangeAspect="1"/>
          </p:cNvGraphicFramePr>
          <p:nvPr/>
        </p:nvGraphicFramePr>
        <p:xfrm>
          <a:off x="2590800" y="4495800"/>
          <a:ext cx="4038600" cy="1219200"/>
        </p:xfrm>
        <a:graphic>
          <a:graphicData uri="http://schemas.openxmlformats.org/presentationml/2006/ole">
            <mc:AlternateContent xmlns:mc="http://schemas.openxmlformats.org/markup-compatibility/2006">
              <mc:Choice xmlns:v="urn:schemas-microsoft-com:vml" Requires="v">
                <p:oleObj spid="_x0000_s84046" name="Equation" r:id="rId15" imgW="1562100" imgH="635000" progId="Equation.3">
                  <p:embed/>
                </p:oleObj>
              </mc:Choice>
              <mc:Fallback>
                <p:oleObj name="Equation" r:id="rId15" imgW="1562100" imgH="63500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0800" y="4495800"/>
                        <a:ext cx="4038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1" name="Rectangle 13"/>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3982" name="Rectangle 14"/>
          <p:cNvSpPr>
            <a:spLocks noChangeArrowheads="1"/>
          </p:cNvSpPr>
          <p:nvPr/>
        </p:nvSpPr>
        <p:spPr bwMode="auto">
          <a:xfrm>
            <a:off x="304800" y="4038600"/>
            <a:ext cx="554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r>
              <a:rPr lang="en-US" altLang="en-US">
                <a:cs typeface="Times New Roman" panose="02020603050405020304" pitchFamily="18" charset="0"/>
              </a:rPr>
              <a:t>can be replaced by Dirac delta function</a:t>
            </a:r>
            <a:r>
              <a:rPr lang="en-US" altLang="en-US" sz="1200">
                <a:cs typeface="Times New Roman" panose="02020603050405020304" pitchFamily="18" charset="0"/>
              </a:rPr>
              <a:t> </a:t>
            </a:r>
            <a:endParaRPr lang="en-US" altLang="en-US" sz="1800"/>
          </a:p>
        </p:txBody>
      </p:sp>
      <p:sp>
        <p:nvSpPr>
          <p:cNvPr id="83986" name="Text Box 18"/>
          <p:cNvSpPr txBox="1">
            <a:spLocks noChangeArrowheads="1"/>
          </p:cNvSpPr>
          <p:nvPr/>
        </p:nvSpPr>
        <p:spPr bwMode="auto">
          <a:xfrm>
            <a:off x="457200" y="3048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For</a:t>
            </a:r>
            <a:r>
              <a:rPr lang="en-US" altLang="en-US" b="1"/>
              <a:t> </a:t>
            </a:r>
            <a:r>
              <a:rPr lang="en-US" altLang="en-US"/>
              <a:t>the area under the curve equal to unity it can be replaced by Dirac delta function with properties</a:t>
            </a:r>
          </a:p>
          <a:p>
            <a:endParaRPr lang="en-US" altLang="en-US" b="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609600" y="533400"/>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Using</a:t>
            </a:r>
          </a:p>
        </p:txBody>
      </p:sp>
      <p:graphicFrame>
        <p:nvGraphicFramePr>
          <p:cNvPr id="132101" name="Object 5"/>
          <p:cNvGraphicFramePr>
            <a:graphicFrameLocks noChangeAspect="1"/>
          </p:cNvGraphicFramePr>
          <p:nvPr/>
        </p:nvGraphicFramePr>
        <p:xfrm>
          <a:off x="1600200" y="838200"/>
          <a:ext cx="4191000" cy="990600"/>
        </p:xfrm>
        <a:graphic>
          <a:graphicData uri="http://schemas.openxmlformats.org/presentationml/2006/ole">
            <mc:AlternateContent xmlns:mc="http://schemas.openxmlformats.org/markup-compatibility/2006">
              <mc:Choice xmlns:v="urn:schemas-microsoft-com:vml" Requires="v">
                <p:oleObj spid="_x0000_s132124" name="Equation" r:id="rId3" imgW="1955520" imgH="457200" progId="Equation.3">
                  <p:embed/>
                </p:oleObj>
              </mc:Choice>
              <mc:Fallback>
                <p:oleObj name="Equation" r:id="rId3" imgW="195552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38200"/>
                        <a:ext cx="4191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2" name="Rectangle 6"/>
          <p:cNvSpPr>
            <a:spLocks noChangeArrowheads="1"/>
          </p:cNvSpPr>
          <p:nvPr/>
        </p:nvSpPr>
        <p:spPr bwMode="auto">
          <a:xfrm>
            <a:off x="2514600" y="1905000"/>
            <a:ext cx="348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This is for a single atom.</a:t>
            </a:r>
          </a:p>
        </p:txBody>
      </p:sp>
      <p:sp>
        <p:nvSpPr>
          <p:cNvPr id="132103" name="Rectangle 7"/>
          <p:cNvSpPr>
            <a:spLocks noChangeArrowheads="1"/>
          </p:cNvSpPr>
          <p:nvPr/>
        </p:nvSpPr>
        <p:spPr bwMode="auto">
          <a:xfrm>
            <a:off x="381000" y="2438400"/>
            <a:ext cx="8153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Electromagnetic wave interact with an ensemble of atoms with randomly oriented dipole moment with respect to field.</a:t>
            </a:r>
          </a:p>
          <a:p>
            <a:pPr algn="just"/>
            <a:r>
              <a:rPr lang="en-US" altLang="en-US"/>
              <a:t>If </a:t>
            </a:r>
            <a:r>
              <a:rPr lang="en-US" altLang="en-US" i="1"/>
              <a:t>θ</a:t>
            </a:r>
            <a:r>
              <a:rPr lang="en-US" altLang="en-US"/>
              <a:t> is the angle between </a:t>
            </a:r>
            <a:r>
              <a:rPr lang="en-US" altLang="en-US" i="1"/>
              <a:t>p</a:t>
            </a:r>
            <a:r>
              <a:rPr lang="en-US" altLang="en-US"/>
              <a:t> and </a:t>
            </a:r>
            <a:r>
              <a:rPr lang="en-US" altLang="en-US" i="1"/>
              <a:t>E</a:t>
            </a:r>
            <a:r>
              <a:rPr lang="en-US" altLang="en-US" i="1" baseline="-25000"/>
              <a:t>0</a:t>
            </a:r>
            <a:r>
              <a:rPr lang="en-US" altLang="en-US"/>
              <a:t>,</a:t>
            </a:r>
          </a:p>
          <a:p>
            <a:pPr eaLnBrk="0" hangingPunct="0">
              <a:spcBef>
                <a:spcPct val="50000"/>
              </a:spcBef>
            </a:pPr>
            <a:endParaRPr lang="en-US" altLang="en-US"/>
          </a:p>
        </p:txBody>
      </p:sp>
      <p:graphicFrame>
        <p:nvGraphicFramePr>
          <p:cNvPr id="132104" name="Object 8"/>
          <p:cNvGraphicFramePr>
            <a:graphicFrameLocks noChangeAspect="1"/>
          </p:cNvGraphicFramePr>
          <p:nvPr/>
        </p:nvGraphicFramePr>
        <p:xfrm>
          <a:off x="2438400" y="4038600"/>
          <a:ext cx="4038600" cy="588963"/>
        </p:xfrm>
        <a:graphic>
          <a:graphicData uri="http://schemas.openxmlformats.org/presentationml/2006/ole">
            <mc:AlternateContent xmlns:mc="http://schemas.openxmlformats.org/markup-compatibility/2006">
              <mc:Choice xmlns:v="urn:schemas-microsoft-com:vml" Requires="v">
                <p:oleObj spid="_x0000_s132125" name="Equation" r:id="rId5" imgW="1752600" imgH="279400" progId="Equation.3">
                  <p:embed/>
                </p:oleObj>
              </mc:Choice>
              <mc:Fallback>
                <p:oleObj name="Equation" r:id="rId5" imgW="1752600" imgH="279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038600"/>
                        <a:ext cx="40386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5" name="Rectangle 9"/>
          <p:cNvSpPr>
            <a:spLocks noChangeArrowheads="1"/>
          </p:cNvSpPr>
          <p:nvPr/>
        </p:nvSpPr>
        <p:spPr bwMode="auto">
          <a:xfrm>
            <a:off x="228600" y="50292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Take average over all the random orientations of dipole moment.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228600" y="228600"/>
            <a:ext cx="5573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endParaRPr lang="en-US" altLang="en-US"/>
          </a:p>
          <a:p>
            <a:pPr algn="justLow" eaLnBrk="0" hangingPunct="0"/>
            <a:r>
              <a:rPr lang="en-US" altLang="en-US">
                <a:cs typeface="Times New Roman" panose="02020603050405020304" pitchFamily="18" charset="0"/>
              </a:rPr>
              <a:t>If all angles </a:t>
            </a:r>
            <a:r>
              <a:rPr lang="en-US" altLang="en-US" i="1">
                <a:cs typeface="Times New Roman" panose="02020603050405020304" pitchFamily="18" charset="0"/>
              </a:rPr>
              <a:t>θ</a:t>
            </a:r>
            <a:r>
              <a:rPr lang="en-US" altLang="en-US">
                <a:cs typeface="Times New Roman" panose="02020603050405020304" pitchFamily="18" charset="0"/>
              </a:rPr>
              <a:t> are equally probable, then</a:t>
            </a:r>
            <a:endParaRPr lang="en-US" altLang="en-US"/>
          </a:p>
        </p:txBody>
      </p:sp>
      <p:graphicFrame>
        <p:nvGraphicFramePr>
          <p:cNvPr id="84997" name="Object 5"/>
          <p:cNvGraphicFramePr>
            <a:graphicFrameLocks noChangeAspect="1"/>
          </p:cNvGraphicFramePr>
          <p:nvPr/>
        </p:nvGraphicFramePr>
        <p:xfrm>
          <a:off x="990600" y="1295400"/>
          <a:ext cx="5327650" cy="766763"/>
        </p:xfrm>
        <a:graphic>
          <a:graphicData uri="http://schemas.openxmlformats.org/presentationml/2006/ole">
            <mc:AlternateContent xmlns:mc="http://schemas.openxmlformats.org/markup-compatibility/2006">
              <mc:Choice xmlns:v="urn:schemas-microsoft-com:vml" Requires="v">
                <p:oleObj spid="_x0000_s85036" name="Equation" r:id="rId3" imgW="1892160" imgH="330120" progId="Equation.DSMT4">
                  <p:embed/>
                </p:oleObj>
              </mc:Choice>
              <mc:Fallback>
                <p:oleObj name="Equation" r:id="rId3" imgW="1892160" imgH="33012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5327650"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6"/>
          <p:cNvGraphicFramePr>
            <a:graphicFrameLocks noChangeAspect="1"/>
          </p:cNvGraphicFramePr>
          <p:nvPr/>
        </p:nvGraphicFramePr>
        <p:xfrm>
          <a:off x="2057400" y="2057400"/>
          <a:ext cx="4343400" cy="1793875"/>
        </p:xfrm>
        <a:graphic>
          <a:graphicData uri="http://schemas.openxmlformats.org/presentationml/2006/ole">
            <mc:AlternateContent xmlns:mc="http://schemas.openxmlformats.org/markup-compatibility/2006">
              <mc:Choice xmlns:v="urn:schemas-microsoft-com:vml" Requires="v">
                <p:oleObj spid="_x0000_s85037" name="Equation" r:id="rId5" imgW="1663700" imgH="939800" progId="Equation.3">
                  <p:embed/>
                </p:oleObj>
              </mc:Choice>
              <mc:Fallback>
                <p:oleObj name="Equation" r:id="rId5" imgW="1663700" imgH="939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057400"/>
                        <a:ext cx="4343400"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9" name="Object 7"/>
          <p:cNvGraphicFramePr>
            <a:graphicFrameLocks noChangeAspect="1"/>
          </p:cNvGraphicFramePr>
          <p:nvPr/>
        </p:nvGraphicFramePr>
        <p:xfrm>
          <a:off x="2590800" y="3581400"/>
          <a:ext cx="3276600" cy="914400"/>
        </p:xfrm>
        <a:graphic>
          <a:graphicData uri="http://schemas.openxmlformats.org/presentationml/2006/ole">
            <mc:AlternateContent xmlns:mc="http://schemas.openxmlformats.org/markup-compatibility/2006">
              <mc:Choice xmlns:v="urn:schemas-microsoft-com:vml" Requires="v">
                <p:oleObj spid="_x0000_s85038" name="Equation" r:id="rId7" imgW="1473200" imgH="482600" progId="Equation.3">
                  <p:embed/>
                </p:oleObj>
              </mc:Choice>
              <mc:Fallback>
                <p:oleObj name="Equation" r:id="rId7" imgW="1473200" imgH="482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581400"/>
                        <a:ext cx="3276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00" name="Object 8"/>
          <p:cNvGraphicFramePr>
            <a:graphicFrameLocks noChangeAspect="1"/>
          </p:cNvGraphicFramePr>
          <p:nvPr/>
        </p:nvGraphicFramePr>
        <p:xfrm>
          <a:off x="2819400" y="4724400"/>
          <a:ext cx="3276600" cy="1066800"/>
        </p:xfrm>
        <a:graphic>
          <a:graphicData uri="http://schemas.openxmlformats.org/presentationml/2006/ole">
            <mc:AlternateContent xmlns:mc="http://schemas.openxmlformats.org/markup-compatibility/2006">
              <mc:Choice xmlns:v="urn:schemas-microsoft-com:vml" Requires="v">
                <p:oleObj spid="_x0000_s85039" name="Equation" r:id="rId9" imgW="1206500" imgH="482600" progId="Equation.3">
                  <p:embed/>
                </p:oleObj>
              </mc:Choice>
              <mc:Fallback>
                <p:oleObj name="Equation" r:id="rId9" imgW="1206500" imgH="482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724400"/>
                        <a:ext cx="3276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81000" y="457200"/>
            <a:ext cx="8229600" cy="838200"/>
          </a:xfrm>
        </p:spPr>
        <p:txBody>
          <a:bodyPr/>
          <a:lstStyle/>
          <a:p>
            <a:pPr algn="l">
              <a:buFont typeface="Wingdings" panose="05000000000000000000" pitchFamily="2" charset="2"/>
              <a:buChar char="Ø"/>
            </a:pPr>
            <a:r>
              <a:rPr lang="en-US" altLang="en-US" sz="3200" b="1" smtClean="0">
                <a:latin typeface="Arial Black" panose="020B0A04020102020204" pitchFamily="34" charset="0"/>
              </a:rPr>
              <a:t>Probability</a:t>
            </a:r>
            <a:br>
              <a:rPr lang="en-US" altLang="en-US" sz="3200" b="1" smtClean="0">
                <a:latin typeface="Arial Black" panose="020B0A04020102020204" pitchFamily="34" charset="0"/>
              </a:rPr>
            </a:br>
            <a:endParaRPr lang="en-US" altLang="en-US" sz="3200" b="1" smtClean="0">
              <a:latin typeface="Arial Black" panose="020B0A04020102020204" pitchFamily="34" charset="0"/>
            </a:endParaRPr>
          </a:p>
        </p:txBody>
      </p:sp>
      <p:sp>
        <p:nvSpPr>
          <p:cNvPr id="27651" name="Rectangle 3"/>
          <p:cNvSpPr>
            <a:spLocks noGrp="1" noChangeArrowheads="1"/>
          </p:cNvSpPr>
          <p:nvPr>
            <p:ph type="body" sz="half" idx="4294967295"/>
          </p:nvPr>
        </p:nvSpPr>
        <p:spPr>
          <a:xfrm>
            <a:off x="228600" y="1219200"/>
            <a:ext cx="8915400" cy="5334000"/>
          </a:xfrm>
        </p:spPr>
        <p:txBody>
          <a:bodyPr/>
          <a:lstStyle/>
          <a:p>
            <a:pPr>
              <a:buClr>
                <a:schemeClr val="tx1"/>
              </a:buClr>
              <a:buFont typeface="Wingdings" panose="05000000000000000000" pitchFamily="2" charset="2"/>
              <a:buChar char="Ø"/>
            </a:pPr>
            <a:r>
              <a:rPr lang="en-US" altLang="en-US" sz="2800" dirty="0" smtClean="0"/>
              <a:t>The probability of finding the system in volume element </a:t>
            </a:r>
            <a:r>
              <a:rPr lang="en-US" altLang="en-US" sz="2800" i="1" dirty="0" smtClean="0"/>
              <a:t>d</a:t>
            </a:r>
            <a:r>
              <a:rPr lang="en-US" altLang="en-US" sz="2800" i="1" baseline="30000" dirty="0" smtClean="0"/>
              <a:t>3</a:t>
            </a:r>
            <a:r>
              <a:rPr lang="en-US" altLang="en-US" sz="2800" i="1" dirty="0" smtClean="0"/>
              <a:t>r</a:t>
            </a:r>
            <a:r>
              <a:rPr lang="en-US" altLang="en-US" sz="2800" dirty="0" smtClean="0"/>
              <a:t> is.</a:t>
            </a:r>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None/>
            </a:pPr>
            <a:endParaRPr lang="en-US" altLang="en-US" sz="2800" dirty="0" smtClean="0"/>
          </a:p>
          <a:p>
            <a:pPr>
              <a:buClr>
                <a:schemeClr val="tx1"/>
              </a:buClr>
              <a:buFont typeface="Wingdings" panose="05000000000000000000" pitchFamily="2" charset="2"/>
              <a:buChar char="Ø"/>
            </a:pPr>
            <a:r>
              <a:rPr lang="en-US" altLang="en-US" sz="2800" dirty="0" smtClean="0"/>
              <a:t>If system exist, its probability of being somewhere has to equal 1.</a:t>
            </a:r>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None/>
            </a:pPr>
            <a:endParaRPr lang="en-US" altLang="en-US" sz="2800" dirty="0" smtClean="0"/>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Char char="Ø"/>
            </a:pPr>
            <a:endParaRPr lang="en-US" altLang="en-US" sz="2800" dirty="0" smtClean="0"/>
          </a:p>
          <a:p>
            <a:pPr>
              <a:buClr>
                <a:schemeClr val="tx1"/>
              </a:buClr>
              <a:buFont typeface="Wingdings" panose="05000000000000000000" pitchFamily="2" charset="2"/>
              <a:buChar char="Ø"/>
            </a:pPr>
            <a:endParaRPr lang="en-US" altLang="en-US" sz="2800" dirty="0" smtClean="0"/>
          </a:p>
        </p:txBody>
      </p:sp>
      <p:graphicFrame>
        <p:nvGraphicFramePr>
          <p:cNvPr id="27656" name="Object 8"/>
          <p:cNvGraphicFramePr>
            <a:graphicFrameLocks noGrp="1" noChangeAspect="1"/>
          </p:cNvGraphicFramePr>
          <p:nvPr>
            <p:ph sz="half" idx="4294967295"/>
            <p:extLst>
              <p:ext uri="{D42A27DB-BD31-4B8C-83A1-F6EECF244321}">
                <p14:modId xmlns:p14="http://schemas.microsoft.com/office/powerpoint/2010/main" val="3862782321"/>
              </p:ext>
            </p:extLst>
          </p:nvPr>
        </p:nvGraphicFramePr>
        <p:xfrm>
          <a:off x="2778125" y="2286000"/>
          <a:ext cx="2673350" cy="722313"/>
        </p:xfrm>
        <a:graphic>
          <a:graphicData uri="http://schemas.openxmlformats.org/presentationml/2006/ole">
            <mc:AlternateContent xmlns:mc="http://schemas.openxmlformats.org/markup-compatibility/2006">
              <mc:Choice xmlns:v="urn:schemas-microsoft-com:vml" Requires="v">
                <p:oleObj spid="_x0000_s27703" name="Equation" r:id="rId3" imgW="939800" imgH="254000" progId="Equation.3">
                  <p:embed/>
                </p:oleObj>
              </mc:Choice>
              <mc:Fallback>
                <p:oleObj name="Equation" r:id="rId3" imgW="939800" imgH="254000" progId="Equation.3">
                  <p:embed/>
                  <p:pic>
                    <p:nvPicPr>
                      <p:cNvPr id="0" name="Object 8"/>
                      <p:cNvPicPr>
                        <a:picLocks noChangeAspect="1" noChangeArrowheads="1"/>
                      </p:cNvPicPr>
                      <p:nvPr/>
                    </p:nvPicPr>
                    <p:blipFill>
                      <a:blip r:embed="rId4"/>
                      <a:srcRect/>
                      <a:stretch>
                        <a:fillRect/>
                      </a:stretch>
                    </p:blipFill>
                    <p:spPr bwMode="auto">
                      <a:xfrm>
                        <a:off x="2778125" y="2286000"/>
                        <a:ext cx="2673350"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1325687877"/>
              </p:ext>
            </p:extLst>
          </p:nvPr>
        </p:nvGraphicFramePr>
        <p:xfrm>
          <a:off x="2382838" y="4229100"/>
          <a:ext cx="4418012" cy="862013"/>
        </p:xfrm>
        <a:graphic>
          <a:graphicData uri="http://schemas.openxmlformats.org/presentationml/2006/ole">
            <mc:AlternateContent xmlns:mc="http://schemas.openxmlformats.org/markup-compatibility/2006">
              <mc:Choice xmlns:v="urn:schemas-microsoft-com:vml" Requires="v">
                <p:oleObj spid="_x0000_s27704" name="Equation" r:id="rId5" imgW="1435100" imgH="279400" progId="Equation.3">
                  <p:embed/>
                </p:oleObj>
              </mc:Choice>
              <mc:Fallback>
                <p:oleObj name="Equation" r:id="rId5" imgW="1435100" imgH="279400" progId="Equation.3">
                  <p:embed/>
                  <p:pic>
                    <p:nvPicPr>
                      <p:cNvPr id="0" name="Object 14"/>
                      <p:cNvPicPr>
                        <a:picLocks noChangeAspect="1" noChangeArrowheads="1"/>
                      </p:cNvPicPr>
                      <p:nvPr/>
                    </p:nvPicPr>
                    <p:blipFill>
                      <a:blip r:embed="rId6"/>
                      <a:srcRect/>
                      <a:stretch>
                        <a:fillRect/>
                      </a:stretch>
                    </p:blipFill>
                    <p:spPr bwMode="auto">
                      <a:xfrm>
                        <a:off x="2382838" y="4229100"/>
                        <a:ext cx="4418012"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3" name="Object 1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705" name="Equation" r:id="rId7" imgW="114120" imgH="215640" progId="Equation.3">
                  <p:embed/>
                </p:oleObj>
              </mc:Choice>
              <mc:Fallback>
                <p:oleObj name="Equation" r:id="rId7" imgW="114120" imgH="21564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4" name="Object 16"/>
          <p:cNvGraphicFramePr>
            <a:graphicFrameLocks noChangeAspect="1"/>
          </p:cNvGraphicFramePr>
          <p:nvPr>
            <p:extLst>
              <p:ext uri="{D42A27DB-BD31-4B8C-83A1-F6EECF244321}">
                <p14:modId xmlns:p14="http://schemas.microsoft.com/office/powerpoint/2010/main" val="1747413659"/>
              </p:ext>
            </p:extLst>
          </p:nvPr>
        </p:nvGraphicFramePr>
        <p:xfrm>
          <a:off x="2154238" y="5105400"/>
          <a:ext cx="5362575" cy="914400"/>
        </p:xfrm>
        <a:graphic>
          <a:graphicData uri="http://schemas.openxmlformats.org/presentationml/2006/ole">
            <mc:AlternateContent xmlns:mc="http://schemas.openxmlformats.org/markup-compatibility/2006">
              <mc:Choice xmlns:v="urn:schemas-microsoft-com:vml" Requires="v">
                <p:oleObj spid="_x0000_s27706" name="Equation" r:id="rId9" imgW="1638300" imgH="279400" progId="Equation.3">
                  <p:embed/>
                </p:oleObj>
              </mc:Choice>
              <mc:Fallback>
                <p:oleObj name="Equation" r:id="rId9" imgW="1638300" imgH="279400" progId="Equation.3">
                  <p:embed/>
                  <p:pic>
                    <p:nvPicPr>
                      <p:cNvPr id="0" name="Object 16"/>
                      <p:cNvPicPr>
                        <a:picLocks noChangeAspect="1" noChangeArrowheads="1"/>
                      </p:cNvPicPr>
                      <p:nvPr/>
                    </p:nvPicPr>
                    <p:blipFill>
                      <a:blip r:embed="rId10"/>
                      <a:srcRect/>
                      <a:stretch>
                        <a:fillRect/>
                      </a:stretch>
                    </p:blipFill>
                    <p:spPr bwMode="auto">
                      <a:xfrm>
                        <a:off x="2154238" y="5105400"/>
                        <a:ext cx="53625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2209800" y="533400"/>
          <a:ext cx="1143000" cy="381000"/>
        </p:xfrm>
        <a:graphic>
          <a:graphicData uri="http://schemas.openxmlformats.org/presentationml/2006/ole">
            <mc:AlternateContent xmlns:mc="http://schemas.openxmlformats.org/markup-compatibility/2006">
              <mc:Choice xmlns:v="urn:schemas-microsoft-com:vml" Requires="v">
                <p:oleObj spid="_x0000_s86075" name="Equation" r:id="rId3" imgW="596641" imgH="177723" progId="Equation.3">
                  <p:embed/>
                </p:oleObj>
              </mc:Choice>
              <mc:Fallback>
                <p:oleObj name="Equation" r:id="rId3" imgW="596641" imgH="17772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33400"/>
                        <a:ext cx="1143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9" name="Object 3"/>
          <p:cNvGraphicFramePr>
            <a:graphicFrameLocks noChangeAspect="1"/>
          </p:cNvGraphicFramePr>
          <p:nvPr/>
        </p:nvGraphicFramePr>
        <p:xfrm>
          <a:off x="3581400" y="457200"/>
          <a:ext cx="3200400" cy="485775"/>
        </p:xfrm>
        <a:graphic>
          <a:graphicData uri="http://schemas.openxmlformats.org/presentationml/2006/ole">
            <mc:AlternateContent xmlns:mc="http://schemas.openxmlformats.org/markup-compatibility/2006">
              <mc:Choice xmlns:v="urn:schemas-microsoft-com:vml" Requires="v">
                <p:oleObj spid="_x0000_s86076" name="Equation" r:id="rId5" imgW="914003" imgH="177723" progId="Equation.3">
                  <p:embed/>
                </p:oleObj>
              </mc:Choice>
              <mc:Fallback>
                <p:oleObj name="Equation" r:id="rId5" imgW="914003"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57200"/>
                        <a:ext cx="32004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0" name="Rectangle 4"/>
          <p:cNvSpPr>
            <a:spLocks noChangeArrowheads="1"/>
          </p:cNvSpPr>
          <p:nvPr/>
        </p:nvSpPr>
        <p:spPr bwMode="auto">
          <a:xfrm>
            <a:off x="609600" y="457200"/>
            <a:ext cx="1176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Putting</a:t>
            </a:r>
            <a:r>
              <a:rPr lang="en-US" altLang="en-US" sz="1200">
                <a:cs typeface="Times New Roman" panose="02020603050405020304" pitchFamily="18" charset="0"/>
              </a:rPr>
              <a:t> </a:t>
            </a:r>
            <a:endParaRPr lang="en-US" altLang="en-US" sz="1800"/>
          </a:p>
        </p:txBody>
      </p:sp>
      <p:sp>
        <p:nvSpPr>
          <p:cNvPr id="86021" name="Rectangle 5"/>
          <p:cNvSpPr>
            <a:spLocks noChangeArrowheads="1"/>
          </p:cNvSpPr>
          <p:nvPr/>
        </p:nvSpPr>
        <p:spPr bwMode="auto">
          <a:xfrm>
            <a:off x="381000" y="1981200"/>
            <a:ext cx="91440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6022" name="Rectangle 6"/>
          <p:cNvSpPr>
            <a:spLocks noChangeArrowheads="1"/>
          </p:cNvSpPr>
          <p:nvPr/>
        </p:nvSpPr>
        <p:spPr bwMode="auto">
          <a:xfrm>
            <a:off x="0" y="3748088"/>
            <a:ext cx="2927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endParaRPr lang="en-US" altLang="en-US" sz="1800"/>
          </a:p>
        </p:txBody>
      </p:sp>
      <p:sp>
        <p:nvSpPr>
          <p:cNvPr id="86023" name="Rectangle 7"/>
          <p:cNvSpPr>
            <a:spLocks noChangeArrowheads="1"/>
          </p:cNvSpPr>
          <p:nvPr/>
        </p:nvSpPr>
        <p:spPr bwMode="auto">
          <a:xfrm>
            <a:off x="1263650" y="4203700"/>
            <a:ext cx="2012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endParaRPr lang="en-US" altLang="en-US" sz="1800"/>
          </a:p>
        </p:txBody>
      </p:sp>
      <p:graphicFrame>
        <p:nvGraphicFramePr>
          <p:cNvPr id="86024" name="Object 8"/>
          <p:cNvGraphicFramePr>
            <a:graphicFrameLocks noChangeAspect="1"/>
          </p:cNvGraphicFramePr>
          <p:nvPr/>
        </p:nvGraphicFramePr>
        <p:xfrm>
          <a:off x="1524000" y="1371600"/>
          <a:ext cx="5867400" cy="1114425"/>
        </p:xfrm>
        <a:graphic>
          <a:graphicData uri="http://schemas.openxmlformats.org/presentationml/2006/ole">
            <mc:AlternateContent xmlns:mc="http://schemas.openxmlformats.org/markup-compatibility/2006">
              <mc:Choice xmlns:v="urn:schemas-microsoft-com:vml" Requires="v">
                <p:oleObj spid="_x0000_s86077" name="Equation" r:id="rId7" imgW="2184120" imgH="507960" progId="Equation.3">
                  <p:embed/>
                </p:oleObj>
              </mc:Choice>
              <mc:Fallback>
                <p:oleObj name="Equation" r:id="rId7" imgW="2184120" imgH="50796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371600"/>
                        <a:ext cx="586740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5" name="Object 9"/>
          <p:cNvGraphicFramePr>
            <a:graphicFrameLocks noChangeAspect="1"/>
          </p:cNvGraphicFramePr>
          <p:nvPr/>
        </p:nvGraphicFramePr>
        <p:xfrm>
          <a:off x="2286000" y="2438400"/>
          <a:ext cx="3200400" cy="1171575"/>
        </p:xfrm>
        <a:graphic>
          <a:graphicData uri="http://schemas.openxmlformats.org/presentationml/2006/ole">
            <mc:AlternateContent xmlns:mc="http://schemas.openxmlformats.org/markup-compatibility/2006">
              <mc:Choice xmlns:v="urn:schemas-microsoft-com:vml" Requires="v">
                <p:oleObj spid="_x0000_s86078" name="Equation" r:id="rId9" imgW="1167893" imgH="482391" progId="Equation.3">
                  <p:embed/>
                </p:oleObj>
              </mc:Choice>
              <mc:Fallback>
                <p:oleObj name="Equation" r:id="rId9" imgW="1167893" imgH="482391"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2438400"/>
                        <a:ext cx="320040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6" name="Object 10"/>
          <p:cNvGraphicFramePr>
            <a:graphicFrameLocks noChangeAspect="1"/>
          </p:cNvGraphicFramePr>
          <p:nvPr/>
        </p:nvGraphicFramePr>
        <p:xfrm>
          <a:off x="2514600" y="3657600"/>
          <a:ext cx="3505200" cy="817563"/>
        </p:xfrm>
        <a:graphic>
          <a:graphicData uri="http://schemas.openxmlformats.org/presentationml/2006/ole">
            <mc:AlternateContent xmlns:mc="http://schemas.openxmlformats.org/markup-compatibility/2006">
              <mc:Choice xmlns:v="urn:schemas-microsoft-com:vml" Requires="v">
                <p:oleObj spid="_x0000_s86079" name="Equation" r:id="rId11" imgW="1676160" imgH="393480" progId="Equation.DSMT4">
                  <p:embed/>
                </p:oleObj>
              </mc:Choice>
              <mc:Fallback>
                <p:oleObj name="Equation" r:id="rId11" imgW="1676160" imgH="39348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3657600"/>
                        <a:ext cx="3505200"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7" name="Rectangle 11"/>
          <p:cNvSpPr>
            <a:spLocks noChangeArrowheads="1"/>
          </p:cNvSpPr>
          <p:nvPr/>
        </p:nvSpPr>
        <p:spPr bwMode="auto">
          <a:xfrm>
            <a:off x="0" y="335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6028" name="Object 12"/>
          <p:cNvGraphicFramePr>
            <a:graphicFrameLocks noChangeAspect="1"/>
          </p:cNvGraphicFramePr>
          <p:nvPr/>
        </p:nvGraphicFramePr>
        <p:xfrm>
          <a:off x="2362200" y="4495800"/>
          <a:ext cx="5715000" cy="1065213"/>
        </p:xfrm>
        <a:graphic>
          <a:graphicData uri="http://schemas.openxmlformats.org/presentationml/2006/ole">
            <mc:AlternateContent xmlns:mc="http://schemas.openxmlformats.org/markup-compatibility/2006">
              <mc:Choice xmlns:v="urn:schemas-microsoft-com:vml" Requires="v">
                <p:oleObj spid="_x0000_s86080" name="Equation" r:id="rId13" imgW="2095500" imgH="393700" progId="Equation.3">
                  <p:embed/>
                </p:oleObj>
              </mc:Choice>
              <mc:Fallback>
                <p:oleObj name="Equation" r:id="rId13" imgW="2095500" imgH="39370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495800"/>
                        <a:ext cx="5715000"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2667000" y="609600"/>
          <a:ext cx="2362200" cy="762000"/>
        </p:xfrm>
        <a:graphic>
          <a:graphicData uri="http://schemas.openxmlformats.org/presentationml/2006/ole">
            <mc:AlternateContent xmlns:mc="http://schemas.openxmlformats.org/markup-compatibility/2006">
              <mc:Choice xmlns:v="urn:schemas-microsoft-com:vml" Requires="v">
                <p:oleObj spid="_x0000_s87118" name="Equation" r:id="rId3" imgW="787400" imgH="419100" progId="Equation.3">
                  <p:embed/>
                </p:oleObj>
              </mc:Choice>
              <mc:Fallback>
                <p:oleObj name="Equation" r:id="rId3" imgW="7874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0"/>
                        <a:ext cx="2362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3" name="Object 3"/>
          <p:cNvGraphicFramePr>
            <a:graphicFrameLocks noChangeAspect="1"/>
          </p:cNvGraphicFramePr>
          <p:nvPr/>
        </p:nvGraphicFramePr>
        <p:xfrm>
          <a:off x="2667000" y="1371600"/>
          <a:ext cx="3657600" cy="957263"/>
        </p:xfrm>
        <a:graphic>
          <a:graphicData uri="http://schemas.openxmlformats.org/presentationml/2006/ole">
            <mc:AlternateContent xmlns:mc="http://schemas.openxmlformats.org/markup-compatibility/2006">
              <mc:Choice xmlns:v="urn:schemas-microsoft-com:vml" Requires="v">
                <p:oleObj spid="_x0000_s87119" name="Equation" r:id="rId5" imgW="1765300" imgH="431800" progId="Equation.3">
                  <p:embed/>
                </p:oleObj>
              </mc:Choice>
              <mc:Fallback>
                <p:oleObj name="Equation" r:id="rId5" imgW="17653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371600"/>
                        <a:ext cx="3657600"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4" name="Rectangle 4"/>
          <p:cNvSpPr>
            <a:spLocks noChangeArrowheads="1"/>
          </p:cNvSpPr>
          <p:nvPr/>
        </p:nvSpPr>
        <p:spPr bwMode="auto">
          <a:xfrm>
            <a:off x="457200" y="0"/>
            <a:ext cx="6456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The energy density of electromagnetic wave is</a:t>
            </a:r>
            <a:endParaRPr lang="en-US" altLang="en-US"/>
          </a:p>
          <a:p>
            <a:pPr algn="l" eaLnBrk="0" hangingPunct="0"/>
            <a:endParaRPr lang="en-US" altLang="en-US"/>
          </a:p>
        </p:txBody>
      </p:sp>
      <p:graphicFrame>
        <p:nvGraphicFramePr>
          <p:cNvPr id="87046" name="Object 6"/>
          <p:cNvGraphicFramePr>
            <a:graphicFrameLocks noChangeAspect="1"/>
          </p:cNvGraphicFramePr>
          <p:nvPr/>
        </p:nvGraphicFramePr>
        <p:xfrm>
          <a:off x="1447800" y="2514600"/>
          <a:ext cx="1600200" cy="533400"/>
        </p:xfrm>
        <a:graphic>
          <a:graphicData uri="http://schemas.openxmlformats.org/presentationml/2006/ole">
            <mc:AlternateContent xmlns:mc="http://schemas.openxmlformats.org/markup-compatibility/2006">
              <mc:Choice xmlns:v="urn:schemas-microsoft-com:vml" Requires="v">
                <p:oleObj spid="_x0000_s87120" name="Equation" r:id="rId7" imgW="457200" imgH="228600" progId="Equation.3">
                  <p:embed/>
                </p:oleObj>
              </mc:Choice>
              <mc:Fallback>
                <p:oleObj name="Equation" r:id="rId7" imgW="45720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514600"/>
                        <a:ext cx="1600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7" name="Object 7"/>
          <p:cNvGraphicFramePr>
            <a:graphicFrameLocks noChangeAspect="1"/>
          </p:cNvGraphicFramePr>
          <p:nvPr/>
        </p:nvGraphicFramePr>
        <p:xfrm>
          <a:off x="3733800" y="2514600"/>
          <a:ext cx="1905000" cy="533400"/>
        </p:xfrm>
        <a:graphic>
          <a:graphicData uri="http://schemas.openxmlformats.org/presentationml/2006/ole">
            <mc:AlternateContent xmlns:mc="http://schemas.openxmlformats.org/markup-compatibility/2006">
              <mc:Choice xmlns:v="urn:schemas-microsoft-com:vml" Requires="v">
                <p:oleObj spid="_x0000_s87121" name="Equation" r:id="rId9" imgW="914400" imgH="228600" progId="Equation.3">
                  <p:embed/>
                </p:oleObj>
              </mc:Choice>
              <mc:Fallback>
                <p:oleObj name="Equation" r:id="rId9" imgW="9144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2514600"/>
                        <a:ext cx="1905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8" name="Object 8"/>
          <p:cNvGraphicFramePr>
            <a:graphicFrameLocks noChangeAspect="1"/>
          </p:cNvGraphicFramePr>
          <p:nvPr/>
        </p:nvGraphicFramePr>
        <p:xfrm>
          <a:off x="2438400" y="3124200"/>
          <a:ext cx="2963863" cy="646113"/>
        </p:xfrm>
        <a:graphic>
          <a:graphicData uri="http://schemas.openxmlformats.org/presentationml/2006/ole">
            <mc:AlternateContent xmlns:mc="http://schemas.openxmlformats.org/markup-compatibility/2006">
              <mc:Choice xmlns:v="urn:schemas-microsoft-com:vml" Requires="v">
                <p:oleObj spid="_x0000_s87122" name="Equation" r:id="rId11" imgW="698400" imgH="228600" progId="Equation.DSMT4">
                  <p:embed/>
                </p:oleObj>
              </mc:Choice>
              <mc:Fallback>
                <p:oleObj name="Equation" r:id="rId11" imgW="698400" imgH="2286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3124200"/>
                        <a:ext cx="2963863"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9" name="Rectangle 9"/>
          <p:cNvSpPr>
            <a:spLocks noChangeArrowheads="1"/>
          </p:cNvSpPr>
          <p:nvPr/>
        </p:nvSpPr>
        <p:spPr bwMode="auto">
          <a:xfrm>
            <a:off x="762000" y="2514600"/>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At </a:t>
            </a:r>
            <a:endParaRPr lang="en-US" altLang="en-US"/>
          </a:p>
        </p:txBody>
      </p:sp>
      <p:sp>
        <p:nvSpPr>
          <p:cNvPr id="87050" name="Rectangle 10"/>
          <p:cNvSpPr>
            <a:spLocks noChangeArrowheads="1"/>
          </p:cNvSpPr>
          <p:nvPr/>
        </p:nvSpPr>
        <p:spPr bwMode="auto">
          <a:xfrm>
            <a:off x="0" y="331946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endParaRPr lang="en-US" altLang="en-US" sz="1800"/>
          </a:p>
        </p:txBody>
      </p:sp>
      <p:graphicFrame>
        <p:nvGraphicFramePr>
          <p:cNvPr id="87052" name="Object 12"/>
          <p:cNvGraphicFramePr>
            <a:graphicFrameLocks noChangeAspect="1"/>
          </p:cNvGraphicFramePr>
          <p:nvPr/>
        </p:nvGraphicFramePr>
        <p:xfrm>
          <a:off x="1524000" y="3810000"/>
          <a:ext cx="1676400" cy="603250"/>
        </p:xfrm>
        <a:graphic>
          <a:graphicData uri="http://schemas.openxmlformats.org/presentationml/2006/ole">
            <mc:AlternateContent xmlns:mc="http://schemas.openxmlformats.org/markup-compatibility/2006">
              <mc:Choice xmlns:v="urn:schemas-microsoft-com:vml" Requires="v">
                <p:oleObj spid="_x0000_s87123" name="Equation" r:id="rId13" imgW="457200" imgH="228600" progId="Equation.3">
                  <p:embed/>
                </p:oleObj>
              </mc:Choice>
              <mc:Fallback>
                <p:oleObj name="Equation" r:id="rId13" imgW="457200" imgH="22860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810000"/>
                        <a:ext cx="16764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53" name="Object 13"/>
          <p:cNvGraphicFramePr>
            <a:graphicFrameLocks noChangeAspect="1"/>
          </p:cNvGraphicFramePr>
          <p:nvPr/>
        </p:nvGraphicFramePr>
        <p:xfrm>
          <a:off x="3733800" y="3886200"/>
          <a:ext cx="2057400" cy="609600"/>
        </p:xfrm>
        <a:graphic>
          <a:graphicData uri="http://schemas.openxmlformats.org/presentationml/2006/ole">
            <mc:AlternateContent xmlns:mc="http://schemas.openxmlformats.org/markup-compatibility/2006">
              <mc:Choice xmlns:v="urn:schemas-microsoft-com:vml" Requires="v">
                <p:oleObj spid="_x0000_s87124" name="Equation" r:id="rId15" imgW="876300" imgH="228600" progId="Equation.3">
                  <p:embed/>
                </p:oleObj>
              </mc:Choice>
              <mc:Fallback>
                <p:oleObj name="Equation" r:id="rId15" imgW="876300" imgH="2286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3886200"/>
                        <a:ext cx="2057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54" name="Object 14"/>
          <p:cNvGraphicFramePr>
            <a:graphicFrameLocks noChangeAspect="1"/>
          </p:cNvGraphicFramePr>
          <p:nvPr/>
        </p:nvGraphicFramePr>
        <p:xfrm>
          <a:off x="2590800" y="4495800"/>
          <a:ext cx="2743200" cy="565150"/>
        </p:xfrm>
        <a:graphic>
          <a:graphicData uri="http://schemas.openxmlformats.org/presentationml/2006/ole">
            <mc:AlternateContent xmlns:mc="http://schemas.openxmlformats.org/markup-compatibility/2006">
              <mc:Choice xmlns:v="urn:schemas-microsoft-com:vml" Requires="v">
                <p:oleObj spid="_x0000_s87125" name="Equation" r:id="rId17" imgW="660240" imgH="228600" progId="Equation.DSMT4">
                  <p:embed/>
                </p:oleObj>
              </mc:Choice>
              <mc:Fallback>
                <p:oleObj name="Equation" r:id="rId17" imgW="660240" imgH="228600" progId="Equation.DSMT4">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0800" y="4495800"/>
                        <a:ext cx="27432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55" name="Rectangle 15"/>
          <p:cNvSpPr>
            <a:spLocks noChangeArrowheads="1"/>
          </p:cNvSpPr>
          <p:nvPr/>
        </p:nvSpPr>
        <p:spPr bwMode="auto">
          <a:xfrm>
            <a:off x="2514600" y="4572000"/>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sz="1200">
                <a:cs typeface="Times New Roman" panose="02020603050405020304" pitchFamily="18" charset="0"/>
              </a:rPr>
              <a:t>	</a:t>
            </a:r>
            <a:endParaRPr lang="en-US" altLang="en-US" sz="1800"/>
          </a:p>
        </p:txBody>
      </p:sp>
      <p:sp>
        <p:nvSpPr>
          <p:cNvPr id="87057" name="Rectangle 17"/>
          <p:cNvSpPr>
            <a:spLocks noChangeArrowheads="1"/>
          </p:cNvSpPr>
          <p:nvPr/>
        </p:nvSpPr>
        <p:spPr bwMode="auto">
          <a:xfrm>
            <a:off x="609600" y="5029200"/>
            <a:ext cx="4983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This is physical unacceptable result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533400" y="0"/>
            <a:ext cx="8001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3200" b="1"/>
              <a:t>Reason:</a:t>
            </a:r>
          </a:p>
          <a:p>
            <a:pPr algn="just"/>
            <a:endParaRPr lang="en-US" altLang="en-US" sz="3200"/>
          </a:p>
          <a:p>
            <a:pPr algn="just">
              <a:buFontTx/>
              <a:buChar char="•"/>
            </a:pPr>
            <a:r>
              <a:rPr lang="en-US" altLang="en-US" sz="2000" b="1"/>
              <a:t>We have assumed that the interaction between the electromagnetic wave and system could continue coherently for an infinite time.</a:t>
            </a:r>
          </a:p>
          <a:p>
            <a:pPr algn="just"/>
            <a:endParaRPr lang="en-US" altLang="en-US" sz="2000" b="1"/>
          </a:p>
          <a:p>
            <a:pPr algn="just">
              <a:buFontTx/>
              <a:buChar char="•"/>
            </a:pPr>
            <a:r>
              <a:rPr lang="en-US" altLang="en-US" sz="2000" b="1"/>
              <a:t>There are of number of phenomena that prevent the interaction of atom with electromagnetic wave for long time. For example collision, Spontaneous emission.</a:t>
            </a:r>
          </a:p>
          <a:p>
            <a:pPr algn="just"/>
            <a:endParaRPr lang="en-US" altLang="en-US" sz="2000" b="1"/>
          </a:p>
          <a:p>
            <a:pPr algn="just">
              <a:buFontTx/>
              <a:buChar char="•"/>
            </a:pPr>
            <a:r>
              <a:rPr lang="en-US" altLang="en-US" sz="2000" b="1"/>
              <a:t>Above equations are valid only in time interval between one collision and the next.</a:t>
            </a:r>
          </a:p>
          <a:p>
            <a:pPr algn="just">
              <a:buFontTx/>
              <a:buChar char="•"/>
            </a:pPr>
            <a:endParaRPr lang="en-US" altLang="en-US" sz="2000" b="1"/>
          </a:p>
          <a:p>
            <a:pPr algn="just">
              <a:buFontTx/>
              <a:buChar char="•"/>
            </a:pPr>
            <a:r>
              <a:rPr lang="en-US" altLang="en-US" sz="2000" b="1"/>
              <a:t>After each collision the relative phase between the atom’s wave-function and electric field of the wave under go a random jump.</a:t>
            </a:r>
          </a:p>
          <a:p>
            <a:pPr algn="just">
              <a:buFontTx/>
              <a:buChar char="•"/>
            </a:pPr>
            <a:r>
              <a:rPr lang="en-US" altLang="en-US" sz="2000" b="1"/>
              <a:t>The problem is to find the interaction of atom with a broadband field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4800" y="1277938"/>
            <a:ext cx="8035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lgn="ctr" eaLnBrk="0" hangingPunct="0"/>
            <a:endParaRPr lang="en-US" altLang="en-US" sz="1800"/>
          </a:p>
        </p:txBody>
      </p:sp>
      <p:sp>
        <p:nvSpPr>
          <p:cNvPr id="88067" name="Rectangle 3"/>
          <p:cNvSpPr>
            <a:spLocks noChangeArrowheads="1"/>
          </p:cNvSpPr>
          <p:nvPr/>
        </p:nvSpPr>
        <p:spPr bwMode="auto">
          <a:xfrm>
            <a:off x="1143000" y="147013"/>
            <a:ext cx="102520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lgn="justLow" eaLnBrk="0" hangingPunct="0"/>
            <a:endParaRPr lang="en-US" altLang="en-US" sz="1800" dirty="0"/>
          </a:p>
          <a:p>
            <a:pPr algn="l" eaLnBrk="0" hangingPunct="0">
              <a:buFont typeface="Symbol" panose="05050102010706020507" pitchFamily="18" charset="2"/>
              <a:buNone/>
            </a:pPr>
            <a:r>
              <a:rPr lang="en-US" altLang="en-US" dirty="0">
                <a:cs typeface="Times New Roman" panose="02020603050405020304" pitchFamily="18" charset="0"/>
              </a:rPr>
              <a:t> is valid provided the Dirac delta function - an infinitely </a:t>
            </a:r>
          </a:p>
          <a:p>
            <a:pPr algn="just" eaLnBrk="0" hangingPunct="0">
              <a:buFont typeface="Symbol" panose="05050102010706020507" pitchFamily="18" charset="2"/>
              <a:buNone/>
            </a:pPr>
            <a:r>
              <a:rPr lang="en-US" altLang="en-US" dirty="0">
                <a:cs typeface="Times New Roman" panose="02020603050405020304" pitchFamily="18" charset="0"/>
              </a:rPr>
              <a:t>  sharp function centered at</a:t>
            </a:r>
            <a:r>
              <a:rPr lang="en-US" altLang="en-US" sz="1200" dirty="0">
                <a:cs typeface="Times New Roman" panose="02020603050405020304" pitchFamily="18" charset="0"/>
              </a:rPr>
              <a:t> </a:t>
            </a:r>
            <a:endParaRPr lang="en-US" altLang="en-US" sz="1800" dirty="0"/>
          </a:p>
        </p:txBody>
      </p:sp>
      <p:graphicFrame>
        <p:nvGraphicFramePr>
          <p:cNvPr id="88068" name="Object 4"/>
          <p:cNvGraphicFramePr>
            <a:graphicFrameLocks noChangeAspect="1"/>
          </p:cNvGraphicFramePr>
          <p:nvPr/>
        </p:nvGraphicFramePr>
        <p:xfrm>
          <a:off x="2743200" y="1219200"/>
          <a:ext cx="990600" cy="533400"/>
        </p:xfrm>
        <a:graphic>
          <a:graphicData uri="http://schemas.openxmlformats.org/presentationml/2006/ole">
            <mc:AlternateContent xmlns:mc="http://schemas.openxmlformats.org/markup-compatibility/2006">
              <mc:Choice xmlns:v="urn:schemas-microsoft-com:vml" Requires="v">
                <p:oleObj spid="_x0000_s88126" name="Equation" r:id="rId3" imgW="457200" imgH="228600" progId="Equation.3">
                  <p:embed/>
                </p:oleObj>
              </mc:Choice>
              <mc:Fallback>
                <p:oleObj name="Equation" r:id="rId3" imgW="4572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0"/>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69" name="Rectangle 5"/>
          <p:cNvSpPr>
            <a:spLocks noChangeArrowheads="1"/>
          </p:cNvSpPr>
          <p:nvPr/>
        </p:nvSpPr>
        <p:spPr bwMode="auto">
          <a:xfrm>
            <a:off x="304800" y="1676400"/>
            <a:ext cx="3482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eaLnBrk="0" hangingPunct="0"/>
            <a:r>
              <a:rPr lang="en-US" altLang="en-US" sz="1200">
                <a:cs typeface="Times New Roman" panose="02020603050405020304" pitchFamily="18" charset="0"/>
              </a:rPr>
              <a:t> </a:t>
            </a:r>
            <a:r>
              <a:rPr lang="en-US" altLang="en-US">
                <a:cs typeface="Times New Roman" panose="02020603050405020304" pitchFamily="18" charset="0"/>
              </a:rPr>
              <a:t>and of unit area such that</a:t>
            </a:r>
            <a:endParaRPr lang="en-US" altLang="en-US"/>
          </a:p>
          <a:p>
            <a:pPr algn="l" eaLnBrk="0" hangingPunct="0"/>
            <a:endParaRPr lang="en-US" altLang="en-US"/>
          </a:p>
        </p:txBody>
      </p:sp>
      <p:graphicFrame>
        <p:nvGraphicFramePr>
          <p:cNvPr id="88070" name="Object 6"/>
          <p:cNvGraphicFramePr>
            <a:graphicFrameLocks noChangeAspect="1"/>
          </p:cNvGraphicFramePr>
          <p:nvPr/>
        </p:nvGraphicFramePr>
        <p:xfrm>
          <a:off x="2971800" y="2057400"/>
          <a:ext cx="3048000" cy="685800"/>
        </p:xfrm>
        <a:graphic>
          <a:graphicData uri="http://schemas.openxmlformats.org/presentationml/2006/ole">
            <mc:AlternateContent xmlns:mc="http://schemas.openxmlformats.org/markup-compatibility/2006">
              <mc:Choice xmlns:v="urn:schemas-microsoft-com:vml" Requires="v">
                <p:oleObj spid="_x0000_s88127" name="Equation" r:id="rId5" imgW="1130300" imgH="279400" progId="Equation.3">
                  <p:embed/>
                </p:oleObj>
              </mc:Choice>
              <mc:Fallback>
                <p:oleObj name="Equation" r:id="rId5" imgW="1130300" imgH="279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057400"/>
                        <a:ext cx="3048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1" name="Object 7"/>
          <p:cNvGraphicFramePr>
            <a:graphicFrameLocks noChangeAspect="1"/>
          </p:cNvGraphicFramePr>
          <p:nvPr/>
        </p:nvGraphicFramePr>
        <p:xfrm>
          <a:off x="3048000" y="3276600"/>
          <a:ext cx="2133600" cy="533400"/>
        </p:xfrm>
        <a:graphic>
          <a:graphicData uri="http://schemas.openxmlformats.org/presentationml/2006/ole">
            <mc:AlternateContent xmlns:mc="http://schemas.openxmlformats.org/markup-compatibility/2006">
              <mc:Choice xmlns:v="urn:schemas-microsoft-com:vml" Requires="v">
                <p:oleObj spid="_x0000_s88128" name="Equation" r:id="rId7" imgW="698500" imgH="228600" progId="Equation.3">
                  <p:embed/>
                </p:oleObj>
              </mc:Choice>
              <mc:Fallback>
                <p:oleObj name="Equation" r:id="rId7" imgW="6985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3276600"/>
                        <a:ext cx="2133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2" name="Object 8"/>
          <p:cNvGraphicFramePr>
            <a:graphicFrameLocks noChangeAspect="1"/>
          </p:cNvGraphicFramePr>
          <p:nvPr/>
        </p:nvGraphicFramePr>
        <p:xfrm>
          <a:off x="2819400" y="3886200"/>
          <a:ext cx="1066800" cy="457200"/>
        </p:xfrm>
        <a:graphic>
          <a:graphicData uri="http://schemas.openxmlformats.org/presentationml/2006/ole">
            <mc:AlternateContent xmlns:mc="http://schemas.openxmlformats.org/markup-compatibility/2006">
              <mc:Choice xmlns:v="urn:schemas-microsoft-com:vml" Requires="v">
                <p:oleObj spid="_x0000_s88129" name="Equation" r:id="rId9" imgW="457200" imgH="228600" progId="Equation.3">
                  <p:embed/>
                </p:oleObj>
              </mc:Choice>
              <mc:Fallback>
                <p:oleObj name="Equation" r:id="rId9" imgW="457200" imgH="2286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86200"/>
                        <a:ext cx="1066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3" name="Object 9"/>
          <p:cNvGraphicFramePr>
            <a:graphicFrameLocks noChangeAspect="1"/>
          </p:cNvGraphicFramePr>
          <p:nvPr/>
        </p:nvGraphicFramePr>
        <p:xfrm>
          <a:off x="2743200" y="4419600"/>
          <a:ext cx="2819400" cy="685800"/>
        </p:xfrm>
        <a:graphic>
          <a:graphicData uri="http://schemas.openxmlformats.org/presentationml/2006/ole">
            <mc:AlternateContent xmlns:mc="http://schemas.openxmlformats.org/markup-compatibility/2006">
              <mc:Choice xmlns:v="urn:schemas-microsoft-com:vml" Requires="v">
                <p:oleObj spid="_x0000_s88130" name="Equation" r:id="rId10" imgW="1206500" imgH="292100" progId="Equation.3">
                  <p:embed/>
                </p:oleObj>
              </mc:Choice>
              <mc:Fallback>
                <p:oleObj name="Equation" r:id="rId10" imgW="1206500" imgH="2921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4419600"/>
                        <a:ext cx="2819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5" name="Rectangle 11"/>
          <p:cNvSpPr>
            <a:spLocks noChangeArrowheads="1"/>
          </p:cNvSpPr>
          <p:nvPr/>
        </p:nvSpPr>
        <p:spPr bwMode="auto">
          <a:xfrm>
            <a:off x="228600" y="3886200"/>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again centered at</a:t>
            </a:r>
            <a:r>
              <a:rPr lang="en-US" altLang="en-US" sz="1200">
                <a:cs typeface="Times New Roman" panose="02020603050405020304" pitchFamily="18" charset="0"/>
              </a:rPr>
              <a:t> </a:t>
            </a:r>
            <a:endParaRPr lang="en-US" altLang="en-US" sz="1800"/>
          </a:p>
        </p:txBody>
      </p:sp>
      <p:sp>
        <p:nvSpPr>
          <p:cNvPr id="88076" name="Rectangle 12"/>
          <p:cNvSpPr>
            <a:spLocks noChangeArrowheads="1"/>
          </p:cNvSpPr>
          <p:nvPr/>
        </p:nvSpPr>
        <p:spPr bwMode="auto">
          <a:xfrm>
            <a:off x="3962400" y="3886200"/>
            <a:ext cx="2794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 again of unit area.</a:t>
            </a:r>
            <a:endParaRPr lang="en-US" altLang="en-US"/>
          </a:p>
          <a:p>
            <a:pPr algn="l" eaLnBrk="0" hangingPunct="0"/>
            <a:endParaRPr lang="en-US" altLang="en-US" sz="1800"/>
          </a:p>
        </p:txBody>
      </p:sp>
      <p:sp>
        <p:nvSpPr>
          <p:cNvPr id="88077" name="Rectangle 13"/>
          <p:cNvSpPr>
            <a:spLocks noChangeArrowheads="1"/>
          </p:cNvSpPr>
          <p:nvPr/>
        </p:nvSpPr>
        <p:spPr bwMode="auto">
          <a:xfrm>
            <a:off x="381000" y="5486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en-US" altLang="en-US" dirty="0">
                <a:cs typeface="Times New Roman" panose="02020603050405020304" pitchFamily="18" charset="0"/>
              </a:rPr>
              <a:t>but with a finite spectral width. </a:t>
            </a:r>
            <a:endParaRPr lang="en-US" altLang="en-US" dirty="0"/>
          </a:p>
        </p:txBody>
      </p:sp>
      <p:graphicFrame>
        <p:nvGraphicFramePr>
          <p:cNvPr id="88078" name="Object 14"/>
          <p:cNvGraphicFramePr>
            <a:graphicFrameLocks noChangeAspect="1"/>
          </p:cNvGraphicFramePr>
          <p:nvPr/>
        </p:nvGraphicFramePr>
        <p:xfrm>
          <a:off x="381000" y="228600"/>
          <a:ext cx="762000" cy="682625"/>
        </p:xfrm>
        <a:graphic>
          <a:graphicData uri="http://schemas.openxmlformats.org/presentationml/2006/ole">
            <mc:AlternateContent xmlns:mc="http://schemas.openxmlformats.org/markup-compatibility/2006">
              <mc:Choice xmlns:v="urn:schemas-microsoft-com:vml" Requires="v">
                <p:oleObj spid="_x0000_s88131" name="Equation" r:id="rId12" imgW="241200" imgH="215640" progId="Equation.3">
                  <p:embed/>
                </p:oleObj>
              </mc:Choice>
              <mc:Fallback>
                <p:oleObj name="Equation" r:id="rId12" imgW="241200" imgH="21564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228600"/>
                        <a:ext cx="7620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9" name="Text Box 15"/>
          <p:cNvSpPr txBox="1">
            <a:spLocks noChangeArrowheads="1"/>
          </p:cNvSpPr>
          <p:nvPr/>
        </p:nvSpPr>
        <p:spPr bwMode="auto">
          <a:xfrm>
            <a:off x="228600" y="2667000"/>
            <a:ext cx="413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Is replaced by a new function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1000" y="214313"/>
            <a:ext cx="7948613"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algn="l" eaLnBrk="0" hangingPunct="0"/>
            <a:endParaRPr lang="en-US" altLang="en-US" sz="1800"/>
          </a:p>
          <a:p>
            <a:pPr algn="l" eaLnBrk="0" hangingPunct="0">
              <a:buFont typeface="Symbol" panose="05050102010706020507" pitchFamily="18" charset="2"/>
              <a:buNone/>
            </a:pPr>
            <a:r>
              <a:rPr lang="en-US" altLang="en-US">
                <a:cs typeface="Times New Roman" panose="02020603050405020304" pitchFamily="18" charset="0"/>
              </a:rPr>
              <a:t>The shape of function and value of its line width depends </a:t>
            </a:r>
          </a:p>
          <a:p>
            <a:pPr algn="l" eaLnBrk="0" hangingPunct="0">
              <a:buFont typeface="Symbol" panose="05050102010706020507" pitchFamily="18" charset="2"/>
              <a:buNone/>
            </a:pPr>
            <a:r>
              <a:rPr lang="en-US" altLang="en-US">
                <a:cs typeface="Times New Roman" panose="02020603050405020304" pitchFamily="18" charset="0"/>
              </a:rPr>
              <a:t>Upon the particular broadening mechanism involved.</a:t>
            </a:r>
            <a:endParaRPr lang="en-US" altLang="en-US"/>
          </a:p>
          <a:p>
            <a:pPr algn="l" eaLnBrk="0" hangingPunct="0"/>
            <a:endParaRPr lang="en-US" altLang="en-US"/>
          </a:p>
        </p:txBody>
      </p:sp>
      <p:graphicFrame>
        <p:nvGraphicFramePr>
          <p:cNvPr id="89091" name="Object 3"/>
          <p:cNvGraphicFramePr>
            <a:graphicFrameLocks noChangeAspect="1"/>
          </p:cNvGraphicFramePr>
          <p:nvPr/>
        </p:nvGraphicFramePr>
        <p:xfrm>
          <a:off x="1600200" y="1219200"/>
          <a:ext cx="5257800" cy="990600"/>
        </p:xfrm>
        <a:graphic>
          <a:graphicData uri="http://schemas.openxmlformats.org/presentationml/2006/ole">
            <mc:AlternateContent xmlns:mc="http://schemas.openxmlformats.org/markup-compatibility/2006">
              <mc:Choice xmlns:v="urn:schemas-microsoft-com:vml" Requires="v">
                <p:oleObj spid="_x0000_s89157" name="Equation" r:id="rId3" imgW="1473200" imgH="393700" progId="Equation.3">
                  <p:embed/>
                </p:oleObj>
              </mc:Choice>
              <mc:Fallback>
                <p:oleObj name="Equation" r:id="rId3" imgW="1473200" imgH="3937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52578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2" name="Rectangle 4"/>
          <p:cNvSpPr>
            <a:spLocks noChangeArrowheads="1"/>
          </p:cNvSpPr>
          <p:nvPr/>
        </p:nvSpPr>
        <p:spPr bwMode="auto">
          <a:xfrm>
            <a:off x="381000" y="2378075"/>
            <a:ext cx="7572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Stimulated emission rate         is obtained by changing </a:t>
            </a:r>
          </a:p>
          <a:p>
            <a:pPr algn="justLow" eaLnBrk="0" hangingPunct="0"/>
            <a:r>
              <a:rPr lang="en-US" altLang="en-US"/>
              <a:t>initial conditions.</a:t>
            </a:r>
          </a:p>
        </p:txBody>
      </p:sp>
      <p:graphicFrame>
        <p:nvGraphicFramePr>
          <p:cNvPr id="89093" name="Object 5"/>
          <p:cNvGraphicFramePr>
            <a:graphicFrameLocks noChangeAspect="1"/>
          </p:cNvGraphicFramePr>
          <p:nvPr/>
        </p:nvGraphicFramePr>
        <p:xfrm>
          <a:off x="1528763" y="3267075"/>
          <a:ext cx="1744662" cy="669925"/>
        </p:xfrm>
        <a:graphic>
          <a:graphicData uri="http://schemas.openxmlformats.org/presentationml/2006/ole">
            <mc:AlternateContent xmlns:mc="http://schemas.openxmlformats.org/markup-compatibility/2006">
              <mc:Choice xmlns:v="urn:schemas-microsoft-com:vml" Requires="v">
                <p:oleObj spid="_x0000_s89158" name="Equation" r:id="rId5" imgW="609480" imgH="253800" progId="Equation.DSMT4">
                  <p:embed/>
                </p:oleObj>
              </mc:Choice>
              <mc:Fallback>
                <p:oleObj name="Equation" r:id="rId5" imgW="60948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763" y="3267075"/>
                        <a:ext cx="17446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4" name="Object 6"/>
          <p:cNvGraphicFramePr>
            <a:graphicFrameLocks noChangeAspect="1"/>
          </p:cNvGraphicFramePr>
          <p:nvPr/>
        </p:nvGraphicFramePr>
        <p:xfrm>
          <a:off x="4724400" y="3276600"/>
          <a:ext cx="1752600" cy="533400"/>
        </p:xfrm>
        <a:graphic>
          <a:graphicData uri="http://schemas.openxmlformats.org/presentationml/2006/ole">
            <mc:AlternateContent xmlns:mc="http://schemas.openxmlformats.org/markup-compatibility/2006">
              <mc:Choice xmlns:v="urn:schemas-microsoft-com:vml" Requires="v">
                <p:oleObj spid="_x0000_s89159" name="Equation" r:id="rId7" imgW="571252" imgH="215806" progId="Equation.3">
                  <p:embed/>
                </p:oleObj>
              </mc:Choice>
              <mc:Fallback>
                <p:oleObj name="Equation" r:id="rId7" imgW="571252" imgH="215806"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276600"/>
                        <a:ext cx="1752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5" name="Rectangle 7"/>
          <p:cNvSpPr>
            <a:spLocks noChangeArrowheads="1"/>
          </p:cNvSpPr>
          <p:nvPr/>
        </p:nvSpPr>
        <p:spPr bwMode="auto">
          <a:xfrm>
            <a:off x="0" y="307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9096" name="Rectangle 8"/>
          <p:cNvSpPr>
            <a:spLocks noChangeArrowheads="1"/>
          </p:cNvSpPr>
          <p:nvPr/>
        </p:nvSpPr>
        <p:spPr bwMode="auto">
          <a:xfrm>
            <a:off x="2514600" y="33528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r>
              <a:rPr lang="en-US" altLang="en-US">
                <a:cs typeface="Times New Roman" panose="02020603050405020304" pitchFamily="18" charset="0"/>
              </a:rPr>
              <a:t>and</a:t>
            </a:r>
            <a:r>
              <a:rPr lang="en-US" altLang="en-US" sz="1200">
                <a:cs typeface="Times New Roman" panose="02020603050405020304" pitchFamily="18" charset="0"/>
              </a:rPr>
              <a:t>	</a:t>
            </a:r>
            <a:endParaRPr lang="en-US" altLang="en-US" sz="1800"/>
          </a:p>
        </p:txBody>
      </p:sp>
      <p:graphicFrame>
        <p:nvGraphicFramePr>
          <p:cNvPr id="89097" name="Object 9"/>
          <p:cNvGraphicFramePr>
            <a:graphicFrameLocks noChangeAspect="1"/>
          </p:cNvGraphicFramePr>
          <p:nvPr/>
        </p:nvGraphicFramePr>
        <p:xfrm>
          <a:off x="4648200" y="3886200"/>
          <a:ext cx="2133600" cy="636588"/>
        </p:xfrm>
        <a:graphic>
          <a:graphicData uri="http://schemas.openxmlformats.org/presentationml/2006/ole">
            <mc:AlternateContent xmlns:mc="http://schemas.openxmlformats.org/markup-compatibility/2006">
              <mc:Choice xmlns:v="urn:schemas-microsoft-com:vml" Requires="v">
                <p:oleObj spid="_x0000_s89160" name="Equation" r:id="rId9" imgW="647700" imgH="241300" progId="Equation.3">
                  <p:embed/>
                </p:oleObj>
              </mc:Choice>
              <mc:Fallback>
                <p:oleObj name="Equation" r:id="rId9" imgW="647700" imgH="2413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886200"/>
                        <a:ext cx="2133600"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8" name="Object 10"/>
          <p:cNvGraphicFramePr>
            <a:graphicFrameLocks noChangeAspect="1"/>
          </p:cNvGraphicFramePr>
          <p:nvPr/>
        </p:nvGraphicFramePr>
        <p:xfrm>
          <a:off x="1676400" y="3962400"/>
          <a:ext cx="2057400" cy="685800"/>
        </p:xfrm>
        <a:graphic>
          <a:graphicData uri="http://schemas.openxmlformats.org/presentationml/2006/ole">
            <mc:AlternateContent xmlns:mc="http://schemas.openxmlformats.org/markup-compatibility/2006">
              <mc:Choice xmlns:v="urn:schemas-microsoft-com:vml" Requires="v">
                <p:oleObj spid="_x0000_s89161" name="Equation" r:id="rId11" imgW="1002865" imgH="253890" progId="Equation.3">
                  <p:embed/>
                </p:oleObj>
              </mc:Choice>
              <mc:Fallback>
                <p:oleObj name="Equation" r:id="rId11" imgW="1002865" imgH="25389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962400"/>
                        <a:ext cx="2057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9" name="Rectangle 11"/>
          <p:cNvSpPr>
            <a:spLocks noChangeArrowheads="1"/>
          </p:cNvSpPr>
          <p:nvPr/>
        </p:nvSpPr>
        <p:spPr bwMode="auto">
          <a:xfrm>
            <a:off x="3886200" y="4114800"/>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As </a:t>
            </a:r>
            <a:endParaRPr lang="en-US" altLang="en-US"/>
          </a:p>
        </p:txBody>
      </p:sp>
      <p:graphicFrame>
        <p:nvGraphicFramePr>
          <p:cNvPr id="89101" name="Object 13"/>
          <p:cNvGraphicFramePr>
            <a:graphicFrameLocks noChangeAspect="1"/>
          </p:cNvGraphicFramePr>
          <p:nvPr/>
        </p:nvGraphicFramePr>
        <p:xfrm>
          <a:off x="3352800" y="5029200"/>
          <a:ext cx="2338388" cy="577850"/>
        </p:xfrm>
        <a:graphic>
          <a:graphicData uri="http://schemas.openxmlformats.org/presentationml/2006/ole">
            <mc:AlternateContent xmlns:mc="http://schemas.openxmlformats.org/markup-compatibility/2006">
              <mc:Choice xmlns:v="urn:schemas-microsoft-com:vml" Requires="v">
                <p:oleObj spid="_x0000_s89162" name="Equation" r:id="rId13" imgW="888840" imgH="215640" progId="Equation.3">
                  <p:embed/>
                </p:oleObj>
              </mc:Choice>
              <mc:Fallback>
                <p:oleObj name="Equation" r:id="rId13" imgW="888840" imgH="21564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5029200"/>
                        <a:ext cx="233838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03" name="Object 15"/>
          <p:cNvGraphicFramePr>
            <a:graphicFrameLocks noChangeAspect="1"/>
          </p:cNvGraphicFramePr>
          <p:nvPr/>
        </p:nvGraphicFramePr>
        <p:xfrm>
          <a:off x="3810000" y="2398713"/>
          <a:ext cx="609600" cy="496887"/>
        </p:xfrm>
        <a:graphic>
          <a:graphicData uri="http://schemas.openxmlformats.org/presentationml/2006/ole">
            <mc:AlternateContent xmlns:mc="http://schemas.openxmlformats.org/markup-compatibility/2006">
              <mc:Choice xmlns:v="urn:schemas-microsoft-com:vml" Requires="v">
                <p:oleObj spid="_x0000_s89163" name="Equation" r:id="rId15" imgW="241200" imgH="215640" progId="Equation.3">
                  <p:embed/>
                </p:oleObj>
              </mc:Choice>
              <mc:Fallback>
                <p:oleObj name="Equation" r:id="rId15" imgW="241200" imgH="21564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2398713"/>
                        <a:ext cx="6096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81000" y="26670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4000" b="1">
                <a:latin typeface="Arial Black" panose="020B0A04020102020204" pitchFamily="34" charset="0"/>
              </a:rPr>
              <a:t>Line-broadening Mechanisms</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algn="l" eaLnBrk="1" hangingPunct="1">
              <a:buFontTx/>
              <a:buChar char="•"/>
            </a:pPr>
            <a:r>
              <a:rPr lang="en-US" altLang="en-US" sz="4000" b="1" smtClean="0"/>
              <a:t>Line- Broadening Mechanisms</a:t>
            </a:r>
          </a:p>
        </p:txBody>
      </p:sp>
      <p:sp>
        <p:nvSpPr>
          <p:cNvPr id="136195" name="Rectangle 3"/>
          <p:cNvSpPr>
            <a:spLocks noGrp="1" noChangeArrowheads="1"/>
          </p:cNvSpPr>
          <p:nvPr>
            <p:ph type="body" idx="4294967295"/>
          </p:nvPr>
        </p:nvSpPr>
        <p:spPr>
          <a:xfrm>
            <a:off x="609600" y="1676400"/>
            <a:ext cx="8229600" cy="4525963"/>
          </a:xfrm>
        </p:spPr>
        <p:txBody>
          <a:bodyPr/>
          <a:lstStyle/>
          <a:p>
            <a:pPr algn="just" eaLnBrk="1" hangingPunct="1">
              <a:lnSpc>
                <a:spcPct val="90000"/>
              </a:lnSpc>
              <a:buFontTx/>
              <a:buNone/>
            </a:pPr>
            <a:r>
              <a:rPr lang="en-US" altLang="en-US" b="1" smtClean="0"/>
              <a:t>Broadening</a:t>
            </a:r>
          </a:p>
          <a:p>
            <a:pPr algn="just" eaLnBrk="1" hangingPunct="1">
              <a:lnSpc>
                <a:spcPct val="90000"/>
              </a:lnSpc>
            </a:pPr>
            <a:r>
              <a:rPr lang="en-US" altLang="en-US" smtClean="0"/>
              <a:t>The term is used to denote the finite spectral width of the response of the atomic systems to the electromagnetic fields.</a:t>
            </a:r>
          </a:p>
          <a:p>
            <a:pPr algn="just" eaLnBrk="1" hangingPunct="1">
              <a:lnSpc>
                <a:spcPct val="90000"/>
              </a:lnSpc>
              <a:buFontTx/>
              <a:buNone/>
            </a:pPr>
            <a:r>
              <a:rPr lang="en-US" altLang="en-US" smtClean="0"/>
              <a:t>  Two Types of Line Broadening</a:t>
            </a:r>
          </a:p>
          <a:p>
            <a:pPr algn="just" eaLnBrk="1" hangingPunct="1">
              <a:lnSpc>
                <a:spcPct val="90000"/>
              </a:lnSpc>
              <a:buFontTx/>
              <a:buNone/>
            </a:pPr>
            <a:r>
              <a:rPr lang="en-US" altLang="en-US" smtClean="0"/>
              <a:t>  </a:t>
            </a:r>
            <a:r>
              <a:rPr lang="en-US" altLang="en-US" b="1" smtClean="0"/>
              <a:t>1. Homogeneous Broadening</a:t>
            </a:r>
          </a:p>
          <a:p>
            <a:pPr algn="just" eaLnBrk="1" hangingPunct="1">
              <a:lnSpc>
                <a:spcPct val="90000"/>
              </a:lnSpc>
              <a:buFontTx/>
              <a:buNone/>
            </a:pPr>
            <a:r>
              <a:rPr lang="en-US" altLang="en-US" b="1" smtClean="0"/>
              <a:t>  2. Inhomogeneous Broadening</a:t>
            </a:r>
          </a:p>
          <a:p>
            <a:pPr eaLnBrk="1" hangingPunct="1">
              <a:lnSpc>
                <a:spcPct val="90000"/>
              </a:lnSpc>
              <a:buFontTx/>
              <a:buNone/>
            </a:pPr>
            <a:r>
              <a:rPr lang="en-US" altLang="en-US" smtClean="0"/>
              <a:t>	</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pPr algn="l" eaLnBrk="1" hangingPunct="1"/>
            <a:r>
              <a:rPr lang="en-US" altLang="en-US" b="1" smtClean="0"/>
              <a:t>   Homogeneous Broadening</a:t>
            </a:r>
          </a:p>
        </p:txBody>
      </p:sp>
      <p:sp>
        <p:nvSpPr>
          <p:cNvPr id="137219" name="Rectangle 3"/>
          <p:cNvSpPr>
            <a:spLocks noGrp="1" noChangeArrowheads="1"/>
          </p:cNvSpPr>
          <p:nvPr>
            <p:ph type="body" idx="4294967295"/>
          </p:nvPr>
        </p:nvSpPr>
        <p:spPr>
          <a:xfrm>
            <a:off x="609600" y="1676400"/>
            <a:ext cx="8229600" cy="4525963"/>
          </a:xfrm>
        </p:spPr>
        <p:txBody>
          <a:bodyPr/>
          <a:lstStyle/>
          <a:p>
            <a:pPr algn="just" eaLnBrk="1" hangingPunct="1">
              <a:lnSpc>
                <a:spcPct val="90000"/>
              </a:lnSpc>
            </a:pPr>
            <a:r>
              <a:rPr lang="en-US" altLang="en-US" smtClean="0"/>
              <a:t>Broadening mechanism is homogeneous when it broadens the line of each individual atom and therefore of the whole system in the same way.</a:t>
            </a:r>
          </a:p>
          <a:p>
            <a:pPr algn="just" eaLnBrk="1" hangingPunct="1">
              <a:lnSpc>
                <a:spcPct val="90000"/>
              </a:lnSpc>
            </a:pPr>
            <a:r>
              <a:rPr lang="en-US" altLang="en-US" smtClean="0"/>
              <a:t>Atoms are indistinguishable</a:t>
            </a:r>
          </a:p>
          <a:p>
            <a:pPr algn="just" eaLnBrk="1" hangingPunct="1">
              <a:lnSpc>
                <a:spcPct val="90000"/>
              </a:lnSpc>
            </a:pPr>
            <a:r>
              <a:rPr lang="en-US" altLang="en-US" smtClean="0"/>
              <a:t>All atoms have same transition frequency and same energy spectrum</a:t>
            </a:r>
          </a:p>
          <a:p>
            <a:pPr algn="just" eaLnBrk="1" hangingPunct="1">
              <a:lnSpc>
                <a:spcPct val="90000"/>
              </a:lnSpc>
            </a:pPr>
            <a:r>
              <a:rPr lang="en-US" altLang="en-US" b="1" smtClean="0"/>
              <a:t>Examples:</a:t>
            </a:r>
            <a:r>
              <a:rPr lang="en-US" altLang="en-US" smtClean="0"/>
              <a:t> Collision and Natural Broadening</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pPr algn="l" eaLnBrk="1" hangingPunct="1"/>
            <a:r>
              <a:rPr lang="en-US" altLang="en-US" b="1" smtClean="0"/>
              <a:t> Inhomogeneous broadening</a:t>
            </a:r>
          </a:p>
        </p:txBody>
      </p:sp>
      <p:sp>
        <p:nvSpPr>
          <p:cNvPr id="155651" name="Rectangle 3"/>
          <p:cNvSpPr>
            <a:spLocks noGrp="1" noChangeArrowheads="1"/>
          </p:cNvSpPr>
          <p:nvPr>
            <p:ph type="body" idx="4294967295"/>
          </p:nvPr>
        </p:nvSpPr>
        <p:spPr>
          <a:xfrm>
            <a:off x="685800" y="1447800"/>
            <a:ext cx="8229600" cy="4525963"/>
          </a:xfrm>
        </p:spPr>
        <p:txBody>
          <a:bodyPr/>
          <a:lstStyle/>
          <a:p>
            <a:pPr algn="just" eaLnBrk="1" hangingPunct="1">
              <a:lnSpc>
                <a:spcPct val="90000"/>
              </a:lnSpc>
            </a:pPr>
            <a:r>
              <a:rPr lang="en-US" altLang="en-US" smtClean="0"/>
              <a:t>A Broadening mechanism is said to be inhomogeneous when it broadens the atomic lines by different amount for different atoms.</a:t>
            </a:r>
          </a:p>
          <a:p>
            <a:pPr algn="just" eaLnBrk="1" hangingPunct="1">
              <a:lnSpc>
                <a:spcPct val="90000"/>
              </a:lnSpc>
            </a:pPr>
            <a:r>
              <a:rPr lang="en-US" altLang="en-US" smtClean="0"/>
              <a:t>In this case different atoms in an ensemble has different transition frequency and frequencies are distributed over a range.</a:t>
            </a:r>
          </a:p>
          <a:p>
            <a:pPr eaLnBrk="1" hangingPunct="1">
              <a:lnSpc>
                <a:spcPct val="90000"/>
              </a:lnSpc>
            </a:pPr>
            <a:r>
              <a:rPr lang="en-US" altLang="en-US" b="1" smtClean="0"/>
              <a:t>Example:</a:t>
            </a:r>
            <a:r>
              <a:rPr lang="en-US" altLang="en-US" smtClean="0"/>
              <a:t> Doppler Broadening</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algn="l" eaLnBrk="1" hangingPunct="1"/>
            <a:r>
              <a:rPr lang="en-US" altLang="en-US" b="1" smtClean="0"/>
              <a:t>     Collision Broadening</a:t>
            </a:r>
          </a:p>
        </p:txBody>
      </p:sp>
      <p:sp>
        <p:nvSpPr>
          <p:cNvPr id="156675" name="Rectangle 3"/>
          <p:cNvSpPr>
            <a:spLocks noGrp="1" noChangeArrowheads="1"/>
          </p:cNvSpPr>
          <p:nvPr>
            <p:ph type="body" idx="4294967295"/>
          </p:nvPr>
        </p:nvSpPr>
        <p:spPr>
          <a:xfrm>
            <a:off x="762000" y="1600200"/>
            <a:ext cx="8229600" cy="4525963"/>
          </a:xfrm>
        </p:spPr>
        <p:txBody>
          <a:bodyPr/>
          <a:lstStyle/>
          <a:p>
            <a:pPr eaLnBrk="1" hangingPunct="1">
              <a:lnSpc>
                <a:spcPct val="80000"/>
              </a:lnSpc>
              <a:buFontTx/>
              <a:buNone/>
            </a:pPr>
            <a:r>
              <a:rPr lang="en-US" altLang="en-US" sz="2400" b="1" smtClean="0"/>
              <a:t>Broadening in Gases</a:t>
            </a:r>
          </a:p>
          <a:p>
            <a:pPr eaLnBrk="1" hangingPunct="1">
              <a:lnSpc>
                <a:spcPct val="80000"/>
              </a:lnSpc>
              <a:buFontTx/>
              <a:buNone/>
            </a:pPr>
            <a:r>
              <a:rPr lang="en-US" altLang="en-US" sz="2400" smtClean="0"/>
              <a:t>	Due to collision of an atom with other atoms, ions, free electrons or the walls of the container.</a:t>
            </a:r>
          </a:p>
          <a:p>
            <a:pPr eaLnBrk="1" hangingPunct="1">
              <a:lnSpc>
                <a:spcPct val="80000"/>
              </a:lnSpc>
              <a:buFontTx/>
              <a:buNone/>
            </a:pPr>
            <a:r>
              <a:rPr lang="en-US" altLang="en-US" sz="2400" b="1" smtClean="0"/>
              <a:t>Broadening in Solids</a:t>
            </a:r>
          </a:p>
          <a:p>
            <a:pPr eaLnBrk="1" hangingPunct="1">
              <a:lnSpc>
                <a:spcPct val="80000"/>
              </a:lnSpc>
              <a:buFontTx/>
              <a:buNone/>
            </a:pPr>
            <a:r>
              <a:rPr lang="en-US" altLang="en-US" sz="2400" smtClean="0"/>
              <a:t>	Due to the interaction of with the phonons of the lattice</a:t>
            </a:r>
          </a:p>
          <a:p>
            <a:pPr eaLnBrk="1" hangingPunct="1">
              <a:lnSpc>
                <a:spcPct val="80000"/>
              </a:lnSpc>
              <a:buFontTx/>
              <a:buNone/>
            </a:pPr>
            <a:endParaRPr lang="en-US" altLang="en-US" sz="2400" smtClean="0"/>
          </a:p>
          <a:p>
            <a:pPr eaLnBrk="1" hangingPunct="1">
              <a:lnSpc>
                <a:spcPct val="80000"/>
              </a:lnSpc>
            </a:pPr>
            <a:r>
              <a:rPr lang="en-US" altLang="en-US" sz="2400" smtClean="0"/>
              <a:t>It leads to the change of relative phase between atomic dipole moment and that of a incident wave</a:t>
            </a:r>
          </a:p>
          <a:p>
            <a:pPr eaLnBrk="1" hangingPunct="1">
              <a:lnSpc>
                <a:spcPct val="80000"/>
              </a:lnSpc>
            </a:pPr>
            <a:r>
              <a:rPr lang="en-US" altLang="en-US" sz="2400" smtClean="0"/>
              <a:t>Collision interrupt the process of coherent interaction between the atom and the incident wave</a:t>
            </a:r>
          </a:p>
          <a:p>
            <a:pPr eaLnBrk="1" hangingPunct="1">
              <a:lnSpc>
                <a:spcPct val="80000"/>
              </a:lnSpc>
            </a:pPr>
            <a:r>
              <a:rPr lang="en-US" altLang="en-US" sz="2400" smtClean="0"/>
              <a:t>Atom no longer sees a monochromatic wave instead a broadband field</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ChangeAspect="1"/>
          </p:cNvGraphicFramePr>
          <p:nvPr/>
        </p:nvGraphicFramePr>
        <p:xfrm>
          <a:off x="1447800" y="1905000"/>
          <a:ext cx="5791200" cy="1330325"/>
        </p:xfrm>
        <a:graphic>
          <a:graphicData uri="http://schemas.openxmlformats.org/presentationml/2006/ole">
            <mc:AlternateContent xmlns:mc="http://schemas.openxmlformats.org/markup-compatibility/2006">
              <mc:Choice xmlns:v="urn:schemas-microsoft-com:vml" Requires="v">
                <p:oleObj spid="_x0000_s30747" name="Equation" r:id="rId3" imgW="1409400" imgH="393480" progId="Equation.3">
                  <p:embed/>
                </p:oleObj>
              </mc:Choice>
              <mc:Fallback>
                <p:oleObj name="Equation" r:id="rId3" imgW="14094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5791200" cy="133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Text Box 5"/>
          <p:cNvSpPr txBox="1">
            <a:spLocks noChangeArrowheads="1"/>
          </p:cNvSpPr>
          <p:nvPr/>
        </p:nvSpPr>
        <p:spPr bwMode="auto">
          <a:xfrm>
            <a:off x="0" y="34290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t>H- the Hamiltonian of the system. The energy of the unperturbed system- an atom not interacting with light is</a:t>
            </a:r>
          </a:p>
        </p:txBody>
      </p:sp>
      <p:graphicFrame>
        <p:nvGraphicFramePr>
          <p:cNvPr id="30726" name="Object 6"/>
          <p:cNvGraphicFramePr>
            <a:graphicFrameLocks noChangeAspect="1"/>
          </p:cNvGraphicFramePr>
          <p:nvPr/>
        </p:nvGraphicFramePr>
        <p:xfrm>
          <a:off x="2819400" y="4724400"/>
          <a:ext cx="3810000" cy="1004888"/>
        </p:xfrm>
        <a:graphic>
          <a:graphicData uri="http://schemas.openxmlformats.org/presentationml/2006/ole">
            <mc:AlternateContent xmlns:mc="http://schemas.openxmlformats.org/markup-compatibility/2006">
              <mc:Choice xmlns:v="urn:schemas-microsoft-com:vml" Requires="v">
                <p:oleObj spid="_x0000_s30748" name="Equation" r:id="rId5" imgW="952200" imgH="419040" progId="Equation.3">
                  <p:embed/>
                </p:oleObj>
              </mc:Choice>
              <mc:Fallback>
                <p:oleObj name="Equation" r:id="rId5" imgW="95220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724400"/>
                        <a:ext cx="38100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8" name="Text Box 8"/>
          <p:cNvSpPr txBox="1">
            <a:spLocks noChangeArrowheads="1"/>
          </p:cNvSpPr>
          <p:nvPr/>
        </p:nvSpPr>
        <p:spPr bwMode="auto">
          <a:xfrm>
            <a:off x="0" y="5334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20000"/>
              </a:spcBef>
              <a:buFont typeface="Wingdings" panose="05000000000000000000" pitchFamily="2" charset="2"/>
              <a:buNone/>
            </a:pPr>
            <a:r>
              <a:rPr lang="en-US" altLang="en-US" sz="2800"/>
              <a:t>The time development of wave function is determined by Schrödinger equation,</a:t>
            </a:r>
          </a:p>
          <a:p>
            <a:pPr algn="l"/>
            <a:endParaRPr lang="en-US" altLang="en-US" sz="2800" b="1"/>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pPr eaLnBrk="1" hangingPunct="1"/>
            <a:r>
              <a:rPr lang="en-US" altLang="en-US" b="1" smtClean="0"/>
              <a:t>Collision Broadening cont’d</a:t>
            </a:r>
          </a:p>
        </p:txBody>
      </p:sp>
      <p:sp>
        <p:nvSpPr>
          <p:cNvPr id="157699" name="Rectangle 3"/>
          <p:cNvSpPr>
            <a:spLocks noGrp="1" noChangeArrowheads="1"/>
          </p:cNvSpPr>
          <p:nvPr>
            <p:ph type="body" idx="4294967295"/>
          </p:nvPr>
        </p:nvSpPr>
        <p:spPr/>
        <p:txBody>
          <a:bodyPr/>
          <a:lstStyle/>
          <a:p>
            <a:pPr eaLnBrk="1" hangingPunct="1">
              <a:buFontTx/>
              <a:buNone/>
            </a:pPr>
            <a:r>
              <a:rPr lang="en-US" altLang="en-US" b="1" smtClean="0"/>
              <a:t>How to deal with this?</a:t>
            </a:r>
          </a:p>
          <a:p>
            <a:pPr algn="just" eaLnBrk="1" hangingPunct="1"/>
            <a:r>
              <a:rPr lang="en-US" altLang="en-US" smtClean="0"/>
              <a:t>Add all the frequencies of jump during collision.</a:t>
            </a:r>
          </a:p>
          <a:p>
            <a:pPr algn="just" eaLnBrk="1" hangingPunct="1"/>
            <a:r>
              <a:rPr lang="en-US" altLang="en-US" smtClean="0"/>
              <a:t>Use Fourier theory to handle multiple frequencies.</a:t>
            </a:r>
          </a:p>
          <a:p>
            <a:pPr algn="just" eaLnBrk="1" hangingPunct="1"/>
            <a:r>
              <a:rPr lang="en-US" altLang="en-US" smtClean="0"/>
              <a:t>Assume no collision for time interval T</a:t>
            </a:r>
            <a:r>
              <a:rPr lang="en-US" altLang="en-US" baseline="-25000" smtClean="0"/>
              <a:t>2</a:t>
            </a:r>
            <a:r>
              <a:rPr lang="en-US" altLang="en-US" smtClean="0"/>
              <a:t> –mean free path</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p:cNvGraphicFramePr>
            <a:graphicFrameLocks noChangeAspect="1"/>
          </p:cNvGraphicFramePr>
          <p:nvPr/>
        </p:nvGraphicFramePr>
        <p:xfrm>
          <a:off x="1066800" y="457200"/>
          <a:ext cx="6858000" cy="3429000"/>
        </p:xfrm>
        <a:graphic>
          <a:graphicData uri="http://schemas.openxmlformats.org/presentationml/2006/ole">
            <mc:AlternateContent xmlns:mc="http://schemas.openxmlformats.org/markup-compatibility/2006">
              <mc:Choice xmlns:v="urn:schemas-microsoft-com:vml" Requires="v">
                <p:oleObj spid="_x0000_s138262" name="Equation" r:id="rId3" imgW="2616120" imgH="1346040" progId="Equation.3">
                  <p:embed/>
                </p:oleObj>
              </mc:Choice>
              <mc:Fallback>
                <p:oleObj name="Equation" r:id="rId3" imgW="2616120" imgH="1346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6858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3" name="Object 3"/>
          <p:cNvGraphicFramePr>
            <a:graphicFrameLocks noChangeAspect="1"/>
          </p:cNvGraphicFramePr>
          <p:nvPr/>
        </p:nvGraphicFramePr>
        <p:xfrm>
          <a:off x="1066800" y="4114800"/>
          <a:ext cx="7239000" cy="1600200"/>
        </p:xfrm>
        <a:graphic>
          <a:graphicData uri="http://schemas.openxmlformats.org/presentationml/2006/ole">
            <mc:AlternateContent xmlns:mc="http://schemas.openxmlformats.org/markup-compatibility/2006">
              <mc:Choice xmlns:v="urn:schemas-microsoft-com:vml" Requires="v">
                <p:oleObj spid="_x0000_s138263" name="Equation" r:id="rId5" imgW="2908080" imgH="634680" progId="Equation.3">
                  <p:embed/>
                </p:oleObj>
              </mc:Choice>
              <mc:Fallback>
                <p:oleObj name="Equation" r:id="rId5" imgW="2908080" imgH="6346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114800"/>
                        <a:ext cx="7239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Object 2"/>
          <p:cNvGraphicFramePr>
            <a:graphicFrameLocks noChangeAspect="1"/>
          </p:cNvGraphicFramePr>
          <p:nvPr/>
        </p:nvGraphicFramePr>
        <p:xfrm>
          <a:off x="381000" y="304800"/>
          <a:ext cx="8312150" cy="5638800"/>
        </p:xfrm>
        <a:graphic>
          <a:graphicData uri="http://schemas.openxmlformats.org/presentationml/2006/ole">
            <mc:AlternateContent xmlns:mc="http://schemas.openxmlformats.org/markup-compatibility/2006">
              <mc:Choice xmlns:v="urn:schemas-microsoft-com:vml" Requires="v">
                <p:oleObj spid="_x0000_s139278" name="Equation" r:id="rId3" imgW="3301920" imgH="2286000" progId="Equation.DSMT4">
                  <p:embed/>
                </p:oleObj>
              </mc:Choice>
              <mc:Fallback>
                <p:oleObj name="Equation" r:id="rId3" imgW="3301920" imgH="2286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831215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228600" y="228600"/>
          <a:ext cx="8458200" cy="2286000"/>
        </p:xfrm>
        <a:graphic>
          <a:graphicData uri="http://schemas.openxmlformats.org/presentationml/2006/ole">
            <mc:AlternateContent xmlns:mc="http://schemas.openxmlformats.org/markup-compatibility/2006">
              <mc:Choice xmlns:v="urn:schemas-microsoft-com:vml" Requires="v">
                <p:oleObj spid="_x0000_s140310" name="Equation" r:id="rId3" imgW="3251160" imgH="914400" progId="Equation.3">
                  <p:embed/>
                </p:oleObj>
              </mc:Choice>
              <mc:Fallback>
                <p:oleObj name="Equation" r:id="rId3" imgW="325116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458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228600" y="2590800"/>
          <a:ext cx="9091613" cy="3397250"/>
        </p:xfrm>
        <a:graphic>
          <a:graphicData uri="http://schemas.openxmlformats.org/presentationml/2006/ole">
            <mc:AlternateContent xmlns:mc="http://schemas.openxmlformats.org/markup-compatibility/2006">
              <mc:Choice xmlns:v="urn:schemas-microsoft-com:vml" Requires="v">
                <p:oleObj spid="_x0000_s140311" name="Equation" r:id="rId5" imgW="3809880" imgH="1523880" progId="Equation.DSMT4">
                  <p:embed/>
                </p:oleObj>
              </mc:Choice>
              <mc:Fallback>
                <p:oleObj name="Equation" r:id="rId5" imgW="3809880" imgH="15238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90800"/>
                        <a:ext cx="9091613" cy="339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5" name="Object 3"/>
          <p:cNvGraphicFramePr>
            <a:graphicFrameLocks noChangeAspect="1"/>
          </p:cNvGraphicFramePr>
          <p:nvPr/>
        </p:nvGraphicFramePr>
        <p:xfrm>
          <a:off x="211138" y="457200"/>
          <a:ext cx="8932862" cy="4983163"/>
        </p:xfrm>
        <a:graphic>
          <a:graphicData uri="http://schemas.openxmlformats.org/presentationml/2006/ole">
            <mc:AlternateContent xmlns:mc="http://schemas.openxmlformats.org/markup-compatibility/2006">
              <mc:Choice xmlns:v="urn:schemas-microsoft-com:vml" Requires="v">
                <p:oleObj spid="_x0000_s141327" name="Equation" r:id="rId3" imgW="3619440" imgH="2095200" progId="Equation.DSMT4">
                  <p:embed/>
                </p:oleObj>
              </mc:Choice>
              <mc:Fallback>
                <p:oleObj name="Equation" r:id="rId3" imgW="3619440" imgH="2095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57200"/>
                        <a:ext cx="8932862"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9" name="Object 3"/>
          <p:cNvGraphicFramePr>
            <a:graphicFrameLocks noChangeAspect="1"/>
          </p:cNvGraphicFramePr>
          <p:nvPr/>
        </p:nvGraphicFramePr>
        <p:xfrm>
          <a:off x="1143000" y="1066800"/>
          <a:ext cx="7315200" cy="4160838"/>
        </p:xfrm>
        <a:graphic>
          <a:graphicData uri="http://schemas.openxmlformats.org/presentationml/2006/ole">
            <mc:AlternateContent xmlns:mc="http://schemas.openxmlformats.org/markup-compatibility/2006">
              <mc:Choice xmlns:v="urn:schemas-microsoft-com:vml" Requires="v">
                <p:oleObj spid="_x0000_s142351" name="Equation" r:id="rId3" imgW="3238200" imgH="1612800" progId="Equation.DSMT4">
                  <p:embed/>
                </p:oleObj>
              </mc:Choice>
              <mc:Fallback>
                <p:oleObj name="Equation" r:id="rId3" imgW="3238200" imgH="1612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315200" cy="416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2" name="Object 2"/>
          <p:cNvGraphicFramePr>
            <a:graphicFrameLocks noChangeAspect="1"/>
          </p:cNvGraphicFramePr>
          <p:nvPr/>
        </p:nvGraphicFramePr>
        <p:xfrm>
          <a:off x="512763" y="793750"/>
          <a:ext cx="7737475" cy="2603500"/>
        </p:xfrm>
        <a:graphic>
          <a:graphicData uri="http://schemas.openxmlformats.org/presentationml/2006/ole">
            <mc:AlternateContent xmlns:mc="http://schemas.openxmlformats.org/markup-compatibility/2006">
              <mc:Choice xmlns:v="urn:schemas-microsoft-com:vml" Requires="v">
                <p:oleObj spid="_x0000_s143382" name="Equation" r:id="rId3" imgW="3352680" imgH="1143000" progId="Equation.DSMT4">
                  <p:embed/>
                </p:oleObj>
              </mc:Choice>
              <mc:Fallback>
                <p:oleObj name="Equation" r:id="rId3" imgW="3352680" imgH="1143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793750"/>
                        <a:ext cx="7737475" cy="260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63" name="Object 3"/>
          <p:cNvGraphicFramePr>
            <a:graphicFrameLocks noChangeAspect="1"/>
          </p:cNvGraphicFramePr>
          <p:nvPr/>
        </p:nvGraphicFramePr>
        <p:xfrm>
          <a:off x="904875" y="3733800"/>
          <a:ext cx="6726238" cy="2184400"/>
        </p:xfrm>
        <a:graphic>
          <a:graphicData uri="http://schemas.openxmlformats.org/presentationml/2006/ole">
            <mc:AlternateContent xmlns:mc="http://schemas.openxmlformats.org/markup-compatibility/2006">
              <mc:Choice xmlns:v="urn:schemas-microsoft-com:vml" Requires="v">
                <p:oleObj spid="_x0000_s143383" name="Equation" r:id="rId5" imgW="2463480" imgH="952200" progId="Equation.DSMT4">
                  <p:embed/>
                </p:oleObj>
              </mc:Choice>
              <mc:Fallback>
                <p:oleObj name="Equation" r:id="rId5" imgW="2463480" imgH="952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5" y="3733800"/>
                        <a:ext cx="6726238" cy="218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6" name="Object 2"/>
          <p:cNvGraphicFramePr>
            <a:graphicFrameLocks noChangeAspect="1"/>
          </p:cNvGraphicFramePr>
          <p:nvPr/>
        </p:nvGraphicFramePr>
        <p:xfrm>
          <a:off x="609600" y="304800"/>
          <a:ext cx="7654925" cy="2185988"/>
        </p:xfrm>
        <a:graphic>
          <a:graphicData uri="http://schemas.openxmlformats.org/presentationml/2006/ole">
            <mc:AlternateContent xmlns:mc="http://schemas.openxmlformats.org/markup-compatibility/2006">
              <mc:Choice xmlns:v="urn:schemas-microsoft-com:vml" Requires="v">
                <p:oleObj spid="_x0000_s144414" name="Equation" r:id="rId3" imgW="3759120" imgH="965160" progId="Equation.DSMT4">
                  <p:embed/>
                </p:oleObj>
              </mc:Choice>
              <mc:Fallback>
                <p:oleObj name="Equation" r:id="rId3" imgW="3759120" imgH="9651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765492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387" name="Object 3"/>
          <p:cNvGraphicFramePr>
            <a:graphicFrameLocks noChangeAspect="1"/>
          </p:cNvGraphicFramePr>
          <p:nvPr/>
        </p:nvGraphicFramePr>
        <p:xfrm>
          <a:off x="1219200" y="2514600"/>
          <a:ext cx="5486400" cy="1250950"/>
        </p:xfrm>
        <a:graphic>
          <a:graphicData uri="http://schemas.openxmlformats.org/presentationml/2006/ole">
            <mc:AlternateContent xmlns:mc="http://schemas.openxmlformats.org/markup-compatibility/2006">
              <mc:Choice xmlns:v="urn:schemas-microsoft-com:vml" Requires="v">
                <p:oleObj spid="_x0000_s144415" name="Equation" r:id="rId5" imgW="2184120" imgH="469800" progId="Equation.3">
                  <p:embed/>
                </p:oleObj>
              </mc:Choice>
              <mc:Fallback>
                <p:oleObj name="Equation" r:id="rId5" imgW="2184120" imgH="469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14600"/>
                        <a:ext cx="5486400"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388" name="Object 4"/>
          <p:cNvGraphicFramePr>
            <a:graphicFrameLocks noChangeAspect="1"/>
          </p:cNvGraphicFramePr>
          <p:nvPr/>
        </p:nvGraphicFramePr>
        <p:xfrm>
          <a:off x="1676400" y="3429000"/>
          <a:ext cx="4724400" cy="2174875"/>
        </p:xfrm>
        <a:graphic>
          <a:graphicData uri="http://schemas.openxmlformats.org/presentationml/2006/ole">
            <mc:AlternateContent xmlns:mc="http://schemas.openxmlformats.org/markup-compatibility/2006">
              <mc:Choice xmlns:v="urn:schemas-microsoft-com:vml" Requires="v">
                <p:oleObj spid="_x0000_s144416" name="Equation" r:id="rId7" imgW="1955520" imgH="965160" progId="Equation.3">
                  <p:embed/>
                </p:oleObj>
              </mc:Choice>
              <mc:Fallback>
                <p:oleObj name="Equation" r:id="rId7" imgW="1955520" imgH="96516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429000"/>
                        <a:ext cx="4724400" cy="217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Object 2"/>
          <p:cNvGraphicFramePr>
            <a:graphicFrameLocks noChangeAspect="1"/>
          </p:cNvGraphicFramePr>
          <p:nvPr/>
        </p:nvGraphicFramePr>
        <p:xfrm>
          <a:off x="1493838" y="1689100"/>
          <a:ext cx="6461125" cy="2951163"/>
        </p:xfrm>
        <a:graphic>
          <a:graphicData uri="http://schemas.openxmlformats.org/presentationml/2006/ole">
            <mc:AlternateContent xmlns:mc="http://schemas.openxmlformats.org/markup-compatibility/2006">
              <mc:Choice xmlns:v="urn:schemas-microsoft-com:vml" Requires="v">
                <p:oleObj spid="_x0000_s145438" name="Equation" r:id="rId3" imgW="2857320" imgH="1269720" progId="Equation.DSMT4">
                  <p:embed/>
                </p:oleObj>
              </mc:Choice>
              <mc:Fallback>
                <p:oleObj name="Equation" r:id="rId3" imgW="2857320" imgH="12697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1689100"/>
                        <a:ext cx="6461125" cy="295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1" name="Object 3"/>
          <p:cNvGraphicFramePr>
            <a:graphicFrameLocks noChangeAspect="1"/>
          </p:cNvGraphicFramePr>
          <p:nvPr/>
        </p:nvGraphicFramePr>
        <p:xfrm>
          <a:off x="609600" y="5105400"/>
          <a:ext cx="7772400" cy="609600"/>
        </p:xfrm>
        <a:graphic>
          <a:graphicData uri="http://schemas.openxmlformats.org/presentationml/2006/ole">
            <mc:AlternateContent xmlns:mc="http://schemas.openxmlformats.org/markup-compatibility/2006">
              <mc:Choice xmlns:v="urn:schemas-microsoft-com:vml" Requires="v">
                <p:oleObj spid="_x0000_s145439" name="Equation" r:id="rId5" imgW="2666880" imgH="203040" progId="Equation.3">
                  <p:embed/>
                </p:oleObj>
              </mc:Choice>
              <mc:Fallback>
                <p:oleObj name="Equation" r:id="rId5" imgW="266688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1054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1671638" y="487363"/>
          <a:ext cx="3971925" cy="995362"/>
        </p:xfrm>
        <a:graphic>
          <a:graphicData uri="http://schemas.openxmlformats.org/presentationml/2006/ole">
            <mc:AlternateContent xmlns:mc="http://schemas.openxmlformats.org/markup-compatibility/2006">
              <mc:Choice xmlns:v="urn:schemas-microsoft-com:vml" Requires="v">
                <p:oleObj spid="_x0000_s145440" name="Equation" r:id="rId7" imgW="1257120" imgH="406080" progId="Equation.DSMT4">
                  <p:embed/>
                </p:oleObj>
              </mc:Choice>
              <mc:Fallback>
                <p:oleObj name="Equation" r:id="rId7" imgW="1257120" imgH="4060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1638" y="487363"/>
                        <a:ext cx="3971925"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nvGraphicFramePr>
        <p:xfrm>
          <a:off x="585788" y="1989138"/>
          <a:ext cx="7439025" cy="3255962"/>
        </p:xfrm>
        <a:graphic>
          <a:graphicData uri="http://schemas.openxmlformats.org/presentationml/2006/ole">
            <mc:AlternateContent xmlns:mc="http://schemas.openxmlformats.org/markup-compatibility/2006">
              <mc:Choice xmlns:v="urn:schemas-microsoft-com:vml" Requires="v">
                <p:oleObj spid="_x0000_s146458" name="Equation" r:id="rId3" imgW="2590560" imgH="1422360" progId="Equation.DSMT4">
                  <p:embed/>
                </p:oleObj>
              </mc:Choice>
              <mc:Fallback>
                <p:oleObj name="Equation" r:id="rId3" imgW="2590560" imgH="14223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989138"/>
                        <a:ext cx="7439025" cy="325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7" name="Text Box 5"/>
          <p:cNvSpPr txBox="1">
            <a:spLocks noChangeArrowheads="1"/>
          </p:cNvSpPr>
          <p:nvPr/>
        </p:nvSpPr>
        <p:spPr bwMode="auto">
          <a:xfrm>
            <a:off x="0" y="533400"/>
            <a:ext cx="5929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Times of flight are distributed according to</a:t>
            </a:r>
            <a:r>
              <a:rPr lang="en-US" altLang="en-US" b="1"/>
              <a:t> </a:t>
            </a:r>
          </a:p>
        </p:txBody>
      </p:sp>
      <p:graphicFrame>
        <p:nvGraphicFramePr>
          <p:cNvPr id="146438" name="Object 6"/>
          <p:cNvGraphicFramePr>
            <a:graphicFrameLocks noChangeAspect="1"/>
          </p:cNvGraphicFramePr>
          <p:nvPr/>
        </p:nvGraphicFramePr>
        <p:xfrm>
          <a:off x="5791200" y="533400"/>
          <a:ext cx="762000" cy="544513"/>
        </p:xfrm>
        <a:graphic>
          <a:graphicData uri="http://schemas.openxmlformats.org/presentationml/2006/ole">
            <mc:AlternateContent xmlns:mc="http://schemas.openxmlformats.org/markup-compatibility/2006">
              <mc:Choice xmlns:v="urn:schemas-microsoft-com:vml" Requires="v">
                <p:oleObj spid="_x0000_s146459" name="Equation" r:id="rId5" imgW="355320" imgH="253800" progId="Equation.DSMT4">
                  <p:embed/>
                </p:oleObj>
              </mc:Choice>
              <mc:Fallback>
                <p:oleObj name="Equation" r:id="rId5" imgW="35532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33400"/>
                        <a:ext cx="7620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9" name="Text Box 7"/>
          <p:cNvSpPr txBox="1">
            <a:spLocks noChangeArrowheads="1"/>
          </p:cNvSpPr>
          <p:nvPr/>
        </p:nvSpPr>
        <p:spPr bwMode="auto">
          <a:xfrm>
            <a:off x="0" y="1143000"/>
            <a:ext cx="826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Total intensity is made up of large number of time segments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304800" y="3048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b="1">
                <a:latin typeface="Arial Black" panose="020B0A04020102020204" pitchFamily="34" charset="0"/>
              </a:rPr>
              <a:t>Stationary States</a:t>
            </a:r>
          </a:p>
        </p:txBody>
      </p:sp>
      <p:sp>
        <p:nvSpPr>
          <p:cNvPr id="31749" name="Text Box 5"/>
          <p:cNvSpPr txBox="1">
            <a:spLocks noChangeArrowheads="1"/>
          </p:cNvSpPr>
          <p:nvPr/>
        </p:nvSpPr>
        <p:spPr bwMode="auto">
          <a:xfrm>
            <a:off x="898525" y="1636713"/>
            <a:ext cx="3902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1800"/>
          </a:p>
        </p:txBody>
      </p:sp>
      <p:sp>
        <p:nvSpPr>
          <p:cNvPr id="31750" name="Text Box 6"/>
          <p:cNvSpPr txBox="1">
            <a:spLocks noChangeArrowheads="1"/>
          </p:cNvSpPr>
          <p:nvPr/>
        </p:nvSpPr>
        <p:spPr bwMode="auto">
          <a:xfrm>
            <a:off x="533400" y="9144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Stationary states of Schrödinger equation are those for which space and time dependence are separated</a:t>
            </a:r>
          </a:p>
        </p:txBody>
      </p:sp>
      <p:graphicFrame>
        <p:nvGraphicFramePr>
          <p:cNvPr id="31751"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795" name="Equation" r:id="rId3" imgW="114120" imgH="215640" progId="Equation.3">
                  <p:embed/>
                </p:oleObj>
              </mc:Choice>
              <mc:Fallback>
                <p:oleObj name="Equation" r:id="rId3" imgW="114120" imgH="215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2" name="Object 8"/>
          <p:cNvGraphicFramePr>
            <a:graphicFrameLocks noChangeAspect="1"/>
          </p:cNvGraphicFramePr>
          <p:nvPr>
            <p:extLst>
              <p:ext uri="{D42A27DB-BD31-4B8C-83A1-F6EECF244321}">
                <p14:modId xmlns:p14="http://schemas.microsoft.com/office/powerpoint/2010/main" val="3080378099"/>
              </p:ext>
            </p:extLst>
          </p:nvPr>
        </p:nvGraphicFramePr>
        <p:xfrm>
          <a:off x="1968500" y="1927225"/>
          <a:ext cx="4214813" cy="731838"/>
        </p:xfrm>
        <a:graphic>
          <a:graphicData uri="http://schemas.openxmlformats.org/presentationml/2006/ole">
            <mc:AlternateContent xmlns:mc="http://schemas.openxmlformats.org/markup-compatibility/2006">
              <mc:Choice xmlns:v="urn:schemas-microsoft-com:vml" Requires="v">
                <p:oleObj spid="_x0000_s31796" name="Equation" r:id="rId5" imgW="1231900" imgH="292100" progId="Equation.3">
                  <p:embed/>
                </p:oleObj>
              </mc:Choice>
              <mc:Fallback>
                <p:oleObj name="Equation" r:id="rId5" imgW="1231900" imgH="292100" progId="Equation.3">
                  <p:embed/>
                  <p:pic>
                    <p:nvPicPr>
                      <p:cNvPr id="0" name="Object 8"/>
                      <p:cNvPicPr>
                        <a:picLocks noChangeAspect="1" noChangeArrowheads="1"/>
                      </p:cNvPicPr>
                      <p:nvPr/>
                    </p:nvPicPr>
                    <p:blipFill>
                      <a:blip r:embed="rId6"/>
                      <a:srcRect/>
                      <a:stretch>
                        <a:fillRect/>
                      </a:stretch>
                    </p:blipFill>
                    <p:spPr bwMode="auto">
                      <a:xfrm>
                        <a:off x="1968500" y="1927225"/>
                        <a:ext cx="4214813"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3" name="Text Box 9"/>
          <p:cNvSpPr txBox="1">
            <a:spLocks noChangeArrowheads="1"/>
          </p:cNvSpPr>
          <p:nvPr/>
        </p:nvSpPr>
        <p:spPr bwMode="auto">
          <a:xfrm>
            <a:off x="685800" y="2895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Time independent equation,</a:t>
            </a:r>
            <a:r>
              <a:rPr lang="en-US" altLang="en-US" sz="1800"/>
              <a:t> </a:t>
            </a:r>
          </a:p>
        </p:txBody>
      </p:sp>
      <p:graphicFrame>
        <p:nvGraphicFramePr>
          <p:cNvPr id="31754" name="Object 10"/>
          <p:cNvGraphicFramePr>
            <a:graphicFrameLocks noChangeAspect="1"/>
          </p:cNvGraphicFramePr>
          <p:nvPr>
            <p:extLst>
              <p:ext uri="{D42A27DB-BD31-4B8C-83A1-F6EECF244321}">
                <p14:modId xmlns:p14="http://schemas.microsoft.com/office/powerpoint/2010/main" val="401093276"/>
              </p:ext>
            </p:extLst>
          </p:nvPr>
        </p:nvGraphicFramePr>
        <p:xfrm>
          <a:off x="1947863" y="3605213"/>
          <a:ext cx="4560887" cy="506412"/>
        </p:xfrm>
        <a:graphic>
          <a:graphicData uri="http://schemas.openxmlformats.org/presentationml/2006/ole">
            <mc:AlternateContent xmlns:mc="http://schemas.openxmlformats.org/markup-compatibility/2006">
              <mc:Choice xmlns:v="urn:schemas-microsoft-com:vml" Requires="v">
                <p:oleObj spid="_x0000_s31797" name="Equation" r:id="rId7" imgW="1828800" imgH="215900" progId="Equation.3">
                  <p:embed/>
                </p:oleObj>
              </mc:Choice>
              <mc:Fallback>
                <p:oleObj name="Equation" r:id="rId7" imgW="1828800" imgH="215900" progId="Equation.3">
                  <p:embed/>
                  <p:pic>
                    <p:nvPicPr>
                      <p:cNvPr id="0" name="Object 10"/>
                      <p:cNvPicPr>
                        <a:picLocks noChangeAspect="1" noChangeArrowheads="1"/>
                      </p:cNvPicPr>
                      <p:nvPr/>
                    </p:nvPicPr>
                    <p:blipFill>
                      <a:blip r:embed="rId8"/>
                      <a:srcRect/>
                      <a:stretch>
                        <a:fillRect/>
                      </a:stretch>
                    </p:blipFill>
                    <p:spPr bwMode="auto">
                      <a:xfrm>
                        <a:off x="1947863" y="3605213"/>
                        <a:ext cx="4560887"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61" name="Text Box 17"/>
          <p:cNvSpPr txBox="1">
            <a:spLocks noChangeArrowheads="1"/>
          </p:cNvSpPr>
          <p:nvPr/>
        </p:nvSpPr>
        <p:spPr bwMode="auto">
          <a:xfrm>
            <a:off x="838200" y="4419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Eigen functions having same eigen values are normal</a:t>
            </a:r>
          </a:p>
        </p:txBody>
      </p:sp>
      <p:graphicFrame>
        <p:nvGraphicFramePr>
          <p:cNvPr id="31762" name="Object 18"/>
          <p:cNvGraphicFramePr>
            <a:graphicFrameLocks noChangeAspect="1"/>
          </p:cNvGraphicFramePr>
          <p:nvPr>
            <p:extLst>
              <p:ext uri="{D42A27DB-BD31-4B8C-83A1-F6EECF244321}">
                <p14:modId xmlns:p14="http://schemas.microsoft.com/office/powerpoint/2010/main" val="1188152008"/>
              </p:ext>
            </p:extLst>
          </p:nvPr>
        </p:nvGraphicFramePr>
        <p:xfrm>
          <a:off x="2465388" y="5041900"/>
          <a:ext cx="3986212" cy="704850"/>
        </p:xfrm>
        <a:graphic>
          <a:graphicData uri="http://schemas.openxmlformats.org/presentationml/2006/ole">
            <mc:AlternateContent xmlns:mc="http://schemas.openxmlformats.org/markup-compatibility/2006">
              <mc:Choice xmlns:v="urn:schemas-microsoft-com:vml" Requires="v">
                <p:oleObj spid="_x0000_s31798" name="Equation" r:id="rId9" imgW="1536700" imgH="330200" progId="Equation.3">
                  <p:embed/>
                </p:oleObj>
              </mc:Choice>
              <mc:Fallback>
                <p:oleObj name="Equation" r:id="rId9" imgW="1536700" imgH="330200" progId="Equation.3">
                  <p:embed/>
                  <p:pic>
                    <p:nvPicPr>
                      <p:cNvPr id="0" name="Object 18"/>
                      <p:cNvPicPr>
                        <a:picLocks noChangeAspect="1" noChangeArrowheads="1"/>
                      </p:cNvPicPr>
                      <p:nvPr/>
                    </p:nvPicPr>
                    <p:blipFill>
                      <a:blip r:embed="rId10"/>
                      <a:srcRect/>
                      <a:stretch>
                        <a:fillRect/>
                      </a:stretch>
                    </p:blipFill>
                    <p:spPr bwMode="auto">
                      <a:xfrm>
                        <a:off x="2465388" y="5041900"/>
                        <a:ext cx="3986212"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2" name="Object 4"/>
          <p:cNvGraphicFramePr>
            <a:graphicFrameLocks noChangeAspect="1"/>
          </p:cNvGraphicFramePr>
          <p:nvPr/>
        </p:nvGraphicFramePr>
        <p:xfrm>
          <a:off x="1296988" y="314325"/>
          <a:ext cx="5957887" cy="3487738"/>
        </p:xfrm>
        <a:graphic>
          <a:graphicData uri="http://schemas.openxmlformats.org/presentationml/2006/ole">
            <mc:AlternateContent xmlns:mc="http://schemas.openxmlformats.org/markup-compatibility/2006">
              <mc:Choice xmlns:v="urn:schemas-microsoft-com:vml" Requires="v">
                <p:oleObj spid="_x0000_s181283" name="Equation" r:id="rId3" imgW="2489040" imgH="1498320" progId="Equation.DSMT4">
                  <p:embed/>
                </p:oleObj>
              </mc:Choice>
              <mc:Fallback>
                <p:oleObj name="Equation" r:id="rId3" imgW="2489040" imgH="14983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314325"/>
                        <a:ext cx="5957887" cy="348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54" name="Text Box 6"/>
          <p:cNvSpPr txBox="1">
            <a:spLocks noChangeArrowheads="1"/>
          </p:cNvSpPr>
          <p:nvPr/>
        </p:nvSpPr>
        <p:spPr bwMode="auto">
          <a:xfrm>
            <a:off x="1295400" y="3581400"/>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Such that</a:t>
            </a:r>
            <a:r>
              <a:rPr lang="en-US" altLang="en-US" b="1"/>
              <a:t> </a:t>
            </a:r>
          </a:p>
        </p:txBody>
      </p:sp>
      <p:graphicFrame>
        <p:nvGraphicFramePr>
          <p:cNvPr id="181255" name="Object 7"/>
          <p:cNvGraphicFramePr>
            <a:graphicFrameLocks noChangeAspect="1"/>
          </p:cNvGraphicFramePr>
          <p:nvPr/>
        </p:nvGraphicFramePr>
        <p:xfrm>
          <a:off x="2743200" y="4114800"/>
          <a:ext cx="3276600" cy="1112838"/>
        </p:xfrm>
        <a:graphic>
          <a:graphicData uri="http://schemas.openxmlformats.org/presentationml/2006/ole">
            <mc:AlternateContent xmlns:mc="http://schemas.openxmlformats.org/markup-compatibility/2006">
              <mc:Choice xmlns:v="urn:schemas-microsoft-com:vml" Requires="v">
                <p:oleObj spid="_x0000_s181284" name="Equation" r:id="rId5" imgW="1155600" imgH="482400" progId="Equation.DSMT4">
                  <p:embed/>
                </p:oleObj>
              </mc:Choice>
              <mc:Fallback>
                <p:oleObj name="Equation" r:id="rId5" imgW="1155600" imgH="482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14800"/>
                        <a:ext cx="32766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56" name="Text Box 8"/>
          <p:cNvSpPr txBox="1">
            <a:spLocks noChangeArrowheads="1"/>
          </p:cNvSpPr>
          <p:nvPr/>
        </p:nvSpPr>
        <p:spPr bwMode="auto">
          <a:xfrm>
            <a:off x="757238" y="5181600"/>
            <a:ext cx="3589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Function is maximum for</a:t>
            </a:r>
            <a:r>
              <a:rPr lang="en-US" altLang="en-US" b="1"/>
              <a:t> </a:t>
            </a:r>
          </a:p>
        </p:txBody>
      </p:sp>
      <p:graphicFrame>
        <p:nvGraphicFramePr>
          <p:cNvPr id="181257" name="Object 9"/>
          <p:cNvGraphicFramePr>
            <a:graphicFrameLocks noChangeAspect="1"/>
          </p:cNvGraphicFramePr>
          <p:nvPr/>
        </p:nvGraphicFramePr>
        <p:xfrm>
          <a:off x="4267200" y="5181600"/>
          <a:ext cx="1143000" cy="481013"/>
        </p:xfrm>
        <a:graphic>
          <a:graphicData uri="http://schemas.openxmlformats.org/presentationml/2006/ole">
            <mc:AlternateContent xmlns:mc="http://schemas.openxmlformats.org/markup-compatibility/2006">
              <mc:Choice xmlns:v="urn:schemas-microsoft-com:vml" Requires="v">
                <p:oleObj spid="_x0000_s181285" name="Equation" r:id="rId7" imgW="495000" imgH="177480" progId="Equation.DSMT4">
                  <p:embed/>
                </p:oleObj>
              </mc:Choice>
              <mc:Fallback>
                <p:oleObj name="Equation" r:id="rId7" imgW="495000" imgH="17748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5181600"/>
                        <a:ext cx="1143000"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0"/>
            <a:ext cx="7391400" cy="1066800"/>
          </a:xfrm>
        </p:spPr>
        <p:txBody>
          <a:bodyPr/>
          <a:lstStyle/>
          <a:p>
            <a:pPr algn="l" eaLnBrk="1" hangingPunct="1"/>
            <a:r>
              <a:rPr lang="en-US" altLang="en-US" smtClean="0"/>
              <a:t>Doppler broadening</a:t>
            </a:r>
          </a:p>
        </p:txBody>
      </p:sp>
      <p:sp>
        <p:nvSpPr>
          <p:cNvPr id="158723" name="Rectangle 3"/>
          <p:cNvSpPr>
            <a:spLocks noGrp="1" noChangeArrowheads="1"/>
          </p:cNvSpPr>
          <p:nvPr>
            <p:ph type="body" idx="4294967295"/>
          </p:nvPr>
        </p:nvSpPr>
        <p:spPr>
          <a:xfrm>
            <a:off x="0" y="990600"/>
            <a:ext cx="8686800" cy="4525963"/>
          </a:xfrm>
        </p:spPr>
        <p:txBody>
          <a:bodyPr/>
          <a:lstStyle/>
          <a:p>
            <a:pPr algn="just" eaLnBrk="1" hangingPunct="1"/>
            <a:r>
              <a:rPr lang="en-US" altLang="en-US" sz="2800" smtClean="0"/>
              <a:t>This is due to the random motions of the atoms.</a:t>
            </a:r>
          </a:p>
          <a:p>
            <a:pPr algn="just" eaLnBrk="1" hangingPunct="1"/>
            <a:r>
              <a:rPr lang="en-US" altLang="en-US" sz="2800" smtClean="0"/>
              <a:t> It only occurs in gasses</a:t>
            </a:r>
          </a:p>
          <a:p>
            <a:pPr algn="just" eaLnBrk="1" hangingPunct="1">
              <a:buFontTx/>
              <a:buNone/>
            </a:pPr>
            <a:r>
              <a:rPr lang="en-US" altLang="en-US" sz="2800" smtClean="0"/>
              <a:t>	Consider a field of frequency       incident on  an atom with transition frequency      which is moving with a velocity v in the propagation direction of the wave. Atom will see a wave of frequency </a:t>
            </a:r>
          </a:p>
        </p:txBody>
      </p:sp>
      <p:graphicFrame>
        <p:nvGraphicFramePr>
          <p:cNvPr id="158724" name="Object 4"/>
          <p:cNvGraphicFramePr>
            <a:graphicFrameLocks noChangeAspect="1"/>
          </p:cNvGraphicFramePr>
          <p:nvPr/>
        </p:nvGraphicFramePr>
        <p:xfrm>
          <a:off x="5410200" y="1981200"/>
          <a:ext cx="533400" cy="488950"/>
        </p:xfrm>
        <a:graphic>
          <a:graphicData uri="http://schemas.openxmlformats.org/presentationml/2006/ole">
            <mc:AlternateContent xmlns:mc="http://schemas.openxmlformats.org/markup-compatibility/2006">
              <mc:Choice xmlns:v="urn:schemas-microsoft-com:vml" Requires="v">
                <p:oleObj spid="_x0000_s158753" name="Equation" r:id="rId3" imgW="152280" imgH="139680" progId="Equation.DSMT4">
                  <p:embed/>
                </p:oleObj>
              </mc:Choice>
              <mc:Fallback>
                <p:oleObj name="Equation" r:id="rId3" imgW="152280" imgH="1396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81200"/>
                        <a:ext cx="5334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725" name="Object 5"/>
          <p:cNvGraphicFramePr>
            <a:graphicFrameLocks noChangeAspect="1"/>
          </p:cNvGraphicFramePr>
          <p:nvPr/>
        </p:nvGraphicFramePr>
        <p:xfrm>
          <a:off x="5410200" y="2362200"/>
          <a:ext cx="609600" cy="609600"/>
        </p:xfrm>
        <a:graphic>
          <a:graphicData uri="http://schemas.openxmlformats.org/presentationml/2006/ole">
            <mc:AlternateContent xmlns:mc="http://schemas.openxmlformats.org/markup-compatibility/2006">
              <mc:Choice xmlns:v="urn:schemas-microsoft-com:vml" Requires="v">
                <p:oleObj spid="_x0000_s158754" name="Equation" r:id="rId5" imgW="190440" imgH="228600" progId="Equation.DSMT4">
                  <p:embed/>
                </p:oleObj>
              </mc:Choice>
              <mc:Fallback>
                <p:oleObj name="Equation" r:id="rId5" imgW="19044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362200"/>
                        <a:ext cx="609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726" name="Object 6"/>
          <p:cNvGraphicFramePr>
            <a:graphicFrameLocks noChangeAspect="1"/>
          </p:cNvGraphicFramePr>
          <p:nvPr/>
        </p:nvGraphicFramePr>
        <p:xfrm>
          <a:off x="2590800" y="4038600"/>
          <a:ext cx="2743200" cy="1320800"/>
        </p:xfrm>
        <a:graphic>
          <a:graphicData uri="http://schemas.openxmlformats.org/presentationml/2006/ole">
            <mc:AlternateContent xmlns:mc="http://schemas.openxmlformats.org/markup-compatibility/2006">
              <mc:Choice xmlns:v="urn:schemas-microsoft-com:vml" Requires="v">
                <p:oleObj spid="_x0000_s158755" name="Equation" r:id="rId7" imgW="927000" imgH="431640" progId="Equation.DSMT4">
                  <p:embed/>
                </p:oleObj>
              </mc:Choice>
              <mc:Fallback>
                <p:oleObj name="Equation" r:id="rId7" imgW="92700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038600"/>
                        <a:ext cx="27432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7" name="Text Box 7"/>
          <p:cNvSpPr txBox="1">
            <a:spLocks noChangeArrowheads="1"/>
          </p:cNvSpPr>
          <p:nvPr/>
        </p:nvSpPr>
        <p:spPr bwMode="auto">
          <a:xfrm>
            <a:off x="609600" y="5334000"/>
            <a:ext cx="306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Due to Doppler effect</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Text Box 4"/>
          <p:cNvSpPr txBox="1">
            <a:spLocks noChangeArrowheads="1"/>
          </p:cNvSpPr>
          <p:nvPr/>
        </p:nvSpPr>
        <p:spPr bwMode="auto">
          <a:xfrm>
            <a:off x="533400" y="762000"/>
            <a:ext cx="7924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Char char="•"/>
            </a:pPr>
            <a:r>
              <a:rPr lang="en-US" altLang="en-US" sz="2800"/>
              <a:t>The negative and positive sign applies whether the velocity is in the same or opposite direction to that of the wave. If the atom is moving in the opposite direction to that of wave the frequency observed by the atom is higher than the value observed in lab. frame.</a:t>
            </a:r>
          </a:p>
          <a:p>
            <a:pPr algn="just">
              <a:buFontTx/>
              <a:buChar char="•"/>
            </a:pPr>
            <a:endParaRPr lang="en-US" altLang="en-US" sz="2800"/>
          </a:p>
          <a:p>
            <a:pPr algn="just">
              <a:buFontTx/>
              <a:buChar char="•"/>
            </a:pPr>
            <a:r>
              <a:rPr lang="en-US" altLang="en-US" sz="2800"/>
              <a:t>The absorption will occur only when the apparent  frequency       as seen from the atom is equal to the atomic transition frequency</a:t>
            </a:r>
          </a:p>
          <a:p>
            <a:pPr algn="just"/>
            <a:r>
              <a:rPr lang="en-US" altLang="en-US" sz="2800"/>
              <a:t>    </a:t>
            </a:r>
          </a:p>
          <a:p>
            <a:pPr algn="just"/>
            <a:endParaRPr lang="en-US" altLang="en-US" sz="2800"/>
          </a:p>
          <a:p>
            <a:pPr algn="just"/>
            <a:endParaRPr lang="en-US" altLang="en-US" sz="2800"/>
          </a:p>
        </p:txBody>
      </p:sp>
      <p:graphicFrame>
        <p:nvGraphicFramePr>
          <p:cNvPr id="182277" name="Object 5"/>
          <p:cNvGraphicFramePr>
            <a:graphicFrameLocks noChangeAspect="1"/>
          </p:cNvGraphicFramePr>
          <p:nvPr/>
        </p:nvGraphicFramePr>
        <p:xfrm>
          <a:off x="3886200" y="4114800"/>
          <a:ext cx="628650" cy="587375"/>
        </p:xfrm>
        <a:graphic>
          <a:graphicData uri="http://schemas.openxmlformats.org/presentationml/2006/ole">
            <mc:AlternateContent xmlns:mc="http://schemas.openxmlformats.org/markup-compatibility/2006">
              <mc:Choice xmlns:v="urn:schemas-microsoft-com:vml" Requires="v">
                <p:oleObj spid="_x0000_s182297" name="Equation" r:id="rId3" imgW="190440" imgH="177480" progId="Equation.DSMT4">
                  <p:embed/>
                </p:oleObj>
              </mc:Choice>
              <mc:Fallback>
                <p:oleObj name="Equation" r:id="rId3" imgW="190440" imgH="177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14800"/>
                        <a:ext cx="6286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278" name="Object 6"/>
          <p:cNvGraphicFramePr>
            <a:graphicFrameLocks noChangeAspect="1"/>
          </p:cNvGraphicFramePr>
          <p:nvPr/>
        </p:nvGraphicFramePr>
        <p:xfrm>
          <a:off x="7315200" y="4572000"/>
          <a:ext cx="571500" cy="685800"/>
        </p:xfrm>
        <a:graphic>
          <a:graphicData uri="http://schemas.openxmlformats.org/presentationml/2006/ole">
            <mc:AlternateContent xmlns:mc="http://schemas.openxmlformats.org/markup-compatibility/2006">
              <mc:Choice xmlns:v="urn:schemas-microsoft-com:vml" Requires="v">
                <p:oleObj spid="_x0000_s182298" name="Equation" r:id="rId5" imgW="190440" imgH="228600" progId="Equation.DSMT4">
                  <p:embed/>
                </p:oleObj>
              </mc:Choice>
              <mc:Fallback>
                <p:oleObj name="Equation" r:id="rId5" imgW="19044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57200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nvGraphicFramePr>
        <p:xfrm>
          <a:off x="2438400" y="381000"/>
          <a:ext cx="3657600" cy="1090613"/>
        </p:xfrm>
        <a:graphic>
          <a:graphicData uri="http://schemas.openxmlformats.org/presentationml/2006/ole">
            <mc:AlternateContent xmlns:mc="http://schemas.openxmlformats.org/markup-compatibility/2006">
              <mc:Choice xmlns:v="urn:schemas-microsoft-com:vml" Requires="v">
                <p:oleObj spid="_x0000_s147539" name="Equation" r:id="rId3" imgW="1206360" imgH="431640" progId="Equation.DSMT4">
                  <p:embed/>
                </p:oleObj>
              </mc:Choice>
              <mc:Fallback>
                <p:oleObj name="Equation" r:id="rId3" imgW="120636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1000"/>
                        <a:ext cx="3657600"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5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540" name="Equation" r:id="rId5" imgW="114120" imgH="215640" progId="Equation.3">
                  <p:embed/>
                </p:oleObj>
              </mc:Choice>
              <mc:Fallback>
                <p:oleObj name="Equation" r:id="rId5" imgW="11412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541" name="Equation" r:id="rId7" imgW="114120" imgH="215640" progId="Equation.3">
                  <p:embed/>
                </p:oleObj>
              </mc:Choice>
              <mc:Fallback>
                <p:oleObj name="Equation" r:id="rId7"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542" name="Equation" r:id="rId8" imgW="114120" imgH="215640" progId="Equation.3">
                  <p:embed/>
                </p:oleObj>
              </mc:Choice>
              <mc:Fallback>
                <p:oleObj name="Equation" r:id="rId8" imgW="114120" imgH="215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543" name="Equation" r:id="rId9" imgW="114120" imgH="215640" progId="Equation.3">
                  <p:embed/>
                </p:oleObj>
              </mc:Choice>
              <mc:Fallback>
                <p:oleObj name="Equation" r:id="rId9" imgW="114120" imgH="215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3"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544" name="Equation" r:id="rId10" imgW="114120" imgH="215640" progId="Equation.3">
                  <p:embed/>
                </p:oleObj>
              </mc:Choice>
              <mc:Fallback>
                <p:oleObj name="Equation" r:id="rId10" imgW="114120" imgH="215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4"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545" name="Equation" r:id="rId11" imgW="114120" imgH="215640" progId="Equation.3">
                  <p:embed/>
                </p:oleObj>
              </mc:Choice>
              <mc:Fallback>
                <p:oleObj name="Equation" r:id="rId11" imgW="114120" imgH="2156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5" name="Object 9"/>
          <p:cNvGraphicFramePr>
            <a:graphicFrameLocks noChangeAspect="1"/>
          </p:cNvGraphicFramePr>
          <p:nvPr/>
        </p:nvGraphicFramePr>
        <p:xfrm>
          <a:off x="2743200" y="1905000"/>
          <a:ext cx="2500313" cy="1539875"/>
        </p:xfrm>
        <a:graphic>
          <a:graphicData uri="http://schemas.openxmlformats.org/presentationml/2006/ole">
            <mc:AlternateContent xmlns:mc="http://schemas.openxmlformats.org/markup-compatibility/2006">
              <mc:Choice xmlns:v="urn:schemas-microsoft-com:vml" Requires="v">
                <p:oleObj spid="_x0000_s147546" name="Equation" r:id="rId12" imgW="774360" imgH="622080" progId="Equation.DSMT4">
                  <p:embed/>
                </p:oleObj>
              </mc:Choice>
              <mc:Fallback>
                <p:oleObj name="Equation" r:id="rId12" imgW="774360" imgH="622080"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1905000"/>
                        <a:ext cx="2500313"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8" name="Text Box 12"/>
          <p:cNvSpPr txBox="1">
            <a:spLocks noChangeArrowheads="1"/>
          </p:cNvSpPr>
          <p:nvPr/>
        </p:nvSpPr>
        <p:spPr bwMode="auto">
          <a:xfrm>
            <a:off x="609600" y="1447800"/>
            <a:ext cx="362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Rewriting above equation</a:t>
            </a:r>
          </a:p>
        </p:txBody>
      </p:sp>
      <p:sp>
        <p:nvSpPr>
          <p:cNvPr id="147469" name="Text Box 13"/>
          <p:cNvSpPr txBox="1">
            <a:spLocks noChangeArrowheads="1"/>
          </p:cNvSpPr>
          <p:nvPr/>
        </p:nvSpPr>
        <p:spPr bwMode="auto">
          <a:xfrm>
            <a:off x="304800" y="34290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This is equivalent to say that atom is not moving but has a </a:t>
            </a:r>
          </a:p>
          <a:p>
            <a:pPr algn="just"/>
            <a:r>
              <a:rPr lang="en-US" altLang="en-US"/>
              <a:t>resonant frequency equal to</a:t>
            </a:r>
          </a:p>
        </p:txBody>
      </p:sp>
      <p:graphicFrame>
        <p:nvGraphicFramePr>
          <p:cNvPr id="147470" name="Object 14"/>
          <p:cNvGraphicFramePr>
            <a:graphicFrameLocks noChangeAspect="1"/>
          </p:cNvGraphicFramePr>
          <p:nvPr/>
        </p:nvGraphicFramePr>
        <p:xfrm>
          <a:off x="2895600" y="4267200"/>
          <a:ext cx="2743200" cy="1571625"/>
        </p:xfrm>
        <a:graphic>
          <a:graphicData uri="http://schemas.openxmlformats.org/presentationml/2006/ole">
            <mc:AlternateContent xmlns:mc="http://schemas.openxmlformats.org/markup-compatibility/2006">
              <mc:Choice xmlns:v="urn:schemas-microsoft-com:vml" Requires="v">
                <p:oleObj spid="_x0000_s147547" name="Equation" r:id="rId14" imgW="863280" imgH="622080" progId="Equation.DSMT4">
                  <p:embed/>
                </p:oleObj>
              </mc:Choice>
              <mc:Fallback>
                <p:oleObj name="Equation" r:id="rId14" imgW="863280" imgH="622080"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600" y="4267200"/>
                        <a:ext cx="2743200"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71" name="Text Box 15"/>
          <p:cNvSpPr txBox="1">
            <a:spLocks noChangeArrowheads="1"/>
          </p:cNvSpPr>
          <p:nvPr/>
        </p:nvSpPr>
        <p:spPr bwMode="auto">
          <a:xfrm>
            <a:off x="941388" y="5602288"/>
            <a:ext cx="522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Or</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304800" y="457200"/>
            <a:ext cx="845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Incident field sees a shifted transition frequency of the atom. </a:t>
            </a:r>
          </a:p>
          <a:p>
            <a:pPr algn="just"/>
            <a:r>
              <a:rPr lang="en-US" altLang="en-US"/>
              <a:t>Absorption will occur when the frequency        of e.m.wave is </a:t>
            </a:r>
          </a:p>
          <a:p>
            <a:pPr algn="just"/>
            <a:r>
              <a:rPr lang="en-US" altLang="en-US"/>
              <a:t>equal to</a:t>
            </a:r>
            <a:r>
              <a:rPr lang="en-US" altLang="en-US" b="1"/>
              <a:t>        </a:t>
            </a:r>
          </a:p>
          <a:p>
            <a:pPr algn="just"/>
            <a:r>
              <a:rPr lang="en-US" altLang="en-US"/>
              <a:t>If atom is moving away from the field ( same direction)</a:t>
            </a:r>
            <a:endParaRPr lang="en-US" altLang="en-US" b="1"/>
          </a:p>
        </p:txBody>
      </p:sp>
      <p:graphicFrame>
        <p:nvGraphicFramePr>
          <p:cNvPr id="183301" name="Object 5"/>
          <p:cNvGraphicFramePr>
            <a:graphicFrameLocks noChangeAspect="1"/>
          </p:cNvGraphicFramePr>
          <p:nvPr/>
        </p:nvGraphicFramePr>
        <p:xfrm>
          <a:off x="6096000" y="838200"/>
          <a:ext cx="457200" cy="419100"/>
        </p:xfrm>
        <a:graphic>
          <a:graphicData uri="http://schemas.openxmlformats.org/presentationml/2006/ole">
            <mc:AlternateContent xmlns:mc="http://schemas.openxmlformats.org/markup-compatibility/2006">
              <mc:Choice xmlns:v="urn:schemas-microsoft-com:vml" Requires="v">
                <p:oleObj spid="_x0000_s183348" name="Equation" r:id="rId3" imgW="152280" imgH="139680" progId="Equation.DSMT4">
                  <p:embed/>
                </p:oleObj>
              </mc:Choice>
              <mc:Fallback>
                <p:oleObj name="Equation" r:id="rId3" imgW="152280" imgH="1396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4572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3302" name="Object 6"/>
          <p:cNvGraphicFramePr>
            <a:graphicFrameLocks noChangeAspect="1"/>
          </p:cNvGraphicFramePr>
          <p:nvPr/>
        </p:nvGraphicFramePr>
        <p:xfrm>
          <a:off x="1524000" y="1066800"/>
          <a:ext cx="609600" cy="609600"/>
        </p:xfrm>
        <a:graphic>
          <a:graphicData uri="http://schemas.openxmlformats.org/presentationml/2006/ole">
            <mc:AlternateContent xmlns:mc="http://schemas.openxmlformats.org/markup-compatibility/2006">
              <mc:Choice xmlns:v="urn:schemas-microsoft-com:vml" Requires="v">
                <p:oleObj spid="_x0000_s183349" name="Equation" r:id="rId5" imgW="228600" imgH="279360" progId="Equation.DSMT4">
                  <p:embed/>
                </p:oleObj>
              </mc:Choice>
              <mc:Fallback>
                <p:oleObj name="Equation" r:id="rId5" imgW="228600" imgH="27936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066800"/>
                        <a:ext cx="609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3304" name="Object 8"/>
          <p:cNvGraphicFramePr>
            <a:graphicFrameLocks noChangeAspect="1"/>
          </p:cNvGraphicFramePr>
          <p:nvPr/>
        </p:nvGraphicFramePr>
        <p:xfrm>
          <a:off x="2286000" y="1981200"/>
          <a:ext cx="4114800" cy="1973263"/>
        </p:xfrm>
        <a:graphic>
          <a:graphicData uri="http://schemas.openxmlformats.org/presentationml/2006/ole">
            <mc:AlternateContent xmlns:mc="http://schemas.openxmlformats.org/markup-compatibility/2006">
              <mc:Choice xmlns:v="urn:schemas-microsoft-com:vml" Requires="v">
                <p:oleObj spid="_x0000_s183350" name="Equation" r:id="rId7" imgW="1206360" imgH="634680" progId="Equation.DSMT4">
                  <p:embed/>
                </p:oleObj>
              </mc:Choice>
              <mc:Fallback>
                <p:oleObj name="Equation" r:id="rId7" imgW="1206360" imgH="6346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981200"/>
                        <a:ext cx="4114800"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5" name="Object 9"/>
          <p:cNvGraphicFramePr>
            <a:graphicFrameLocks noChangeAspect="1"/>
          </p:cNvGraphicFramePr>
          <p:nvPr/>
        </p:nvGraphicFramePr>
        <p:xfrm>
          <a:off x="2514600" y="3352800"/>
          <a:ext cx="3708400" cy="2032000"/>
        </p:xfrm>
        <a:graphic>
          <a:graphicData uri="http://schemas.openxmlformats.org/presentationml/2006/ole">
            <mc:AlternateContent xmlns:mc="http://schemas.openxmlformats.org/markup-compatibility/2006">
              <mc:Choice xmlns:v="urn:schemas-microsoft-com:vml" Requires="v">
                <p:oleObj spid="_x0000_s183351" name="Equation" r:id="rId9" imgW="965160" imgH="812520" progId="Equation.DSMT4">
                  <p:embed/>
                </p:oleObj>
              </mc:Choice>
              <mc:Fallback>
                <p:oleObj name="Equation" r:id="rId9" imgW="965160" imgH="81252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3352800"/>
                        <a:ext cx="37084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6" name="Text Box 10"/>
          <p:cNvSpPr txBox="1">
            <a:spLocks noChangeArrowheads="1"/>
          </p:cNvSpPr>
          <p:nvPr/>
        </p:nvSpPr>
        <p:spPr bwMode="auto">
          <a:xfrm>
            <a:off x="381000" y="5029200"/>
            <a:ext cx="74882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a:t>Incident field sees a shifted frequency of the atom and</a:t>
            </a:r>
          </a:p>
          <a:p>
            <a:pPr algn="just"/>
            <a:r>
              <a:rPr lang="en-US" altLang="en-US"/>
              <a:t>And absorption occur when this</a:t>
            </a:r>
            <a:r>
              <a:rPr lang="en-US" altLang="en-US" b="1"/>
              <a:t>               </a:t>
            </a:r>
            <a:r>
              <a:rPr lang="en-US" altLang="en-US"/>
              <a:t>where</a:t>
            </a:r>
          </a:p>
        </p:txBody>
      </p:sp>
      <p:graphicFrame>
        <p:nvGraphicFramePr>
          <p:cNvPr id="183308" name="Object 12"/>
          <p:cNvGraphicFramePr>
            <a:graphicFrameLocks noChangeAspect="1"/>
          </p:cNvGraphicFramePr>
          <p:nvPr/>
        </p:nvGraphicFramePr>
        <p:xfrm>
          <a:off x="4876800" y="5257800"/>
          <a:ext cx="1066800" cy="685800"/>
        </p:xfrm>
        <a:graphic>
          <a:graphicData uri="http://schemas.openxmlformats.org/presentationml/2006/ole">
            <mc:AlternateContent xmlns:mc="http://schemas.openxmlformats.org/markup-compatibility/2006">
              <mc:Choice xmlns:v="urn:schemas-microsoft-com:vml" Requires="v">
                <p:oleObj spid="_x0000_s183352" name="Equation" r:id="rId11" imgW="457200" imgH="228600" progId="Equation.DSMT4">
                  <p:embed/>
                </p:oleObj>
              </mc:Choice>
              <mc:Fallback>
                <p:oleObj name="Equation" r:id="rId11" imgW="457200" imgH="2286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5257800"/>
                        <a:ext cx="106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376" name="Object 8"/>
          <p:cNvGraphicFramePr>
            <a:graphicFrameLocks noGrp="1" noChangeAspect="1"/>
          </p:cNvGraphicFramePr>
          <p:nvPr>
            <p:ph idx="4294967295"/>
          </p:nvPr>
        </p:nvGraphicFramePr>
        <p:xfrm>
          <a:off x="2514600" y="381000"/>
          <a:ext cx="3429000" cy="2362200"/>
        </p:xfrm>
        <a:graphic>
          <a:graphicData uri="http://schemas.openxmlformats.org/presentationml/2006/ole">
            <mc:AlternateContent xmlns:mc="http://schemas.openxmlformats.org/markup-compatibility/2006">
              <mc:Choice xmlns:v="urn:schemas-microsoft-com:vml" Requires="v">
                <p:oleObj spid="_x0000_s186406" name="Equation" r:id="rId3" imgW="825480" imgH="812520" progId="Equation.DSMT4">
                  <p:embed/>
                </p:oleObj>
              </mc:Choice>
              <mc:Fallback>
                <p:oleObj name="Equation" r:id="rId3" imgW="825480" imgH="81252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81000"/>
                        <a:ext cx="3429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7" name="Object 9"/>
          <p:cNvGraphicFramePr>
            <a:graphicFrameLocks noChangeAspect="1"/>
          </p:cNvGraphicFramePr>
          <p:nvPr/>
        </p:nvGraphicFramePr>
        <p:xfrm>
          <a:off x="2430463" y="2438400"/>
          <a:ext cx="3640137" cy="1339850"/>
        </p:xfrm>
        <a:graphic>
          <a:graphicData uri="http://schemas.openxmlformats.org/presentationml/2006/ole">
            <mc:AlternateContent xmlns:mc="http://schemas.openxmlformats.org/markup-compatibility/2006">
              <mc:Choice xmlns:v="urn:schemas-microsoft-com:vml" Requires="v">
                <p:oleObj spid="_x0000_s186407" name="Equation" r:id="rId5" imgW="1231560" imgH="431640" progId="Equation.DSMT4">
                  <p:embed/>
                </p:oleObj>
              </mc:Choice>
              <mc:Fallback>
                <p:oleObj name="Equation" r:id="rId5" imgW="1231560" imgH="4316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463" y="2438400"/>
                        <a:ext cx="3640137"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6378" name="Text Box 10"/>
          <p:cNvSpPr txBox="1">
            <a:spLocks noChangeArrowheads="1"/>
          </p:cNvSpPr>
          <p:nvPr/>
        </p:nvSpPr>
        <p:spPr bwMode="auto">
          <a:xfrm>
            <a:off x="1965325" y="4230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a:p>
        </p:txBody>
      </p:sp>
      <p:sp>
        <p:nvSpPr>
          <p:cNvPr id="186379" name="Text Box 11"/>
          <p:cNvSpPr txBox="1">
            <a:spLocks noChangeArrowheads="1"/>
          </p:cNvSpPr>
          <p:nvPr/>
        </p:nvSpPr>
        <p:spPr bwMode="auto">
          <a:xfrm>
            <a:off x="304800" y="4038600"/>
            <a:ext cx="833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We need to find the spectral function for Doppler broadening</a:t>
            </a:r>
          </a:p>
        </p:txBody>
      </p:sp>
      <p:graphicFrame>
        <p:nvGraphicFramePr>
          <p:cNvPr id="186380" name="Object 12"/>
          <p:cNvGraphicFramePr>
            <a:graphicFrameLocks noChangeAspect="1"/>
          </p:cNvGraphicFramePr>
          <p:nvPr/>
        </p:nvGraphicFramePr>
        <p:xfrm>
          <a:off x="2667000" y="4572000"/>
          <a:ext cx="3962400" cy="838200"/>
        </p:xfrm>
        <a:graphic>
          <a:graphicData uri="http://schemas.openxmlformats.org/presentationml/2006/ole">
            <mc:AlternateContent xmlns:mc="http://schemas.openxmlformats.org/markup-compatibility/2006">
              <mc:Choice xmlns:v="urn:schemas-microsoft-com:vml" Requires="v">
                <p:oleObj spid="_x0000_s186408" name="Equation" r:id="rId7" imgW="1282680" imgH="253800" progId="Equation.DSMT4">
                  <p:embed/>
                </p:oleObj>
              </mc:Choice>
              <mc:Fallback>
                <p:oleObj name="Equation" r:id="rId7" imgW="1282680" imgH="2538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572000"/>
                        <a:ext cx="396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Text Box 4"/>
          <p:cNvSpPr txBox="1">
            <a:spLocks noChangeArrowheads="1"/>
          </p:cNvSpPr>
          <p:nvPr/>
        </p:nvSpPr>
        <p:spPr bwMode="auto">
          <a:xfrm>
            <a:off x="457200" y="609600"/>
            <a:ext cx="83185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a:t>As atoms are moving with different velocities, therefore field </a:t>
            </a:r>
          </a:p>
          <a:p>
            <a:pPr algn="just"/>
            <a:r>
              <a:rPr lang="en-US" altLang="en-US"/>
              <a:t>Sees different transition frequencies.</a:t>
            </a:r>
          </a:p>
          <a:p>
            <a:pPr algn="just"/>
            <a:endParaRPr lang="en-US" altLang="en-US"/>
          </a:p>
          <a:p>
            <a:pPr algn="just"/>
            <a:r>
              <a:rPr lang="en-US" altLang="en-US"/>
              <a:t> Using kinetic theory of gasses that an atom of mass M in</a:t>
            </a:r>
          </a:p>
          <a:p>
            <a:pPr algn="just"/>
            <a:r>
              <a:rPr lang="en-US" altLang="en-US"/>
              <a:t> a gas at temperature T  has  a velocity component between</a:t>
            </a:r>
          </a:p>
          <a:p>
            <a:pPr algn="just"/>
            <a:r>
              <a:rPr lang="en-US" altLang="en-US"/>
              <a:t> v and v+ dv is given by Maxwellian distribution</a:t>
            </a:r>
          </a:p>
        </p:txBody>
      </p:sp>
      <p:graphicFrame>
        <p:nvGraphicFramePr>
          <p:cNvPr id="188421" name="Object 5"/>
          <p:cNvGraphicFramePr>
            <a:graphicFrameLocks noChangeAspect="1"/>
          </p:cNvGraphicFramePr>
          <p:nvPr/>
        </p:nvGraphicFramePr>
        <p:xfrm>
          <a:off x="0" y="3581400"/>
          <a:ext cx="7880350" cy="1379538"/>
        </p:xfrm>
        <a:graphic>
          <a:graphicData uri="http://schemas.openxmlformats.org/presentationml/2006/ole">
            <mc:AlternateContent xmlns:mc="http://schemas.openxmlformats.org/markup-compatibility/2006">
              <mc:Choice xmlns:v="urn:schemas-microsoft-com:vml" Requires="v">
                <p:oleObj spid="_x0000_s188433" name="Equation" r:id="rId3" imgW="2616120" imgH="495000" progId="Equation.DSMT4">
                  <p:embed/>
                </p:oleObj>
              </mc:Choice>
              <mc:Fallback>
                <p:oleObj name="Equation" r:id="rId3" imgW="2616120" imgH="495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7880350" cy="137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3"/>
          <p:cNvSpPr txBox="1">
            <a:spLocks noChangeArrowheads="1"/>
          </p:cNvSpPr>
          <p:nvPr/>
        </p:nvSpPr>
        <p:spPr bwMode="auto">
          <a:xfrm>
            <a:off x="1692275" y="609600"/>
            <a:ext cx="7426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b="1"/>
              <a:t>gives the probability that the transition frequency </a:t>
            </a:r>
          </a:p>
          <a:p>
            <a:pPr algn="just"/>
            <a:r>
              <a:rPr lang="en-US" altLang="en-US" b="1"/>
              <a:t>lies between        and               </a:t>
            </a:r>
          </a:p>
          <a:p>
            <a:pPr algn="just"/>
            <a:endParaRPr lang="en-US" altLang="en-US" b="1"/>
          </a:p>
        </p:txBody>
      </p:sp>
      <p:graphicFrame>
        <p:nvGraphicFramePr>
          <p:cNvPr id="149508" name="Object 4"/>
          <p:cNvGraphicFramePr>
            <a:graphicFrameLocks noChangeAspect="1"/>
          </p:cNvGraphicFramePr>
          <p:nvPr/>
        </p:nvGraphicFramePr>
        <p:xfrm>
          <a:off x="228600" y="533400"/>
          <a:ext cx="1447800" cy="668338"/>
        </p:xfrm>
        <a:graphic>
          <a:graphicData uri="http://schemas.openxmlformats.org/presentationml/2006/ole">
            <mc:AlternateContent xmlns:mc="http://schemas.openxmlformats.org/markup-compatibility/2006">
              <mc:Choice xmlns:v="urn:schemas-microsoft-com:vml" Requires="v">
                <p:oleObj spid="_x0000_s149586" name="Equation" r:id="rId3" imgW="711000" imgH="253800" progId="Equation.DSMT4">
                  <p:embed/>
                </p:oleObj>
              </mc:Choice>
              <mc:Fallback>
                <p:oleObj name="Equation" r:id="rId3" imgW="71100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14478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09" name="Object 5"/>
          <p:cNvGraphicFramePr>
            <a:graphicFrameLocks noChangeAspect="1"/>
          </p:cNvGraphicFramePr>
          <p:nvPr/>
        </p:nvGraphicFramePr>
        <p:xfrm>
          <a:off x="3581400" y="990600"/>
          <a:ext cx="533400" cy="488950"/>
        </p:xfrm>
        <a:graphic>
          <a:graphicData uri="http://schemas.openxmlformats.org/presentationml/2006/ole">
            <mc:AlternateContent xmlns:mc="http://schemas.openxmlformats.org/markup-compatibility/2006">
              <mc:Choice xmlns:v="urn:schemas-microsoft-com:vml" Requires="v">
                <p:oleObj spid="_x0000_s149587" name="Equation" r:id="rId5" imgW="152280" imgH="139680" progId="Equation.DSMT4">
                  <p:embed/>
                </p:oleObj>
              </mc:Choice>
              <mc:Fallback>
                <p:oleObj name="Equation" r:id="rId5" imgW="152280" imgH="1396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990600"/>
                        <a:ext cx="5334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10" name="Object 6"/>
          <p:cNvGraphicFramePr>
            <a:graphicFrameLocks noChangeAspect="1"/>
          </p:cNvGraphicFramePr>
          <p:nvPr/>
        </p:nvGraphicFramePr>
        <p:xfrm>
          <a:off x="4876800" y="838200"/>
          <a:ext cx="1600200" cy="574675"/>
        </p:xfrm>
        <a:graphic>
          <a:graphicData uri="http://schemas.openxmlformats.org/presentationml/2006/ole">
            <mc:AlternateContent xmlns:mc="http://schemas.openxmlformats.org/markup-compatibility/2006">
              <mc:Choice xmlns:v="urn:schemas-microsoft-com:vml" Requires="v">
                <p:oleObj spid="_x0000_s149588" name="Equation" r:id="rId7" imgW="495000" imgH="177480" progId="Equation.DSMT4">
                  <p:embed/>
                </p:oleObj>
              </mc:Choice>
              <mc:Fallback>
                <p:oleObj name="Equation" r:id="rId7" imgW="495000" imgH="17748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838200"/>
                        <a:ext cx="16002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11" name="Text Box 7"/>
          <p:cNvSpPr txBox="1">
            <a:spLocks noChangeArrowheads="1"/>
          </p:cNvSpPr>
          <p:nvPr/>
        </p:nvSpPr>
        <p:spPr bwMode="auto">
          <a:xfrm>
            <a:off x="152400" y="1600200"/>
            <a:ext cx="753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The frequency function             is related to              </a:t>
            </a:r>
          </a:p>
        </p:txBody>
      </p:sp>
      <p:graphicFrame>
        <p:nvGraphicFramePr>
          <p:cNvPr id="149512" name="Object 8"/>
          <p:cNvGraphicFramePr>
            <a:graphicFrameLocks noChangeAspect="1"/>
          </p:cNvGraphicFramePr>
          <p:nvPr>
            <p:extLst>
              <p:ext uri="{D42A27DB-BD31-4B8C-83A1-F6EECF244321}">
                <p14:modId xmlns:p14="http://schemas.microsoft.com/office/powerpoint/2010/main" val="1401587081"/>
              </p:ext>
            </p:extLst>
          </p:nvPr>
        </p:nvGraphicFramePr>
        <p:xfrm>
          <a:off x="4724400" y="1524000"/>
          <a:ext cx="990600" cy="657225"/>
        </p:xfrm>
        <a:graphic>
          <a:graphicData uri="http://schemas.openxmlformats.org/presentationml/2006/ole">
            <mc:AlternateContent xmlns:mc="http://schemas.openxmlformats.org/markup-compatibility/2006">
              <mc:Choice xmlns:v="urn:schemas-microsoft-com:vml" Requires="v">
                <p:oleObj spid="_x0000_s149589" name="Equation" r:id="rId9" imgW="495000" imgH="253800" progId="Equation.DSMT4">
                  <p:embed/>
                </p:oleObj>
              </mc:Choice>
              <mc:Fallback>
                <p:oleObj name="Equation" r:id="rId9" imgW="495000" imgH="2538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524000"/>
                        <a:ext cx="99060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13" name="Object 9"/>
          <p:cNvGraphicFramePr>
            <a:graphicFrameLocks noChangeAspect="1"/>
          </p:cNvGraphicFramePr>
          <p:nvPr>
            <p:extLst>
              <p:ext uri="{D42A27DB-BD31-4B8C-83A1-F6EECF244321}">
                <p14:modId xmlns:p14="http://schemas.microsoft.com/office/powerpoint/2010/main" val="1431978346"/>
              </p:ext>
            </p:extLst>
          </p:nvPr>
        </p:nvGraphicFramePr>
        <p:xfrm>
          <a:off x="7772400" y="1676400"/>
          <a:ext cx="946150" cy="457200"/>
        </p:xfrm>
        <a:graphic>
          <a:graphicData uri="http://schemas.openxmlformats.org/presentationml/2006/ole">
            <mc:AlternateContent xmlns:mc="http://schemas.openxmlformats.org/markup-compatibility/2006">
              <mc:Choice xmlns:v="urn:schemas-microsoft-com:vml" Requires="v">
                <p:oleObj spid="_x0000_s149590" name="Equation" r:id="rId11" imgW="368280" imgH="228600" progId="Equation.DSMT4">
                  <p:embed/>
                </p:oleObj>
              </mc:Choice>
              <mc:Fallback>
                <p:oleObj name="Equation" r:id="rId11" imgW="368280" imgH="2286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1676400"/>
                        <a:ext cx="946150" cy="457200"/>
                      </a:xfrm>
                      <a:prstGeom prst="rect">
                        <a:avLst/>
                      </a:prstGeom>
                      <a:noFill/>
                      <a:ln>
                        <a:noFill/>
                      </a:ln>
                      <a:effectLst/>
                      <a:extLst/>
                    </p:spPr>
                  </p:pic>
                </p:oleObj>
              </mc:Fallback>
            </mc:AlternateContent>
          </a:graphicData>
        </a:graphic>
      </p:graphicFrame>
      <p:graphicFrame>
        <p:nvGraphicFramePr>
          <p:cNvPr id="149514" name="Object 10"/>
          <p:cNvGraphicFramePr>
            <a:graphicFrameLocks noChangeAspect="1"/>
          </p:cNvGraphicFramePr>
          <p:nvPr/>
        </p:nvGraphicFramePr>
        <p:xfrm>
          <a:off x="1600200" y="2209800"/>
          <a:ext cx="4343400" cy="1012825"/>
        </p:xfrm>
        <a:graphic>
          <a:graphicData uri="http://schemas.openxmlformats.org/presentationml/2006/ole">
            <mc:AlternateContent xmlns:mc="http://schemas.openxmlformats.org/markup-compatibility/2006">
              <mc:Choice xmlns:v="urn:schemas-microsoft-com:vml" Requires="v">
                <p:oleObj spid="_x0000_s149591" name="Equation" r:id="rId13" imgW="1523880" imgH="355320" progId="Equation.DSMT4">
                  <p:embed/>
                </p:oleObj>
              </mc:Choice>
              <mc:Fallback>
                <p:oleObj name="Equation" r:id="rId13" imgW="1523880" imgH="35532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2209800"/>
                        <a:ext cx="43434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15" name="Text Box 11"/>
          <p:cNvSpPr txBox="1">
            <a:spLocks noChangeArrowheads="1"/>
          </p:cNvSpPr>
          <p:nvPr/>
        </p:nvSpPr>
        <p:spPr bwMode="auto">
          <a:xfrm>
            <a:off x="0" y="3200400"/>
            <a:ext cx="9031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b="1"/>
              <a:t>That is the number of atoms absorbing with in the frequency </a:t>
            </a:r>
          </a:p>
          <a:p>
            <a:pPr algn="just"/>
            <a:r>
              <a:rPr lang="en-US" altLang="en-US" b="1"/>
              <a:t>interval from           to                        is equal to the fraction of</a:t>
            </a:r>
          </a:p>
          <a:p>
            <a:pPr algn="just"/>
            <a:r>
              <a:rPr lang="en-US" altLang="en-US" b="1"/>
              <a:t>Atoms  moving with velocity between v and v+ dv as</a:t>
            </a:r>
          </a:p>
        </p:txBody>
      </p:sp>
      <p:graphicFrame>
        <p:nvGraphicFramePr>
          <p:cNvPr id="149516" name="Object 12"/>
          <p:cNvGraphicFramePr>
            <a:graphicFrameLocks noChangeAspect="1"/>
          </p:cNvGraphicFramePr>
          <p:nvPr/>
        </p:nvGraphicFramePr>
        <p:xfrm>
          <a:off x="2133600" y="3581400"/>
          <a:ext cx="533400" cy="488950"/>
        </p:xfrm>
        <a:graphic>
          <a:graphicData uri="http://schemas.openxmlformats.org/presentationml/2006/ole">
            <mc:AlternateContent xmlns:mc="http://schemas.openxmlformats.org/markup-compatibility/2006">
              <mc:Choice xmlns:v="urn:schemas-microsoft-com:vml" Requires="v">
                <p:oleObj spid="_x0000_s149592" name="Equation" r:id="rId15" imgW="152280" imgH="139680" progId="Equation.DSMT4">
                  <p:embed/>
                </p:oleObj>
              </mc:Choice>
              <mc:Fallback>
                <p:oleObj name="Equation" r:id="rId15" imgW="152280" imgH="13968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3581400"/>
                        <a:ext cx="5334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17" name="Object 13"/>
          <p:cNvGraphicFramePr>
            <a:graphicFrameLocks noChangeAspect="1"/>
          </p:cNvGraphicFramePr>
          <p:nvPr/>
        </p:nvGraphicFramePr>
        <p:xfrm>
          <a:off x="3352800" y="3505200"/>
          <a:ext cx="1600200" cy="574675"/>
        </p:xfrm>
        <a:graphic>
          <a:graphicData uri="http://schemas.openxmlformats.org/presentationml/2006/ole">
            <mc:AlternateContent xmlns:mc="http://schemas.openxmlformats.org/markup-compatibility/2006">
              <mc:Choice xmlns:v="urn:schemas-microsoft-com:vml" Requires="v">
                <p:oleObj spid="_x0000_s149593" name="Equation" r:id="rId17" imgW="495000" imgH="177480" progId="Equation.DSMT4">
                  <p:embed/>
                </p:oleObj>
              </mc:Choice>
              <mc:Fallback>
                <p:oleObj name="Equation" r:id="rId17" imgW="495000" imgH="17748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505200"/>
                        <a:ext cx="16002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18" name="Object 14"/>
          <p:cNvGraphicFramePr>
            <a:graphicFrameLocks noChangeAspect="1"/>
          </p:cNvGraphicFramePr>
          <p:nvPr/>
        </p:nvGraphicFramePr>
        <p:xfrm>
          <a:off x="2971800" y="4419600"/>
          <a:ext cx="2819400" cy="1276350"/>
        </p:xfrm>
        <a:graphic>
          <a:graphicData uri="http://schemas.openxmlformats.org/presentationml/2006/ole">
            <mc:AlternateContent xmlns:mc="http://schemas.openxmlformats.org/markup-compatibility/2006">
              <mc:Choice xmlns:v="urn:schemas-microsoft-com:vml" Requires="v">
                <p:oleObj spid="_x0000_s149594" name="Equation" r:id="rId18" imgW="736560" imgH="533160" progId="Equation.DSMT4">
                  <p:embed/>
                </p:oleObj>
              </mc:Choice>
              <mc:Fallback>
                <p:oleObj name="Equation" r:id="rId18" imgW="736560" imgH="533160" progId="Equation.DSMT4">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1800" y="4419600"/>
                        <a:ext cx="2819400"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noChangeAspect="1"/>
          </p:cNvGraphicFramePr>
          <p:nvPr/>
        </p:nvGraphicFramePr>
        <p:xfrm>
          <a:off x="-19050" y="720725"/>
          <a:ext cx="9182100" cy="1684338"/>
        </p:xfrm>
        <a:graphic>
          <a:graphicData uri="http://schemas.openxmlformats.org/presentationml/2006/ole">
            <mc:AlternateContent xmlns:mc="http://schemas.openxmlformats.org/markup-compatibility/2006">
              <mc:Choice xmlns:v="urn:schemas-microsoft-com:vml" Requires="v">
                <p:oleObj spid="_x0000_s150562" name="Equation" r:id="rId3" imgW="3060360" imgH="507960" progId="Equation.DSMT4">
                  <p:embed/>
                </p:oleObj>
              </mc:Choice>
              <mc:Fallback>
                <p:oleObj name="Equation" r:id="rId3" imgW="3060360" imgH="5079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720725"/>
                        <a:ext cx="9182100"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3" name="Text Box 5"/>
          <p:cNvSpPr txBox="1">
            <a:spLocks noChangeArrowheads="1"/>
          </p:cNvSpPr>
          <p:nvPr/>
        </p:nvSpPr>
        <p:spPr bwMode="auto">
          <a:xfrm>
            <a:off x="-84138" y="2819400"/>
            <a:ext cx="8812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b="1"/>
              <a:t>The shape of curve corresponding to this equation is called</a:t>
            </a:r>
          </a:p>
          <a:p>
            <a:pPr algn="just"/>
            <a:r>
              <a:rPr lang="en-US" altLang="en-US" b="1"/>
              <a:t>Gaussian. The maximum again occurs at          </a:t>
            </a:r>
          </a:p>
        </p:txBody>
      </p:sp>
      <p:graphicFrame>
        <p:nvGraphicFramePr>
          <p:cNvPr id="150534" name="Object 6"/>
          <p:cNvGraphicFramePr>
            <a:graphicFrameLocks noChangeAspect="1"/>
          </p:cNvGraphicFramePr>
          <p:nvPr/>
        </p:nvGraphicFramePr>
        <p:xfrm>
          <a:off x="6172200" y="3200400"/>
          <a:ext cx="1295400" cy="465138"/>
        </p:xfrm>
        <a:graphic>
          <a:graphicData uri="http://schemas.openxmlformats.org/presentationml/2006/ole">
            <mc:AlternateContent xmlns:mc="http://schemas.openxmlformats.org/markup-compatibility/2006">
              <mc:Choice xmlns:v="urn:schemas-microsoft-com:vml" Requires="v">
                <p:oleObj spid="_x0000_s150563" name="Equation" r:id="rId5" imgW="495000" imgH="177480" progId="Equation.DSMT4">
                  <p:embed/>
                </p:oleObj>
              </mc:Choice>
              <mc:Fallback>
                <p:oleObj name="Equation" r:id="rId5" imgW="495000" imgH="1774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200400"/>
                        <a:ext cx="12954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0535" name="Object 7"/>
          <p:cNvGraphicFramePr>
            <a:graphicFrameLocks noChangeAspect="1"/>
          </p:cNvGraphicFramePr>
          <p:nvPr/>
        </p:nvGraphicFramePr>
        <p:xfrm>
          <a:off x="1981200" y="3657600"/>
          <a:ext cx="4724400" cy="1385888"/>
        </p:xfrm>
        <a:graphic>
          <a:graphicData uri="http://schemas.openxmlformats.org/presentationml/2006/ole">
            <mc:AlternateContent xmlns:mc="http://schemas.openxmlformats.org/markup-compatibility/2006">
              <mc:Choice xmlns:v="urn:schemas-microsoft-com:vml" Requires="v">
                <p:oleObj spid="_x0000_s150564" name="Equation" r:id="rId7" imgW="1688760" imgH="495000" progId="Equation.DSMT4">
                  <p:embed/>
                </p:oleObj>
              </mc:Choice>
              <mc:Fallback>
                <p:oleObj name="Equation" r:id="rId7" imgW="1688760" imgH="4950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657600"/>
                        <a:ext cx="4724400" cy="138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Text Box 8"/>
          <p:cNvSpPr txBox="1">
            <a:spLocks noChangeArrowheads="1"/>
          </p:cNvSpPr>
          <p:nvPr/>
        </p:nvSpPr>
        <p:spPr bwMode="auto">
          <a:xfrm>
            <a:off x="381000" y="5257800"/>
            <a:ext cx="185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Find FWHM</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457200" y="2438400"/>
            <a:ext cx="8077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pPr>
            <a:r>
              <a:rPr lang="en-US" altLang="en-US" sz="4000" b="1">
                <a:latin typeface="Arial Black" panose="020B0A04020102020204" pitchFamily="34" charset="0"/>
              </a:rPr>
              <a:t>Spontaneous Emission Rate</a:t>
            </a:r>
          </a:p>
          <a:p>
            <a:pPr algn="l">
              <a:spcBef>
                <a:spcPct val="20000"/>
              </a:spcBef>
            </a:pPr>
            <a:endParaRPr lang="en-US" altLang="en-US" sz="40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457200" y="30480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b="1">
                <a:latin typeface="Arial Black" panose="020B0A04020102020204" pitchFamily="34" charset="0"/>
              </a:rPr>
              <a:t>Completeness</a:t>
            </a:r>
          </a:p>
        </p:txBody>
      </p:sp>
      <p:graphicFrame>
        <p:nvGraphicFramePr>
          <p:cNvPr id="32773" name="Object 5"/>
          <p:cNvGraphicFramePr>
            <a:graphicFrameLocks noChangeAspect="1"/>
          </p:cNvGraphicFramePr>
          <p:nvPr>
            <p:extLst>
              <p:ext uri="{D42A27DB-BD31-4B8C-83A1-F6EECF244321}">
                <p14:modId xmlns:p14="http://schemas.microsoft.com/office/powerpoint/2010/main" val="3910933079"/>
              </p:ext>
            </p:extLst>
          </p:nvPr>
        </p:nvGraphicFramePr>
        <p:xfrm>
          <a:off x="2362200" y="822325"/>
          <a:ext cx="3124200" cy="1006475"/>
        </p:xfrm>
        <a:graphic>
          <a:graphicData uri="http://schemas.openxmlformats.org/presentationml/2006/ole">
            <mc:AlternateContent xmlns:mc="http://schemas.openxmlformats.org/markup-compatibility/2006">
              <mc:Choice xmlns:v="urn:schemas-microsoft-com:vml" Requires="v">
                <p:oleObj spid="_x0000_s32828" name="Equation" r:id="rId3" imgW="1231900" imgH="381000" progId="Equation.3">
                  <p:embed/>
                </p:oleObj>
              </mc:Choice>
              <mc:Fallback>
                <p:oleObj name="Equation" r:id="rId3" imgW="1231900" imgH="381000" progId="Equation.3">
                  <p:embed/>
                  <p:pic>
                    <p:nvPicPr>
                      <p:cNvPr id="0" name="Object 5"/>
                      <p:cNvPicPr>
                        <a:picLocks noChangeAspect="1" noChangeArrowheads="1"/>
                      </p:cNvPicPr>
                      <p:nvPr/>
                    </p:nvPicPr>
                    <p:blipFill>
                      <a:blip r:embed="rId4"/>
                      <a:srcRect/>
                      <a:stretch>
                        <a:fillRect/>
                      </a:stretch>
                    </p:blipFill>
                    <p:spPr bwMode="auto">
                      <a:xfrm>
                        <a:off x="2362200" y="822325"/>
                        <a:ext cx="3124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4" name="Text Box 6"/>
          <p:cNvSpPr txBox="1">
            <a:spLocks noChangeArrowheads="1"/>
          </p:cNvSpPr>
          <p:nvPr/>
        </p:nvSpPr>
        <p:spPr bwMode="auto">
          <a:xfrm>
            <a:off x="457200" y="17526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The wave function</a:t>
            </a:r>
            <a:r>
              <a:rPr lang="en-US" altLang="en-US" sz="1800"/>
              <a:t> </a:t>
            </a:r>
          </a:p>
        </p:txBody>
      </p:sp>
      <p:graphicFrame>
        <p:nvGraphicFramePr>
          <p:cNvPr id="32775" name="Object 7"/>
          <p:cNvGraphicFramePr>
            <a:graphicFrameLocks noChangeAspect="1"/>
          </p:cNvGraphicFramePr>
          <p:nvPr>
            <p:extLst>
              <p:ext uri="{D42A27DB-BD31-4B8C-83A1-F6EECF244321}">
                <p14:modId xmlns:p14="http://schemas.microsoft.com/office/powerpoint/2010/main" val="3132093452"/>
              </p:ext>
            </p:extLst>
          </p:nvPr>
        </p:nvGraphicFramePr>
        <p:xfrm>
          <a:off x="457200" y="2209800"/>
          <a:ext cx="7467600" cy="979660"/>
        </p:xfrm>
        <a:graphic>
          <a:graphicData uri="http://schemas.openxmlformats.org/presentationml/2006/ole">
            <mc:AlternateContent xmlns:mc="http://schemas.openxmlformats.org/markup-compatibility/2006">
              <mc:Choice xmlns:v="urn:schemas-microsoft-com:vml" Requires="v">
                <p:oleObj spid="_x0000_s32829" name="Equation" r:id="rId5" imgW="2425680" imgH="342720" progId="Equation.3">
                  <p:embed/>
                </p:oleObj>
              </mc:Choice>
              <mc:Fallback>
                <p:oleObj name="Equation" r:id="rId5" imgW="2425680" imgH="34272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09800"/>
                        <a:ext cx="7467600" cy="979660"/>
                      </a:xfrm>
                      <a:prstGeom prst="rect">
                        <a:avLst/>
                      </a:prstGeom>
                      <a:noFill/>
                      <a:ln>
                        <a:noFill/>
                      </a:ln>
                      <a:effectLst/>
                      <a:extLst/>
                    </p:spPr>
                  </p:pic>
                </p:oleObj>
              </mc:Fallback>
            </mc:AlternateContent>
          </a:graphicData>
        </a:graphic>
      </p:graphicFrame>
      <p:graphicFrame>
        <p:nvGraphicFramePr>
          <p:cNvPr id="32777"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830" name="Equation" r:id="rId7" imgW="114120" imgH="215640" progId="Equation.3">
                  <p:embed/>
                </p:oleObj>
              </mc:Choice>
              <mc:Fallback>
                <p:oleObj name="Equation" r:id="rId7" imgW="114120" imgH="2156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8"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831" name="Equation" r:id="rId9" imgW="114120" imgH="215640" progId="Equation.3">
                  <p:embed/>
                </p:oleObj>
              </mc:Choice>
              <mc:Fallback>
                <p:oleObj name="Equation" r:id="rId9" imgW="114120" imgH="2156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Text Box 11"/>
          <p:cNvSpPr txBox="1">
            <a:spLocks noChangeArrowheads="1"/>
          </p:cNvSpPr>
          <p:nvPr/>
        </p:nvSpPr>
        <p:spPr bwMode="auto">
          <a:xfrm>
            <a:off x="0" y="4800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32780" name="Text Box 12"/>
          <p:cNvSpPr txBox="1">
            <a:spLocks noChangeArrowheads="1"/>
          </p:cNvSpPr>
          <p:nvPr/>
        </p:nvSpPr>
        <p:spPr bwMode="auto">
          <a:xfrm>
            <a:off x="1752600" y="3581400"/>
            <a:ext cx="340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Expansion coefficients</a:t>
            </a:r>
          </a:p>
        </p:txBody>
      </p:sp>
      <p:graphicFrame>
        <p:nvGraphicFramePr>
          <p:cNvPr id="32781" name="Object 13"/>
          <p:cNvGraphicFramePr>
            <a:graphicFrameLocks noChangeAspect="1"/>
          </p:cNvGraphicFramePr>
          <p:nvPr/>
        </p:nvGraphicFramePr>
        <p:xfrm>
          <a:off x="838200" y="3429000"/>
          <a:ext cx="990600" cy="715963"/>
        </p:xfrm>
        <a:graphic>
          <a:graphicData uri="http://schemas.openxmlformats.org/presentationml/2006/ole">
            <mc:AlternateContent xmlns:mc="http://schemas.openxmlformats.org/markup-compatibility/2006">
              <mc:Choice xmlns:v="urn:schemas-microsoft-com:vml" Requires="v">
                <p:oleObj spid="_x0000_s32832" name="Equation" r:id="rId10" imgW="393480" imgH="253800" progId="Equation.DSMT4">
                  <p:embed/>
                </p:oleObj>
              </mc:Choice>
              <mc:Fallback>
                <p:oleObj name="Equation" r:id="rId10" imgW="393480" imgH="2538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429000"/>
                        <a:ext cx="990600"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2" name="Text Box 14"/>
          <p:cNvSpPr txBox="1">
            <a:spLocks noChangeArrowheads="1"/>
          </p:cNvSpPr>
          <p:nvPr/>
        </p:nvSpPr>
        <p:spPr bwMode="auto">
          <a:xfrm>
            <a:off x="1752600" y="4114800"/>
            <a:ext cx="716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-constant for problems related with free Hamiltonian</a:t>
            </a:r>
          </a:p>
        </p:txBody>
      </p:sp>
      <p:sp>
        <p:nvSpPr>
          <p:cNvPr id="32783" name="Text Box 15"/>
          <p:cNvSpPr txBox="1">
            <a:spLocks noChangeArrowheads="1"/>
          </p:cNvSpPr>
          <p:nvPr/>
        </p:nvSpPr>
        <p:spPr bwMode="auto">
          <a:xfrm>
            <a:off x="762000" y="4800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-time dependent for interaction Hamiltonian</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28600" y="228600"/>
            <a:ext cx="82296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sz="2800" b="1">
                <a:cs typeface="Times New Roman" panose="02020603050405020304" pitchFamily="18" charset="0"/>
              </a:rPr>
              <a:t>SPONTANEOUS EMISSION TRANSITION RATE</a:t>
            </a:r>
            <a:endParaRPr lang="en-US" altLang="en-US" sz="2800" b="1"/>
          </a:p>
          <a:p>
            <a:pPr algn="l" eaLnBrk="0" hangingPunct="0"/>
            <a:r>
              <a:rPr lang="en-US" altLang="en-US" sz="1200">
                <a:cs typeface="Times New Roman" panose="02020603050405020304" pitchFamily="18" charset="0"/>
              </a:rPr>
              <a:t>	</a:t>
            </a:r>
            <a:endParaRPr lang="en-US" altLang="en-US"/>
          </a:p>
          <a:p>
            <a:pPr algn="l" eaLnBrk="0" hangingPunct="0"/>
            <a:endParaRPr lang="en-US" altLang="en-US" sz="1800"/>
          </a:p>
        </p:txBody>
      </p:sp>
      <p:graphicFrame>
        <p:nvGraphicFramePr>
          <p:cNvPr id="91139" name="Object 3"/>
          <p:cNvGraphicFramePr>
            <a:graphicFrameLocks noChangeAspect="1"/>
          </p:cNvGraphicFramePr>
          <p:nvPr/>
        </p:nvGraphicFramePr>
        <p:xfrm>
          <a:off x="2590800" y="914400"/>
          <a:ext cx="2667000" cy="1300163"/>
        </p:xfrm>
        <a:graphic>
          <a:graphicData uri="http://schemas.openxmlformats.org/presentationml/2006/ole">
            <mc:AlternateContent xmlns:mc="http://schemas.openxmlformats.org/markup-compatibility/2006">
              <mc:Choice xmlns:v="urn:schemas-microsoft-com:vml" Requires="v">
                <p:oleObj spid="_x0000_s91163" name="Equation" r:id="rId3" imgW="1256755" imgH="482391" progId="Equation.3">
                  <p:embed/>
                </p:oleObj>
              </mc:Choice>
              <mc:Fallback>
                <p:oleObj name="Equation" r:id="rId3" imgW="1256755" imgH="48239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914400"/>
                        <a:ext cx="2667000" cy="130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0" name="Object 4"/>
          <p:cNvGraphicFramePr>
            <a:graphicFrameLocks noChangeAspect="1"/>
          </p:cNvGraphicFramePr>
          <p:nvPr/>
        </p:nvGraphicFramePr>
        <p:xfrm>
          <a:off x="1066800" y="4724400"/>
          <a:ext cx="3276600" cy="1073150"/>
        </p:xfrm>
        <a:graphic>
          <a:graphicData uri="http://schemas.openxmlformats.org/presentationml/2006/ole">
            <mc:AlternateContent xmlns:mc="http://schemas.openxmlformats.org/markup-compatibility/2006">
              <mc:Choice xmlns:v="urn:schemas-microsoft-com:vml" Requires="v">
                <p:oleObj spid="_x0000_s91164" name="Equation" r:id="rId5" imgW="1358900" imgH="508000" progId="Equation.3">
                  <p:embed/>
                </p:oleObj>
              </mc:Choice>
              <mc:Fallback>
                <p:oleObj name="Equation" r:id="rId5" imgW="1358900" imgH="5080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724400"/>
                        <a:ext cx="3276600"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1" name="Rectangle 5"/>
          <p:cNvSpPr>
            <a:spLocks noChangeArrowheads="1"/>
          </p:cNvSpPr>
          <p:nvPr/>
        </p:nvSpPr>
        <p:spPr bwMode="auto">
          <a:xfrm>
            <a:off x="304800" y="2316163"/>
            <a:ext cx="845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en-US" altLang="en-US">
                <a:cs typeface="Times New Roman" panose="02020603050405020304" pitchFamily="18" charset="0"/>
              </a:rPr>
              <a:t>where A is called the Einstein A co-efficient or spontaneous emission transition rate.</a:t>
            </a:r>
          </a:p>
          <a:p>
            <a:pPr algn="just" eaLnBrk="0" hangingPunct="0">
              <a:buFontTx/>
              <a:buChar char="•"/>
            </a:pPr>
            <a:r>
              <a:rPr lang="en-US" altLang="en-US">
                <a:cs typeface="Times New Roman" panose="02020603050405020304" pitchFamily="18" charset="0"/>
              </a:rPr>
              <a:t>Assume that the material is placed is blackbody cavity</a:t>
            </a:r>
          </a:p>
          <a:p>
            <a:pPr algn="just" eaLnBrk="0" hangingPunct="0"/>
            <a:r>
              <a:rPr lang="en-US" altLang="en-US">
                <a:cs typeface="Times New Roman" panose="02020603050405020304" pitchFamily="18" charset="0"/>
              </a:rPr>
              <a:t> whose walls are kept at a constant temperature T. </a:t>
            </a:r>
          </a:p>
          <a:p>
            <a:pPr algn="just" eaLnBrk="0" hangingPunct="0">
              <a:buFontTx/>
              <a:buChar char="•"/>
            </a:pPr>
            <a:r>
              <a:rPr lang="en-US" altLang="en-US">
                <a:cs typeface="Times New Roman" panose="02020603050405020304" pitchFamily="18" charset="0"/>
              </a:rPr>
              <a:t>Once thermodynamic equilibrium is reached, an electromagnetic energy density with spectral distribution</a:t>
            </a:r>
            <a:endParaRPr lang="en-US" altLang="en-US"/>
          </a:p>
        </p:txBody>
      </p:sp>
      <p:sp>
        <p:nvSpPr>
          <p:cNvPr id="91144" name="Text Box 8"/>
          <p:cNvSpPr txBox="1">
            <a:spLocks noChangeArrowheads="1"/>
          </p:cNvSpPr>
          <p:nvPr/>
        </p:nvSpPr>
        <p:spPr bwMode="auto">
          <a:xfrm>
            <a:off x="5313363" y="4953000"/>
            <a:ext cx="1762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Established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1000" y="762000"/>
            <a:ext cx="8534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buFontTx/>
              <a:buChar char="•"/>
            </a:pPr>
            <a:r>
              <a:rPr lang="en-US" altLang="en-US" b="1"/>
              <a:t>Material will immersed in this radiation.</a:t>
            </a:r>
          </a:p>
          <a:p>
            <a:pPr algn="just" eaLnBrk="0" hangingPunct="0"/>
            <a:endParaRPr lang="en-US" altLang="en-US" b="1"/>
          </a:p>
          <a:p>
            <a:pPr algn="just" eaLnBrk="0" hangingPunct="0">
              <a:buFontTx/>
              <a:buChar char="•"/>
            </a:pPr>
            <a:r>
              <a:rPr lang="en-US" altLang="en-US" b="1"/>
              <a:t>Both stimulated emission and absorption processes will occur in addition to the spontaneous process.</a:t>
            </a:r>
          </a:p>
          <a:p>
            <a:pPr algn="just" eaLnBrk="0" hangingPunct="0"/>
            <a:endParaRPr lang="en-US" altLang="en-US" b="1"/>
          </a:p>
          <a:p>
            <a:pPr algn="just" eaLnBrk="0" hangingPunct="0">
              <a:buFontTx/>
              <a:buChar char="•"/>
            </a:pPr>
            <a:r>
              <a:rPr lang="en-US" altLang="en-US" b="1"/>
              <a:t>In thermal equilibrium, number of transitions per second from level 1 to level 2 must be equal to number of transition per second from level 2→1.</a:t>
            </a:r>
          </a:p>
        </p:txBody>
      </p:sp>
      <p:graphicFrame>
        <p:nvGraphicFramePr>
          <p:cNvPr id="92163" name="Object 3"/>
          <p:cNvGraphicFramePr>
            <a:graphicFrameLocks noChangeAspect="1"/>
          </p:cNvGraphicFramePr>
          <p:nvPr/>
        </p:nvGraphicFramePr>
        <p:xfrm>
          <a:off x="1524000" y="4191000"/>
          <a:ext cx="5791200" cy="965200"/>
        </p:xfrm>
        <a:graphic>
          <a:graphicData uri="http://schemas.openxmlformats.org/presentationml/2006/ole">
            <mc:AlternateContent xmlns:mc="http://schemas.openxmlformats.org/markup-compatibility/2006">
              <mc:Choice xmlns:v="urn:schemas-microsoft-com:vml" Requires="v">
                <p:oleObj spid="_x0000_s92175" name="Equation" r:id="rId3" imgW="1447800" imgH="228600" progId="Equation.3">
                  <p:embed/>
                </p:oleObj>
              </mc:Choice>
              <mc:Fallback>
                <p:oleObj name="Equation" r:id="rId3" imgW="14478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91000"/>
                        <a:ext cx="57912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2743200" y="609600"/>
          <a:ext cx="3505200" cy="685800"/>
        </p:xfrm>
        <a:graphic>
          <a:graphicData uri="http://schemas.openxmlformats.org/presentationml/2006/ole">
            <mc:AlternateContent xmlns:mc="http://schemas.openxmlformats.org/markup-compatibility/2006">
              <mc:Choice xmlns:v="urn:schemas-microsoft-com:vml" Requires="v">
                <p:oleObj spid="_x0000_s93235" name="Equation" r:id="rId3" imgW="825500" imgH="241300" progId="Equation.3">
                  <p:embed/>
                </p:oleObj>
              </mc:Choice>
              <mc:Fallback>
                <p:oleObj name="Equation" r:id="rId3" imgW="825500" imgH="241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09600"/>
                        <a:ext cx="3505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7" name="Object 3"/>
          <p:cNvGraphicFramePr>
            <a:graphicFrameLocks noChangeAspect="1"/>
          </p:cNvGraphicFramePr>
          <p:nvPr/>
        </p:nvGraphicFramePr>
        <p:xfrm>
          <a:off x="2743200" y="1524000"/>
          <a:ext cx="3581400" cy="762000"/>
        </p:xfrm>
        <a:graphic>
          <a:graphicData uri="http://schemas.openxmlformats.org/presentationml/2006/ole">
            <mc:AlternateContent xmlns:mc="http://schemas.openxmlformats.org/markup-compatibility/2006">
              <mc:Choice xmlns:v="urn:schemas-microsoft-com:vml" Requires="v">
                <p:oleObj spid="_x0000_s93236" name="Equation" r:id="rId5" imgW="825500" imgH="241300" progId="Equation.3">
                  <p:embed/>
                </p:oleObj>
              </mc:Choice>
              <mc:Fallback>
                <p:oleObj name="Equation" r:id="rId5" imgW="8255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524000"/>
                        <a:ext cx="3581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8" name="Object 4"/>
          <p:cNvGraphicFramePr>
            <a:graphicFrameLocks noChangeAspect="1"/>
          </p:cNvGraphicFramePr>
          <p:nvPr/>
        </p:nvGraphicFramePr>
        <p:xfrm>
          <a:off x="2514600" y="3048000"/>
          <a:ext cx="3276600" cy="1600200"/>
        </p:xfrm>
        <a:graphic>
          <a:graphicData uri="http://schemas.openxmlformats.org/presentationml/2006/ole">
            <mc:AlternateContent xmlns:mc="http://schemas.openxmlformats.org/markup-compatibility/2006">
              <mc:Choice xmlns:v="urn:schemas-microsoft-com:vml" Requires="v">
                <p:oleObj spid="_x0000_s93237" name="Equation" r:id="rId7" imgW="927100" imgH="469900" progId="Equation.3">
                  <p:embed/>
                </p:oleObj>
              </mc:Choice>
              <mc:Fallback>
                <p:oleObj name="Equation" r:id="rId7" imgW="927100" imgH="4699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048000"/>
                        <a:ext cx="32766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9" name="Object 5"/>
          <p:cNvGraphicFramePr>
            <a:graphicFrameLocks noChangeAspect="1"/>
          </p:cNvGraphicFramePr>
          <p:nvPr/>
        </p:nvGraphicFramePr>
        <p:xfrm>
          <a:off x="609600" y="4648200"/>
          <a:ext cx="3021013" cy="755650"/>
        </p:xfrm>
        <a:graphic>
          <a:graphicData uri="http://schemas.openxmlformats.org/presentationml/2006/ole">
            <mc:AlternateContent xmlns:mc="http://schemas.openxmlformats.org/markup-compatibility/2006">
              <mc:Choice xmlns:v="urn:schemas-microsoft-com:vml" Requires="v">
                <p:oleObj spid="_x0000_s93238" name="Equation" r:id="rId9" imgW="914400" imgH="228600" progId="Equation.3">
                  <p:embed/>
                </p:oleObj>
              </mc:Choice>
              <mc:Fallback>
                <p:oleObj name="Equation" r:id="rId9" imgW="914400" imgH="228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648200"/>
                        <a:ext cx="302101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0" name="Object 6"/>
          <p:cNvGraphicFramePr>
            <a:graphicFrameLocks noChangeAspect="1"/>
          </p:cNvGraphicFramePr>
          <p:nvPr/>
        </p:nvGraphicFramePr>
        <p:xfrm>
          <a:off x="5638800" y="4572000"/>
          <a:ext cx="2362200" cy="762000"/>
        </p:xfrm>
        <a:graphic>
          <a:graphicData uri="http://schemas.openxmlformats.org/presentationml/2006/ole">
            <mc:AlternateContent xmlns:mc="http://schemas.openxmlformats.org/markup-compatibility/2006">
              <mc:Choice xmlns:v="urn:schemas-microsoft-com:vml" Requires="v">
                <p:oleObj spid="_x0000_s93239" name="Equation" r:id="rId11" imgW="444114" imgH="215713" progId="Equation.3">
                  <p:embed/>
                </p:oleObj>
              </mc:Choice>
              <mc:Fallback>
                <p:oleObj name="Equation" r:id="rId11" imgW="444114" imgH="215713"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4572000"/>
                        <a:ext cx="2362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91" name="Rectangle 7"/>
          <p:cNvSpPr>
            <a:spLocks noChangeArrowheads="1"/>
          </p:cNvSpPr>
          <p:nvPr/>
        </p:nvSpPr>
        <p:spPr bwMode="auto">
          <a:xfrm>
            <a:off x="609600" y="228600"/>
            <a:ext cx="11922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a:cs typeface="Times New Roman" panose="02020603050405020304" pitchFamily="18" charset="0"/>
              </a:rPr>
              <a:t>Define</a:t>
            </a:r>
            <a:endParaRPr lang="en-US" altLang="en-US"/>
          </a:p>
          <a:p>
            <a:pPr algn="l" eaLnBrk="0" hangingPunct="0"/>
            <a:endParaRPr lang="en-US" altLang="en-US" sz="1800"/>
          </a:p>
        </p:txBody>
      </p:sp>
      <p:sp>
        <p:nvSpPr>
          <p:cNvPr id="93192" name="Rectangle 8"/>
          <p:cNvSpPr>
            <a:spLocks noChangeArrowheads="1"/>
          </p:cNvSpPr>
          <p:nvPr/>
        </p:nvSpPr>
        <p:spPr bwMode="auto">
          <a:xfrm>
            <a:off x="-228600" y="703263"/>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sz="1200">
                <a:cs typeface="Times New Roman" panose="02020603050405020304" pitchFamily="18" charset="0"/>
              </a:rPr>
              <a:t>			</a:t>
            </a:r>
            <a:r>
              <a:rPr lang="en-US" altLang="en-US">
                <a:cs typeface="Times New Roman" panose="02020603050405020304" pitchFamily="18" charset="0"/>
              </a:rPr>
              <a:t>and</a:t>
            </a:r>
            <a:r>
              <a:rPr lang="en-US" altLang="en-US" sz="1200">
                <a:cs typeface="Times New Roman" panose="02020603050405020304" pitchFamily="18" charset="0"/>
              </a:rPr>
              <a:t>		 </a:t>
            </a:r>
            <a:endParaRPr lang="en-US" altLang="en-US" sz="1800"/>
          </a:p>
        </p:txBody>
      </p:sp>
      <p:sp>
        <p:nvSpPr>
          <p:cNvPr id="93193" name="Rectangle 9"/>
          <p:cNvSpPr>
            <a:spLocks noChangeArrowheads="1"/>
          </p:cNvSpPr>
          <p:nvPr/>
        </p:nvSpPr>
        <p:spPr bwMode="auto">
          <a:xfrm>
            <a:off x="762000" y="2209800"/>
            <a:ext cx="79549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a:cs typeface="Times New Roman" panose="02020603050405020304" pitchFamily="18" charset="0"/>
              </a:rPr>
              <a:t>where</a:t>
            </a:r>
            <a:r>
              <a:rPr lang="en-US" altLang="en-US" i="1">
                <a:cs typeface="Times New Roman" panose="02020603050405020304" pitchFamily="18" charset="0"/>
              </a:rPr>
              <a:t> B</a:t>
            </a:r>
            <a:r>
              <a:rPr lang="en-US" altLang="en-US" i="1" baseline="-30000">
                <a:cs typeface="Times New Roman" panose="02020603050405020304" pitchFamily="18" charset="0"/>
              </a:rPr>
              <a:t>21</a:t>
            </a:r>
            <a:r>
              <a:rPr lang="en-US" altLang="en-US">
                <a:cs typeface="Times New Roman" panose="02020603050405020304" pitchFamily="18" charset="0"/>
              </a:rPr>
              <a:t> and</a:t>
            </a:r>
            <a:r>
              <a:rPr lang="en-US" altLang="en-US" i="1">
                <a:cs typeface="Times New Roman" panose="02020603050405020304" pitchFamily="18" charset="0"/>
              </a:rPr>
              <a:t> B</a:t>
            </a:r>
            <a:r>
              <a:rPr lang="en-US" altLang="en-US" i="1" baseline="-30000">
                <a:cs typeface="Times New Roman" panose="02020603050405020304" pitchFamily="18" charset="0"/>
              </a:rPr>
              <a:t>12</a:t>
            </a:r>
            <a:r>
              <a:rPr lang="en-US" altLang="en-US">
                <a:cs typeface="Times New Roman" panose="02020603050405020304" pitchFamily="18" charset="0"/>
              </a:rPr>
              <a:t> -  called Einstein B co-efficient.</a:t>
            </a:r>
            <a:endParaRPr lang="en-US" altLang="en-US"/>
          </a:p>
          <a:p>
            <a:pPr algn="l" eaLnBrk="0" hangingPunct="0"/>
            <a:r>
              <a:rPr lang="en-US" altLang="en-US">
                <a:cs typeface="Times New Roman" panose="02020603050405020304" pitchFamily="18" charset="0"/>
              </a:rPr>
              <a:t>From Boltzmann statistics</a:t>
            </a:r>
            <a:endParaRPr lang="en-US" altLang="en-US"/>
          </a:p>
          <a:p>
            <a:pPr algn="l" eaLnBrk="0" hangingPunct="0"/>
            <a:endParaRPr lang="en-US" altLang="en-US"/>
          </a:p>
        </p:txBody>
      </p:sp>
      <p:sp>
        <p:nvSpPr>
          <p:cNvPr id="93194" name="Rectangle 10"/>
          <p:cNvSpPr>
            <a:spLocks noChangeArrowheads="1"/>
          </p:cNvSpPr>
          <p:nvPr/>
        </p:nvSpPr>
        <p:spPr bwMode="auto">
          <a:xfrm>
            <a:off x="6030913" y="3700463"/>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1200">
                <a:cs typeface="Times New Roman" panose="02020603050405020304" pitchFamily="18" charset="0"/>
              </a:rPr>
              <a:t>	</a:t>
            </a:r>
            <a:endParaRPr lang="en-US" altLang="en-US" sz="1800"/>
          </a:p>
        </p:txBody>
      </p:sp>
      <p:sp>
        <p:nvSpPr>
          <p:cNvPr id="93195" name="Text Box 11"/>
          <p:cNvSpPr txBox="1">
            <a:spLocks noChangeArrowheads="1"/>
          </p:cNvSpPr>
          <p:nvPr/>
        </p:nvSpPr>
        <p:spPr bwMode="auto">
          <a:xfrm>
            <a:off x="4394200" y="48006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for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194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4211" name="Rectangle 3"/>
          <p:cNvSpPr>
            <a:spLocks noChangeArrowheads="1"/>
          </p:cNvSpPr>
          <p:nvPr/>
        </p:nvSpPr>
        <p:spPr bwMode="auto">
          <a:xfrm>
            <a:off x="0" y="294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2" name="Object 4"/>
          <p:cNvGraphicFramePr>
            <a:graphicFrameLocks noChangeAspect="1"/>
          </p:cNvGraphicFramePr>
          <p:nvPr/>
        </p:nvGraphicFramePr>
        <p:xfrm>
          <a:off x="1676400" y="457200"/>
          <a:ext cx="5257800" cy="1192213"/>
        </p:xfrm>
        <a:graphic>
          <a:graphicData uri="http://schemas.openxmlformats.org/presentationml/2006/ole">
            <mc:AlternateContent xmlns:mc="http://schemas.openxmlformats.org/markup-compatibility/2006">
              <mc:Choice xmlns:v="urn:schemas-microsoft-com:vml" Requires="v">
                <p:oleObj spid="_x0000_s94245" name="Equation" r:id="rId3" imgW="1879600" imgH="482600" progId="Equation.3">
                  <p:embed/>
                </p:oleObj>
              </mc:Choice>
              <mc:Fallback>
                <p:oleObj name="Equation" r:id="rId3" imgW="18796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5257800"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4" name="Object 6"/>
          <p:cNvGraphicFramePr>
            <a:graphicFrameLocks noChangeAspect="1"/>
          </p:cNvGraphicFramePr>
          <p:nvPr/>
        </p:nvGraphicFramePr>
        <p:xfrm>
          <a:off x="1866900" y="1889125"/>
          <a:ext cx="5410200" cy="2174875"/>
        </p:xfrm>
        <a:graphic>
          <a:graphicData uri="http://schemas.openxmlformats.org/presentationml/2006/ole">
            <mc:AlternateContent xmlns:mc="http://schemas.openxmlformats.org/markup-compatibility/2006">
              <mc:Choice xmlns:v="urn:schemas-microsoft-com:vml" Requires="v">
                <p:oleObj spid="_x0000_s94246" name="Equation" r:id="rId5" imgW="1676160" imgH="914400" progId="Equation.DSMT4">
                  <p:embed/>
                </p:oleObj>
              </mc:Choice>
              <mc:Fallback>
                <p:oleObj name="Equation" r:id="rId5" imgW="1676160" imgH="9144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00" y="1889125"/>
                        <a:ext cx="5410200" cy="217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5" name="Object 7"/>
          <p:cNvGraphicFramePr>
            <a:graphicFrameLocks noChangeAspect="1"/>
          </p:cNvGraphicFramePr>
          <p:nvPr/>
        </p:nvGraphicFramePr>
        <p:xfrm>
          <a:off x="2743200" y="4343400"/>
          <a:ext cx="914400" cy="914400"/>
        </p:xfrm>
        <a:graphic>
          <a:graphicData uri="http://schemas.openxmlformats.org/presentationml/2006/ole">
            <mc:AlternateContent xmlns:mc="http://schemas.openxmlformats.org/markup-compatibility/2006">
              <mc:Choice xmlns:v="urn:schemas-microsoft-com:vml" Requires="v">
                <p:oleObj spid="_x0000_s94247" name="Equation" r:id="rId7" imgW="266584" imgH="457002" progId="Equation.3">
                  <p:embed/>
                </p:oleObj>
              </mc:Choice>
              <mc:Fallback>
                <p:oleObj name="Equation" r:id="rId7" imgW="266584" imgH="457002"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343400"/>
                        <a:ext cx="914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6" name="Rectangle 8"/>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4218" name="Rectangle 10"/>
          <p:cNvSpPr>
            <a:spLocks noChangeArrowheads="1"/>
          </p:cNvSpPr>
          <p:nvPr/>
        </p:nvSpPr>
        <p:spPr bwMode="auto">
          <a:xfrm>
            <a:off x="304800" y="4495800"/>
            <a:ext cx="2328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a:cs typeface="Times New Roman" panose="02020603050405020304" pitchFamily="18" charset="0"/>
              </a:rPr>
              <a:t>Putting value of</a:t>
            </a:r>
            <a:r>
              <a:rPr lang="en-US" altLang="en-US" sz="1200">
                <a:cs typeface="Times New Roman" panose="02020603050405020304" pitchFamily="18" charset="0"/>
              </a:rPr>
              <a:t> </a:t>
            </a:r>
            <a:endParaRPr lang="en-US" altLang="en-US" sz="1800"/>
          </a:p>
        </p:txBody>
      </p:sp>
      <p:sp>
        <p:nvSpPr>
          <p:cNvPr id="94219" name="Rectangle 11"/>
          <p:cNvSpPr>
            <a:spLocks noChangeArrowheads="1"/>
          </p:cNvSpPr>
          <p:nvPr/>
        </p:nvSpPr>
        <p:spPr bwMode="auto">
          <a:xfrm>
            <a:off x="3581400" y="4495800"/>
            <a:ext cx="125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a:cs typeface="Times New Roman" panose="02020603050405020304" pitchFamily="18" charset="0"/>
              </a:rPr>
              <a:t>, we get</a:t>
            </a:r>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1206500" y="703263"/>
          <a:ext cx="6805613" cy="1565275"/>
        </p:xfrm>
        <a:graphic>
          <a:graphicData uri="http://schemas.openxmlformats.org/presentationml/2006/ole">
            <mc:AlternateContent xmlns:mc="http://schemas.openxmlformats.org/markup-compatibility/2006">
              <mc:Choice xmlns:v="urn:schemas-microsoft-com:vml" Requires="v">
                <p:oleObj spid="_x0000_s95260" name="Equation" r:id="rId3" imgW="2387520" imgH="583920" progId="Equation.DSMT4">
                  <p:embed/>
                </p:oleObj>
              </mc:Choice>
              <mc:Fallback>
                <p:oleObj name="Equation" r:id="rId3" imgW="2387520" imgH="5839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703263"/>
                        <a:ext cx="6805613"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6" name="Object 4"/>
          <p:cNvGraphicFramePr>
            <a:graphicFrameLocks noChangeAspect="1"/>
          </p:cNvGraphicFramePr>
          <p:nvPr/>
        </p:nvGraphicFramePr>
        <p:xfrm>
          <a:off x="1752600" y="3352800"/>
          <a:ext cx="5943600" cy="1455738"/>
        </p:xfrm>
        <a:graphic>
          <a:graphicData uri="http://schemas.openxmlformats.org/presentationml/2006/ole">
            <mc:AlternateContent xmlns:mc="http://schemas.openxmlformats.org/markup-compatibility/2006">
              <mc:Choice xmlns:v="urn:schemas-microsoft-com:vml" Requires="v">
                <p:oleObj spid="_x0000_s95261" name="Equation" r:id="rId5" imgW="1422400" imgH="508000" progId="Equation.3">
                  <p:embed/>
                </p:oleObj>
              </mc:Choice>
              <mc:Fallback>
                <p:oleObj name="Equation" r:id="rId5" imgW="1422400" imgH="5080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352800"/>
                        <a:ext cx="5943600" cy="1455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Rectangle 5"/>
          <p:cNvSpPr>
            <a:spLocks noChangeArrowheads="1"/>
          </p:cNvSpPr>
          <p:nvPr/>
        </p:nvSpPr>
        <p:spPr bwMode="auto">
          <a:xfrm>
            <a:off x="0" y="2178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5238" name="Rectangle 6"/>
          <p:cNvSpPr>
            <a:spLocks noChangeArrowheads="1"/>
          </p:cNvSpPr>
          <p:nvPr/>
        </p:nvSpPr>
        <p:spPr bwMode="auto">
          <a:xfrm>
            <a:off x="-625475" y="2286000"/>
            <a:ext cx="30638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r>
              <a:rPr lang="en-US" altLang="en-US">
                <a:cs typeface="Times New Roman" panose="02020603050405020304" pitchFamily="18" charset="0"/>
              </a:rPr>
              <a:t>For a medium,</a:t>
            </a:r>
            <a:endParaRPr lang="en-US" altLang="en-US"/>
          </a:p>
          <a:p>
            <a:pPr algn="justLow" eaLnBrk="0" hangingPunct="0"/>
            <a:r>
              <a:rPr lang="en-US" altLang="en-US" sz="1200">
                <a:cs typeface="Times New Roman" panose="02020603050405020304" pitchFamily="18" charset="0"/>
              </a:rPr>
              <a:t>	</a:t>
            </a:r>
            <a:endParaRPr lang="en-US" altLang="en-US" sz="1800"/>
          </a:p>
        </p:txBody>
      </p:sp>
      <p:sp>
        <p:nvSpPr>
          <p:cNvPr id="95241" name="Text Box 9"/>
          <p:cNvSpPr txBox="1">
            <a:spLocks noChangeArrowheads="1"/>
          </p:cNvSpPr>
          <p:nvPr/>
        </p:nvSpPr>
        <p:spPr bwMode="auto">
          <a:xfrm>
            <a:off x="1371600" y="5105400"/>
            <a:ext cx="497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n- refractive index of the medium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1981200" y="457200"/>
          <a:ext cx="6477000" cy="1447800"/>
        </p:xfrm>
        <a:graphic>
          <a:graphicData uri="http://schemas.openxmlformats.org/presentationml/2006/ole">
            <mc:AlternateContent xmlns:mc="http://schemas.openxmlformats.org/markup-compatibility/2006">
              <mc:Choice xmlns:v="urn:schemas-microsoft-com:vml" Requires="v">
                <p:oleObj spid="_x0000_s96300" name="Equation" r:id="rId3" imgW="2171700" imgH="546100" progId="Equation.3">
                  <p:embed/>
                </p:oleObj>
              </mc:Choice>
              <mc:Fallback>
                <p:oleObj name="Equation" r:id="rId3" imgW="2171700" imgH="546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64770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3"/>
          <p:cNvGraphicFramePr>
            <a:graphicFrameLocks noChangeAspect="1"/>
          </p:cNvGraphicFramePr>
          <p:nvPr/>
        </p:nvGraphicFramePr>
        <p:xfrm>
          <a:off x="2590800" y="1905000"/>
          <a:ext cx="2971800" cy="660400"/>
        </p:xfrm>
        <a:graphic>
          <a:graphicData uri="http://schemas.openxmlformats.org/presentationml/2006/ole">
            <mc:AlternateContent xmlns:mc="http://schemas.openxmlformats.org/markup-compatibility/2006">
              <mc:Choice xmlns:v="urn:schemas-microsoft-com:vml" Requires="v">
                <p:oleObj spid="_x0000_s96301" name="Equation" r:id="rId5" imgW="875920" imgH="215806" progId="Equation.3">
                  <p:embed/>
                </p:oleObj>
              </mc:Choice>
              <mc:Fallback>
                <p:oleObj name="Equation" r:id="rId5" imgW="875920"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905000"/>
                        <a:ext cx="2971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0" name="Rectangle 4"/>
          <p:cNvSpPr>
            <a:spLocks noChangeArrowheads="1"/>
          </p:cNvSpPr>
          <p:nvPr/>
        </p:nvSpPr>
        <p:spPr bwMode="auto">
          <a:xfrm>
            <a:off x="0" y="152400"/>
            <a:ext cx="42703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Comparing two values we get,</a:t>
            </a:r>
            <a:endParaRPr lang="en-US" altLang="en-US"/>
          </a:p>
          <a:p>
            <a:pPr algn="l" eaLnBrk="0" hangingPunct="0"/>
            <a:endParaRPr lang="en-US" altLang="en-US" sz="1800"/>
          </a:p>
        </p:txBody>
      </p:sp>
      <p:graphicFrame>
        <p:nvGraphicFramePr>
          <p:cNvPr id="96262" name="Object 6"/>
          <p:cNvGraphicFramePr>
            <a:graphicFrameLocks noChangeAspect="1"/>
          </p:cNvGraphicFramePr>
          <p:nvPr/>
        </p:nvGraphicFramePr>
        <p:xfrm>
          <a:off x="1600200" y="3505200"/>
          <a:ext cx="5754688" cy="1196975"/>
        </p:xfrm>
        <a:graphic>
          <a:graphicData uri="http://schemas.openxmlformats.org/presentationml/2006/ole">
            <mc:AlternateContent xmlns:mc="http://schemas.openxmlformats.org/markup-compatibility/2006">
              <mc:Choice xmlns:v="urn:schemas-microsoft-com:vml" Requires="v">
                <p:oleObj spid="_x0000_s96302" name="Equation" r:id="rId7" imgW="1905000" imgH="558800" progId="Equation.3">
                  <p:embed/>
                </p:oleObj>
              </mc:Choice>
              <mc:Fallback>
                <p:oleObj name="Equation" r:id="rId7" imgW="1905000" imgH="558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505200"/>
                        <a:ext cx="5754688"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3" name="Object 7"/>
          <p:cNvGraphicFramePr>
            <a:graphicFrameLocks noChangeAspect="1"/>
          </p:cNvGraphicFramePr>
          <p:nvPr/>
        </p:nvGraphicFramePr>
        <p:xfrm>
          <a:off x="2819400" y="4724400"/>
          <a:ext cx="3173413" cy="987425"/>
        </p:xfrm>
        <a:graphic>
          <a:graphicData uri="http://schemas.openxmlformats.org/presentationml/2006/ole">
            <mc:AlternateContent xmlns:mc="http://schemas.openxmlformats.org/markup-compatibility/2006">
              <mc:Choice xmlns:v="urn:schemas-microsoft-com:vml" Requires="v">
                <p:oleObj spid="_x0000_s96303" name="Equation" r:id="rId9" imgW="952200" imgH="419040" progId="Equation.DSMT4">
                  <p:embed/>
                </p:oleObj>
              </mc:Choice>
              <mc:Fallback>
                <p:oleObj name="Equation" r:id="rId9" imgW="952200" imgH="4190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724400"/>
                        <a:ext cx="3173413"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5" name="Rectangle 9"/>
          <p:cNvSpPr>
            <a:spLocks noChangeArrowheads="1"/>
          </p:cNvSpPr>
          <p:nvPr/>
        </p:nvSpPr>
        <p:spPr bwMode="auto">
          <a:xfrm>
            <a:off x="0" y="2590800"/>
            <a:ext cx="8839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a:cs typeface="Times New Roman" panose="02020603050405020304" pitchFamily="18" charset="0"/>
              </a:rPr>
              <a:t>Probability of absorption and stimulated emission  due to black body radiation are equal.</a:t>
            </a:r>
            <a:endParaRPr lang="en-US" altLang="en-US"/>
          </a:p>
          <a:p>
            <a:pPr algn="l" eaLnBrk="0" hangingPunct="0"/>
            <a:endParaRPr lang="en-US" altLang="en-US" sz="1800"/>
          </a:p>
        </p:txBody>
      </p:sp>
      <p:sp>
        <p:nvSpPr>
          <p:cNvPr id="96267" name="Rectangle 11"/>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4" name="Object 4"/>
          <p:cNvGraphicFramePr>
            <a:graphicFrameLocks noChangeAspect="1"/>
          </p:cNvGraphicFramePr>
          <p:nvPr/>
        </p:nvGraphicFramePr>
        <p:xfrm>
          <a:off x="2286000" y="533400"/>
          <a:ext cx="3697288" cy="1196975"/>
        </p:xfrm>
        <a:graphic>
          <a:graphicData uri="http://schemas.openxmlformats.org/presentationml/2006/ole">
            <mc:AlternateContent xmlns:mc="http://schemas.openxmlformats.org/markup-compatibility/2006">
              <mc:Choice xmlns:v="urn:schemas-microsoft-com:vml" Requires="v">
                <p:oleObj spid="_x0000_s189466" name="Equation" r:id="rId3" imgW="901309" imgH="431613" progId="Equation.3">
                  <p:embed/>
                </p:oleObj>
              </mc:Choice>
              <mc:Fallback>
                <p:oleObj name="Equation" r:id="rId3" imgW="901309"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33400"/>
                        <a:ext cx="3697288"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5" name="Text Box 5"/>
          <p:cNvSpPr txBox="1">
            <a:spLocks noChangeArrowheads="1"/>
          </p:cNvSpPr>
          <p:nvPr/>
        </p:nvSpPr>
        <p:spPr bwMode="auto">
          <a:xfrm>
            <a:off x="896938" y="2057400"/>
            <a:ext cx="7947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a:t>Once the value of B, due to black body radiation is known</a:t>
            </a:r>
          </a:p>
          <a:p>
            <a:pPr algn="just"/>
            <a:r>
              <a:rPr lang="en-US" altLang="en-US"/>
              <a:t>We can find the value of A as we know</a:t>
            </a:r>
          </a:p>
        </p:txBody>
      </p:sp>
      <p:graphicFrame>
        <p:nvGraphicFramePr>
          <p:cNvPr id="189446" name="Object 6"/>
          <p:cNvGraphicFramePr>
            <a:graphicFrameLocks noChangeAspect="1"/>
          </p:cNvGraphicFramePr>
          <p:nvPr/>
        </p:nvGraphicFramePr>
        <p:xfrm>
          <a:off x="2514600" y="3276600"/>
          <a:ext cx="4114800" cy="1101725"/>
        </p:xfrm>
        <a:graphic>
          <a:graphicData uri="http://schemas.openxmlformats.org/presentationml/2006/ole">
            <mc:AlternateContent xmlns:mc="http://schemas.openxmlformats.org/markup-compatibility/2006">
              <mc:Choice xmlns:v="urn:schemas-microsoft-com:vml" Requires="v">
                <p:oleObj spid="_x0000_s189467" name="Equation" r:id="rId5" imgW="1600200" imgH="431800" progId="Equation.3">
                  <p:embed/>
                </p:oleObj>
              </mc:Choice>
              <mc:Fallback>
                <p:oleObj name="Equation" r:id="rId5" imgW="16002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276600"/>
                        <a:ext cx="4114800"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7" name="Rectangle 7"/>
          <p:cNvSpPr>
            <a:spLocks noChangeArrowheads="1"/>
          </p:cNvSpPr>
          <p:nvPr/>
        </p:nvSpPr>
        <p:spPr bwMode="auto">
          <a:xfrm>
            <a:off x="2133600" y="4724400"/>
            <a:ext cx="501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This is true for monochromatic field.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Object 3"/>
          <p:cNvGraphicFramePr>
            <a:graphicFrameLocks noChangeAspect="1"/>
          </p:cNvGraphicFramePr>
          <p:nvPr/>
        </p:nvGraphicFramePr>
        <p:xfrm>
          <a:off x="6324600" y="838200"/>
          <a:ext cx="457200" cy="428625"/>
        </p:xfrm>
        <a:graphic>
          <a:graphicData uri="http://schemas.openxmlformats.org/presentationml/2006/ole">
            <mc:AlternateContent xmlns:mc="http://schemas.openxmlformats.org/markup-compatibility/2006">
              <mc:Choice xmlns:v="urn:schemas-microsoft-com:vml" Requires="v">
                <p:oleObj spid="_x0000_s97338" name="Equation" r:id="rId3" imgW="152334" imgH="139639" progId="Equation.3">
                  <p:embed/>
                </p:oleObj>
              </mc:Choice>
              <mc:Fallback>
                <p:oleObj name="Equation" r:id="rId3" imgW="152334" imgH="13963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38200"/>
                        <a:ext cx="457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4" name="Object 4"/>
          <p:cNvGraphicFramePr>
            <a:graphicFrameLocks noChangeAspect="1"/>
          </p:cNvGraphicFramePr>
          <p:nvPr/>
        </p:nvGraphicFramePr>
        <p:xfrm>
          <a:off x="7467600" y="762000"/>
          <a:ext cx="1400175" cy="533400"/>
        </p:xfrm>
        <a:graphic>
          <a:graphicData uri="http://schemas.openxmlformats.org/presentationml/2006/ole">
            <mc:AlternateContent xmlns:mc="http://schemas.openxmlformats.org/markup-compatibility/2006">
              <mc:Choice xmlns:v="urn:schemas-microsoft-com:vml" Requires="v">
                <p:oleObj spid="_x0000_s97339" name="Equation" r:id="rId5" imgW="482181" imgH="177646" progId="Equation.3">
                  <p:embed/>
                </p:oleObj>
              </mc:Choice>
              <mc:Fallback>
                <p:oleObj name="Equation" r:id="rId5" imgW="482181" imgH="177646"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62000"/>
                        <a:ext cx="14001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5" name="Rectangle 5"/>
          <p:cNvSpPr>
            <a:spLocks noChangeArrowheads="1"/>
          </p:cNvSpPr>
          <p:nvPr/>
        </p:nvSpPr>
        <p:spPr bwMode="auto">
          <a:xfrm>
            <a:off x="304800" y="471488"/>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sz="1200">
                <a:cs typeface="Times New Roman" panose="02020603050405020304" pitchFamily="18" charset="0"/>
              </a:rPr>
              <a:t>		</a:t>
            </a:r>
            <a:endParaRPr lang="en-US" altLang="en-US" sz="1800"/>
          </a:p>
        </p:txBody>
      </p:sp>
      <p:sp>
        <p:nvSpPr>
          <p:cNvPr id="97287" name="Rectangle 7"/>
          <p:cNvSpPr>
            <a:spLocks noChangeArrowheads="1"/>
          </p:cNvSpPr>
          <p:nvPr/>
        </p:nvSpPr>
        <p:spPr bwMode="auto">
          <a:xfrm>
            <a:off x="4114800" y="1066800"/>
            <a:ext cx="82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a:cs typeface="Times New Roman" panose="02020603050405020304" pitchFamily="18" charset="0"/>
              </a:rPr>
              <a:t> </a:t>
            </a:r>
            <a:endParaRPr lang="en-US" altLang="en-US" sz="1800"/>
          </a:p>
        </p:txBody>
      </p:sp>
      <p:graphicFrame>
        <p:nvGraphicFramePr>
          <p:cNvPr id="97288" name="Object 8"/>
          <p:cNvGraphicFramePr>
            <a:graphicFrameLocks noChangeAspect="1"/>
          </p:cNvGraphicFramePr>
          <p:nvPr/>
        </p:nvGraphicFramePr>
        <p:xfrm>
          <a:off x="2209800" y="1752600"/>
          <a:ext cx="4876800" cy="1009650"/>
        </p:xfrm>
        <a:graphic>
          <a:graphicData uri="http://schemas.openxmlformats.org/presentationml/2006/ole">
            <mc:AlternateContent xmlns:mc="http://schemas.openxmlformats.org/markup-compatibility/2006">
              <mc:Choice xmlns:v="urn:schemas-microsoft-com:vml" Requires="v">
                <p:oleObj spid="_x0000_s97340" name="Equation" r:id="rId7" imgW="2247900" imgH="482600" progId="Equation.3">
                  <p:embed/>
                </p:oleObj>
              </mc:Choice>
              <mc:Fallback>
                <p:oleObj name="Equation" r:id="rId7" imgW="2247900" imgH="482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752600"/>
                        <a:ext cx="4876800"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9" name="Object 9"/>
          <p:cNvGraphicFramePr>
            <a:graphicFrameLocks noChangeAspect="1"/>
          </p:cNvGraphicFramePr>
          <p:nvPr/>
        </p:nvGraphicFramePr>
        <p:xfrm>
          <a:off x="2971800" y="3048000"/>
          <a:ext cx="2962275" cy="900113"/>
        </p:xfrm>
        <a:graphic>
          <a:graphicData uri="http://schemas.openxmlformats.org/presentationml/2006/ole">
            <mc:AlternateContent xmlns:mc="http://schemas.openxmlformats.org/markup-compatibility/2006">
              <mc:Choice xmlns:v="urn:schemas-microsoft-com:vml" Requires="v">
                <p:oleObj spid="_x0000_s97341" name="Equation" r:id="rId9" imgW="1409088" imgH="431613" progId="Equation.3">
                  <p:embed/>
                </p:oleObj>
              </mc:Choice>
              <mc:Fallback>
                <p:oleObj name="Equation" r:id="rId9" imgW="1409088" imgH="4316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3048000"/>
                        <a:ext cx="2962275"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90" name="Object 10"/>
          <p:cNvGraphicFramePr>
            <a:graphicFrameLocks noChangeAspect="1"/>
          </p:cNvGraphicFramePr>
          <p:nvPr/>
        </p:nvGraphicFramePr>
        <p:xfrm>
          <a:off x="2667000" y="4114800"/>
          <a:ext cx="3581400" cy="944563"/>
        </p:xfrm>
        <a:graphic>
          <a:graphicData uri="http://schemas.openxmlformats.org/presentationml/2006/ole">
            <mc:AlternateContent xmlns:mc="http://schemas.openxmlformats.org/markup-compatibility/2006">
              <mc:Choice xmlns:v="urn:schemas-microsoft-com:vml" Requires="v">
                <p:oleObj spid="_x0000_s97342" name="Equation" r:id="rId11" imgW="1193760" imgH="431640" progId="Equation.DSMT4">
                  <p:embed/>
                </p:oleObj>
              </mc:Choice>
              <mc:Fallback>
                <p:oleObj name="Equation" r:id="rId11" imgW="1193760" imgH="43164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4114800"/>
                        <a:ext cx="35814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95" name="Rectangle 15"/>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7298" name="Text Box 18"/>
          <p:cNvSpPr txBox="1">
            <a:spLocks noChangeArrowheads="1"/>
          </p:cNvSpPr>
          <p:nvPr/>
        </p:nvSpPr>
        <p:spPr bwMode="auto">
          <a:xfrm>
            <a:off x="228600" y="457200"/>
            <a:ext cx="866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a:t>For black body radiation, the elemental spectral energy density</a:t>
            </a:r>
          </a:p>
          <a:p>
            <a:pPr algn="just"/>
            <a:r>
              <a:rPr lang="en-US" altLang="en-US"/>
              <a:t> of radiation whose frequency lies between         and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11200" y="2770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8308" name="Rectangle 4"/>
          <p:cNvSpPr>
            <a:spLocks noChangeArrowheads="1"/>
          </p:cNvSpPr>
          <p:nvPr/>
        </p:nvSpPr>
        <p:spPr bwMode="auto">
          <a:xfrm>
            <a:off x="457200" y="2286000"/>
            <a:ext cx="8153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en-US" altLang="en-US">
                <a:cs typeface="Times New Roman" panose="02020603050405020304" pitchFamily="18" charset="0"/>
              </a:rPr>
              <a:t>This is same result as obtained from Quantum Electrodynamics approach because her we use Planck’s law (which is quantum electrodynamically correct).</a:t>
            </a:r>
            <a:r>
              <a:rPr lang="en-US" altLang="en-US"/>
              <a:t> </a:t>
            </a:r>
            <a:r>
              <a:rPr lang="en-US" altLang="en-US">
                <a:cs typeface="Times New Roman" panose="02020603050405020304" pitchFamily="18" charset="0"/>
              </a:rPr>
              <a:t>As A increases as the cube of the frequency, so the process of spontaneous emission increases rapidly with frequency.</a:t>
            </a:r>
            <a:endParaRPr lang="en-US" altLang="en-US"/>
          </a:p>
          <a:p>
            <a:pPr algn="just" eaLnBrk="0" hangingPunct="0"/>
            <a:r>
              <a:rPr lang="en-US" altLang="en-US">
                <a:cs typeface="Times New Roman" panose="02020603050405020304" pitchFamily="18" charset="0"/>
              </a:rPr>
              <a:t>It is easy to produce infrared laser as compared to UV laser</a:t>
            </a:r>
            <a:r>
              <a:rPr lang="en-US" altLang="en-US"/>
              <a:t> </a:t>
            </a:r>
            <a:r>
              <a:rPr lang="en-US" altLang="en-US">
                <a:cs typeface="Times New Roman" panose="02020603050405020304" pitchFamily="18" charset="0"/>
              </a:rPr>
              <a:t>If frequency increases by a factor 10</a:t>
            </a:r>
            <a:r>
              <a:rPr lang="en-US" altLang="en-US" baseline="30000">
                <a:cs typeface="Times New Roman" panose="02020603050405020304" pitchFamily="18" charset="0"/>
              </a:rPr>
              <a:t>10</a:t>
            </a:r>
            <a:r>
              <a:rPr lang="en-US" altLang="en-US">
                <a:cs typeface="Times New Roman" panose="02020603050405020304" pitchFamily="18" charset="0"/>
              </a:rPr>
              <a:t>, then A increases by 10</a:t>
            </a:r>
            <a:r>
              <a:rPr lang="en-US" altLang="en-US" baseline="30000">
                <a:cs typeface="Times New Roman" panose="02020603050405020304" pitchFamily="18" charset="0"/>
              </a:rPr>
              <a:t>1000</a:t>
            </a:r>
            <a:r>
              <a:rPr lang="en-US" altLang="en-US">
                <a:cs typeface="Times New Roman" panose="02020603050405020304" pitchFamily="18" charset="0"/>
              </a:rPr>
              <a:t>.</a:t>
            </a:r>
            <a:endParaRPr lang="en-US" altLang="en-US"/>
          </a:p>
        </p:txBody>
      </p:sp>
      <p:sp>
        <p:nvSpPr>
          <p:cNvPr id="98311" name="Rectangle 7"/>
          <p:cNvSpPr>
            <a:spLocks noChangeArrowheads="1"/>
          </p:cNvSpPr>
          <p:nvPr/>
        </p:nvSpPr>
        <p:spPr bwMode="auto">
          <a:xfrm>
            <a:off x="5181600" y="4433888"/>
            <a:ext cx="1031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en-US" sz="1200">
                <a:cs typeface="Times New Roman" panose="02020603050405020304" pitchFamily="18" charset="0"/>
              </a:rPr>
              <a:t> </a:t>
            </a:r>
            <a:endParaRPr lang="en-US" altLang="en-US" sz="1800"/>
          </a:p>
        </p:txBody>
      </p:sp>
      <p:sp>
        <p:nvSpPr>
          <p:cNvPr id="98314" name="Rectangle 10"/>
          <p:cNvSpPr>
            <a:spLocks noChangeArrowheads="1"/>
          </p:cNvSpPr>
          <p:nvPr/>
        </p:nvSpPr>
        <p:spPr bwMode="auto">
          <a:xfrm>
            <a:off x="0" y="353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8315" name="Object 11"/>
          <p:cNvGraphicFramePr>
            <a:graphicFrameLocks noChangeAspect="1"/>
          </p:cNvGraphicFramePr>
          <p:nvPr/>
        </p:nvGraphicFramePr>
        <p:xfrm>
          <a:off x="1905000" y="838200"/>
          <a:ext cx="4654550" cy="1187450"/>
        </p:xfrm>
        <a:graphic>
          <a:graphicData uri="http://schemas.openxmlformats.org/presentationml/2006/ole">
            <mc:AlternateContent xmlns:mc="http://schemas.openxmlformats.org/markup-compatibility/2006">
              <mc:Choice xmlns:v="urn:schemas-microsoft-com:vml" Requires="v">
                <p:oleObj spid="_x0000_s98327" name="Equation" r:id="rId3" imgW="939600" imgH="482400" progId="Equation.DSMT4">
                  <p:embed/>
                </p:oleObj>
              </mc:Choice>
              <mc:Fallback>
                <p:oleObj name="Equation" r:id="rId3" imgW="939600" imgH="4824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0"/>
                        <a:ext cx="4654550"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09600" y="2057400"/>
            <a:ext cx="3455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a:cs typeface="Times New Roman" panose="02020603050405020304" pitchFamily="18" charset="0"/>
              </a:rPr>
              <a:t>where a is Bohr radius </a:t>
            </a:r>
            <a:endParaRPr lang="en-US" altLang="en-US"/>
          </a:p>
        </p:txBody>
      </p:sp>
      <p:graphicFrame>
        <p:nvGraphicFramePr>
          <p:cNvPr id="99331" name="Object 3"/>
          <p:cNvGraphicFramePr>
            <a:graphicFrameLocks noChangeAspect="1"/>
          </p:cNvGraphicFramePr>
          <p:nvPr/>
        </p:nvGraphicFramePr>
        <p:xfrm>
          <a:off x="4038600" y="1905000"/>
          <a:ext cx="2057400" cy="571500"/>
        </p:xfrm>
        <a:graphic>
          <a:graphicData uri="http://schemas.openxmlformats.org/presentationml/2006/ole">
            <mc:AlternateContent xmlns:mc="http://schemas.openxmlformats.org/markup-compatibility/2006">
              <mc:Choice xmlns:v="urn:schemas-microsoft-com:vml" Requires="v">
                <p:oleObj spid="_x0000_s99389" name="Equation" r:id="rId3" imgW="723586" imgH="203112" progId="Equation.3">
                  <p:embed/>
                </p:oleObj>
              </mc:Choice>
              <mc:Fallback>
                <p:oleObj name="Equation" r:id="rId3" imgW="723586" imgH="203112"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2057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2" name="Object 4"/>
          <p:cNvGraphicFramePr>
            <a:graphicFrameLocks noChangeAspect="1"/>
          </p:cNvGraphicFramePr>
          <p:nvPr/>
        </p:nvGraphicFramePr>
        <p:xfrm>
          <a:off x="2819400" y="3352800"/>
          <a:ext cx="1905000" cy="590550"/>
        </p:xfrm>
        <a:graphic>
          <a:graphicData uri="http://schemas.openxmlformats.org/presentationml/2006/ole">
            <mc:AlternateContent xmlns:mc="http://schemas.openxmlformats.org/markup-compatibility/2006">
              <mc:Choice xmlns:v="urn:schemas-microsoft-com:vml" Requires="v">
                <p:oleObj spid="_x0000_s99390" name="Equation" r:id="rId5" imgW="685800" imgH="203200" progId="Equation.3">
                  <p:embed/>
                </p:oleObj>
              </mc:Choice>
              <mc:Fallback>
                <p:oleObj name="Equation" r:id="rId5" imgW="685800" imgH="203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352800"/>
                        <a:ext cx="19050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3" name="Object 5"/>
          <p:cNvGraphicFramePr>
            <a:graphicFrameLocks noChangeAspect="1"/>
          </p:cNvGraphicFramePr>
          <p:nvPr/>
        </p:nvGraphicFramePr>
        <p:xfrm>
          <a:off x="2514600" y="3962400"/>
          <a:ext cx="2743200" cy="963613"/>
        </p:xfrm>
        <a:graphic>
          <a:graphicData uri="http://schemas.openxmlformats.org/presentationml/2006/ole">
            <mc:AlternateContent xmlns:mc="http://schemas.openxmlformats.org/markup-compatibility/2006">
              <mc:Choice xmlns:v="urn:schemas-microsoft-com:vml" Requires="v">
                <p:oleObj spid="_x0000_s99391" name="Equation" r:id="rId7" imgW="1117115" imgH="393529" progId="Equation.3">
                  <p:embed/>
                </p:oleObj>
              </mc:Choice>
              <mc:Fallback>
                <p:oleObj name="Equation" r:id="rId7" imgW="1117115" imgH="39352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962400"/>
                        <a:ext cx="2743200"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4" name="Rectangle 6"/>
          <p:cNvSpPr>
            <a:spLocks noChangeArrowheads="1"/>
          </p:cNvSpPr>
          <p:nvPr/>
        </p:nvSpPr>
        <p:spPr bwMode="auto">
          <a:xfrm>
            <a:off x="685800" y="2590800"/>
            <a:ext cx="404018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Putting these values, we get</a:t>
            </a:r>
            <a:r>
              <a:rPr lang="en-US" altLang="en-US" sz="1200">
                <a:cs typeface="Times New Roman" panose="02020603050405020304" pitchFamily="18" charset="0"/>
              </a:rPr>
              <a:t> </a:t>
            </a:r>
            <a:endParaRPr lang="en-US" altLang="en-US" sz="1100"/>
          </a:p>
          <a:p>
            <a:pPr algn="l" eaLnBrk="0" hangingPunct="0"/>
            <a:endParaRPr lang="en-US" altLang="en-US" sz="1800"/>
          </a:p>
        </p:txBody>
      </p:sp>
      <p:sp>
        <p:nvSpPr>
          <p:cNvPr id="99336" name="Rectangle 8"/>
          <p:cNvSpPr>
            <a:spLocks noChangeArrowheads="1"/>
          </p:cNvSpPr>
          <p:nvPr/>
        </p:nvSpPr>
        <p:spPr bwMode="auto">
          <a:xfrm>
            <a:off x="990600" y="4876800"/>
            <a:ext cx="708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For magnetic dipole transitions, A is approximately </a:t>
            </a:r>
          </a:p>
          <a:p>
            <a:pPr algn="justLow" eaLnBrk="0" hangingPunct="0"/>
            <a:r>
              <a:rPr lang="en-US" altLang="en-US">
                <a:cs typeface="Times New Roman" panose="02020603050405020304" pitchFamily="18" charset="0"/>
              </a:rPr>
              <a:t>10</a:t>
            </a:r>
            <a:r>
              <a:rPr lang="en-US" altLang="en-US" baseline="30000">
                <a:cs typeface="Times New Roman" panose="02020603050405020304" pitchFamily="18" charset="0"/>
              </a:rPr>
              <a:t>5</a:t>
            </a:r>
            <a:r>
              <a:rPr lang="en-US" altLang="en-US">
                <a:cs typeface="Times New Roman" panose="02020603050405020304" pitchFamily="18" charset="0"/>
              </a:rPr>
              <a:t> times small.</a:t>
            </a:r>
            <a:endParaRPr lang="en-US" altLang="en-US"/>
          </a:p>
        </p:txBody>
      </p:sp>
      <p:sp>
        <p:nvSpPr>
          <p:cNvPr id="99339" name="Rectangle 11"/>
          <p:cNvSpPr>
            <a:spLocks noChangeArrowheads="1"/>
          </p:cNvSpPr>
          <p:nvPr/>
        </p:nvSpPr>
        <p:spPr bwMode="auto">
          <a:xfrm>
            <a:off x="0" y="3048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The order of magnitude of spontaneous emission at optical</a:t>
            </a:r>
          </a:p>
          <a:p>
            <a:pPr algn="just"/>
            <a:r>
              <a:rPr lang="en-US" altLang="en-US"/>
              <a:t> frequency</a:t>
            </a:r>
            <a:r>
              <a:rPr lang="en-US" altLang="en-US" b="1"/>
              <a:t> </a:t>
            </a:r>
          </a:p>
        </p:txBody>
      </p:sp>
      <p:graphicFrame>
        <p:nvGraphicFramePr>
          <p:cNvPr id="99340" name="Object 12"/>
          <p:cNvGraphicFramePr>
            <a:graphicFrameLocks noChangeAspect="1"/>
          </p:cNvGraphicFramePr>
          <p:nvPr/>
        </p:nvGraphicFramePr>
        <p:xfrm>
          <a:off x="771525" y="1295400"/>
          <a:ext cx="1657350" cy="609600"/>
        </p:xfrm>
        <a:graphic>
          <a:graphicData uri="http://schemas.openxmlformats.org/presentationml/2006/ole">
            <mc:AlternateContent xmlns:mc="http://schemas.openxmlformats.org/markup-compatibility/2006">
              <mc:Choice xmlns:v="urn:schemas-microsoft-com:vml" Requires="v">
                <p:oleObj spid="_x0000_s99392" name="Equation" r:id="rId9" imgW="736560" imgH="241200" progId="Equation.DSMT4">
                  <p:embed/>
                </p:oleObj>
              </mc:Choice>
              <mc:Fallback>
                <p:oleObj name="Equation" r:id="rId9" imgW="736560" imgH="24120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1295400"/>
                        <a:ext cx="16573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41" name="Object 13"/>
          <p:cNvGraphicFramePr>
            <a:graphicFrameLocks noChangeAspect="1"/>
          </p:cNvGraphicFramePr>
          <p:nvPr/>
        </p:nvGraphicFramePr>
        <p:xfrm>
          <a:off x="2743200" y="1295400"/>
          <a:ext cx="2438400" cy="533400"/>
        </p:xfrm>
        <a:graphic>
          <a:graphicData uri="http://schemas.openxmlformats.org/presentationml/2006/ole">
            <mc:AlternateContent xmlns:mc="http://schemas.openxmlformats.org/markup-compatibility/2006">
              <mc:Choice xmlns:v="urn:schemas-microsoft-com:vml" Requires="v">
                <p:oleObj spid="_x0000_s99393" name="Equation" r:id="rId11" imgW="939392" imgH="203112" progId="Equation.3">
                  <p:embed/>
                </p:oleObj>
              </mc:Choice>
              <mc:Fallback>
                <p:oleObj name="Equation" r:id="rId11" imgW="939392" imgH="203112"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1295400"/>
                        <a:ext cx="2438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42" name="Object 14"/>
          <p:cNvGraphicFramePr>
            <a:graphicFrameLocks noChangeAspect="1"/>
          </p:cNvGraphicFramePr>
          <p:nvPr/>
        </p:nvGraphicFramePr>
        <p:xfrm>
          <a:off x="6019800" y="1295400"/>
          <a:ext cx="1828800" cy="533400"/>
        </p:xfrm>
        <a:graphic>
          <a:graphicData uri="http://schemas.openxmlformats.org/presentationml/2006/ole">
            <mc:AlternateContent xmlns:mc="http://schemas.openxmlformats.org/markup-compatibility/2006">
              <mc:Choice xmlns:v="urn:schemas-microsoft-com:vml" Requires="v">
                <p:oleObj spid="_x0000_s99394" name="Equation" r:id="rId13" imgW="494870" imgH="253780" progId="Equation.3">
                  <p:embed/>
                </p:oleObj>
              </mc:Choice>
              <mc:Fallback>
                <p:oleObj name="Equation" r:id="rId13" imgW="494870" imgH="25378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1295400"/>
                        <a:ext cx="1828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8" name="Object 4"/>
          <p:cNvGraphicFramePr>
            <a:graphicFrameLocks noChangeAspect="1"/>
          </p:cNvGraphicFramePr>
          <p:nvPr>
            <p:extLst>
              <p:ext uri="{D42A27DB-BD31-4B8C-83A1-F6EECF244321}">
                <p14:modId xmlns:p14="http://schemas.microsoft.com/office/powerpoint/2010/main" val="2957978739"/>
              </p:ext>
            </p:extLst>
          </p:nvPr>
        </p:nvGraphicFramePr>
        <p:xfrm>
          <a:off x="2730500" y="515938"/>
          <a:ext cx="3378200" cy="1103312"/>
        </p:xfrm>
        <a:graphic>
          <a:graphicData uri="http://schemas.openxmlformats.org/presentationml/2006/ole">
            <mc:AlternateContent xmlns:mc="http://schemas.openxmlformats.org/markup-compatibility/2006">
              <mc:Choice xmlns:v="urn:schemas-microsoft-com:vml" Requires="v">
                <p:oleObj spid="_x0000_s123946" name="Equation" r:id="rId3" imgW="673100" imgH="393700" progId="Equation.3">
                  <p:embed/>
                </p:oleObj>
              </mc:Choice>
              <mc:Fallback>
                <p:oleObj name="Equation" r:id="rId3" imgW="673100" imgH="393700" progId="Equation.3">
                  <p:embed/>
                  <p:pic>
                    <p:nvPicPr>
                      <p:cNvPr id="0" name="Object 4"/>
                      <p:cNvPicPr>
                        <a:picLocks noChangeAspect="1" noChangeArrowheads="1"/>
                      </p:cNvPicPr>
                      <p:nvPr/>
                    </p:nvPicPr>
                    <p:blipFill>
                      <a:blip r:embed="rId4"/>
                      <a:srcRect/>
                      <a:stretch>
                        <a:fillRect/>
                      </a:stretch>
                    </p:blipFill>
                    <p:spPr bwMode="auto">
                      <a:xfrm>
                        <a:off x="2730500" y="515938"/>
                        <a:ext cx="3378200" cy="11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09" name="Rectangle 5"/>
          <p:cNvSpPr>
            <a:spLocks noChangeArrowheads="1"/>
          </p:cNvSpPr>
          <p:nvPr/>
        </p:nvSpPr>
        <p:spPr bwMode="auto">
          <a:xfrm>
            <a:off x="1143000" y="1447800"/>
            <a:ext cx="723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a:t>Gives the probability of finding the system in state n.</a:t>
            </a:r>
          </a:p>
        </p:txBody>
      </p:sp>
      <p:graphicFrame>
        <p:nvGraphicFramePr>
          <p:cNvPr id="123910" name="Object 6"/>
          <p:cNvGraphicFramePr>
            <a:graphicFrameLocks noChangeAspect="1"/>
          </p:cNvGraphicFramePr>
          <p:nvPr/>
        </p:nvGraphicFramePr>
        <p:xfrm>
          <a:off x="4114800" y="3338513"/>
          <a:ext cx="914400" cy="179387"/>
        </p:xfrm>
        <a:graphic>
          <a:graphicData uri="http://schemas.openxmlformats.org/presentationml/2006/ole">
            <mc:AlternateContent xmlns:mc="http://schemas.openxmlformats.org/markup-compatibility/2006">
              <mc:Choice xmlns:v="urn:schemas-microsoft-com:vml" Requires="v">
                <p:oleObj spid="_x0000_s123947" name="Equation" r:id="rId5" imgW="914400" imgH="179640" progId="Equation.DSMT4">
                  <p:embed/>
                </p:oleObj>
              </mc:Choice>
              <mc:Fallback>
                <p:oleObj name="Equation" r:id="rId5" imgW="914400" imgH="1796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338513"/>
                        <a:ext cx="914400" cy="17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1447800" y="2209800"/>
          <a:ext cx="6172200" cy="1422400"/>
        </p:xfrm>
        <a:graphic>
          <a:graphicData uri="http://schemas.openxmlformats.org/presentationml/2006/ole">
            <mc:AlternateContent xmlns:mc="http://schemas.openxmlformats.org/markup-compatibility/2006">
              <mc:Choice xmlns:v="urn:schemas-microsoft-com:vml" Requires="v">
                <p:oleObj spid="_x0000_s123948" name="Equation" r:id="rId7" imgW="1803240" imgH="583920" progId="Equation.DSMT4">
                  <p:embed/>
                </p:oleObj>
              </mc:Choice>
              <mc:Fallback>
                <p:oleObj name="Equation" r:id="rId7" imgW="1803240" imgH="58392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209800"/>
                        <a:ext cx="6172200"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12" name="Object 8"/>
          <p:cNvGraphicFramePr>
            <a:graphicFrameLocks noChangeAspect="1"/>
          </p:cNvGraphicFramePr>
          <p:nvPr/>
        </p:nvGraphicFramePr>
        <p:xfrm>
          <a:off x="1295400" y="4114800"/>
          <a:ext cx="6705600" cy="1098550"/>
        </p:xfrm>
        <a:graphic>
          <a:graphicData uri="http://schemas.openxmlformats.org/presentationml/2006/ole">
            <mc:AlternateContent xmlns:mc="http://schemas.openxmlformats.org/markup-compatibility/2006">
              <mc:Choice xmlns:v="urn:schemas-microsoft-com:vml" Requires="v">
                <p:oleObj spid="_x0000_s123949" name="Equation" r:id="rId9" imgW="1650960" imgH="304560" progId="Equation.DSMT4">
                  <p:embed/>
                </p:oleObj>
              </mc:Choice>
              <mc:Fallback>
                <p:oleObj name="Equation" r:id="rId9" imgW="1650960" imgH="3045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114800"/>
                        <a:ext cx="67056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13" name="Text Box 9"/>
          <p:cNvSpPr txBox="1">
            <a:spLocks noChangeArrowheads="1"/>
          </p:cNvSpPr>
          <p:nvPr/>
        </p:nvSpPr>
        <p:spPr bwMode="auto">
          <a:xfrm>
            <a:off x="1100138" y="3657600"/>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en-US" sz="3200" b="1" smtClean="0">
                <a:solidFill>
                  <a:schemeClr val="tx1"/>
                </a:solidFill>
              </a:rPr>
              <a:t>SPECTRUM OF THE SPONTANEOUS EMISSION</a:t>
            </a:r>
            <a:br>
              <a:rPr lang="en-US" altLang="en-US" sz="3200" b="1" smtClean="0">
                <a:solidFill>
                  <a:schemeClr val="tx1"/>
                </a:solidFill>
              </a:rPr>
            </a:br>
            <a:endParaRPr lang="en-US" altLang="en-US" sz="3200" b="1" smtClean="0">
              <a:solidFill>
                <a:schemeClr val="tx1"/>
              </a:solidFill>
            </a:endParaRPr>
          </a:p>
        </p:txBody>
      </p:sp>
      <p:sp>
        <p:nvSpPr>
          <p:cNvPr id="190467" name="Rectangle 3"/>
          <p:cNvSpPr>
            <a:spLocks noGrp="1" noChangeArrowheads="1"/>
          </p:cNvSpPr>
          <p:nvPr>
            <p:ph type="body" idx="1"/>
          </p:nvPr>
        </p:nvSpPr>
        <p:spPr/>
        <p:txBody>
          <a:bodyPr/>
          <a:lstStyle/>
          <a:p>
            <a:pPr algn="just" eaLnBrk="1" hangingPunct="1">
              <a:lnSpc>
                <a:spcPct val="80000"/>
              </a:lnSpc>
              <a:spcBef>
                <a:spcPct val="0"/>
              </a:spcBef>
              <a:buFontTx/>
              <a:buNone/>
            </a:pPr>
            <a:r>
              <a:rPr lang="en-US" altLang="en-US" sz="2800" smtClean="0"/>
              <a:t>	</a:t>
            </a:r>
            <a:r>
              <a:rPr lang="en-US" altLang="en-US" sz="2800" b="1" smtClean="0"/>
              <a:t>Line shape due to natural broadening</a:t>
            </a:r>
          </a:p>
          <a:p>
            <a:pPr algn="just" eaLnBrk="1" hangingPunct="1">
              <a:lnSpc>
                <a:spcPct val="80000"/>
              </a:lnSpc>
              <a:spcBef>
                <a:spcPct val="0"/>
              </a:spcBef>
            </a:pPr>
            <a:r>
              <a:rPr lang="en-US" altLang="en-US" sz="2800" smtClean="0"/>
              <a:t>For any transition, the spectrum of the emitted radiation is the same as that observed in absorption</a:t>
            </a:r>
          </a:p>
          <a:p>
            <a:pPr algn="just" eaLnBrk="1" hangingPunct="1">
              <a:lnSpc>
                <a:spcPct val="80000"/>
              </a:lnSpc>
              <a:spcBef>
                <a:spcPct val="0"/>
              </a:spcBef>
            </a:pPr>
            <a:r>
              <a:rPr lang="en-US" altLang="en-US" sz="2800" smtClean="0"/>
              <a:t> Assume that an ideal electromagnetic filter- transmitting only those frequencies between </a:t>
            </a:r>
            <a:r>
              <a:rPr lang="en-US" altLang="en-US" sz="2800" i="1" smtClean="0"/>
              <a:t>ω</a:t>
            </a:r>
            <a:r>
              <a:rPr lang="en-US" altLang="en-US" sz="2800" smtClean="0"/>
              <a:t> and </a:t>
            </a:r>
            <a:r>
              <a:rPr lang="en-US" altLang="en-US" sz="2800" i="1" smtClean="0"/>
              <a:t>ω + dω</a:t>
            </a:r>
            <a:r>
              <a:rPr lang="en-US" altLang="en-US" sz="2800" smtClean="0"/>
              <a:t> is placed between the material and the walls of the black body cavity. </a:t>
            </a:r>
          </a:p>
          <a:p>
            <a:pPr algn="just" eaLnBrk="1" hangingPunct="1">
              <a:lnSpc>
                <a:spcPct val="80000"/>
              </a:lnSpc>
              <a:spcBef>
                <a:spcPct val="0"/>
              </a:spcBef>
            </a:pPr>
            <a:r>
              <a:rPr lang="en-US" altLang="en-US" sz="2800" smtClean="0"/>
              <a:t>If the material, the filter, and the black body cavity are kept at the same temperature T, then ratio between the populations of the two levels will again be given by</a:t>
            </a:r>
          </a:p>
          <a:p>
            <a:pPr algn="just">
              <a:lnSpc>
                <a:spcPct val="80000"/>
              </a:lnSpc>
            </a:pPr>
            <a:endParaRPr lang="en-US" altLang="en-US" sz="280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1828800" y="381000"/>
          <a:ext cx="4876800" cy="1447800"/>
        </p:xfrm>
        <a:graphic>
          <a:graphicData uri="http://schemas.openxmlformats.org/presentationml/2006/ole">
            <mc:AlternateContent xmlns:mc="http://schemas.openxmlformats.org/markup-compatibility/2006">
              <mc:Choice xmlns:v="urn:schemas-microsoft-com:vml" Requires="v">
                <p:oleObj spid="_x0000_s100386" name="Equation" r:id="rId3" imgW="927100" imgH="469900" progId="Equation.3">
                  <p:embed/>
                </p:oleObj>
              </mc:Choice>
              <mc:Fallback>
                <p:oleObj name="Equation" r:id="rId3" imgW="9271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1000"/>
                        <a:ext cx="48768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5" name="Rectangle 3"/>
          <p:cNvSpPr>
            <a:spLocks noChangeArrowheads="1"/>
          </p:cNvSpPr>
          <p:nvPr/>
        </p:nvSpPr>
        <p:spPr bwMode="auto">
          <a:xfrm>
            <a:off x="838200" y="1828800"/>
            <a:ext cx="567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The density of electromagnetic radiation </a:t>
            </a:r>
            <a:endParaRPr lang="en-US" altLang="en-US"/>
          </a:p>
        </p:txBody>
      </p:sp>
      <p:graphicFrame>
        <p:nvGraphicFramePr>
          <p:cNvPr id="100356" name="Object 4"/>
          <p:cNvGraphicFramePr>
            <a:graphicFrameLocks noChangeAspect="1"/>
          </p:cNvGraphicFramePr>
          <p:nvPr/>
        </p:nvGraphicFramePr>
        <p:xfrm>
          <a:off x="6477000" y="1752600"/>
          <a:ext cx="481013" cy="533400"/>
        </p:xfrm>
        <a:graphic>
          <a:graphicData uri="http://schemas.openxmlformats.org/presentationml/2006/ole">
            <mc:AlternateContent xmlns:mc="http://schemas.openxmlformats.org/markup-compatibility/2006">
              <mc:Choice xmlns:v="urn:schemas-microsoft-com:vml" Requires="v">
                <p:oleObj spid="_x0000_s100387" name="Equation" r:id="rId5" imgW="203040" imgH="228600" progId="Equation.3">
                  <p:embed/>
                </p:oleObj>
              </mc:Choice>
              <mc:Fallback>
                <p:oleObj name="Equation" r:id="rId5" imgW="20304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752600"/>
                        <a:ext cx="4810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7" name="Rectangle 5"/>
          <p:cNvSpPr>
            <a:spLocks noChangeArrowheads="1"/>
          </p:cNvSpPr>
          <p:nvPr/>
        </p:nvSpPr>
        <p:spPr bwMode="auto">
          <a:xfrm>
            <a:off x="762000" y="2362200"/>
            <a:ext cx="694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 at any point inside the cavity will also be given by</a:t>
            </a:r>
            <a:r>
              <a:rPr lang="en-US" altLang="en-US" sz="1200">
                <a:cs typeface="Times New Roman" panose="02020603050405020304" pitchFamily="18" charset="0"/>
              </a:rPr>
              <a:t> </a:t>
            </a:r>
            <a:endParaRPr lang="en-US" altLang="en-US" sz="1800"/>
          </a:p>
        </p:txBody>
      </p:sp>
      <p:graphicFrame>
        <p:nvGraphicFramePr>
          <p:cNvPr id="100359" name="Object 7"/>
          <p:cNvGraphicFramePr>
            <a:graphicFrameLocks noChangeAspect="1"/>
          </p:cNvGraphicFramePr>
          <p:nvPr/>
        </p:nvGraphicFramePr>
        <p:xfrm>
          <a:off x="2362200" y="2971800"/>
          <a:ext cx="3733800" cy="1384300"/>
        </p:xfrm>
        <a:graphic>
          <a:graphicData uri="http://schemas.openxmlformats.org/presentationml/2006/ole">
            <mc:AlternateContent xmlns:mc="http://schemas.openxmlformats.org/markup-compatibility/2006">
              <mc:Choice xmlns:v="urn:schemas-microsoft-com:vml" Requires="v">
                <p:oleObj spid="_x0000_s100388" name="Equation" r:id="rId7" imgW="1358900" imgH="508000" progId="Equation.3">
                  <p:embed/>
                </p:oleObj>
              </mc:Choice>
              <mc:Fallback>
                <p:oleObj name="Equation" r:id="rId7" imgW="1358900" imgH="5080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971800"/>
                        <a:ext cx="37338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60" name="Rectangle 8"/>
          <p:cNvSpPr>
            <a:spLocks noChangeArrowheads="1"/>
          </p:cNvSpPr>
          <p:nvPr/>
        </p:nvSpPr>
        <p:spPr bwMode="auto">
          <a:xfrm>
            <a:off x="914400" y="4494213"/>
            <a:ext cx="693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eaLnBrk="0" hangingPunct="0"/>
            <a:r>
              <a:rPr lang="en-US" altLang="en-US">
                <a:cs typeface="Times New Roman" panose="02020603050405020304" pitchFamily="18" charset="0"/>
              </a:rPr>
              <a:t>and the net exchange of the energy between the material and the cavity within the transmission bandwidth of the filter must be zero. </a:t>
            </a:r>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ChangeArrowheads="1"/>
          </p:cNvSpPr>
          <p:nvPr/>
        </p:nvSpPr>
        <p:spPr bwMode="auto">
          <a:xfrm>
            <a:off x="304800" y="457200"/>
            <a:ext cx="83058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This means that the energy emitted by the material in the bandwidth </a:t>
            </a:r>
            <a:r>
              <a:rPr lang="en-US" altLang="en-US" i="1"/>
              <a:t>dω</a:t>
            </a:r>
            <a:r>
              <a:rPr lang="en-US" altLang="en-US"/>
              <a:t> around </a:t>
            </a:r>
            <a:r>
              <a:rPr lang="en-US" altLang="en-US" i="1"/>
              <a:t>ω</a:t>
            </a:r>
            <a:r>
              <a:rPr lang="en-US" altLang="en-US"/>
              <a:t> due to spontaneous and stimulated emission must be equal to energy absorbed.</a:t>
            </a:r>
          </a:p>
          <a:p>
            <a:pPr algn="just"/>
            <a:endParaRPr lang="en-US" altLang="en-US"/>
          </a:p>
          <a:p>
            <a:pPr algn="just"/>
            <a:r>
              <a:rPr lang="en-US" altLang="en-US"/>
              <a:t>Define a spectral co-efficient A</a:t>
            </a:r>
            <a:r>
              <a:rPr lang="en-US" altLang="en-US" i="1"/>
              <a:t>ω</a:t>
            </a:r>
            <a:r>
              <a:rPr lang="en-US" altLang="en-US"/>
              <a:t> such that</a:t>
            </a:r>
          </a:p>
          <a:p>
            <a:pPr eaLnBrk="0" hangingPunct="0">
              <a:spcBef>
                <a:spcPct val="50000"/>
              </a:spcBef>
              <a:buFontTx/>
              <a:buChar char="•"/>
            </a:pPr>
            <a:endParaRPr lang="en-US" altLang="en-US" sz="2800"/>
          </a:p>
        </p:txBody>
      </p:sp>
      <p:sp>
        <p:nvSpPr>
          <p:cNvPr id="192517" name="Rectangle 5"/>
          <p:cNvSpPr>
            <a:spLocks noChangeArrowheads="1"/>
          </p:cNvSpPr>
          <p:nvPr/>
        </p:nvSpPr>
        <p:spPr bwMode="auto">
          <a:xfrm>
            <a:off x="1905000" y="3276600"/>
            <a:ext cx="8382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-Number of atoms per unit time which upon decay</a:t>
            </a:r>
          </a:p>
          <a:p>
            <a:pPr algn="just"/>
            <a:r>
              <a:rPr lang="en-US" altLang="en-US"/>
              <a:t> emit a photon of frequency between </a:t>
            </a:r>
            <a:r>
              <a:rPr lang="en-US" altLang="en-US" i="1"/>
              <a:t>ω</a:t>
            </a:r>
            <a:r>
              <a:rPr lang="en-US" altLang="en-US"/>
              <a:t> and </a:t>
            </a:r>
            <a:r>
              <a:rPr lang="en-US" altLang="en-US" i="1"/>
              <a:t>ω+dω.</a:t>
            </a:r>
            <a:endParaRPr lang="en-US" altLang="en-US"/>
          </a:p>
          <a:p>
            <a:pPr eaLnBrk="0" hangingPunct="0">
              <a:spcBef>
                <a:spcPct val="50000"/>
              </a:spcBef>
            </a:pPr>
            <a:endParaRPr lang="en-US" altLang="en-US"/>
          </a:p>
        </p:txBody>
      </p:sp>
      <p:graphicFrame>
        <p:nvGraphicFramePr>
          <p:cNvPr id="192518" name="Object 6"/>
          <p:cNvGraphicFramePr>
            <a:graphicFrameLocks noChangeAspect="1"/>
          </p:cNvGraphicFramePr>
          <p:nvPr/>
        </p:nvGraphicFramePr>
        <p:xfrm>
          <a:off x="381000" y="3200400"/>
          <a:ext cx="1447800" cy="703263"/>
        </p:xfrm>
        <a:graphic>
          <a:graphicData uri="http://schemas.openxmlformats.org/presentationml/2006/ole">
            <mc:AlternateContent xmlns:mc="http://schemas.openxmlformats.org/markup-compatibility/2006">
              <mc:Choice xmlns:v="urn:schemas-microsoft-com:vml" Requires="v">
                <p:oleObj spid="_x0000_s192540" name="Equation" r:id="rId3" imgW="596900" imgH="228600" progId="Equation.3">
                  <p:embed/>
                </p:oleObj>
              </mc:Choice>
              <mc:Fallback>
                <p:oleObj name="Equation" r:id="rId3" imgW="596900" imgH="228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0400"/>
                        <a:ext cx="144780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1" name="Object 9"/>
          <p:cNvGraphicFramePr>
            <a:graphicFrameLocks noChangeAspect="1"/>
          </p:cNvGraphicFramePr>
          <p:nvPr/>
        </p:nvGraphicFramePr>
        <p:xfrm>
          <a:off x="2971800" y="4343400"/>
          <a:ext cx="2819400" cy="939800"/>
        </p:xfrm>
        <a:graphic>
          <a:graphicData uri="http://schemas.openxmlformats.org/presentationml/2006/ole">
            <mc:AlternateContent xmlns:mc="http://schemas.openxmlformats.org/markup-compatibility/2006">
              <mc:Choice xmlns:v="urn:schemas-microsoft-com:vml" Requires="v">
                <p:oleObj spid="_x0000_s192541" name="Equation" r:id="rId5" imgW="761669" imgH="279279" progId="Equation.3">
                  <p:embed/>
                </p:oleObj>
              </mc:Choice>
              <mc:Fallback>
                <p:oleObj name="Equation" r:id="rId5" imgW="761669" imgH="279279"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343400"/>
                        <a:ext cx="2819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0" y="290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381" name="Rectangle 5"/>
          <p:cNvSpPr>
            <a:spLocks noChangeArrowheads="1"/>
          </p:cNvSpPr>
          <p:nvPr/>
        </p:nvSpPr>
        <p:spPr bwMode="auto">
          <a:xfrm>
            <a:off x="808038" y="912813"/>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sz="1200">
                <a:cs typeface="Times New Roman" panose="02020603050405020304" pitchFamily="18" charset="0"/>
              </a:rPr>
              <a:t>	</a:t>
            </a:r>
            <a:endParaRPr lang="en-US" altLang="en-US"/>
          </a:p>
        </p:txBody>
      </p:sp>
      <p:sp>
        <p:nvSpPr>
          <p:cNvPr id="101382" name="Rectangle 6"/>
          <p:cNvSpPr>
            <a:spLocks noChangeArrowheads="1"/>
          </p:cNvSpPr>
          <p:nvPr/>
        </p:nvSpPr>
        <p:spPr bwMode="auto">
          <a:xfrm>
            <a:off x="533400" y="5334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Similarly,</a:t>
            </a:r>
          </a:p>
        </p:txBody>
      </p:sp>
      <p:graphicFrame>
        <p:nvGraphicFramePr>
          <p:cNvPr id="101383" name="Object 7"/>
          <p:cNvGraphicFramePr>
            <a:graphicFrameLocks noChangeAspect="1"/>
          </p:cNvGraphicFramePr>
          <p:nvPr/>
        </p:nvGraphicFramePr>
        <p:xfrm>
          <a:off x="762000" y="1371600"/>
          <a:ext cx="1371600" cy="533400"/>
        </p:xfrm>
        <a:graphic>
          <a:graphicData uri="http://schemas.openxmlformats.org/presentationml/2006/ole">
            <mc:AlternateContent xmlns:mc="http://schemas.openxmlformats.org/markup-compatibility/2006">
              <mc:Choice xmlns:v="urn:schemas-microsoft-com:vml" Requires="v">
                <p:oleObj spid="_x0000_s101414" name="Equation" r:id="rId3" imgW="685800" imgH="228600" progId="Equation.3">
                  <p:embed/>
                </p:oleObj>
              </mc:Choice>
              <mc:Fallback>
                <p:oleObj name="Equation" r:id="rId3" imgW="6858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1371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84" name="Object 8"/>
          <p:cNvGraphicFramePr>
            <a:graphicFrameLocks noChangeAspect="1"/>
          </p:cNvGraphicFramePr>
          <p:nvPr/>
        </p:nvGraphicFramePr>
        <p:xfrm>
          <a:off x="1371600" y="3276600"/>
          <a:ext cx="6019800" cy="685800"/>
        </p:xfrm>
        <a:graphic>
          <a:graphicData uri="http://schemas.openxmlformats.org/presentationml/2006/ole">
            <mc:AlternateContent xmlns:mc="http://schemas.openxmlformats.org/markup-compatibility/2006">
              <mc:Choice xmlns:v="urn:schemas-microsoft-com:vml" Requires="v">
                <p:oleObj spid="_x0000_s101415" name="Equation" r:id="rId5" imgW="2362200" imgH="241300" progId="Equation.3">
                  <p:embed/>
                </p:oleObj>
              </mc:Choice>
              <mc:Fallback>
                <p:oleObj name="Equation" r:id="rId5" imgW="2362200" imgH="2413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276600"/>
                        <a:ext cx="6019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6" name="Rectangle 10"/>
          <p:cNvSpPr>
            <a:spLocks noChangeArrowheads="1"/>
          </p:cNvSpPr>
          <p:nvPr/>
        </p:nvSpPr>
        <p:spPr bwMode="auto">
          <a:xfrm>
            <a:off x="1447800" y="1371600"/>
            <a:ext cx="6324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en-US" altLang="en-US">
                <a:cs typeface="Times New Roman" panose="02020603050405020304" pitchFamily="18" charset="0"/>
              </a:rPr>
              <a:t>	represents the number of transitions per unit absorption or stimulated emission induced by black body radiation with frequency between </a:t>
            </a:r>
            <a:r>
              <a:rPr lang="en-US" altLang="en-US" i="1">
                <a:cs typeface="Times New Roman" panose="02020603050405020304" pitchFamily="18" charset="0"/>
              </a:rPr>
              <a:t>ω</a:t>
            </a:r>
            <a:r>
              <a:rPr lang="en-US" altLang="en-US">
                <a:cs typeface="Times New Roman" panose="02020603050405020304" pitchFamily="18" charset="0"/>
              </a:rPr>
              <a:t> and </a:t>
            </a:r>
            <a:r>
              <a:rPr lang="en-US" altLang="en-US" i="1">
                <a:cs typeface="Times New Roman" panose="02020603050405020304" pitchFamily="18" charset="0"/>
              </a:rPr>
              <a:t>ω+dω.</a:t>
            </a:r>
            <a:endParaRPr lang="en-US" altLang="en-US"/>
          </a:p>
          <a:p>
            <a:pPr algn="just" eaLnBrk="0" hangingPunct="0"/>
            <a:r>
              <a:rPr lang="en-US" altLang="en-US">
                <a:cs typeface="Times New Roman" panose="02020603050405020304" pitchFamily="18" charset="0"/>
              </a:rPr>
              <a:t>Equilibrium condition</a:t>
            </a:r>
            <a:endParaRPr lang="en-US" altLang="en-US"/>
          </a:p>
          <a:p>
            <a:pPr algn="just" eaLnBrk="0" hangingPunct="0"/>
            <a:endParaRPr lang="en-US" altLang="en-US"/>
          </a:p>
        </p:txBody>
      </p:sp>
      <p:sp>
        <p:nvSpPr>
          <p:cNvPr id="101387" name="Rectangle 11"/>
          <p:cNvSpPr>
            <a:spLocks noChangeArrowheads="1"/>
          </p:cNvSpPr>
          <p:nvPr/>
        </p:nvSpPr>
        <p:spPr bwMode="auto">
          <a:xfrm>
            <a:off x="685800" y="4038600"/>
            <a:ext cx="4356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Using above equations we get,</a:t>
            </a:r>
            <a:endParaRPr lang="en-US" altLang="en-US"/>
          </a:p>
          <a:p>
            <a:pPr algn="l" eaLnBrk="0" hangingPunct="0"/>
            <a:endParaRPr lang="en-US" altLang="en-US"/>
          </a:p>
        </p:txBody>
      </p:sp>
      <p:graphicFrame>
        <p:nvGraphicFramePr>
          <p:cNvPr id="101388" name="Object 12"/>
          <p:cNvGraphicFramePr>
            <a:graphicFrameLocks noChangeAspect="1"/>
          </p:cNvGraphicFramePr>
          <p:nvPr/>
        </p:nvGraphicFramePr>
        <p:xfrm>
          <a:off x="3048000" y="4572000"/>
          <a:ext cx="2362200" cy="914400"/>
        </p:xfrm>
        <a:graphic>
          <a:graphicData uri="http://schemas.openxmlformats.org/presentationml/2006/ole">
            <mc:AlternateContent xmlns:mc="http://schemas.openxmlformats.org/markup-compatibility/2006">
              <mc:Choice xmlns:v="urn:schemas-microsoft-com:vml" Requires="v">
                <p:oleObj spid="_x0000_s101416" name="Equation" r:id="rId7" imgW="545863" imgH="444307" progId="Equation.3">
                  <p:embed/>
                </p:oleObj>
              </mc:Choice>
              <mc:Fallback>
                <p:oleObj name="Equation" r:id="rId7" imgW="545863" imgH="444307"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572000"/>
                        <a:ext cx="2362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nvGraphicFramePr>
        <p:xfrm>
          <a:off x="1676400" y="304800"/>
          <a:ext cx="584200" cy="609600"/>
        </p:xfrm>
        <a:graphic>
          <a:graphicData uri="http://schemas.openxmlformats.org/presentationml/2006/ole">
            <mc:AlternateContent xmlns:mc="http://schemas.openxmlformats.org/markup-compatibility/2006">
              <mc:Choice xmlns:v="urn:schemas-microsoft-com:vml" Requires="v">
                <p:oleObj spid="_x0000_s102452" name="Equation" r:id="rId3" imgW="215806" imgH="228501" progId="Equation.3">
                  <p:embed/>
                </p:oleObj>
              </mc:Choice>
              <mc:Fallback>
                <p:oleObj name="Equation" r:id="rId3" imgW="215806"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584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3" name="Object 3"/>
          <p:cNvGraphicFramePr>
            <a:graphicFrameLocks noChangeAspect="1"/>
          </p:cNvGraphicFramePr>
          <p:nvPr/>
        </p:nvGraphicFramePr>
        <p:xfrm>
          <a:off x="1981200" y="1143000"/>
          <a:ext cx="4191000" cy="914400"/>
        </p:xfrm>
        <a:graphic>
          <a:graphicData uri="http://schemas.openxmlformats.org/presentationml/2006/ole">
            <mc:AlternateContent xmlns:mc="http://schemas.openxmlformats.org/markup-compatibility/2006">
              <mc:Choice xmlns:v="urn:schemas-microsoft-com:vml" Requires="v">
                <p:oleObj spid="_x0000_s102453" name="Equation" r:id="rId5" imgW="1637589" imgH="431613" progId="Equation.3">
                  <p:embed/>
                </p:oleObj>
              </mc:Choice>
              <mc:Fallback>
                <p:oleObj name="Equation" r:id="rId5" imgW="1637589"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143000"/>
                        <a:ext cx="4191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4" name="Object 4"/>
          <p:cNvGraphicFramePr>
            <a:graphicFrameLocks noChangeAspect="1"/>
          </p:cNvGraphicFramePr>
          <p:nvPr/>
        </p:nvGraphicFramePr>
        <p:xfrm>
          <a:off x="2209800" y="2286000"/>
          <a:ext cx="2819400" cy="685800"/>
        </p:xfrm>
        <a:graphic>
          <a:graphicData uri="http://schemas.openxmlformats.org/presentationml/2006/ole">
            <mc:AlternateContent xmlns:mc="http://schemas.openxmlformats.org/markup-compatibility/2006">
              <mc:Choice xmlns:v="urn:schemas-microsoft-com:vml" Requires="v">
                <p:oleObj spid="_x0000_s102454" name="Equation" r:id="rId7" imgW="876300" imgH="228600" progId="Equation.3">
                  <p:embed/>
                </p:oleObj>
              </mc:Choice>
              <mc:Fallback>
                <p:oleObj name="Equation" r:id="rId7" imgW="8763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286000"/>
                        <a:ext cx="2819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5" name="Object 5"/>
          <p:cNvGraphicFramePr>
            <a:graphicFrameLocks noChangeAspect="1"/>
          </p:cNvGraphicFramePr>
          <p:nvPr/>
        </p:nvGraphicFramePr>
        <p:xfrm>
          <a:off x="990600" y="3429000"/>
          <a:ext cx="3200400" cy="990600"/>
        </p:xfrm>
        <a:graphic>
          <a:graphicData uri="http://schemas.openxmlformats.org/presentationml/2006/ole">
            <mc:AlternateContent xmlns:mc="http://schemas.openxmlformats.org/markup-compatibility/2006">
              <mc:Choice xmlns:v="urn:schemas-microsoft-com:vml" Requires="v">
                <p:oleObj spid="_x0000_s102455" name="Equation" r:id="rId9" imgW="838080" imgH="419040" progId="Equation.3">
                  <p:embed/>
                </p:oleObj>
              </mc:Choice>
              <mc:Fallback>
                <p:oleObj name="Equation" r:id="rId9" imgW="838080" imgH="4190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429000"/>
                        <a:ext cx="3200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6" name="Rectangle 6"/>
          <p:cNvSpPr>
            <a:spLocks noChangeArrowheads="1"/>
          </p:cNvSpPr>
          <p:nvPr/>
        </p:nvSpPr>
        <p:spPr bwMode="auto">
          <a:xfrm>
            <a:off x="533400" y="381000"/>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cs typeface="Times New Roman" panose="02020603050405020304" pitchFamily="18" charset="0"/>
              </a:rPr>
              <a:t>where </a:t>
            </a:r>
            <a:endParaRPr lang="en-US" altLang="en-US"/>
          </a:p>
        </p:txBody>
      </p:sp>
      <p:sp>
        <p:nvSpPr>
          <p:cNvPr id="102407" name="Rectangle 7"/>
          <p:cNvSpPr>
            <a:spLocks noChangeArrowheads="1"/>
          </p:cNvSpPr>
          <p:nvPr/>
        </p:nvSpPr>
        <p:spPr bwMode="auto">
          <a:xfrm>
            <a:off x="2286000" y="381000"/>
            <a:ext cx="3092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sz="1200">
                <a:cs typeface="Times New Roman" panose="02020603050405020304" pitchFamily="18" charset="0"/>
              </a:rPr>
              <a:t> </a:t>
            </a:r>
            <a:r>
              <a:rPr lang="en-US" altLang="en-US">
                <a:cs typeface="Times New Roman" panose="02020603050405020304" pitchFamily="18" charset="0"/>
              </a:rPr>
              <a:t>can be obtained from</a:t>
            </a:r>
            <a:endParaRPr lang="en-US" altLang="en-US"/>
          </a:p>
          <a:p>
            <a:pPr algn="l" eaLnBrk="0" hangingPunct="0"/>
            <a:endParaRPr lang="en-US" altLang="en-US"/>
          </a:p>
        </p:txBody>
      </p:sp>
      <p:sp>
        <p:nvSpPr>
          <p:cNvPr id="102410" name="Rectangle 10"/>
          <p:cNvSpPr>
            <a:spLocks noChangeArrowheads="1"/>
          </p:cNvSpPr>
          <p:nvPr/>
        </p:nvSpPr>
        <p:spPr bwMode="auto">
          <a:xfrm>
            <a:off x="0" y="4572000"/>
            <a:ext cx="88773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r>
              <a:rPr lang="en-US" altLang="en-US">
                <a:cs typeface="Times New Roman" panose="02020603050405020304" pitchFamily="18" charset="0"/>
              </a:rPr>
              <a:t>The spectrum of the radiated wave is the same as for absorption</a:t>
            </a:r>
          </a:p>
          <a:p>
            <a:pPr algn="l" eaLnBrk="0" hangingPunct="0"/>
            <a:r>
              <a:rPr lang="en-US" altLang="en-US">
                <a:cs typeface="Times New Roman" panose="02020603050405020304" pitchFamily="18" charset="0"/>
              </a:rPr>
              <a:t> or stimulated emission.</a:t>
            </a:r>
            <a:endParaRPr lang="en-US" altLang="en-US"/>
          </a:p>
          <a:p>
            <a:pPr algn="l" eaLnBrk="0" hangingPunct="0"/>
            <a:endParaRPr lang="en-US" altLang="en-US" sz="1800"/>
          </a:p>
        </p:txBody>
      </p:sp>
      <p:graphicFrame>
        <p:nvGraphicFramePr>
          <p:cNvPr id="102412" name="Object 12"/>
          <p:cNvGraphicFramePr>
            <a:graphicFrameLocks noChangeAspect="1"/>
          </p:cNvGraphicFramePr>
          <p:nvPr/>
        </p:nvGraphicFramePr>
        <p:xfrm>
          <a:off x="4756150" y="3505200"/>
          <a:ext cx="3367088" cy="871538"/>
        </p:xfrm>
        <a:graphic>
          <a:graphicData uri="http://schemas.openxmlformats.org/presentationml/2006/ole">
            <mc:AlternateContent xmlns:mc="http://schemas.openxmlformats.org/markup-compatibility/2006">
              <mc:Choice xmlns:v="urn:schemas-microsoft-com:vml" Requires="v">
                <p:oleObj spid="_x0000_s102456" name="Equation" r:id="rId11" imgW="1091880" imgH="253800" progId="Equation.DSMT4">
                  <p:embed/>
                </p:oleObj>
              </mc:Choice>
              <mc:Fallback>
                <p:oleObj name="Equation" r:id="rId11" imgW="1091880" imgH="253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6150" y="3505200"/>
                        <a:ext cx="3367088"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2590800" y="2743200"/>
            <a:ext cx="3201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t>THANK YOU</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2612</TotalTime>
  <Words>2268</Words>
  <Application>Microsoft Macintosh PowerPoint</Application>
  <PresentationFormat>On-screen Show (4:3)</PresentationFormat>
  <Paragraphs>357</Paragraphs>
  <Slides>95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98" baseType="lpstr">
      <vt:lpstr>Default Design</vt:lpstr>
      <vt:lpstr>Equation</vt:lpstr>
      <vt:lpstr>Bitmap Image</vt:lpstr>
      <vt:lpstr>REVIEW OF QUANTUM MECHANICS</vt:lpstr>
      <vt:lpstr>Layout</vt:lpstr>
      <vt:lpstr>PowerPoint Presentation</vt:lpstr>
      <vt:lpstr>PowerPoint Presentation</vt:lpstr>
      <vt:lpstr>Probability </vt:lpstr>
      <vt:lpstr>PowerPoint Presentation</vt:lpstr>
      <vt:lpstr>PowerPoint Presentation</vt:lpstr>
      <vt:lpstr>PowerPoint Presentation</vt:lpstr>
      <vt:lpstr>PowerPoint Presentation</vt:lpstr>
      <vt:lpstr>DIRAC’S NOTATION</vt:lpstr>
      <vt:lpstr>PowerPoint Presentation</vt:lpstr>
      <vt:lpstr>PowerPoint Presentation</vt:lpstr>
      <vt:lpstr>PowerPoint Presentation</vt:lpstr>
      <vt:lpstr>PowerPoint Presentation</vt:lpstr>
      <vt:lpstr>PowerPoint Presentation</vt:lpstr>
      <vt:lpstr>Two-level Atomic System</vt:lpstr>
      <vt:lpstr>PowerPoint Presentation</vt:lpstr>
      <vt:lpstr> Spontaneous Emission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 Broadening Mechanisms</vt:lpstr>
      <vt:lpstr>   Homogeneous Broadening</vt:lpstr>
      <vt:lpstr> Inhomogeneous broadening</vt:lpstr>
      <vt:lpstr>     Collision Broadening</vt:lpstr>
      <vt:lpstr>Collision Broadening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Doppler broadening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SPECTRUM OF THE SPONTANEOUS EMISSION </vt:lpstr>
      <vt:lpstr>PowerPoint Presentation</vt:lpstr>
      <vt:lpstr>PowerPoint Presentation</vt:lpstr>
      <vt:lpstr>PowerPoint Presentation</vt:lpstr>
      <vt:lpstr>PowerPoint Presentation</vt:lpstr>
      <vt:lpstr>PowerPoint Presentation</vt:lpstr>
    </vt:vector>
  </TitlesOfParts>
  <Company>QAU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ICTS</cp:lastModifiedBy>
  <cp:revision>559</cp:revision>
  <dcterms:created xsi:type="dcterms:W3CDTF">2009-01-15T03:26:22Z</dcterms:created>
  <dcterms:modified xsi:type="dcterms:W3CDTF">2016-02-12T11:21:17Z</dcterms:modified>
</cp:coreProperties>
</file>