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theme/theme14.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5.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6.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7.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8.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 id="2147485179" r:id="rId2"/>
    <p:sldMasterId id="2147485227" r:id="rId3"/>
    <p:sldMasterId id="2147485251" r:id="rId4"/>
    <p:sldMasterId id="2147485417" r:id="rId5"/>
    <p:sldMasterId id="2147485443" r:id="rId6"/>
    <p:sldMasterId id="2147485457" r:id="rId7"/>
    <p:sldMasterId id="2147485469" r:id="rId8"/>
    <p:sldMasterId id="2147485482" r:id="rId9"/>
    <p:sldMasterId id="2147485494" r:id="rId10"/>
    <p:sldMasterId id="2147485506" r:id="rId11"/>
    <p:sldMasterId id="2147485518" r:id="rId12"/>
    <p:sldMasterId id="2147485530" r:id="rId13"/>
    <p:sldMasterId id="2147485532" r:id="rId14"/>
    <p:sldMasterId id="2147485534" r:id="rId15"/>
    <p:sldMasterId id="2147485558" r:id="rId16"/>
    <p:sldMasterId id="2147485570" r:id="rId17"/>
    <p:sldMasterId id="2147485582" r:id="rId18"/>
    <p:sldMasterId id="2147485595" r:id="rId19"/>
  </p:sldMasterIdLst>
  <p:notesMasterIdLst>
    <p:notesMasterId r:id="rId56"/>
  </p:notesMasterIdLst>
  <p:sldIdLst>
    <p:sldId id="641" r:id="rId20"/>
    <p:sldId id="948" r:id="rId21"/>
    <p:sldId id="964" r:id="rId22"/>
    <p:sldId id="965" r:id="rId23"/>
    <p:sldId id="835" r:id="rId24"/>
    <p:sldId id="919" r:id="rId25"/>
    <p:sldId id="959" r:id="rId26"/>
    <p:sldId id="960" r:id="rId27"/>
    <p:sldId id="921" r:id="rId28"/>
    <p:sldId id="922" r:id="rId29"/>
    <p:sldId id="923" r:id="rId30"/>
    <p:sldId id="928" r:id="rId31"/>
    <p:sldId id="943" r:id="rId32"/>
    <p:sldId id="961" r:id="rId33"/>
    <p:sldId id="962" r:id="rId34"/>
    <p:sldId id="929" r:id="rId35"/>
    <p:sldId id="944" r:id="rId36"/>
    <p:sldId id="926" r:id="rId37"/>
    <p:sldId id="966" r:id="rId38"/>
    <p:sldId id="941" r:id="rId39"/>
    <p:sldId id="931" r:id="rId40"/>
    <p:sldId id="947" r:id="rId41"/>
    <p:sldId id="940" r:id="rId42"/>
    <p:sldId id="936" r:id="rId43"/>
    <p:sldId id="937" r:id="rId44"/>
    <p:sldId id="938" r:id="rId45"/>
    <p:sldId id="939" r:id="rId46"/>
    <p:sldId id="945" r:id="rId47"/>
    <p:sldId id="946" r:id="rId48"/>
    <p:sldId id="942" r:id="rId49"/>
    <p:sldId id="792" r:id="rId50"/>
    <p:sldId id="793" r:id="rId51"/>
    <p:sldId id="794" r:id="rId52"/>
    <p:sldId id="905" r:id="rId53"/>
    <p:sldId id="911" r:id="rId54"/>
    <p:sldId id="839" r:id="rId55"/>
  </p:sldIdLst>
  <p:sldSz cx="10080625" cy="7559675"/>
  <p:notesSz cx="7559675" cy="10691813"/>
  <p:defaultTextStyle>
    <a:defPPr>
      <a:defRPr lang="en-GB"/>
    </a:defPPr>
    <a:lvl1pPr algn="l" rtl="0" fontAlgn="base">
      <a:lnSpc>
        <a:spcPct val="80000"/>
      </a:lnSpc>
      <a:spcBef>
        <a:spcPct val="20000"/>
      </a:spcBef>
      <a:spcAft>
        <a:spcPct val="0"/>
      </a:spcAft>
      <a:buSzPct val="100000"/>
      <a:defRPr sz="2400" kern="1200">
        <a:solidFill>
          <a:schemeClr val="tx1"/>
        </a:solidFill>
        <a:effectLst>
          <a:outerShdw blurRad="38100" dist="38100" dir="2700000" algn="tl">
            <a:srgbClr val="000000">
              <a:alpha val="43137"/>
            </a:srgbClr>
          </a:outerShdw>
        </a:effectLst>
        <a:latin typeface="Garamond" pitchFamily="18" charset="0"/>
        <a:ea typeface="+mn-ea"/>
        <a:cs typeface="Tahoma" pitchFamily="34" charset="0"/>
      </a:defRPr>
    </a:lvl1pPr>
    <a:lvl2pPr marL="448660" indent="4763" algn="l" rtl="0" fontAlgn="base">
      <a:lnSpc>
        <a:spcPct val="80000"/>
      </a:lnSpc>
      <a:spcBef>
        <a:spcPct val="20000"/>
      </a:spcBef>
      <a:spcAft>
        <a:spcPct val="0"/>
      </a:spcAft>
      <a:buSzPct val="100000"/>
      <a:defRPr sz="2400" kern="1200">
        <a:solidFill>
          <a:schemeClr val="tx1"/>
        </a:solidFill>
        <a:effectLst>
          <a:outerShdw blurRad="38100" dist="38100" dir="2700000" algn="tl">
            <a:srgbClr val="000000">
              <a:alpha val="43137"/>
            </a:srgbClr>
          </a:outerShdw>
        </a:effectLst>
        <a:latin typeface="Garamond" pitchFamily="18" charset="0"/>
        <a:ea typeface="+mn-ea"/>
        <a:cs typeface="Tahoma" pitchFamily="34" charset="0"/>
      </a:defRPr>
    </a:lvl2pPr>
    <a:lvl3pPr marL="902032" indent="4763" algn="l" rtl="0" fontAlgn="base">
      <a:lnSpc>
        <a:spcPct val="80000"/>
      </a:lnSpc>
      <a:spcBef>
        <a:spcPct val="20000"/>
      </a:spcBef>
      <a:spcAft>
        <a:spcPct val="0"/>
      </a:spcAft>
      <a:buSzPct val="100000"/>
      <a:defRPr sz="2400" kern="1200">
        <a:solidFill>
          <a:schemeClr val="tx1"/>
        </a:solidFill>
        <a:effectLst>
          <a:outerShdw blurRad="38100" dist="38100" dir="2700000" algn="tl">
            <a:srgbClr val="000000">
              <a:alpha val="43137"/>
            </a:srgbClr>
          </a:outerShdw>
        </a:effectLst>
        <a:latin typeface="Garamond" pitchFamily="18" charset="0"/>
        <a:ea typeface="+mn-ea"/>
        <a:cs typeface="Tahoma" pitchFamily="34" charset="0"/>
      </a:defRPr>
    </a:lvl3pPr>
    <a:lvl4pPr marL="1353856" indent="6345" algn="l" rtl="0" fontAlgn="base">
      <a:lnSpc>
        <a:spcPct val="80000"/>
      </a:lnSpc>
      <a:spcBef>
        <a:spcPct val="20000"/>
      </a:spcBef>
      <a:spcAft>
        <a:spcPct val="0"/>
      </a:spcAft>
      <a:buSzPct val="100000"/>
      <a:defRPr sz="2400" kern="1200">
        <a:solidFill>
          <a:schemeClr val="tx1"/>
        </a:solidFill>
        <a:effectLst>
          <a:outerShdw blurRad="38100" dist="38100" dir="2700000" algn="tl">
            <a:srgbClr val="000000">
              <a:alpha val="43137"/>
            </a:srgbClr>
          </a:outerShdw>
        </a:effectLst>
        <a:latin typeface="Garamond" pitchFamily="18" charset="0"/>
        <a:ea typeface="+mn-ea"/>
        <a:cs typeface="Tahoma" pitchFamily="34" charset="0"/>
      </a:defRPr>
    </a:lvl4pPr>
    <a:lvl5pPr marL="1807210" indent="6345" algn="l" rtl="0" fontAlgn="base">
      <a:lnSpc>
        <a:spcPct val="80000"/>
      </a:lnSpc>
      <a:spcBef>
        <a:spcPct val="20000"/>
      </a:spcBef>
      <a:spcAft>
        <a:spcPct val="0"/>
      </a:spcAft>
      <a:buSzPct val="100000"/>
      <a:defRPr sz="2400" kern="1200">
        <a:solidFill>
          <a:schemeClr val="tx1"/>
        </a:solidFill>
        <a:effectLst>
          <a:outerShdw blurRad="38100" dist="38100" dir="2700000" algn="tl">
            <a:srgbClr val="000000">
              <a:alpha val="43137"/>
            </a:srgbClr>
          </a:outerShdw>
        </a:effectLst>
        <a:latin typeface="Garamond" pitchFamily="18" charset="0"/>
        <a:ea typeface="+mn-ea"/>
        <a:cs typeface="Tahoma" pitchFamily="34" charset="0"/>
      </a:defRPr>
    </a:lvl5pPr>
    <a:lvl6pPr marL="2266867" algn="l" defTabSz="906746" rtl="0" eaLnBrk="1" latinLnBrk="0" hangingPunct="1">
      <a:defRPr sz="2400" kern="1200">
        <a:solidFill>
          <a:schemeClr val="tx1"/>
        </a:solidFill>
        <a:effectLst>
          <a:outerShdw blurRad="38100" dist="38100" dir="2700000" algn="tl">
            <a:srgbClr val="000000">
              <a:alpha val="43137"/>
            </a:srgbClr>
          </a:outerShdw>
        </a:effectLst>
        <a:latin typeface="Garamond" pitchFamily="18" charset="0"/>
        <a:ea typeface="+mn-ea"/>
        <a:cs typeface="Tahoma" pitchFamily="34" charset="0"/>
      </a:defRPr>
    </a:lvl6pPr>
    <a:lvl7pPr marL="2720259" algn="l" defTabSz="906746" rtl="0" eaLnBrk="1" latinLnBrk="0" hangingPunct="1">
      <a:defRPr sz="2400" kern="1200">
        <a:solidFill>
          <a:schemeClr val="tx1"/>
        </a:solidFill>
        <a:effectLst>
          <a:outerShdw blurRad="38100" dist="38100" dir="2700000" algn="tl">
            <a:srgbClr val="000000">
              <a:alpha val="43137"/>
            </a:srgbClr>
          </a:outerShdw>
        </a:effectLst>
        <a:latin typeface="Garamond" pitchFamily="18" charset="0"/>
        <a:ea typeface="+mn-ea"/>
        <a:cs typeface="Tahoma" pitchFamily="34" charset="0"/>
      </a:defRPr>
    </a:lvl7pPr>
    <a:lvl8pPr marL="3173634" algn="l" defTabSz="906746" rtl="0" eaLnBrk="1" latinLnBrk="0" hangingPunct="1">
      <a:defRPr sz="2400" kern="1200">
        <a:solidFill>
          <a:schemeClr val="tx1"/>
        </a:solidFill>
        <a:effectLst>
          <a:outerShdw blurRad="38100" dist="38100" dir="2700000" algn="tl">
            <a:srgbClr val="000000">
              <a:alpha val="43137"/>
            </a:srgbClr>
          </a:outerShdw>
        </a:effectLst>
        <a:latin typeface="Garamond" pitchFamily="18" charset="0"/>
        <a:ea typeface="+mn-ea"/>
        <a:cs typeface="Tahoma" pitchFamily="34" charset="0"/>
      </a:defRPr>
    </a:lvl8pPr>
    <a:lvl9pPr marL="3627013" algn="l" defTabSz="906746" rtl="0" eaLnBrk="1" latinLnBrk="0" hangingPunct="1">
      <a:defRPr sz="2400" kern="1200">
        <a:solidFill>
          <a:schemeClr val="tx1"/>
        </a:solidFill>
        <a:effectLst>
          <a:outerShdw blurRad="38100" dist="38100" dir="2700000" algn="tl">
            <a:srgbClr val="000000">
              <a:alpha val="43137"/>
            </a:srgbClr>
          </a:outerShdw>
        </a:effectLst>
        <a:latin typeface="Garamond" pitchFamily="18" charset="0"/>
        <a:ea typeface="+mn-ea"/>
        <a:cs typeface="Tahom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CC00"/>
    <a:srgbClr val="000000"/>
    <a:srgbClr val="CCCC00"/>
    <a:srgbClr val="FF9900"/>
    <a:srgbClr val="FFFF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p:scale>
          <a:sx n="60" d="100"/>
          <a:sy n="60" d="100"/>
        </p:scale>
        <p:origin x="-2880" y="-1044"/>
      </p:cViewPr>
      <p:guideLst>
        <p:guide orient="horz" pos="2161"/>
        <p:guide pos="2880"/>
      </p:guideLst>
    </p:cSldViewPr>
  </p:slideViewPr>
  <p:outlineViewPr>
    <p:cViewPr varScale="1">
      <p:scale>
        <a:sx n="170" d="200"/>
        <a:sy n="170" d="200"/>
      </p:scale>
      <p:origin x="114" y="2094"/>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558088" cy="10690225"/>
          </a:xfrm>
          <a:prstGeom prst="roundRect">
            <a:avLst>
              <a:gd name="adj" fmla="val 19"/>
            </a:avLst>
          </a:prstGeom>
          <a:solidFill>
            <a:srgbClr val="FFFFFF"/>
          </a:solidFill>
          <a:ln w="9360">
            <a:noFill/>
            <a:round/>
            <a:headEnd/>
            <a:tailEnd/>
          </a:ln>
        </p:spPr>
        <p:txBody>
          <a:bodyPr wrap="none" anchor="ctr"/>
          <a:lstStyle/>
          <a:p>
            <a:pPr>
              <a:defRPr/>
            </a:pPr>
            <a:endParaRPr lang="en-US"/>
          </a:p>
        </p:txBody>
      </p:sp>
      <p:sp>
        <p:nvSpPr>
          <p:cNvPr id="2050" name="AutoShape 2"/>
          <p:cNvSpPr>
            <a:spLocks noChangeArrowheads="1"/>
          </p:cNvSpPr>
          <p:nvPr/>
        </p:nvSpPr>
        <p:spPr bwMode="auto">
          <a:xfrm>
            <a:off x="0" y="0"/>
            <a:ext cx="7556500" cy="10688638"/>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51" name="AutoShape 3"/>
          <p:cNvSpPr>
            <a:spLocks noChangeArrowheads="1"/>
          </p:cNvSpPr>
          <p:nvPr/>
        </p:nvSpPr>
        <p:spPr bwMode="auto">
          <a:xfrm>
            <a:off x="0" y="0"/>
            <a:ext cx="7554913" cy="10687050"/>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52" name="AutoShape 4"/>
          <p:cNvSpPr>
            <a:spLocks noChangeArrowheads="1"/>
          </p:cNvSpPr>
          <p:nvPr/>
        </p:nvSpPr>
        <p:spPr bwMode="auto">
          <a:xfrm>
            <a:off x="0" y="0"/>
            <a:ext cx="7553325" cy="10685463"/>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53" name="AutoShape 5"/>
          <p:cNvSpPr>
            <a:spLocks noChangeArrowheads="1"/>
          </p:cNvSpPr>
          <p:nvPr/>
        </p:nvSpPr>
        <p:spPr bwMode="auto">
          <a:xfrm>
            <a:off x="0" y="0"/>
            <a:ext cx="7551738" cy="10683875"/>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54" name="AutoShape 6"/>
          <p:cNvSpPr>
            <a:spLocks noChangeArrowheads="1"/>
          </p:cNvSpPr>
          <p:nvPr/>
        </p:nvSpPr>
        <p:spPr bwMode="auto">
          <a:xfrm>
            <a:off x="0" y="0"/>
            <a:ext cx="7550150" cy="10682288"/>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55" name="AutoShape 7"/>
          <p:cNvSpPr>
            <a:spLocks noChangeArrowheads="1"/>
          </p:cNvSpPr>
          <p:nvPr/>
        </p:nvSpPr>
        <p:spPr bwMode="auto">
          <a:xfrm>
            <a:off x="0" y="0"/>
            <a:ext cx="7548563" cy="10680700"/>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56" name="AutoShape 8"/>
          <p:cNvSpPr>
            <a:spLocks noChangeArrowheads="1"/>
          </p:cNvSpPr>
          <p:nvPr/>
        </p:nvSpPr>
        <p:spPr bwMode="auto">
          <a:xfrm>
            <a:off x="0" y="0"/>
            <a:ext cx="7546975" cy="10679113"/>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57" name="AutoShape 9"/>
          <p:cNvSpPr>
            <a:spLocks noChangeArrowheads="1"/>
          </p:cNvSpPr>
          <p:nvPr/>
        </p:nvSpPr>
        <p:spPr bwMode="auto">
          <a:xfrm>
            <a:off x="0" y="0"/>
            <a:ext cx="7545388" cy="10677525"/>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58" name="AutoShape 10"/>
          <p:cNvSpPr>
            <a:spLocks noChangeArrowheads="1"/>
          </p:cNvSpPr>
          <p:nvPr/>
        </p:nvSpPr>
        <p:spPr bwMode="auto">
          <a:xfrm>
            <a:off x="0" y="0"/>
            <a:ext cx="7543800" cy="10675938"/>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59" name="AutoShape 11"/>
          <p:cNvSpPr>
            <a:spLocks noChangeArrowheads="1"/>
          </p:cNvSpPr>
          <p:nvPr/>
        </p:nvSpPr>
        <p:spPr bwMode="auto">
          <a:xfrm>
            <a:off x="0" y="0"/>
            <a:ext cx="7542213" cy="10674350"/>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60" name="AutoShape 12"/>
          <p:cNvSpPr>
            <a:spLocks noChangeArrowheads="1"/>
          </p:cNvSpPr>
          <p:nvPr/>
        </p:nvSpPr>
        <p:spPr bwMode="auto">
          <a:xfrm>
            <a:off x="0" y="0"/>
            <a:ext cx="7540625" cy="10672763"/>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61" name="AutoShape 13"/>
          <p:cNvSpPr>
            <a:spLocks noChangeArrowheads="1"/>
          </p:cNvSpPr>
          <p:nvPr/>
        </p:nvSpPr>
        <p:spPr bwMode="auto">
          <a:xfrm>
            <a:off x="0" y="0"/>
            <a:ext cx="7539038" cy="10671175"/>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62" name="AutoShape 14"/>
          <p:cNvSpPr>
            <a:spLocks noChangeArrowheads="1"/>
          </p:cNvSpPr>
          <p:nvPr/>
        </p:nvSpPr>
        <p:spPr bwMode="auto">
          <a:xfrm>
            <a:off x="0" y="0"/>
            <a:ext cx="7537450" cy="10669588"/>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63" name="AutoShape 15"/>
          <p:cNvSpPr>
            <a:spLocks noChangeArrowheads="1"/>
          </p:cNvSpPr>
          <p:nvPr/>
        </p:nvSpPr>
        <p:spPr bwMode="auto">
          <a:xfrm>
            <a:off x="0" y="0"/>
            <a:ext cx="7535863" cy="10668000"/>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64" name="AutoShape 16"/>
          <p:cNvSpPr>
            <a:spLocks noChangeArrowheads="1"/>
          </p:cNvSpPr>
          <p:nvPr/>
        </p:nvSpPr>
        <p:spPr bwMode="auto">
          <a:xfrm>
            <a:off x="0" y="0"/>
            <a:ext cx="7534275" cy="10666413"/>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65" name="AutoShape 17"/>
          <p:cNvSpPr>
            <a:spLocks noChangeArrowheads="1"/>
          </p:cNvSpPr>
          <p:nvPr/>
        </p:nvSpPr>
        <p:spPr bwMode="auto">
          <a:xfrm>
            <a:off x="0" y="0"/>
            <a:ext cx="7532688" cy="10664825"/>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66" name="AutoShape 18"/>
          <p:cNvSpPr>
            <a:spLocks noChangeArrowheads="1"/>
          </p:cNvSpPr>
          <p:nvPr/>
        </p:nvSpPr>
        <p:spPr bwMode="auto">
          <a:xfrm>
            <a:off x="0" y="0"/>
            <a:ext cx="7531100" cy="10663238"/>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67" name="AutoShape 19"/>
          <p:cNvSpPr>
            <a:spLocks noChangeArrowheads="1"/>
          </p:cNvSpPr>
          <p:nvPr/>
        </p:nvSpPr>
        <p:spPr bwMode="auto">
          <a:xfrm>
            <a:off x="0" y="0"/>
            <a:ext cx="7529513" cy="10661650"/>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68" name="AutoShape 20"/>
          <p:cNvSpPr>
            <a:spLocks noChangeArrowheads="1"/>
          </p:cNvSpPr>
          <p:nvPr/>
        </p:nvSpPr>
        <p:spPr bwMode="auto">
          <a:xfrm>
            <a:off x="0" y="0"/>
            <a:ext cx="7527925" cy="10660063"/>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69" name="AutoShape 21"/>
          <p:cNvSpPr>
            <a:spLocks noChangeArrowheads="1"/>
          </p:cNvSpPr>
          <p:nvPr/>
        </p:nvSpPr>
        <p:spPr bwMode="auto">
          <a:xfrm>
            <a:off x="0" y="0"/>
            <a:ext cx="7526338" cy="10658475"/>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70" name="AutoShape 22"/>
          <p:cNvSpPr>
            <a:spLocks noChangeArrowheads="1"/>
          </p:cNvSpPr>
          <p:nvPr/>
        </p:nvSpPr>
        <p:spPr bwMode="auto">
          <a:xfrm>
            <a:off x="0" y="0"/>
            <a:ext cx="7524750" cy="10656888"/>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71" name="AutoShape 23"/>
          <p:cNvSpPr>
            <a:spLocks noChangeArrowheads="1"/>
          </p:cNvSpPr>
          <p:nvPr/>
        </p:nvSpPr>
        <p:spPr bwMode="auto">
          <a:xfrm>
            <a:off x="0" y="0"/>
            <a:ext cx="7523163" cy="10655300"/>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72" name="AutoShape 24"/>
          <p:cNvSpPr>
            <a:spLocks noChangeArrowheads="1"/>
          </p:cNvSpPr>
          <p:nvPr/>
        </p:nvSpPr>
        <p:spPr bwMode="auto">
          <a:xfrm>
            <a:off x="0" y="0"/>
            <a:ext cx="7521575" cy="10653713"/>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73" name="AutoShape 25"/>
          <p:cNvSpPr>
            <a:spLocks noChangeArrowheads="1"/>
          </p:cNvSpPr>
          <p:nvPr/>
        </p:nvSpPr>
        <p:spPr bwMode="auto">
          <a:xfrm>
            <a:off x="0" y="0"/>
            <a:ext cx="7519988" cy="10652125"/>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74" name="AutoShape 26"/>
          <p:cNvSpPr>
            <a:spLocks noChangeArrowheads="1"/>
          </p:cNvSpPr>
          <p:nvPr/>
        </p:nvSpPr>
        <p:spPr bwMode="auto">
          <a:xfrm>
            <a:off x="0" y="0"/>
            <a:ext cx="7518400" cy="10650538"/>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75" name="AutoShape 27"/>
          <p:cNvSpPr>
            <a:spLocks noChangeArrowheads="1"/>
          </p:cNvSpPr>
          <p:nvPr/>
        </p:nvSpPr>
        <p:spPr bwMode="auto">
          <a:xfrm>
            <a:off x="0" y="0"/>
            <a:ext cx="7516813" cy="10648950"/>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2076" name="AutoShape 28"/>
          <p:cNvSpPr>
            <a:spLocks noChangeArrowheads="1"/>
          </p:cNvSpPr>
          <p:nvPr/>
        </p:nvSpPr>
        <p:spPr bwMode="auto">
          <a:xfrm>
            <a:off x="0" y="0"/>
            <a:ext cx="7515225" cy="10647363"/>
          </a:xfrm>
          <a:prstGeom prst="roundRect">
            <a:avLst>
              <a:gd name="adj" fmla="val 19"/>
            </a:avLst>
          </a:prstGeom>
          <a:solidFill>
            <a:srgbClr val="FFFFFF"/>
          </a:solidFill>
          <a:ln w="9525">
            <a:noFill/>
            <a:round/>
            <a:headEnd/>
            <a:tailEnd/>
          </a:ln>
        </p:spPr>
        <p:txBody>
          <a:bodyPr wrap="none" anchor="ctr"/>
          <a:lstStyle/>
          <a:p>
            <a:pPr>
              <a:defRPr/>
            </a:pPr>
            <a:endParaRPr lang="en-US"/>
          </a:p>
        </p:txBody>
      </p:sp>
      <p:sp>
        <p:nvSpPr>
          <p:cNvPr id="131102" name="Rectangle 29"/>
          <p:cNvSpPr>
            <a:spLocks noGrp="1" noRot="1" noChangeAspect="1" noChangeArrowheads="1"/>
          </p:cNvSpPr>
          <p:nvPr>
            <p:ph type="sldImg"/>
          </p:nvPr>
        </p:nvSpPr>
        <p:spPr bwMode="auto">
          <a:xfrm>
            <a:off x="1292225" y="1027113"/>
            <a:ext cx="4929188" cy="3698875"/>
          </a:xfrm>
          <a:prstGeom prst="rect">
            <a:avLst/>
          </a:prstGeom>
          <a:solidFill>
            <a:srgbClr val="FFFFFF"/>
          </a:solidFill>
          <a:ln w="9525">
            <a:noFill/>
            <a:miter lim="800000"/>
            <a:headEnd/>
            <a:tailEnd/>
          </a:ln>
        </p:spPr>
      </p:sp>
      <p:sp>
        <p:nvSpPr>
          <p:cNvPr id="2078" name="Rectangle 30"/>
          <p:cNvSpPr txBox="1">
            <a:spLocks noGrp="1" noChangeArrowheads="1"/>
          </p:cNvSpPr>
          <p:nvPr>
            <p:ph type="body" idx="1"/>
          </p:nvPr>
        </p:nvSpPr>
        <p:spPr bwMode="auto">
          <a:xfrm>
            <a:off x="1169988" y="5086350"/>
            <a:ext cx="5180012" cy="4075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490336194"/>
      </p:ext>
    </p:extLst>
  </p:cSld>
  <p:clrMap bg1="lt1" tx1="dk1" bg2="lt2" tx2="dk2" accent1="accent1" accent2="accent2" accent3="accent3" accent4="accent4" accent5="accent5" accent6="accent6" hlink="hlink" folHlink="folHlink"/>
  <p:notesStyle>
    <a:lvl1pPr algn="l" defTabSz="44866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36750" indent="-283358" algn="l" defTabSz="44866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33430" indent="-226696" algn="l" defTabSz="44866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586821" indent="-226696" algn="l" defTabSz="44866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40196" indent="-226696" algn="l" defTabSz="44866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61937" algn="l" defTabSz="904774" rtl="0" eaLnBrk="1" latinLnBrk="0" hangingPunct="1">
      <a:defRPr sz="1200" kern="1200">
        <a:solidFill>
          <a:schemeClr val="tx1"/>
        </a:solidFill>
        <a:latin typeface="+mn-lt"/>
        <a:ea typeface="+mn-ea"/>
        <a:cs typeface="+mn-cs"/>
      </a:defRPr>
    </a:lvl6pPr>
    <a:lvl7pPr marL="2714348" algn="l" defTabSz="904774" rtl="0" eaLnBrk="1" latinLnBrk="0" hangingPunct="1">
      <a:defRPr sz="1200" kern="1200">
        <a:solidFill>
          <a:schemeClr val="tx1"/>
        </a:solidFill>
        <a:latin typeface="+mn-lt"/>
        <a:ea typeface="+mn-ea"/>
        <a:cs typeface="+mn-cs"/>
      </a:defRPr>
    </a:lvl7pPr>
    <a:lvl8pPr marL="3166735" algn="l" defTabSz="904774" rtl="0" eaLnBrk="1" latinLnBrk="0" hangingPunct="1">
      <a:defRPr sz="1200" kern="1200">
        <a:solidFill>
          <a:schemeClr val="tx1"/>
        </a:solidFill>
        <a:latin typeface="+mn-lt"/>
        <a:ea typeface="+mn-ea"/>
        <a:cs typeface="+mn-cs"/>
      </a:defRPr>
    </a:lvl8pPr>
    <a:lvl9pPr marL="3619123" algn="l" defTabSz="90477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2"/>
          <p:cNvSpPr>
            <a:spLocks noGrp="1" noChangeArrowheads="1"/>
          </p:cNvSpPr>
          <p:nvPr>
            <p:ph type="sldNum" sz="quarter" idx="4294967295"/>
          </p:nvPr>
        </p:nvSpPr>
        <p:spPr bwMode="auto">
          <a:xfrm>
            <a:off x="4281488" y="10155238"/>
            <a:ext cx="3276600" cy="534987"/>
          </a:xfrm>
          <a:prstGeom prst="rect">
            <a:avLst/>
          </a:prstGeom>
          <a:ln>
            <a:miter lim="800000"/>
            <a:headEnd/>
            <a:tailEnd/>
          </a:ln>
        </p:spPr>
        <p:txBody>
          <a:bodyPr lIns="104287" tIns="52144" rIns="104287" bIns="52144"/>
          <a:lstStyle/>
          <a:p>
            <a:pPr>
              <a:spcBef>
                <a:spcPct val="0"/>
              </a:spcBef>
              <a:defRPr/>
            </a:pPr>
            <a:fld id="{21814548-DCD1-4FBD-9484-657FE88822EB}" type="slidenum">
              <a:rPr lang="en-US"/>
              <a:pPr>
                <a:spcBef>
                  <a:spcPct val="0"/>
                </a:spcBef>
                <a:defRPr/>
              </a:pPr>
              <a:t>1</a:t>
            </a:fld>
            <a:endParaRPr lang="en-US"/>
          </a:p>
        </p:txBody>
      </p:sp>
      <p:sp>
        <p:nvSpPr>
          <p:cNvPr id="132099" name="Rectangle 1"/>
          <p:cNvSpPr>
            <a:spLocks noGrp="1" noRot="1" noChangeAspect="1" noChangeArrowheads="1" noTextEdit="1"/>
          </p:cNvSpPr>
          <p:nvPr>
            <p:ph type="sldImg"/>
          </p:nvPr>
        </p:nvSpPr>
        <p:spPr>
          <a:xfrm>
            <a:off x="1106488" y="811213"/>
            <a:ext cx="5346700" cy="4010025"/>
          </a:xfrm>
          <a:ln>
            <a:solidFill>
              <a:srgbClr val="000000"/>
            </a:solidFill>
          </a:ln>
        </p:spPr>
      </p:sp>
      <p:sp>
        <p:nvSpPr>
          <p:cNvPr id="132100" name="Rectangle 2"/>
          <p:cNvSpPr txBox="1">
            <a:spLocks noGrp="1" noChangeArrowheads="1"/>
          </p:cNvSpPr>
          <p:nvPr>
            <p:ph type="body" idx="1"/>
          </p:nvPr>
        </p:nvSpPr>
        <p:spPr>
          <a:xfrm>
            <a:off x="755650" y="5076825"/>
            <a:ext cx="6038850" cy="4803775"/>
          </a:xfrm>
          <a:noFill/>
          <a:ln/>
        </p:spPr>
        <p:txBody>
          <a:bodyPr wrap="none" anchor="ct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1"/>
          <p:cNvSpPr>
            <a:spLocks noGrp="1" noChangeArrowheads="1"/>
          </p:cNvSpPr>
          <p:nvPr>
            <p:ph type="sldNum" sz="quarter" idx="5"/>
          </p:nvPr>
        </p:nvSpPr>
        <p:spPr bwMode="auto">
          <a:xfrm>
            <a:off x="4282067" y="10155367"/>
            <a:ext cx="3275859" cy="534591"/>
          </a:xfrm>
          <a:prstGeom prst="rect">
            <a:avLst/>
          </a:prstGeom>
          <a:noFill/>
          <a:ln>
            <a:miter lim="800000"/>
            <a:headEnd/>
            <a:tailEnd/>
          </a:ln>
        </p:spPr>
        <p:txBody>
          <a:bodyPr wrap="square" lIns="104287" tIns="52144" rIns="104287" bIns="52144" numCol="1" anchorCtr="0" compatLnSpc="1">
            <a:prstTxWarp prst="textNoShape">
              <a:avLst/>
            </a:prstTxWarp>
          </a:bodyPr>
          <a:lstStyle/>
          <a:p>
            <a:fld id="{C67B108F-88F8-4930-8E47-72A98B1ADB6C}" type="slidenum">
              <a:rPr lang="en-GB">
                <a:solidFill>
                  <a:prstClr val="black"/>
                </a:solidFill>
              </a:rPr>
              <a:pPr/>
              <a:t>8</a:t>
            </a:fld>
            <a:endParaRPr lang="en-GB">
              <a:solidFill>
                <a:prstClr val="black"/>
              </a:solidFill>
            </a:endParaRPr>
          </a:p>
        </p:txBody>
      </p:sp>
      <p:sp>
        <p:nvSpPr>
          <p:cNvPr id="49155" name="Text Box 1"/>
          <p:cNvSpPr txBox="1">
            <a:spLocks noChangeArrowheads="1"/>
          </p:cNvSpPr>
          <p:nvPr/>
        </p:nvSpPr>
        <p:spPr bwMode="auto">
          <a:xfrm>
            <a:off x="1259946" y="801886"/>
            <a:ext cx="5039783" cy="4009430"/>
          </a:xfrm>
          <a:prstGeom prst="rect">
            <a:avLst/>
          </a:prstGeom>
          <a:solidFill>
            <a:srgbClr val="FFFFFF"/>
          </a:solidFill>
          <a:ln w="9360">
            <a:solidFill>
              <a:srgbClr val="000000"/>
            </a:solidFill>
            <a:miter lim="800000"/>
            <a:headEnd/>
            <a:tailEnd/>
          </a:ln>
        </p:spPr>
        <p:txBody>
          <a:bodyPr wrap="none" lIns="104287" tIns="52144" rIns="104287" bIns="52144" anchor="ctr"/>
          <a:lstStyle/>
          <a:p>
            <a:pPr>
              <a:lnSpc>
                <a:spcPct val="100000"/>
              </a:lnSpc>
              <a:spcBef>
                <a:spcPct val="0"/>
              </a:spcBef>
              <a:buSzTx/>
            </a:pPr>
            <a:endParaRPr lang="en-IN" sz="2100" dirty="0" smtClean="0">
              <a:solidFill>
                <a:prstClr val="black"/>
              </a:solidFill>
              <a:effectLst/>
              <a:latin typeface="Arial" pitchFamily="34" charset="0"/>
              <a:cs typeface="Arial" pitchFamily="34" charset="0"/>
            </a:endParaRPr>
          </a:p>
        </p:txBody>
      </p:sp>
      <p:sp>
        <p:nvSpPr>
          <p:cNvPr id="49156" name="Text Box 2"/>
          <p:cNvSpPr>
            <a:spLocks noGrp="1" noChangeArrowheads="1"/>
          </p:cNvSpPr>
          <p:nvPr>
            <p:ph type="body"/>
          </p:nvPr>
        </p:nvSpPr>
        <p:spPr bwMode="auto">
          <a:noFill/>
        </p:spPr>
        <p:txBody>
          <a:bodyPr wrap="square" numCol="1" anchor="t" anchorCtr="0" compatLnSpc="1">
            <a:prstTxWarp prst="textNoShape">
              <a:avLst/>
            </a:prstTxWarp>
          </a:bodyPr>
          <a:lstStyle/>
          <a:p>
            <a:pPr eaLnBrk="1" hangingPunct="1">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GB" dirty="0" smtClean="0">
                <a:latin typeface="Gulim" pitchFamily="34" charset="-127"/>
                <a:ea typeface="Gulim" pitchFamily="34" charset="-127"/>
              </a:rPr>
              <a:t>- Variance map includes all of the </a:t>
            </a:r>
            <a:r>
              <a:rPr lang="en-GB" dirty="0" err="1" smtClean="0">
                <a:latin typeface="Gulim" pitchFamily="34" charset="-127"/>
                <a:ea typeface="Gulim" pitchFamily="34" charset="-127"/>
              </a:rPr>
              <a:t>zonal</a:t>
            </a:r>
            <a:r>
              <a:rPr lang="en-GB" dirty="0" smtClean="0">
                <a:latin typeface="Gulim" pitchFamily="34" charset="-127"/>
                <a:ea typeface="Gulim" pitchFamily="34" charset="-127"/>
              </a:rPr>
              <a:t> </a:t>
            </a:r>
            <a:r>
              <a:rPr lang="en-GB" dirty="0" err="1" smtClean="0">
                <a:latin typeface="Gulim" pitchFamily="34" charset="-127"/>
                <a:ea typeface="Gulim" pitchFamily="34" charset="-127"/>
              </a:rPr>
              <a:t>wavenumber</a:t>
            </a:r>
            <a:r>
              <a:rPr lang="en-GB" dirty="0" smtClean="0">
                <a:latin typeface="Gulim" pitchFamily="34" charset="-127"/>
                <a:ea typeface="Gulim" pitchFamily="34" charset="-127"/>
              </a:rPr>
              <a:t> components and it is not able to examine what is the prefer time scale for model’s </a:t>
            </a:r>
            <a:r>
              <a:rPr lang="en-GB" dirty="0" err="1" smtClean="0">
                <a:latin typeface="Gulim" pitchFamily="34" charset="-127"/>
                <a:ea typeface="Gulim" pitchFamily="34" charset="-127"/>
              </a:rPr>
              <a:t>subseasonal</a:t>
            </a:r>
            <a:r>
              <a:rPr lang="en-GB" dirty="0" smtClean="0">
                <a:latin typeface="Gulim" pitchFamily="34" charset="-127"/>
                <a:ea typeface="Gulim" pitchFamily="34" charset="-127"/>
              </a:rPr>
              <a:t> variability. (need for </a:t>
            </a:r>
            <a:r>
              <a:rPr lang="en-GB" dirty="0" err="1" smtClean="0">
                <a:latin typeface="Gulim" pitchFamily="34" charset="-127"/>
                <a:ea typeface="Gulim" pitchFamily="34" charset="-127"/>
              </a:rPr>
              <a:t>wavenumber</a:t>
            </a:r>
            <a:r>
              <a:rPr lang="en-GB" dirty="0" smtClean="0">
                <a:latin typeface="Gulim" pitchFamily="34" charset="-127"/>
                <a:ea typeface="Gulim" pitchFamily="34" charset="-127"/>
              </a:rPr>
              <a:t>-frequency diagram)</a:t>
            </a:r>
            <a:r>
              <a:rPr lang="ar-SA" dirty="0" smtClean="0">
                <a:latin typeface="Gulim" pitchFamily="34" charset="-127"/>
                <a:ea typeface="Gulim" pitchFamily="34" charset="-127"/>
              </a:rPr>
              <a:t>‏</a:t>
            </a:r>
            <a:endParaRPr lang="en-GB" dirty="0" smtClean="0">
              <a:latin typeface="Gulim" pitchFamily="34" charset="-127"/>
              <a:ea typeface="Gulim" pitchFamily="34" charset="-127"/>
            </a:endParaRPr>
          </a:p>
          <a:p>
            <a:pPr eaLnBrk="1" hangingPunct="1">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GB" dirty="0" smtClean="0">
                <a:latin typeface="Gulim" pitchFamily="34" charset="-127"/>
                <a:ea typeface="Gulim" pitchFamily="34" charset="-127"/>
              </a:rPr>
              <a:t>- In the case of models here, U850 is better than precipitation, consistent to Zhang et al. (2006).</a:t>
            </a:r>
          </a:p>
          <a:p>
            <a:pPr eaLnBrk="1" hangingPunct="1">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GB" dirty="0" smtClean="0">
                <a:latin typeface="Gulim" pitchFamily="34" charset="-127"/>
                <a:ea typeface="Gulim" pitchFamily="34" charset="-127"/>
              </a:rPr>
              <a:t>- For precipitation, models (SNU, GEOS5, CAM3.5, ECHAM4/OPYC, CM2.1 and CFS) have spectral peak within the sub-seasonal time scale smaller than that in the low frequency (period longer than 80 day) part.</a:t>
            </a:r>
          </a:p>
          <a:p>
            <a:pPr eaLnBrk="1" hangingPunct="1">
              <a:spcBef>
                <a:spcPct val="0"/>
              </a:spcBef>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r>
              <a:rPr lang="en-GB" dirty="0" smtClean="0">
                <a:latin typeface="Gulim" pitchFamily="34" charset="-127"/>
                <a:ea typeface="Gulim" pitchFamily="34" charset="-127"/>
              </a:rPr>
              <a:t>- General statement which has been used in many literature “model has faster and weaker MJO signal” seems not to be appropriate at least for U850.</a:t>
            </a:r>
          </a:p>
        </p:txBody>
      </p:sp>
      <p:sp>
        <p:nvSpPr>
          <p:cNvPr id="49157" name="Text Box 3"/>
          <p:cNvSpPr txBox="1">
            <a:spLocks noChangeArrowheads="1"/>
          </p:cNvSpPr>
          <p:nvPr/>
        </p:nvSpPr>
        <p:spPr bwMode="auto">
          <a:xfrm>
            <a:off x="4282067" y="10155367"/>
            <a:ext cx="3275859" cy="534591"/>
          </a:xfrm>
          <a:prstGeom prst="rect">
            <a:avLst/>
          </a:prstGeom>
          <a:noFill/>
          <a:ln w="9525">
            <a:noFill/>
            <a:round/>
            <a:headEnd/>
            <a:tailEnd/>
          </a:ln>
        </p:spPr>
        <p:txBody>
          <a:bodyPr lIns="102645" tIns="53375" rIns="102645" bIns="53375" anchor="b"/>
          <a:lstStyle/>
          <a:p>
            <a:pPr algn="r">
              <a:lnSpc>
                <a:spcPct val="81000"/>
              </a:lnSpc>
              <a:spcBef>
                <a:spcPct val="0"/>
              </a:spcBef>
              <a:buSzTx/>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fld id="{665E16E8-2A53-495C-BBA1-DF13E154723B}" type="slidenum">
              <a:rPr lang="en-GB" sz="1400" smtClean="0">
                <a:solidFill>
                  <a:srgbClr val="FFFFFF"/>
                </a:solidFill>
                <a:effectLst/>
                <a:latin typeface="Arial" pitchFamily="34" charset="0"/>
                <a:ea typeface="Malgun Gothic" pitchFamily="34" charset="-127"/>
                <a:cs typeface="Arial" pitchFamily="34" charset="0"/>
              </a:rPr>
              <a:pPr algn="r">
                <a:lnSpc>
                  <a:spcPct val="81000"/>
                </a:lnSpc>
                <a:spcBef>
                  <a:spcPct val="0"/>
                </a:spcBef>
                <a:buSzTx/>
                <a:tabLst>
                  <a:tab pos="0" algn="l"/>
                  <a:tab pos="521437" algn="l"/>
                  <a:tab pos="1042873" algn="l"/>
                  <a:tab pos="1564310" algn="l"/>
                  <a:tab pos="2085746" algn="l"/>
                  <a:tab pos="2607183" algn="l"/>
                  <a:tab pos="3128620" algn="l"/>
                  <a:tab pos="3650056" algn="l"/>
                  <a:tab pos="4171493" algn="l"/>
                  <a:tab pos="4692929" algn="l"/>
                  <a:tab pos="5214366" algn="l"/>
                  <a:tab pos="5735803" algn="l"/>
                  <a:tab pos="6257239" algn="l"/>
                  <a:tab pos="6778676" algn="l"/>
                  <a:tab pos="7300112" algn="l"/>
                  <a:tab pos="7821549" algn="l"/>
                  <a:tab pos="8342986" algn="l"/>
                  <a:tab pos="8864422" algn="l"/>
                  <a:tab pos="9385859" algn="l"/>
                  <a:tab pos="9907295" algn="l"/>
                  <a:tab pos="10428732" algn="l"/>
                </a:tabLst>
              </a:pPr>
              <a:t>8</a:t>
            </a:fld>
            <a:endParaRPr lang="en-GB" sz="1400" dirty="0" smtClean="0">
              <a:solidFill>
                <a:srgbClr val="FFFFFF"/>
              </a:solidFill>
              <a:effectLst/>
              <a:latin typeface="Arial" pitchFamily="34" charset="0"/>
              <a:ea typeface="Malgun Gothic" pitchFamily="34" charset="-127"/>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idx="4294967295"/>
          </p:nvPr>
        </p:nvSpPr>
        <p:spPr>
          <a:xfrm>
            <a:off x="4281488" y="10156825"/>
            <a:ext cx="3276600" cy="533400"/>
          </a:xfrm>
          <a:prstGeom prst="rect">
            <a:avLst/>
          </a:prstGeom>
        </p:spPr>
        <p:txBody>
          <a:bodyPr lIns="98655" tIns="49327" rIns="98655" bIns="49327"/>
          <a:lstStyle/>
          <a:p>
            <a:pPr>
              <a:tabLst>
                <a:tab pos="0" algn="l"/>
                <a:tab pos="467582" algn="l"/>
                <a:tab pos="935164" algn="l"/>
                <a:tab pos="1402746" algn="l"/>
                <a:tab pos="1870327" algn="l"/>
                <a:tab pos="2339622" algn="l"/>
                <a:tab pos="2807204" algn="l"/>
                <a:tab pos="3274785" algn="l"/>
                <a:tab pos="3742367" algn="l"/>
                <a:tab pos="4211662" algn="l"/>
                <a:tab pos="4679243" algn="l"/>
                <a:tab pos="5146826" algn="l"/>
                <a:tab pos="5614407" algn="l"/>
                <a:tab pos="6081989" algn="l"/>
                <a:tab pos="6551284" algn="l"/>
                <a:tab pos="7018865" algn="l"/>
                <a:tab pos="7486447" algn="l"/>
                <a:tab pos="7954028" algn="l"/>
                <a:tab pos="8423323" algn="l"/>
                <a:tab pos="8890905" algn="l"/>
                <a:tab pos="9358486" algn="l"/>
              </a:tabLst>
              <a:defRPr/>
            </a:pPr>
            <a:fld id="{7DA46C0F-9C92-4D64-8151-CAAD49586FAF}" type="slidenum">
              <a:rPr lang="en-US">
                <a:latin typeface="Times New Roman" pitchFamily="18" charset="0"/>
              </a:rPr>
              <a:pPr>
                <a:tabLst>
                  <a:tab pos="0" algn="l"/>
                  <a:tab pos="467582" algn="l"/>
                  <a:tab pos="935164" algn="l"/>
                  <a:tab pos="1402746" algn="l"/>
                  <a:tab pos="1870327" algn="l"/>
                  <a:tab pos="2339622" algn="l"/>
                  <a:tab pos="2807204" algn="l"/>
                  <a:tab pos="3274785" algn="l"/>
                  <a:tab pos="3742367" algn="l"/>
                  <a:tab pos="4211662" algn="l"/>
                  <a:tab pos="4679243" algn="l"/>
                  <a:tab pos="5146826" algn="l"/>
                  <a:tab pos="5614407" algn="l"/>
                  <a:tab pos="6081989" algn="l"/>
                  <a:tab pos="6551284" algn="l"/>
                  <a:tab pos="7018865" algn="l"/>
                  <a:tab pos="7486447" algn="l"/>
                  <a:tab pos="7954028" algn="l"/>
                  <a:tab pos="8423323" algn="l"/>
                  <a:tab pos="8890905" algn="l"/>
                  <a:tab pos="9358486" algn="l"/>
                </a:tabLst>
                <a:defRPr/>
              </a:pPr>
              <a:t>16</a:t>
            </a:fld>
            <a:endParaRPr lang="en-US" dirty="0">
              <a:latin typeface="Times New Roman" pitchFamily="18" charset="0"/>
            </a:endParaRPr>
          </a:p>
        </p:txBody>
      </p:sp>
      <p:sp>
        <p:nvSpPr>
          <p:cNvPr id="171011" name="Rectangle 1"/>
          <p:cNvSpPr>
            <a:spLocks noGrp="1" noRot="1" noChangeAspect="1" noChangeArrowheads="1" noTextEdit="1"/>
          </p:cNvSpPr>
          <p:nvPr>
            <p:ph type="sldImg"/>
          </p:nvPr>
        </p:nvSpPr>
        <p:spPr>
          <a:xfrm>
            <a:off x="1106488" y="811213"/>
            <a:ext cx="5346700" cy="4010025"/>
          </a:xfrm>
          <a:ln>
            <a:solidFill>
              <a:srgbClr val="000000"/>
            </a:solidFill>
          </a:ln>
        </p:spPr>
      </p:sp>
      <p:sp>
        <p:nvSpPr>
          <p:cNvPr id="171012" name="Rectangle 2"/>
          <p:cNvSpPr txBox="1">
            <a:spLocks noGrp="1" noChangeArrowheads="1"/>
          </p:cNvSpPr>
          <p:nvPr>
            <p:ph type="body" idx="1"/>
          </p:nvPr>
        </p:nvSpPr>
        <p:spPr>
          <a:xfrm>
            <a:off x="755650" y="5076825"/>
            <a:ext cx="6049963" cy="4811713"/>
          </a:xfrm>
          <a:noFill/>
          <a:ln/>
        </p:spPr>
        <p:txBody>
          <a:bodyPr wrap="none" lIns="93593" tIns="46797" rIns="93593" bIns="46797"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
            <a:ext cx="10077450" cy="7550150"/>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4"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64"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grpSp>
        <p:nvGrpSpPr>
          <p:cNvPr id="13" name="Group 16"/>
          <p:cNvGrpSpPr>
            <a:grpSpLocks/>
          </p:cNvGrpSpPr>
          <p:nvPr userDrawn="1"/>
        </p:nvGrpSpPr>
        <p:grpSpPr bwMode="auto">
          <a:xfrm>
            <a:off x="0" y="6294438"/>
            <a:ext cx="10080625" cy="1219200"/>
            <a:chOff x="0" y="3552"/>
            <a:chExt cx="5760" cy="768"/>
          </a:xfrm>
        </p:grpSpPr>
        <p:pic>
          <p:nvPicPr>
            <p:cNvPr id="14" name="Picture 17" descr="iitmlogo"/>
            <p:cNvPicPr>
              <a:picLocks noChangeAspect="1" noChangeArrowheads="1"/>
            </p:cNvPicPr>
            <p:nvPr userDrawn="1"/>
          </p:nvPicPr>
          <p:blipFill>
            <a:blip r:embed="rId2" cstate="print"/>
            <a:srcRect/>
            <a:stretch>
              <a:fillRect/>
            </a:stretch>
          </p:blipFill>
          <p:spPr bwMode="auto">
            <a:xfrm>
              <a:off x="0" y="3583"/>
              <a:ext cx="737" cy="737"/>
            </a:xfrm>
            <a:prstGeom prst="rect">
              <a:avLst/>
            </a:prstGeom>
            <a:noFill/>
            <a:ln w="9525">
              <a:noFill/>
              <a:miter lim="800000"/>
              <a:headEnd/>
              <a:tailEnd/>
            </a:ln>
          </p:spPr>
        </p:pic>
        <p:sp>
          <p:nvSpPr>
            <p:cNvPr id="15" name="Freeform 18"/>
            <p:cNvSpPr>
              <a:spLocks/>
            </p:cNvSpPr>
            <p:nvPr userDrawn="1"/>
          </p:nvSpPr>
          <p:spPr bwMode="auto">
            <a:xfrm>
              <a:off x="720" y="3552"/>
              <a:ext cx="5040" cy="624"/>
            </a:xfrm>
            <a:custGeom>
              <a:avLst/>
              <a:gdLst/>
              <a:ahLst/>
              <a:cxnLst>
                <a:cxn ang="0">
                  <a:pos x="0" y="384"/>
                </a:cxn>
                <a:cxn ang="0">
                  <a:pos x="3840" y="384"/>
                </a:cxn>
                <a:cxn ang="0">
                  <a:pos x="3888" y="192"/>
                </a:cxn>
                <a:cxn ang="0">
                  <a:pos x="3936" y="384"/>
                </a:cxn>
                <a:cxn ang="0">
                  <a:pos x="3984" y="192"/>
                </a:cxn>
                <a:cxn ang="0">
                  <a:pos x="4080" y="624"/>
                </a:cxn>
                <a:cxn ang="0">
                  <a:pos x="4128" y="0"/>
                </a:cxn>
                <a:cxn ang="0">
                  <a:pos x="4176" y="624"/>
                </a:cxn>
                <a:cxn ang="0">
                  <a:pos x="4224" y="192"/>
                </a:cxn>
                <a:cxn ang="0">
                  <a:pos x="4272" y="384"/>
                </a:cxn>
                <a:cxn ang="0">
                  <a:pos x="4272" y="192"/>
                </a:cxn>
                <a:cxn ang="0">
                  <a:pos x="4320" y="384"/>
                </a:cxn>
                <a:cxn ang="0">
                  <a:pos x="5040" y="384"/>
                </a:cxn>
              </a:cxnLst>
              <a:rect l="0" t="0" r="r" b="b"/>
              <a:pathLst>
                <a:path w="5040" h="624">
                  <a:moveTo>
                    <a:pt x="0" y="384"/>
                  </a:moveTo>
                  <a:lnTo>
                    <a:pt x="3840" y="384"/>
                  </a:lnTo>
                  <a:lnTo>
                    <a:pt x="3888" y="192"/>
                  </a:lnTo>
                  <a:lnTo>
                    <a:pt x="3936" y="384"/>
                  </a:lnTo>
                  <a:lnTo>
                    <a:pt x="3984" y="192"/>
                  </a:lnTo>
                  <a:lnTo>
                    <a:pt x="4080" y="624"/>
                  </a:lnTo>
                  <a:lnTo>
                    <a:pt x="4128" y="0"/>
                  </a:lnTo>
                  <a:lnTo>
                    <a:pt x="4176" y="624"/>
                  </a:lnTo>
                  <a:lnTo>
                    <a:pt x="4224" y="192"/>
                  </a:lnTo>
                  <a:lnTo>
                    <a:pt x="4272" y="384"/>
                  </a:lnTo>
                  <a:lnTo>
                    <a:pt x="4272" y="192"/>
                  </a:lnTo>
                  <a:lnTo>
                    <a:pt x="4320" y="384"/>
                  </a:lnTo>
                  <a:lnTo>
                    <a:pt x="5040" y="384"/>
                  </a:lnTo>
                </a:path>
              </a:pathLst>
            </a:custGeom>
            <a:noFill/>
            <a:ln w="28575" cmpd="sng">
              <a:solidFill>
                <a:srgbClr val="FFFF66"/>
              </a:solidFill>
              <a:round/>
              <a:headEnd/>
              <a:tailEnd/>
            </a:ln>
            <a:effectLst/>
          </p:spPr>
          <p:txBody>
            <a:bodyPr wrap="none"/>
            <a:lstStyle/>
            <a:p>
              <a:pPr>
                <a:defRPr/>
              </a:pPr>
              <a:endParaRPr lang="en-US"/>
            </a:p>
          </p:txBody>
        </p:sp>
        <p:sp>
          <p:nvSpPr>
            <p:cNvPr id="16" name="Line 19"/>
            <p:cNvSpPr>
              <a:spLocks noChangeShapeType="1"/>
            </p:cNvSpPr>
            <p:nvPr userDrawn="1"/>
          </p:nvSpPr>
          <p:spPr bwMode="auto">
            <a:xfrm>
              <a:off x="4752" y="3666"/>
              <a:ext cx="576" cy="0"/>
            </a:xfrm>
            <a:prstGeom prst="line">
              <a:avLst/>
            </a:prstGeom>
            <a:noFill/>
            <a:ln w="38100">
              <a:solidFill>
                <a:schemeClr val="hlink"/>
              </a:solidFill>
              <a:round/>
              <a:headEnd/>
              <a:tailEnd/>
            </a:ln>
            <a:effectLst/>
          </p:spPr>
          <p:txBody>
            <a:bodyPr wrap="none"/>
            <a:lstStyle/>
            <a:p>
              <a:pPr>
                <a:defRPr/>
              </a:pPr>
              <a:endParaRPr lang="en-US"/>
            </a:p>
          </p:txBody>
        </p:sp>
        <p:sp>
          <p:nvSpPr>
            <p:cNvPr id="17" name="Oval 20"/>
            <p:cNvSpPr>
              <a:spLocks noChangeArrowheads="1"/>
            </p:cNvSpPr>
            <p:nvPr userDrawn="1"/>
          </p:nvSpPr>
          <p:spPr bwMode="auto">
            <a:xfrm>
              <a:off x="4580" y="3648"/>
              <a:ext cx="48" cy="48"/>
            </a:xfrm>
            <a:prstGeom prst="ellipse">
              <a:avLst/>
            </a:prstGeom>
            <a:solidFill>
              <a:srgbClr val="00FF00"/>
            </a:solidFill>
            <a:ln w="9525">
              <a:solidFill>
                <a:srgbClr val="00FF00"/>
              </a:solidFill>
              <a:round/>
              <a:headEnd/>
              <a:tailEnd/>
            </a:ln>
          </p:spPr>
          <p:txBody>
            <a:bodyPr wrap="none" lIns="91401" tIns="45701" rIns="91401" bIns="45701" anchor="ctr"/>
            <a:lstStyle/>
            <a:p>
              <a:pPr defTabSz="904616">
                <a:defRPr/>
              </a:pPr>
              <a:endParaRPr lang="en-US" dirty="0">
                <a:effectLst>
                  <a:outerShdw blurRad="38100" dist="38100" dir="2700000" algn="tl">
                    <a:srgbClr val="000000"/>
                  </a:outerShdw>
                </a:effectLst>
              </a:endParaRPr>
            </a:p>
          </p:txBody>
        </p:sp>
        <p:sp>
          <p:nvSpPr>
            <p:cNvPr id="18" name="Oval 21"/>
            <p:cNvSpPr>
              <a:spLocks noChangeArrowheads="1"/>
            </p:cNvSpPr>
            <p:nvPr userDrawn="1"/>
          </p:nvSpPr>
          <p:spPr bwMode="auto">
            <a:xfrm>
              <a:off x="4676" y="3648"/>
              <a:ext cx="48" cy="48"/>
            </a:xfrm>
            <a:prstGeom prst="ellipse">
              <a:avLst/>
            </a:prstGeom>
            <a:solidFill>
              <a:srgbClr val="FF9900"/>
            </a:solidFill>
            <a:ln w="9525">
              <a:solidFill>
                <a:srgbClr val="FF9900"/>
              </a:solidFill>
              <a:round/>
              <a:headEnd/>
              <a:tailEnd/>
            </a:ln>
          </p:spPr>
          <p:txBody>
            <a:bodyPr wrap="none" lIns="91401" tIns="45701" rIns="91401" bIns="45701" anchor="ctr"/>
            <a:lstStyle/>
            <a:p>
              <a:pPr defTabSz="904616">
                <a:defRPr/>
              </a:pPr>
              <a:endParaRPr lang="en-US" dirty="0">
                <a:effectLst>
                  <a:outerShdw blurRad="38100" dist="38100" dir="2700000" algn="tl">
                    <a:srgbClr val="000000"/>
                  </a:outerShdw>
                </a:effectLst>
              </a:endParaRPr>
            </a:p>
          </p:txBody>
        </p:sp>
      </p:grpSp>
      <p:sp>
        <p:nvSpPr>
          <p:cNvPr id="53259" name="Rectangle 11"/>
          <p:cNvSpPr>
            <a:spLocks noGrp="1" noChangeArrowheads="1"/>
          </p:cNvSpPr>
          <p:nvPr>
            <p:ph type="ctrTitle" sz="quarter"/>
          </p:nvPr>
        </p:nvSpPr>
        <p:spPr>
          <a:xfrm>
            <a:off x="755650" y="1914527"/>
            <a:ext cx="8569325" cy="2117725"/>
          </a:xfrm>
        </p:spPr>
        <p:txBody>
          <a:bodyPr/>
          <a:lstStyle>
            <a:lvl1pPr>
              <a:defRPr sz="6600"/>
            </a:lvl1pPr>
          </a:lstStyle>
          <a:p>
            <a:r>
              <a:rPr lang="en-US"/>
              <a:t>Click to edit Master title style</a:t>
            </a:r>
          </a:p>
        </p:txBody>
      </p:sp>
      <p:sp>
        <p:nvSpPr>
          <p:cNvPr id="53260" name="Rectangle 12"/>
          <p:cNvSpPr>
            <a:spLocks noGrp="1" noChangeArrowheads="1"/>
          </p:cNvSpPr>
          <p:nvPr>
            <p:ph type="subTitle" sz="quarter" idx="1"/>
          </p:nvPr>
        </p:nvSpPr>
        <p:spPr>
          <a:xfrm>
            <a:off x="1512888" y="4283075"/>
            <a:ext cx="7056438" cy="1931987"/>
          </a:xfrm>
        </p:spPr>
        <p:txBody>
          <a:bodyPr/>
          <a:lstStyle>
            <a:lvl1pPr marL="0" indent="0" algn="ctr">
              <a:buFont typeface="Wingdings" pitchFamily="2" charset="2"/>
              <a:buNone/>
              <a:defRPr/>
            </a:lvl1pPr>
          </a:lstStyle>
          <a:p>
            <a:r>
              <a:rPr lang="en-US"/>
              <a:t>Click to edit Master subtitle style</a:t>
            </a:r>
          </a:p>
        </p:txBody>
      </p:sp>
      <p:sp>
        <p:nvSpPr>
          <p:cNvPr id="19" name="Rectangle 13"/>
          <p:cNvSpPr>
            <a:spLocks noGrp="1" noChangeArrowheads="1"/>
          </p:cNvSpPr>
          <p:nvPr>
            <p:ph type="dt" sz="quarter" idx="10"/>
          </p:nvPr>
        </p:nvSpPr>
        <p:spPr>
          <a:xfrm>
            <a:off x="504825" y="6888168"/>
            <a:ext cx="2351088" cy="523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a:defRPr/>
            </a:pPr>
            <a:fld id="{30B74FCA-89F9-4F6D-BD6C-51F80E278D76}" type="datetime1">
              <a:rPr lang="en-US" smtClean="0"/>
              <a:pPr>
                <a:defRPr/>
              </a:pPr>
              <a:t>6/17/2016</a:t>
            </a:fld>
            <a:endParaRPr lang="en-US"/>
          </a:p>
        </p:txBody>
      </p:sp>
      <p:sp>
        <p:nvSpPr>
          <p:cNvPr id="20" name="Rectangle 15"/>
          <p:cNvSpPr>
            <a:spLocks noGrp="1" noChangeArrowheads="1"/>
          </p:cNvSpPr>
          <p:nvPr>
            <p:ph type="sldNum" sz="quarter" idx="11"/>
          </p:nvPr>
        </p:nvSpPr>
        <p:spPr>
          <a:xfrm>
            <a:off x="7224718" y="6894513"/>
            <a:ext cx="2352675" cy="5254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a:defRPr/>
            </a:pPr>
            <a:fld id="{08403760-5F2C-40A1-B52D-100946D74D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7A2A4D56-F345-4E92-8D6C-1A4D2FD8DE7B}" type="datetime1">
              <a:rPr lang="en-US" smtClean="0"/>
              <a:pPr>
                <a:defRPr/>
              </a:pPr>
              <a:t>6/17/2016</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874CDF6-6345-47E0-92BB-8C11CE6B4D21}"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20BA24-8C48-405B-A754-B7D4C455447D}" type="datetimeFigureOut">
              <a:rPr lang="en-US" smtClean="0">
                <a:solidFill>
                  <a:prstClr val="black">
                    <a:tint val="75000"/>
                  </a:prstClr>
                </a:solidFill>
              </a:rPr>
              <a:pPr/>
              <a:t>6/17/2016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DDDDB41-A70C-48B0-88C3-F6D108C793E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0BA24-8C48-405B-A754-B7D4C455447D}" type="datetimeFigureOut">
              <a:rPr lang="en-US" smtClean="0">
                <a:solidFill>
                  <a:prstClr val="black">
                    <a:tint val="75000"/>
                  </a:prstClr>
                </a:solidFill>
              </a:rPr>
              <a:pPr/>
              <a:t>6/17/2016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DDDDB41-A70C-48B0-88C3-F6D108C793E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9" y="301009"/>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2978" indent="0">
              <a:buNone/>
              <a:defRPr sz="1300"/>
            </a:lvl2pPr>
            <a:lvl3pPr marL="1005960" indent="0">
              <a:buNone/>
              <a:defRPr sz="1100"/>
            </a:lvl3pPr>
            <a:lvl4pPr marL="1508941" indent="0">
              <a:buNone/>
              <a:defRPr sz="1000"/>
            </a:lvl4pPr>
            <a:lvl5pPr marL="2011919" indent="0">
              <a:buNone/>
              <a:defRPr sz="1000"/>
            </a:lvl5pPr>
            <a:lvl6pPr marL="2514901" indent="0">
              <a:buNone/>
              <a:defRPr sz="1000"/>
            </a:lvl6pPr>
            <a:lvl7pPr marL="3017879" indent="0">
              <a:buNone/>
              <a:defRPr sz="1000"/>
            </a:lvl7pPr>
            <a:lvl8pPr marL="3520851" indent="0">
              <a:buNone/>
              <a:defRPr sz="1000"/>
            </a:lvl8pPr>
            <a:lvl9pPr marL="40238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0BA24-8C48-405B-A754-B7D4C455447D}" type="datetimeFigureOut">
              <a:rPr lang="en-US" smtClean="0">
                <a:solidFill>
                  <a:prstClr val="black">
                    <a:tint val="75000"/>
                  </a:prstClr>
                </a:solidFill>
              </a:rPr>
              <a:pPr/>
              <a:t>6/17/2016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DDDB41-A70C-48B0-88C3-F6D108C793E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2978" indent="0">
              <a:buNone/>
              <a:defRPr sz="3100"/>
            </a:lvl2pPr>
            <a:lvl3pPr marL="1005960" indent="0">
              <a:buNone/>
              <a:defRPr sz="2600"/>
            </a:lvl3pPr>
            <a:lvl4pPr marL="1508941" indent="0">
              <a:buNone/>
              <a:defRPr sz="2200"/>
            </a:lvl4pPr>
            <a:lvl5pPr marL="2011919" indent="0">
              <a:buNone/>
              <a:defRPr sz="2200"/>
            </a:lvl5pPr>
            <a:lvl6pPr marL="2514901" indent="0">
              <a:buNone/>
              <a:defRPr sz="2200"/>
            </a:lvl6pPr>
            <a:lvl7pPr marL="3017879" indent="0">
              <a:buNone/>
              <a:defRPr sz="2200"/>
            </a:lvl7pPr>
            <a:lvl8pPr marL="3520851" indent="0">
              <a:buNone/>
              <a:defRPr sz="2200"/>
            </a:lvl8pPr>
            <a:lvl9pPr marL="4023837" indent="0">
              <a:buNone/>
              <a:defRPr sz="2200"/>
            </a:lvl9pPr>
          </a:lstStyle>
          <a:p>
            <a:endParaRPr lang="en-US"/>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2978" indent="0">
              <a:buNone/>
              <a:defRPr sz="1300"/>
            </a:lvl2pPr>
            <a:lvl3pPr marL="1005960" indent="0">
              <a:buNone/>
              <a:defRPr sz="1100"/>
            </a:lvl3pPr>
            <a:lvl4pPr marL="1508941" indent="0">
              <a:buNone/>
              <a:defRPr sz="1000"/>
            </a:lvl4pPr>
            <a:lvl5pPr marL="2011919" indent="0">
              <a:buNone/>
              <a:defRPr sz="1000"/>
            </a:lvl5pPr>
            <a:lvl6pPr marL="2514901" indent="0">
              <a:buNone/>
              <a:defRPr sz="1000"/>
            </a:lvl6pPr>
            <a:lvl7pPr marL="3017879" indent="0">
              <a:buNone/>
              <a:defRPr sz="1000"/>
            </a:lvl7pPr>
            <a:lvl8pPr marL="3520851" indent="0">
              <a:buNone/>
              <a:defRPr sz="1000"/>
            </a:lvl8pPr>
            <a:lvl9pPr marL="402383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0BA24-8C48-405B-A754-B7D4C455447D}" type="datetimeFigureOut">
              <a:rPr lang="en-US" smtClean="0">
                <a:solidFill>
                  <a:prstClr val="black">
                    <a:tint val="75000"/>
                  </a:prstClr>
                </a:solidFill>
              </a:rPr>
              <a:pPr/>
              <a:t>6/17/2016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DDDB41-A70C-48B0-88C3-F6D108C793E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0BA24-8C48-405B-A754-B7D4C455447D}" type="datetimeFigureOut">
              <a:rPr lang="en-US" smtClean="0">
                <a:solidFill>
                  <a:prstClr val="black">
                    <a:tint val="75000"/>
                  </a:prstClr>
                </a:solidFill>
              </a: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DDDB41-A70C-48B0-88C3-F6D108C793E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59"/>
            <a:ext cx="2268141" cy="64502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031" y="302759"/>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0BA24-8C48-405B-A754-B7D4C455447D}" type="datetimeFigureOut">
              <a:rPr lang="en-US" smtClean="0">
                <a:solidFill>
                  <a:prstClr val="black">
                    <a:tint val="75000"/>
                  </a:prstClr>
                </a:solidFill>
              </a: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DDDB41-A70C-48B0-88C3-F6D108C793E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2978" indent="0" algn="ctr">
              <a:buNone/>
              <a:defRPr>
                <a:solidFill>
                  <a:schemeClr val="tx1">
                    <a:tint val="75000"/>
                  </a:schemeClr>
                </a:solidFill>
              </a:defRPr>
            </a:lvl2pPr>
            <a:lvl3pPr marL="1005960" indent="0" algn="ctr">
              <a:buNone/>
              <a:defRPr>
                <a:solidFill>
                  <a:schemeClr val="tx1">
                    <a:tint val="75000"/>
                  </a:schemeClr>
                </a:solidFill>
              </a:defRPr>
            </a:lvl3pPr>
            <a:lvl4pPr marL="1508941" indent="0" algn="ctr">
              <a:buNone/>
              <a:defRPr>
                <a:solidFill>
                  <a:schemeClr val="tx1">
                    <a:tint val="75000"/>
                  </a:schemeClr>
                </a:solidFill>
              </a:defRPr>
            </a:lvl4pPr>
            <a:lvl5pPr marL="2011919" indent="0" algn="ctr">
              <a:buNone/>
              <a:defRPr>
                <a:solidFill>
                  <a:schemeClr val="tx1">
                    <a:tint val="75000"/>
                  </a:schemeClr>
                </a:solidFill>
              </a:defRPr>
            </a:lvl5pPr>
            <a:lvl6pPr marL="2514901" indent="0" algn="ctr">
              <a:buNone/>
              <a:defRPr>
                <a:solidFill>
                  <a:schemeClr val="tx1">
                    <a:tint val="75000"/>
                  </a:schemeClr>
                </a:solidFill>
              </a:defRPr>
            </a:lvl6pPr>
            <a:lvl7pPr marL="3017879" indent="0" algn="ctr">
              <a:buNone/>
              <a:defRPr>
                <a:solidFill>
                  <a:schemeClr val="tx1">
                    <a:tint val="75000"/>
                  </a:schemeClr>
                </a:solidFill>
              </a:defRPr>
            </a:lvl7pPr>
            <a:lvl8pPr marL="3520851" indent="0" algn="ctr">
              <a:buNone/>
              <a:defRPr>
                <a:solidFill>
                  <a:schemeClr val="tx1">
                    <a:tint val="75000"/>
                  </a:schemeClr>
                </a:solidFill>
              </a:defRPr>
            </a:lvl8pPr>
            <a:lvl9pPr marL="40238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6639E7-30D6-44D2-9D65-0A391E3FD694}" type="datetimeFigureOut">
              <a:rPr lang="en-US">
                <a:solidFill>
                  <a:prstClr val="black">
                    <a:tint val="75000"/>
                  </a:prstClr>
                </a:solidFill>
              </a:rPr>
              <a:pPr>
                <a:def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9ABC29-B92F-4B26-B85F-8FACB4BCE7F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074F57-3511-422D-AAE2-FAD603C3895A}" type="datetimeFigureOut">
              <a:rPr lang="en-US">
                <a:solidFill>
                  <a:prstClr val="black">
                    <a:tint val="75000"/>
                  </a:prstClr>
                </a:solidFill>
              </a:rPr>
              <a:pPr>
                <a:def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6F0AC8-79C1-4959-A3F9-E126FBE0629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13"/>
            <a:ext cx="8568531" cy="1501435"/>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2978" indent="0">
              <a:buNone/>
              <a:defRPr sz="2000">
                <a:solidFill>
                  <a:schemeClr val="tx1">
                    <a:tint val="75000"/>
                  </a:schemeClr>
                </a:solidFill>
              </a:defRPr>
            </a:lvl2pPr>
            <a:lvl3pPr marL="1005960" indent="0">
              <a:buNone/>
              <a:defRPr sz="1800">
                <a:solidFill>
                  <a:schemeClr val="tx1">
                    <a:tint val="75000"/>
                  </a:schemeClr>
                </a:solidFill>
              </a:defRPr>
            </a:lvl3pPr>
            <a:lvl4pPr marL="1508941" indent="0">
              <a:buNone/>
              <a:defRPr sz="1500">
                <a:solidFill>
                  <a:schemeClr val="tx1">
                    <a:tint val="75000"/>
                  </a:schemeClr>
                </a:solidFill>
              </a:defRPr>
            </a:lvl4pPr>
            <a:lvl5pPr marL="2011919" indent="0">
              <a:buNone/>
              <a:defRPr sz="1500">
                <a:solidFill>
                  <a:schemeClr val="tx1">
                    <a:tint val="75000"/>
                  </a:schemeClr>
                </a:solidFill>
              </a:defRPr>
            </a:lvl5pPr>
            <a:lvl6pPr marL="2514901" indent="0">
              <a:buNone/>
              <a:defRPr sz="1500">
                <a:solidFill>
                  <a:schemeClr val="tx1">
                    <a:tint val="75000"/>
                  </a:schemeClr>
                </a:solidFill>
              </a:defRPr>
            </a:lvl6pPr>
            <a:lvl7pPr marL="3017879" indent="0">
              <a:buNone/>
              <a:defRPr sz="1500">
                <a:solidFill>
                  <a:schemeClr val="tx1">
                    <a:tint val="75000"/>
                  </a:schemeClr>
                </a:solidFill>
              </a:defRPr>
            </a:lvl7pPr>
            <a:lvl8pPr marL="3520851" indent="0">
              <a:buNone/>
              <a:defRPr sz="1500">
                <a:solidFill>
                  <a:schemeClr val="tx1">
                    <a:tint val="75000"/>
                  </a:schemeClr>
                </a:solidFill>
              </a:defRPr>
            </a:lvl8pPr>
            <a:lvl9pPr marL="4023837"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C08639-EB60-40E2-A552-79E2E35BF3AC}" type="datetimeFigureOut">
              <a:rPr lang="en-US">
                <a:solidFill>
                  <a:prstClr val="black">
                    <a:tint val="75000"/>
                  </a:prstClr>
                </a:solidFill>
              </a:rPr>
              <a:pPr>
                <a:def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924A9F-A843-478B-8749-DAD649C2C72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EEA37F-FC87-4796-85E5-2DD0F248E5F5}" type="datetimeFigureOut">
              <a:rPr lang="en-US">
                <a:solidFill>
                  <a:prstClr val="black">
                    <a:tint val="75000"/>
                  </a:prstClr>
                </a:solidFill>
              </a:rPr>
              <a:pPr>
                <a:defRPr/>
              </a:pPr>
              <a:t>6/17/2016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D570030-A471-4A3D-8701-12C1C529430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7"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7E56ECA-7C1A-456F-A94F-62344D4982FA}" type="datetime1">
              <a:rPr lang="en-US" smtClean="0"/>
              <a:pPr>
                <a:defRPr/>
              </a:pPr>
              <a:t>6/17/2016</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9ACB9F6-40C8-482C-B250-CA07D7A1BB78}"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2978" indent="0">
              <a:buNone/>
              <a:defRPr sz="2200" b="1"/>
            </a:lvl2pPr>
            <a:lvl3pPr marL="1005960" indent="0">
              <a:buNone/>
              <a:defRPr sz="2000" b="1"/>
            </a:lvl3pPr>
            <a:lvl4pPr marL="1508941" indent="0">
              <a:buNone/>
              <a:defRPr sz="1800" b="1"/>
            </a:lvl4pPr>
            <a:lvl5pPr marL="2011919" indent="0">
              <a:buNone/>
              <a:defRPr sz="1800" b="1"/>
            </a:lvl5pPr>
            <a:lvl6pPr marL="2514901" indent="0">
              <a:buNone/>
              <a:defRPr sz="1800" b="1"/>
            </a:lvl6pPr>
            <a:lvl7pPr marL="3017879" indent="0">
              <a:buNone/>
              <a:defRPr sz="1800" b="1"/>
            </a:lvl7pPr>
            <a:lvl8pPr marL="3520851" indent="0">
              <a:buNone/>
              <a:defRPr sz="1800" b="1"/>
            </a:lvl8pPr>
            <a:lvl9pPr marL="40238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2978" indent="0">
              <a:buNone/>
              <a:defRPr sz="2200" b="1"/>
            </a:lvl2pPr>
            <a:lvl3pPr marL="1005960" indent="0">
              <a:buNone/>
              <a:defRPr sz="2000" b="1"/>
            </a:lvl3pPr>
            <a:lvl4pPr marL="1508941" indent="0">
              <a:buNone/>
              <a:defRPr sz="1800" b="1"/>
            </a:lvl4pPr>
            <a:lvl5pPr marL="2011919" indent="0">
              <a:buNone/>
              <a:defRPr sz="1800" b="1"/>
            </a:lvl5pPr>
            <a:lvl6pPr marL="2514901" indent="0">
              <a:buNone/>
              <a:defRPr sz="1800" b="1"/>
            </a:lvl6pPr>
            <a:lvl7pPr marL="3017879" indent="0">
              <a:buNone/>
              <a:defRPr sz="1800" b="1"/>
            </a:lvl7pPr>
            <a:lvl8pPr marL="3520851" indent="0">
              <a:buNone/>
              <a:defRPr sz="1800" b="1"/>
            </a:lvl8pPr>
            <a:lvl9pPr marL="40238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673854-7354-4B1D-AAD7-BCA478492411}" type="datetimeFigureOut">
              <a:rPr lang="en-US">
                <a:solidFill>
                  <a:prstClr val="black">
                    <a:tint val="75000"/>
                  </a:prstClr>
                </a:solidFill>
              </a:rPr>
              <a:pPr>
                <a:defRPr/>
              </a:pPr>
              <a:t>6/17/2016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5B1D468-B983-454C-9809-7E90B3B6C87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BFC2B4-1586-433A-BC58-18F5F7CE0FF2}" type="datetimeFigureOut">
              <a:rPr lang="en-US">
                <a:solidFill>
                  <a:prstClr val="black">
                    <a:tint val="75000"/>
                  </a:prstClr>
                </a:solidFill>
              </a:rPr>
              <a:pPr>
                <a:defRPr/>
              </a:pPr>
              <a:t>6/17/2016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435EC56-67E8-47BB-9EB4-FF9ADE56FB0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847892-5B0E-46B5-A51F-AD0409AD59B4}" type="datetimeFigureOut">
              <a:rPr lang="en-US">
                <a:solidFill>
                  <a:prstClr val="black">
                    <a:tint val="75000"/>
                  </a:prstClr>
                </a:solidFill>
              </a:rPr>
              <a:pPr>
                <a:defRPr/>
              </a:pPr>
              <a:t>6/17/2016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03AEC8C-BBAB-4896-B146-E0A4E53E29A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9" y="301009"/>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2978" indent="0">
              <a:buNone/>
              <a:defRPr sz="1300"/>
            </a:lvl2pPr>
            <a:lvl3pPr marL="1005960" indent="0">
              <a:buNone/>
              <a:defRPr sz="1100"/>
            </a:lvl3pPr>
            <a:lvl4pPr marL="1508941" indent="0">
              <a:buNone/>
              <a:defRPr sz="1000"/>
            </a:lvl4pPr>
            <a:lvl5pPr marL="2011919" indent="0">
              <a:buNone/>
              <a:defRPr sz="1000"/>
            </a:lvl5pPr>
            <a:lvl6pPr marL="2514901" indent="0">
              <a:buNone/>
              <a:defRPr sz="1000"/>
            </a:lvl6pPr>
            <a:lvl7pPr marL="3017879" indent="0">
              <a:buNone/>
              <a:defRPr sz="1000"/>
            </a:lvl7pPr>
            <a:lvl8pPr marL="3520851" indent="0">
              <a:buNone/>
              <a:defRPr sz="1000"/>
            </a:lvl8pPr>
            <a:lvl9pPr marL="4023837"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C19480-68B8-44C5-AC86-2AF825879499}" type="datetimeFigureOut">
              <a:rPr lang="en-US">
                <a:solidFill>
                  <a:prstClr val="black">
                    <a:tint val="75000"/>
                  </a:prstClr>
                </a:solidFill>
              </a:rPr>
              <a:pPr>
                <a:defRPr/>
              </a:pPr>
              <a:t>6/17/2016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2892E8-31A3-45C8-B0B3-20A2FB3630A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rtlCol="0">
            <a:normAutofit/>
          </a:bodyPr>
          <a:lstStyle>
            <a:lvl1pPr marL="0" indent="0">
              <a:buNone/>
              <a:defRPr sz="3500"/>
            </a:lvl1pPr>
            <a:lvl2pPr marL="502978" indent="0">
              <a:buNone/>
              <a:defRPr sz="3100"/>
            </a:lvl2pPr>
            <a:lvl3pPr marL="1005960" indent="0">
              <a:buNone/>
              <a:defRPr sz="2600"/>
            </a:lvl3pPr>
            <a:lvl4pPr marL="1508941" indent="0">
              <a:buNone/>
              <a:defRPr sz="2200"/>
            </a:lvl4pPr>
            <a:lvl5pPr marL="2011919" indent="0">
              <a:buNone/>
              <a:defRPr sz="2200"/>
            </a:lvl5pPr>
            <a:lvl6pPr marL="2514901" indent="0">
              <a:buNone/>
              <a:defRPr sz="2200"/>
            </a:lvl6pPr>
            <a:lvl7pPr marL="3017879" indent="0">
              <a:buNone/>
              <a:defRPr sz="2200"/>
            </a:lvl7pPr>
            <a:lvl8pPr marL="3520851" indent="0">
              <a:buNone/>
              <a:defRPr sz="2200"/>
            </a:lvl8pPr>
            <a:lvl9pPr marL="4023837" indent="0">
              <a:buNone/>
              <a:defRPr sz="2200"/>
            </a:lvl9pPr>
          </a:lstStyle>
          <a:p>
            <a:pPr lvl="0"/>
            <a:endParaRPr lang="en-US" noProof="0" smtClean="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2978" indent="0">
              <a:buNone/>
              <a:defRPr sz="1300"/>
            </a:lvl2pPr>
            <a:lvl3pPr marL="1005960" indent="0">
              <a:buNone/>
              <a:defRPr sz="1100"/>
            </a:lvl3pPr>
            <a:lvl4pPr marL="1508941" indent="0">
              <a:buNone/>
              <a:defRPr sz="1000"/>
            </a:lvl4pPr>
            <a:lvl5pPr marL="2011919" indent="0">
              <a:buNone/>
              <a:defRPr sz="1000"/>
            </a:lvl5pPr>
            <a:lvl6pPr marL="2514901" indent="0">
              <a:buNone/>
              <a:defRPr sz="1000"/>
            </a:lvl6pPr>
            <a:lvl7pPr marL="3017879" indent="0">
              <a:buNone/>
              <a:defRPr sz="1000"/>
            </a:lvl7pPr>
            <a:lvl8pPr marL="3520851" indent="0">
              <a:buNone/>
              <a:defRPr sz="1000"/>
            </a:lvl8pPr>
            <a:lvl9pPr marL="4023837"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101D6B-712E-436C-953D-0D466F14BA59}" type="datetimeFigureOut">
              <a:rPr lang="en-US">
                <a:solidFill>
                  <a:prstClr val="black">
                    <a:tint val="75000"/>
                  </a:prstClr>
                </a:solidFill>
              </a:rPr>
              <a:pPr>
                <a:defRPr/>
              </a:pPr>
              <a:t>6/17/2016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36609CD-89B3-4A79-B7CF-57B54BE1769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8C9AEB-110E-409C-97F9-8CADB46D78FE}" type="datetimeFigureOut">
              <a:rPr lang="en-US">
                <a:solidFill>
                  <a:prstClr val="black">
                    <a:tint val="75000"/>
                  </a:prstClr>
                </a:solidFill>
              </a:rPr>
              <a:pPr>
                <a:def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0D64F1-559B-4BA0-8637-B780006E40F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59"/>
            <a:ext cx="2268141" cy="64502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031" y="302759"/>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7D5E49-4C65-4AC8-AEB3-2BBAA92B03DB}" type="datetimeFigureOut">
              <a:rPr lang="en-US">
                <a:solidFill>
                  <a:prstClr val="black">
                    <a:tint val="75000"/>
                  </a:prstClr>
                </a:solidFill>
              </a:rPr>
              <a:pPr>
                <a:def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3D4F4B-8CF9-4650-B551-6C01131FEDD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3135" indent="0" algn="ctr">
              <a:buNone/>
              <a:defRPr>
                <a:solidFill>
                  <a:schemeClr val="tx1">
                    <a:tint val="75000"/>
                  </a:schemeClr>
                </a:solidFill>
              </a:defRPr>
            </a:lvl2pPr>
            <a:lvl3pPr marL="1006273" indent="0" algn="ctr">
              <a:buNone/>
              <a:defRPr>
                <a:solidFill>
                  <a:schemeClr val="tx1">
                    <a:tint val="75000"/>
                  </a:schemeClr>
                </a:solidFill>
              </a:defRPr>
            </a:lvl3pPr>
            <a:lvl4pPr marL="1509410" indent="0" algn="ctr">
              <a:buNone/>
              <a:defRPr>
                <a:solidFill>
                  <a:schemeClr val="tx1">
                    <a:tint val="75000"/>
                  </a:schemeClr>
                </a:solidFill>
              </a:defRPr>
            </a:lvl4pPr>
            <a:lvl5pPr marL="2012545" indent="0" algn="ctr">
              <a:buNone/>
              <a:defRPr>
                <a:solidFill>
                  <a:schemeClr val="tx1">
                    <a:tint val="75000"/>
                  </a:schemeClr>
                </a:solidFill>
              </a:defRPr>
            </a:lvl5pPr>
            <a:lvl6pPr marL="2515683" indent="0" algn="ctr">
              <a:buNone/>
              <a:defRPr>
                <a:solidFill>
                  <a:schemeClr val="tx1">
                    <a:tint val="75000"/>
                  </a:schemeClr>
                </a:solidFill>
              </a:defRPr>
            </a:lvl6pPr>
            <a:lvl7pPr marL="3018818" indent="0" algn="ctr">
              <a:buNone/>
              <a:defRPr>
                <a:solidFill>
                  <a:schemeClr val="tx1">
                    <a:tint val="75000"/>
                  </a:schemeClr>
                </a:solidFill>
              </a:defRPr>
            </a:lvl7pPr>
            <a:lvl8pPr marL="3521946" indent="0" algn="ctr">
              <a:buNone/>
              <a:defRPr>
                <a:solidFill>
                  <a:schemeClr val="tx1">
                    <a:tint val="75000"/>
                  </a:schemeClr>
                </a:solidFill>
              </a:defRPr>
            </a:lvl8pPr>
            <a:lvl9pPr marL="402508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6639E7-30D6-44D2-9D65-0A391E3FD694}" type="datetimeFigureOut">
              <a:rPr lang="en-US">
                <a:solidFill>
                  <a:prstClr val="black">
                    <a:tint val="75000"/>
                  </a:prstClr>
                </a:solidFill>
              </a:rPr>
              <a:pPr>
                <a:def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9ABC29-B92F-4B26-B85F-8FACB4BCE7F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074F57-3511-422D-AAE2-FAD603C3895A}" type="datetimeFigureOut">
              <a:rPr lang="en-US">
                <a:solidFill>
                  <a:prstClr val="black">
                    <a:tint val="75000"/>
                  </a:prstClr>
                </a:solidFill>
              </a:rPr>
              <a:pPr>
                <a:def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6F0AC8-79C1-4959-A3F9-E126FBE0629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10"/>
            <a:ext cx="8568531" cy="1501435"/>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3135" indent="0">
              <a:buNone/>
              <a:defRPr sz="2000">
                <a:solidFill>
                  <a:schemeClr val="tx1">
                    <a:tint val="75000"/>
                  </a:schemeClr>
                </a:solidFill>
              </a:defRPr>
            </a:lvl2pPr>
            <a:lvl3pPr marL="1006273" indent="0">
              <a:buNone/>
              <a:defRPr sz="1800">
                <a:solidFill>
                  <a:schemeClr val="tx1">
                    <a:tint val="75000"/>
                  </a:schemeClr>
                </a:solidFill>
              </a:defRPr>
            </a:lvl3pPr>
            <a:lvl4pPr marL="1509410" indent="0">
              <a:buNone/>
              <a:defRPr sz="1500">
                <a:solidFill>
                  <a:schemeClr val="tx1">
                    <a:tint val="75000"/>
                  </a:schemeClr>
                </a:solidFill>
              </a:defRPr>
            </a:lvl4pPr>
            <a:lvl5pPr marL="2012545" indent="0">
              <a:buNone/>
              <a:defRPr sz="1500">
                <a:solidFill>
                  <a:schemeClr val="tx1">
                    <a:tint val="75000"/>
                  </a:schemeClr>
                </a:solidFill>
              </a:defRPr>
            </a:lvl5pPr>
            <a:lvl6pPr marL="2515683" indent="0">
              <a:buNone/>
              <a:defRPr sz="1500">
                <a:solidFill>
                  <a:schemeClr val="tx1">
                    <a:tint val="75000"/>
                  </a:schemeClr>
                </a:solidFill>
              </a:defRPr>
            </a:lvl6pPr>
            <a:lvl7pPr marL="3018818" indent="0">
              <a:buNone/>
              <a:defRPr sz="1500">
                <a:solidFill>
                  <a:schemeClr val="tx1">
                    <a:tint val="75000"/>
                  </a:schemeClr>
                </a:solidFill>
              </a:defRPr>
            </a:lvl7pPr>
            <a:lvl8pPr marL="3521946" indent="0">
              <a:buNone/>
              <a:defRPr sz="1500">
                <a:solidFill>
                  <a:schemeClr val="tx1">
                    <a:tint val="75000"/>
                  </a:schemeClr>
                </a:solidFill>
              </a:defRPr>
            </a:lvl8pPr>
            <a:lvl9pPr marL="402508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C08639-EB60-40E2-A552-79E2E35BF3AC}" type="datetimeFigureOut">
              <a:rPr lang="en-US">
                <a:solidFill>
                  <a:prstClr val="black">
                    <a:tint val="75000"/>
                  </a:prstClr>
                </a:solidFill>
              </a:rPr>
              <a:pPr>
                <a:def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924A9F-A843-478B-8749-DAD649C2C72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4827" y="303213"/>
            <a:ext cx="9072563" cy="6450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7C29D6F0-247C-4D48-824B-CB4ECC31EA49}" type="datetime1">
              <a:rPr lang="en-US" smtClean="0"/>
              <a:pPr>
                <a:defRPr/>
              </a:pPr>
              <a:t>6/17/2016</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039C0C0-C27F-4139-8D73-730D22F0C606}"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EEA37F-FC87-4796-85E5-2DD0F248E5F5}" type="datetimeFigureOut">
              <a:rPr lang="en-US">
                <a:solidFill>
                  <a:prstClr val="black">
                    <a:tint val="75000"/>
                  </a:prstClr>
                </a:solidFill>
              </a:rPr>
              <a:pPr>
                <a:defRPr/>
              </a:pPr>
              <a:t>6/17/2016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D570030-A471-4A3D-8701-12C1C529430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3135" indent="0">
              <a:buNone/>
              <a:defRPr sz="2200" b="1"/>
            </a:lvl2pPr>
            <a:lvl3pPr marL="1006273" indent="0">
              <a:buNone/>
              <a:defRPr sz="2000" b="1"/>
            </a:lvl3pPr>
            <a:lvl4pPr marL="1509410" indent="0">
              <a:buNone/>
              <a:defRPr sz="1800" b="1"/>
            </a:lvl4pPr>
            <a:lvl5pPr marL="2012545" indent="0">
              <a:buNone/>
              <a:defRPr sz="1800" b="1"/>
            </a:lvl5pPr>
            <a:lvl6pPr marL="2515683" indent="0">
              <a:buNone/>
              <a:defRPr sz="1800" b="1"/>
            </a:lvl6pPr>
            <a:lvl7pPr marL="3018818" indent="0">
              <a:buNone/>
              <a:defRPr sz="1800" b="1"/>
            </a:lvl7pPr>
            <a:lvl8pPr marL="3521946" indent="0">
              <a:buNone/>
              <a:defRPr sz="1800" b="1"/>
            </a:lvl8pPr>
            <a:lvl9pPr marL="4025089"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3135" indent="0">
              <a:buNone/>
              <a:defRPr sz="2200" b="1"/>
            </a:lvl2pPr>
            <a:lvl3pPr marL="1006273" indent="0">
              <a:buNone/>
              <a:defRPr sz="2000" b="1"/>
            </a:lvl3pPr>
            <a:lvl4pPr marL="1509410" indent="0">
              <a:buNone/>
              <a:defRPr sz="1800" b="1"/>
            </a:lvl4pPr>
            <a:lvl5pPr marL="2012545" indent="0">
              <a:buNone/>
              <a:defRPr sz="1800" b="1"/>
            </a:lvl5pPr>
            <a:lvl6pPr marL="2515683" indent="0">
              <a:buNone/>
              <a:defRPr sz="1800" b="1"/>
            </a:lvl6pPr>
            <a:lvl7pPr marL="3018818" indent="0">
              <a:buNone/>
              <a:defRPr sz="1800" b="1"/>
            </a:lvl7pPr>
            <a:lvl8pPr marL="3521946" indent="0">
              <a:buNone/>
              <a:defRPr sz="1800" b="1"/>
            </a:lvl8pPr>
            <a:lvl9pPr marL="4025089"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673854-7354-4B1D-AAD7-BCA478492411}" type="datetimeFigureOut">
              <a:rPr lang="en-US">
                <a:solidFill>
                  <a:prstClr val="black">
                    <a:tint val="75000"/>
                  </a:prstClr>
                </a:solidFill>
              </a:rPr>
              <a:pPr>
                <a:defRPr/>
              </a:pPr>
              <a:t>6/17/2016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5B1D468-B983-454C-9809-7E90B3B6C87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BFC2B4-1586-433A-BC58-18F5F7CE0FF2}" type="datetimeFigureOut">
              <a:rPr lang="en-US">
                <a:solidFill>
                  <a:prstClr val="black">
                    <a:tint val="75000"/>
                  </a:prstClr>
                </a:solidFill>
              </a:rPr>
              <a:pPr>
                <a:defRPr/>
              </a:pPr>
              <a:t>6/17/2016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435EC56-67E8-47BB-9EB4-FF9ADE56FB0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847892-5B0E-46B5-A51F-AD0409AD59B4}" type="datetimeFigureOut">
              <a:rPr lang="en-US">
                <a:solidFill>
                  <a:prstClr val="black">
                    <a:tint val="75000"/>
                  </a:prstClr>
                </a:solidFill>
              </a:rPr>
              <a:pPr>
                <a:defRPr/>
              </a:pPr>
              <a:t>6/17/2016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03AEC8C-BBAB-4896-B146-E0A4E53E29A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9" y="301005"/>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3135" indent="0">
              <a:buNone/>
              <a:defRPr sz="1300"/>
            </a:lvl2pPr>
            <a:lvl3pPr marL="1006273" indent="0">
              <a:buNone/>
              <a:defRPr sz="1100"/>
            </a:lvl3pPr>
            <a:lvl4pPr marL="1509410" indent="0">
              <a:buNone/>
              <a:defRPr sz="1000"/>
            </a:lvl4pPr>
            <a:lvl5pPr marL="2012545" indent="0">
              <a:buNone/>
              <a:defRPr sz="1000"/>
            </a:lvl5pPr>
            <a:lvl6pPr marL="2515683" indent="0">
              <a:buNone/>
              <a:defRPr sz="1000"/>
            </a:lvl6pPr>
            <a:lvl7pPr marL="3018818" indent="0">
              <a:buNone/>
              <a:defRPr sz="1000"/>
            </a:lvl7pPr>
            <a:lvl8pPr marL="3521946" indent="0">
              <a:buNone/>
              <a:defRPr sz="1000"/>
            </a:lvl8pPr>
            <a:lvl9pPr marL="402508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C19480-68B8-44C5-AC86-2AF825879499}" type="datetimeFigureOut">
              <a:rPr lang="en-US">
                <a:solidFill>
                  <a:prstClr val="black">
                    <a:tint val="75000"/>
                  </a:prstClr>
                </a:solidFill>
              </a:rPr>
              <a:pPr>
                <a:defRPr/>
              </a:pPr>
              <a:t>6/17/2016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2892E8-31A3-45C8-B0B3-20A2FB3630A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rtlCol="0">
            <a:normAutofit/>
          </a:bodyPr>
          <a:lstStyle>
            <a:lvl1pPr marL="0" indent="0">
              <a:buNone/>
              <a:defRPr sz="3500"/>
            </a:lvl1pPr>
            <a:lvl2pPr marL="503135" indent="0">
              <a:buNone/>
              <a:defRPr sz="3100"/>
            </a:lvl2pPr>
            <a:lvl3pPr marL="1006273" indent="0">
              <a:buNone/>
              <a:defRPr sz="2600"/>
            </a:lvl3pPr>
            <a:lvl4pPr marL="1509410" indent="0">
              <a:buNone/>
              <a:defRPr sz="2200"/>
            </a:lvl4pPr>
            <a:lvl5pPr marL="2012545" indent="0">
              <a:buNone/>
              <a:defRPr sz="2200"/>
            </a:lvl5pPr>
            <a:lvl6pPr marL="2515683" indent="0">
              <a:buNone/>
              <a:defRPr sz="2200"/>
            </a:lvl6pPr>
            <a:lvl7pPr marL="3018818" indent="0">
              <a:buNone/>
              <a:defRPr sz="2200"/>
            </a:lvl7pPr>
            <a:lvl8pPr marL="3521946" indent="0">
              <a:buNone/>
              <a:defRPr sz="2200"/>
            </a:lvl8pPr>
            <a:lvl9pPr marL="4025089" indent="0">
              <a:buNone/>
              <a:defRPr sz="2200"/>
            </a:lvl9pPr>
          </a:lstStyle>
          <a:p>
            <a:pPr lvl="0"/>
            <a:endParaRPr lang="en-US" noProof="0" smtClean="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3135" indent="0">
              <a:buNone/>
              <a:defRPr sz="1300"/>
            </a:lvl2pPr>
            <a:lvl3pPr marL="1006273" indent="0">
              <a:buNone/>
              <a:defRPr sz="1100"/>
            </a:lvl3pPr>
            <a:lvl4pPr marL="1509410" indent="0">
              <a:buNone/>
              <a:defRPr sz="1000"/>
            </a:lvl4pPr>
            <a:lvl5pPr marL="2012545" indent="0">
              <a:buNone/>
              <a:defRPr sz="1000"/>
            </a:lvl5pPr>
            <a:lvl6pPr marL="2515683" indent="0">
              <a:buNone/>
              <a:defRPr sz="1000"/>
            </a:lvl6pPr>
            <a:lvl7pPr marL="3018818" indent="0">
              <a:buNone/>
              <a:defRPr sz="1000"/>
            </a:lvl7pPr>
            <a:lvl8pPr marL="3521946" indent="0">
              <a:buNone/>
              <a:defRPr sz="1000"/>
            </a:lvl8pPr>
            <a:lvl9pPr marL="4025089"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101D6B-712E-436C-953D-0D466F14BA59}" type="datetimeFigureOut">
              <a:rPr lang="en-US">
                <a:solidFill>
                  <a:prstClr val="black">
                    <a:tint val="75000"/>
                  </a:prstClr>
                </a:solidFill>
              </a:rPr>
              <a:pPr>
                <a:defRPr/>
              </a:pPr>
              <a:t>6/17/2016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36609CD-89B3-4A79-B7CF-57B54BE1769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8C9AEB-110E-409C-97F9-8CADB46D78FE}" type="datetimeFigureOut">
              <a:rPr lang="en-US">
                <a:solidFill>
                  <a:prstClr val="black">
                    <a:tint val="75000"/>
                  </a:prstClr>
                </a:solidFill>
              </a:rPr>
              <a:pPr>
                <a:def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0D64F1-559B-4BA0-8637-B780006E40F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56"/>
            <a:ext cx="2268141" cy="64502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031" y="302756"/>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7D5E49-4C65-4AC8-AEB3-2BBAA92B03DB}" type="datetimeFigureOut">
              <a:rPr lang="en-US">
                <a:solidFill>
                  <a:prstClr val="black">
                    <a:tint val="75000"/>
                  </a:prstClr>
                </a:solidFill>
              </a:rPr>
              <a:pPr>
                <a:def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3D4F4B-8CF9-4650-B551-6C01131FEDD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CA"/>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2194" indent="0" algn="ctr">
              <a:buNone/>
              <a:defRPr>
                <a:solidFill>
                  <a:schemeClr val="tx1">
                    <a:tint val="75000"/>
                  </a:schemeClr>
                </a:solidFill>
              </a:defRPr>
            </a:lvl2pPr>
            <a:lvl3pPr marL="1004397" indent="0" algn="ctr">
              <a:buNone/>
              <a:defRPr>
                <a:solidFill>
                  <a:schemeClr val="tx1">
                    <a:tint val="75000"/>
                  </a:schemeClr>
                </a:solidFill>
              </a:defRPr>
            </a:lvl3pPr>
            <a:lvl4pPr marL="1506598" indent="0" algn="ctr">
              <a:buNone/>
              <a:defRPr>
                <a:solidFill>
                  <a:schemeClr val="tx1">
                    <a:tint val="75000"/>
                  </a:schemeClr>
                </a:solidFill>
              </a:defRPr>
            </a:lvl4pPr>
            <a:lvl5pPr marL="2008793" indent="0" algn="ctr">
              <a:buNone/>
              <a:defRPr>
                <a:solidFill>
                  <a:schemeClr val="tx1">
                    <a:tint val="75000"/>
                  </a:schemeClr>
                </a:solidFill>
              </a:defRPr>
            </a:lvl5pPr>
            <a:lvl6pPr marL="2510994" indent="0" algn="ctr">
              <a:buNone/>
              <a:defRPr>
                <a:solidFill>
                  <a:schemeClr val="tx1">
                    <a:tint val="75000"/>
                  </a:schemeClr>
                </a:solidFill>
              </a:defRPr>
            </a:lvl6pPr>
            <a:lvl7pPr marL="3013191" indent="0" algn="ctr">
              <a:buNone/>
              <a:defRPr>
                <a:solidFill>
                  <a:schemeClr val="tx1">
                    <a:tint val="75000"/>
                  </a:schemeClr>
                </a:solidFill>
              </a:defRPr>
            </a:lvl7pPr>
            <a:lvl8pPr marL="3515379" indent="0" algn="ctr">
              <a:buNone/>
              <a:defRPr>
                <a:solidFill>
                  <a:schemeClr val="tx1">
                    <a:tint val="75000"/>
                  </a:schemeClr>
                </a:solidFill>
              </a:defRPr>
            </a:lvl8pPr>
            <a:lvl9pPr marL="4017584"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65FDB305-A934-458C-95D0-C38273A9A2DB}" type="datetime1">
              <a:rPr lang="en-US"/>
              <a:pPr>
                <a:defRPr/>
              </a:pPr>
              <a:t>6/17/2016</a:t>
            </a:fld>
            <a:endParaRPr lang="en-CA"/>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281F9301-118E-417E-BBF5-0FD9747CB789}" type="slidenum">
              <a:rPr lang="en-CA"/>
              <a:pPr>
                <a:defRPr/>
              </a:pPr>
              <a:t>‹#›</a:t>
            </a:fld>
            <a:endParaRPr lang="en-CA"/>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54C2DA1C-3929-4705-94C0-6461C9AA0D85}" type="datetime1">
              <a:rPr lang="en-US"/>
              <a:pPr>
                <a:defRPr/>
              </a:pPr>
              <a:t>6/17/2016</a:t>
            </a:fld>
            <a:endParaRPr lang="en-CA"/>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EF4BB01C-564F-4132-B0F7-305521DCE37F}"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IN"/>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499755" indent="0" algn="ctr">
              <a:buNone/>
              <a:defRPr>
                <a:solidFill>
                  <a:schemeClr val="tx1">
                    <a:tint val="75000"/>
                  </a:schemeClr>
                </a:solidFill>
              </a:defRPr>
            </a:lvl2pPr>
            <a:lvl3pPr marL="999514" indent="0" algn="ctr">
              <a:buNone/>
              <a:defRPr>
                <a:solidFill>
                  <a:schemeClr val="tx1">
                    <a:tint val="75000"/>
                  </a:schemeClr>
                </a:solidFill>
              </a:defRPr>
            </a:lvl3pPr>
            <a:lvl4pPr marL="1499272" indent="0" algn="ctr">
              <a:buNone/>
              <a:defRPr>
                <a:solidFill>
                  <a:schemeClr val="tx1">
                    <a:tint val="75000"/>
                  </a:schemeClr>
                </a:solidFill>
              </a:defRPr>
            </a:lvl4pPr>
            <a:lvl5pPr marL="1999031" indent="0" algn="ctr">
              <a:buNone/>
              <a:defRPr>
                <a:solidFill>
                  <a:schemeClr val="tx1">
                    <a:tint val="75000"/>
                  </a:schemeClr>
                </a:solidFill>
              </a:defRPr>
            </a:lvl5pPr>
            <a:lvl6pPr marL="2498793" indent="0" algn="ctr">
              <a:buNone/>
              <a:defRPr>
                <a:solidFill>
                  <a:schemeClr val="tx1">
                    <a:tint val="75000"/>
                  </a:schemeClr>
                </a:solidFill>
              </a:defRPr>
            </a:lvl6pPr>
            <a:lvl7pPr marL="2998536" indent="0" algn="ctr">
              <a:buNone/>
              <a:defRPr>
                <a:solidFill>
                  <a:schemeClr val="tx1">
                    <a:tint val="75000"/>
                  </a:schemeClr>
                </a:solidFill>
              </a:defRPr>
            </a:lvl7pPr>
            <a:lvl8pPr marL="3498292" indent="0" algn="ctr">
              <a:buNone/>
              <a:defRPr>
                <a:solidFill>
                  <a:schemeClr val="tx1">
                    <a:tint val="75000"/>
                  </a:schemeClr>
                </a:solidFill>
              </a:defRPr>
            </a:lvl8pPr>
            <a:lvl9pPr marL="3998056"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BB2554C-FE10-422E-9845-B3E992D6C75C}"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29"/>
            <a:ext cx="8568531" cy="1501435"/>
          </a:xfrm>
        </p:spPr>
        <p:txBody>
          <a:bodyPr anchor="t"/>
          <a:lstStyle>
            <a:lvl1pPr algn="l">
              <a:defRPr sz="4400" b="1" cap="all"/>
            </a:lvl1pPr>
          </a:lstStyle>
          <a:p>
            <a:r>
              <a:rPr lang="en-US" smtClean="0"/>
              <a:t>Click to edit Master title style</a:t>
            </a:r>
            <a:endParaRPr lang="en-CA"/>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2194" indent="0">
              <a:buNone/>
              <a:defRPr sz="2000">
                <a:solidFill>
                  <a:schemeClr val="tx1">
                    <a:tint val="75000"/>
                  </a:schemeClr>
                </a:solidFill>
              </a:defRPr>
            </a:lvl2pPr>
            <a:lvl3pPr marL="1004397" indent="0">
              <a:buNone/>
              <a:defRPr sz="1800">
                <a:solidFill>
                  <a:schemeClr val="tx1">
                    <a:tint val="75000"/>
                  </a:schemeClr>
                </a:solidFill>
              </a:defRPr>
            </a:lvl3pPr>
            <a:lvl4pPr marL="1506598" indent="0">
              <a:buNone/>
              <a:defRPr sz="1500">
                <a:solidFill>
                  <a:schemeClr val="tx1">
                    <a:tint val="75000"/>
                  </a:schemeClr>
                </a:solidFill>
              </a:defRPr>
            </a:lvl4pPr>
            <a:lvl5pPr marL="2008793" indent="0">
              <a:buNone/>
              <a:defRPr sz="1500">
                <a:solidFill>
                  <a:schemeClr val="tx1">
                    <a:tint val="75000"/>
                  </a:schemeClr>
                </a:solidFill>
              </a:defRPr>
            </a:lvl5pPr>
            <a:lvl6pPr marL="2510994" indent="0">
              <a:buNone/>
              <a:defRPr sz="1500">
                <a:solidFill>
                  <a:schemeClr val="tx1">
                    <a:tint val="75000"/>
                  </a:schemeClr>
                </a:solidFill>
              </a:defRPr>
            </a:lvl6pPr>
            <a:lvl7pPr marL="3013191" indent="0">
              <a:buNone/>
              <a:defRPr sz="1500">
                <a:solidFill>
                  <a:schemeClr val="tx1">
                    <a:tint val="75000"/>
                  </a:schemeClr>
                </a:solidFill>
              </a:defRPr>
            </a:lvl7pPr>
            <a:lvl8pPr marL="3515379" indent="0">
              <a:buNone/>
              <a:defRPr sz="1500">
                <a:solidFill>
                  <a:schemeClr val="tx1">
                    <a:tint val="75000"/>
                  </a:schemeClr>
                </a:solidFill>
              </a:defRPr>
            </a:lvl8pPr>
            <a:lvl9pPr marL="4017584"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EA003253-9575-4FD6-AC6A-26CCE5084B49}" type="datetime1">
              <a:rPr lang="en-US"/>
              <a:pPr>
                <a:defRPr/>
              </a:pPr>
              <a:t>6/17/2016</a:t>
            </a:fld>
            <a:endParaRPr lang="en-CA"/>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AE40CB2D-DA62-43BA-9476-E92735F19B68}" type="slidenum">
              <a:rPr lang="en-CA"/>
              <a:pPr>
                <a:defRPr/>
              </a:pPr>
              <a:t>‹#›</a:t>
            </a:fld>
            <a:endParaRPr lang="en-CA"/>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CC5B4ED2-5B98-4D50-A2F0-5716EB7F1129}" type="datetime1">
              <a:rPr lang="en-US"/>
              <a:pPr>
                <a:defRPr/>
              </a:pPr>
              <a:t>6/17/2016</a:t>
            </a:fld>
            <a:endParaRPr lang="en-CA"/>
          </a:p>
        </p:txBody>
      </p:sp>
      <p:sp>
        <p:nvSpPr>
          <p:cNvPr id="6"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5531B674-7F6D-41CB-91DB-4A9AFF6A6B50}" type="slidenum">
              <a:rPr lang="en-CA"/>
              <a:pPr>
                <a:defRPr/>
              </a:pPr>
              <a:t>‹#›</a:t>
            </a:fld>
            <a:endParaRPr lang="en-CA"/>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2194" indent="0">
              <a:buNone/>
              <a:defRPr sz="2200" b="1"/>
            </a:lvl2pPr>
            <a:lvl3pPr marL="1004397" indent="0">
              <a:buNone/>
              <a:defRPr sz="2000" b="1"/>
            </a:lvl3pPr>
            <a:lvl4pPr marL="1506598" indent="0">
              <a:buNone/>
              <a:defRPr sz="1800" b="1"/>
            </a:lvl4pPr>
            <a:lvl5pPr marL="2008793" indent="0">
              <a:buNone/>
              <a:defRPr sz="1800" b="1"/>
            </a:lvl5pPr>
            <a:lvl6pPr marL="2510994" indent="0">
              <a:buNone/>
              <a:defRPr sz="1800" b="1"/>
            </a:lvl6pPr>
            <a:lvl7pPr marL="3013191" indent="0">
              <a:buNone/>
              <a:defRPr sz="1800" b="1"/>
            </a:lvl7pPr>
            <a:lvl8pPr marL="3515379" indent="0">
              <a:buNone/>
              <a:defRPr sz="1800" b="1"/>
            </a:lvl8pPr>
            <a:lvl9pPr marL="401758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2194" indent="0">
              <a:buNone/>
              <a:defRPr sz="2200" b="1"/>
            </a:lvl2pPr>
            <a:lvl3pPr marL="1004397" indent="0">
              <a:buNone/>
              <a:defRPr sz="2000" b="1"/>
            </a:lvl3pPr>
            <a:lvl4pPr marL="1506598" indent="0">
              <a:buNone/>
              <a:defRPr sz="1800" b="1"/>
            </a:lvl4pPr>
            <a:lvl5pPr marL="2008793" indent="0">
              <a:buNone/>
              <a:defRPr sz="1800" b="1"/>
            </a:lvl5pPr>
            <a:lvl6pPr marL="2510994" indent="0">
              <a:buNone/>
              <a:defRPr sz="1800" b="1"/>
            </a:lvl6pPr>
            <a:lvl7pPr marL="3013191" indent="0">
              <a:buNone/>
              <a:defRPr sz="1800" b="1"/>
            </a:lvl7pPr>
            <a:lvl8pPr marL="3515379" indent="0">
              <a:buNone/>
              <a:defRPr sz="1800" b="1"/>
            </a:lvl8pPr>
            <a:lvl9pPr marL="401758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6C883088-4DEC-4DDE-BAC6-2AB070CA30D1}" type="datetime1">
              <a:rPr lang="en-US"/>
              <a:pPr>
                <a:defRPr/>
              </a:pPr>
              <a:t>6/17/2016</a:t>
            </a:fld>
            <a:endParaRPr lang="en-CA"/>
          </a:p>
        </p:txBody>
      </p:sp>
      <p:sp>
        <p:nvSpPr>
          <p:cNvPr id="8"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9"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FF033654-F856-42A1-9696-5E033F04345F}" type="slidenum">
              <a:rPr lang="en-CA"/>
              <a:pPr>
                <a:defRPr/>
              </a:pPr>
              <a:t>‹#›</a:t>
            </a:fld>
            <a:endParaRPr lang="en-CA"/>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040734D4-5BD2-4306-BAAE-16F7CCD47057}" type="datetime1">
              <a:rPr lang="en-US"/>
              <a:pPr>
                <a:defRPr/>
              </a:pPr>
              <a:t>6/17/2016</a:t>
            </a:fld>
            <a:endParaRPr lang="en-CA"/>
          </a:p>
        </p:txBody>
      </p:sp>
      <p:sp>
        <p:nvSpPr>
          <p:cNvPr id="4"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5"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57DDBC84-FC25-40F2-A611-50EDC34799C9}" type="slidenum">
              <a:rPr lang="en-CA"/>
              <a:pPr>
                <a:defRPr/>
              </a:pPr>
              <a:t>‹#›</a:t>
            </a:fld>
            <a:endParaRPr lang="en-CA"/>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6E34E5F7-D520-44BE-A4EE-312FE435B571}" type="datetime1">
              <a:rPr lang="en-US"/>
              <a:pPr>
                <a:defRPr/>
              </a:pPr>
              <a:t>6/17/2016</a:t>
            </a:fld>
            <a:endParaRPr lang="en-CA"/>
          </a:p>
        </p:txBody>
      </p:sp>
      <p:sp>
        <p:nvSpPr>
          <p:cNvPr id="3"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D091B7BE-D9C5-4FDA-A43A-0FCFF22C8AC5}" type="slidenum">
              <a:rPr lang="en-CA"/>
              <a:pPr>
                <a:defRPr/>
              </a:pPr>
              <a:t>‹#›</a:t>
            </a:fld>
            <a:endParaRPr lang="en-CA"/>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CA"/>
          </a:p>
        </p:txBody>
      </p:sp>
      <p:sp>
        <p:nvSpPr>
          <p:cNvPr id="3" name="Content Placeholder 2"/>
          <p:cNvSpPr>
            <a:spLocks noGrp="1"/>
          </p:cNvSpPr>
          <p:nvPr>
            <p:ph idx="1"/>
          </p:nvPr>
        </p:nvSpPr>
        <p:spPr>
          <a:xfrm>
            <a:off x="3941249" y="301025"/>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2194" indent="0">
              <a:buNone/>
              <a:defRPr sz="1300"/>
            </a:lvl2pPr>
            <a:lvl3pPr marL="1004397" indent="0">
              <a:buNone/>
              <a:defRPr sz="1100"/>
            </a:lvl3pPr>
            <a:lvl4pPr marL="1506598" indent="0">
              <a:buNone/>
              <a:defRPr sz="1000"/>
            </a:lvl4pPr>
            <a:lvl5pPr marL="2008793" indent="0">
              <a:buNone/>
              <a:defRPr sz="1000"/>
            </a:lvl5pPr>
            <a:lvl6pPr marL="2510994" indent="0">
              <a:buNone/>
              <a:defRPr sz="1000"/>
            </a:lvl6pPr>
            <a:lvl7pPr marL="3013191" indent="0">
              <a:buNone/>
              <a:defRPr sz="1000"/>
            </a:lvl7pPr>
            <a:lvl8pPr marL="3515379" indent="0">
              <a:buNone/>
              <a:defRPr sz="1000"/>
            </a:lvl8pPr>
            <a:lvl9pPr marL="4017584" indent="0">
              <a:buNone/>
              <a:defRPr sz="1000"/>
            </a:lvl9pPr>
          </a:lstStyle>
          <a:p>
            <a:pPr lvl="0"/>
            <a:r>
              <a:rPr lang="en-US" smtClean="0"/>
              <a:t>Click to edit Master text styles</a:t>
            </a:r>
          </a:p>
        </p:txBody>
      </p:sp>
      <p:sp>
        <p:nvSpPr>
          <p:cNvPr id="5"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BF6BD71A-B62C-4F2A-8E8D-1D207CFA6A9E}" type="datetime1">
              <a:rPr lang="en-US"/>
              <a:pPr>
                <a:defRPr/>
              </a:pPr>
              <a:t>6/17/2016</a:t>
            </a:fld>
            <a:endParaRPr lang="en-CA"/>
          </a:p>
        </p:txBody>
      </p:sp>
      <p:sp>
        <p:nvSpPr>
          <p:cNvPr id="6"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9A001F8F-F55F-4E44-8D44-07BF9B6331EB}" type="slidenum">
              <a:rPr lang="en-CA"/>
              <a:pPr>
                <a:defRPr/>
              </a:pPr>
              <a:t>‹#›</a:t>
            </a:fld>
            <a:endParaRPr lang="en-CA"/>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CA"/>
          </a:p>
        </p:txBody>
      </p:sp>
      <p:sp>
        <p:nvSpPr>
          <p:cNvPr id="3" name="Picture Placeholder 2"/>
          <p:cNvSpPr>
            <a:spLocks noGrp="1"/>
          </p:cNvSpPr>
          <p:nvPr>
            <p:ph type="pic" idx="1"/>
          </p:nvPr>
        </p:nvSpPr>
        <p:spPr>
          <a:xfrm>
            <a:off x="1975873" y="675471"/>
            <a:ext cx="6048375" cy="4535805"/>
          </a:xfrm>
        </p:spPr>
        <p:txBody>
          <a:bodyPr lIns="100425" tIns="50215" rIns="100425" bIns="50215" rtlCol="0">
            <a:normAutofit/>
          </a:bodyPr>
          <a:lstStyle>
            <a:lvl1pPr marL="0" indent="0">
              <a:buNone/>
              <a:defRPr sz="3500"/>
            </a:lvl1pPr>
            <a:lvl2pPr marL="502194" indent="0">
              <a:buNone/>
              <a:defRPr sz="3100"/>
            </a:lvl2pPr>
            <a:lvl3pPr marL="1004397" indent="0">
              <a:buNone/>
              <a:defRPr sz="2600"/>
            </a:lvl3pPr>
            <a:lvl4pPr marL="1506598" indent="0">
              <a:buNone/>
              <a:defRPr sz="2200"/>
            </a:lvl4pPr>
            <a:lvl5pPr marL="2008793" indent="0">
              <a:buNone/>
              <a:defRPr sz="2200"/>
            </a:lvl5pPr>
            <a:lvl6pPr marL="2510994" indent="0">
              <a:buNone/>
              <a:defRPr sz="2200"/>
            </a:lvl6pPr>
            <a:lvl7pPr marL="3013191" indent="0">
              <a:buNone/>
              <a:defRPr sz="2200"/>
            </a:lvl7pPr>
            <a:lvl8pPr marL="3515379" indent="0">
              <a:buNone/>
              <a:defRPr sz="2200"/>
            </a:lvl8pPr>
            <a:lvl9pPr marL="4017584" indent="0">
              <a:buNone/>
              <a:defRPr sz="2200"/>
            </a:lvl9pPr>
          </a:lstStyle>
          <a:p>
            <a:pPr lvl="0"/>
            <a:r>
              <a:rPr lang="en-US" noProof="0" smtClean="0"/>
              <a:t>Click icon to add picture</a:t>
            </a:r>
            <a:endParaRPr lang="en-CA" noProof="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2194" indent="0">
              <a:buNone/>
              <a:defRPr sz="1300"/>
            </a:lvl2pPr>
            <a:lvl3pPr marL="1004397" indent="0">
              <a:buNone/>
              <a:defRPr sz="1100"/>
            </a:lvl3pPr>
            <a:lvl4pPr marL="1506598" indent="0">
              <a:buNone/>
              <a:defRPr sz="1000"/>
            </a:lvl4pPr>
            <a:lvl5pPr marL="2008793" indent="0">
              <a:buNone/>
              <a:defRPr sz="1000"/>
            </a:lvl5pPr>
            <a:lvl6pPr marL="2510994" indent="0">
              <a:buNone/>
              <a:defRPr sz="1000"/>
            </a:lvl6pPr>
            <a:lvl7pPr marL="3013191" indent="0">
              <a:buNone/>
              <a:defRPr sz="1000"/>
            </a:lvl7pPr>
            <a:lvl8pPr marL="3515379" indent="0">
              <a:buNone/>
              <a:defRPr sz="1000"/>
            </a:lvl8pPr>
            <a:lvl9pPr marL="4017584" indent="0">
              <a:buNone/>
              <a:defRPr sz="1000"/>
            </a:lvl9pPr>
          </a:lstStyle>
          <a:p>
            <a:pPr lvl="0"/>
            <a:r>
              <a:rPr lang="en-US" smtClean="0"/>
              <a:t>Click to edit Master text styles</a:t>
            </a:r>
          </a:p>
        </p:txBody>
      </p:sp>
      <p:sp>
        <p:nvSpPr>
          <p:cNvPr id="5"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C535B077-1984-4FFF-9478-E243CB984C59}" type="datetime1">
              <a:rPr lang="en-US"/>
              <a:pPr>
                <a:defRPr/>
              </a:pPr>
              <a:t>6/17/2016</a:t>
            </a:fld>
            <a:endParaRPr lang="en-CA"/>
          </a:p>
        </p:txBody>
      </p:sp>
      <p:sp>
        <p:nvSpPr>
          <p:cNvPr id="6"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7"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2150CA63-5567-40D9-A287-8E84FF6FE76B}" type="slidenum">
              <a:rPr lang="en-CA"/>
              <a:pPr>
                <a:defRPr/>
              </a:pPr>
              <a:t>‹#›</a:t>
            </a:fld>
            <a:endParaRPr lang="en-CA"/>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2C225A01-F6F1-4DA9-95B8-505B76EE76A3}" type="datetime1">
              <a:rPr lang="en-US"/>
              <a:pPr>
                <a:defRPr/>
              </a:pPr>
              <a:t>6/17/2016</a:t>
            </a:fld>
            <a:endParaRPr lang="en-CA"/>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068F47A9-D5AE-43D1-89AD-FF3E63373C41}" type="slidenum">
              <a:rPr lang="en-CA"/>
              <a:pPr>
                <a:defRPr/>
              </a:pPr>
              <a:t>‹#›</a:t>
            </a:fld>
            <a:endParaRPr lang="en-CA"/>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75"/>
            <a:ext cx="2268141" cy="645022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04031" y="302775"/>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4D726337-A97A-42AF-97AC-5A7FD59A980D}" type="datetime1">
              <a:rPr lang="en-US"/>
              <a:pPr>
                <a:defRPr/>
              </a:pPr>
              <a:t>6/17/2016</a:t>
            </a:fld>
            <a:endParaRPr lang="en-CA"/>
          </a:p>
        </p:txBody>
      </p:sp>
      <p:sp>
        <p:nvSpPr>
          <p:cNvPr id="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0000"/>
              </a:lnSpc>
              <a:buSzPct val="100000"/>
              <a:defRPr>
                <a:effectLst>
                  <a:outerShdw blurRad="38100" dist="38100" dir="2700000" algn="tl">
                    <a:srgbClr val="C0C0C0"/>
                  </a:outerShdw>
                </a:effectLst>
              </a:defRPr>
            </a:lvl1pPr>
          </a:lstStyle>
          <a:p>
            <a:pPr>
              <a:defRPr/>
            </a:pPr>
            <a:fld id="{BB3D55E8-572E-460D-B7F4-DC14B00091F0}" type="slidenum">
              <a:rPr lang="en-CA"/>
              <a:pPr>
                <a:defRPr/>
              </a:pPr>
              <a:t>‹#›</a:t>
            </a:fld>
            <a:endParaRPr lang="en-CA"/>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40052" y="7157210"/>
            <a:ext cx="2520156" cy="402483"/>
          </a:xfrm>
        </p:spPr>
        <p:txBody>
          <a:bodyPr/>
          <a:lstStyle>
            <a:lvl1pPr>
              <a:defRPr>
                <a:latin typeface="Bookman Old Style" pitchFamily="18" charset="0"/>
              </a:defRPr>
            </a:lvl1pPr>
          </a:lstStyle>
          <a:p>
            <a:fld id="{7FF2CA0E-19A8-4C7D-AEFC-C25E5C801659}" type="datetime2">
              <a:rPr lang="en-US" smtClean="0"/>
              <a:pPr/>
              <a:t>Friday, June 17, 2016</a:t>
            </a:fld>
            <a:endParaRPr lang="en-IN" dirty="0"/>
          </a:p>
        </p:txBody>
      </p:sp>
      <p:sp>
        <p:nvSpPr>
          <p:cNvPr id="3" name="Footer Placeholder 2"/>
          <p:cNvSpPr>
            <a:spLocks noGrp="1"/>
          </p:cNvSpPr>
          <p:nvPr>
            <p:ph type="ftr" sz="quarter" idx="11"/>
          </p:nvPr>
        </p:nvSpPr>
        <p:spPr>
          <a:xfrm>
            <a:off x="4529005" y="7157210"/>
            <a:ext cx="3192198" cy="402483"/>
          </a:xfrm>
        </p:spPr>
        <p:txBody>
          <a:bodyPr/>
          <a:lstStyle>
            <a:lvl1pPr>
              <a:defRPr>
                <a:latin typeface="Bookman Old Style" pitchFamily="18" charset="0"/>
              </a:defRPr>
            </a:lvl1pPr>
          </a:lstStyle>
          <a:p>
            <a:r>
              <a:rPr lang="en-IN" dirty="0" smtClean="0"/>
              <a:t>PhD Defence Seminar</a:t>
            </a:r>
            <a:endParaRPr lang="en-IN" dirty="0"/>
          </a:p>
        </p:txBody>
      </p:sp>
      <p:sp>
        <p:nvSpPr>
          <p:cNvPr id="4" name="Slide Number Placeholder 3"/>
          <p:cNvSpPr>
            <a:spLocks noGrp="1"/>
          </p:cNvSpPr>
          <p:nvPr>
            <p:ph type="sldNum" sz="quarter" idx="12"/>
          </p:nvPr>
        </p:nvSpPr>
        <p:spPr>
          <a:xfrm>
            <a:off x="8890000" y="7157210"/>
            <a:ext cx="1190625" cy="402483"/>
          </a:xfrm>
        </p:spPr>
        <p:txBody>
          <a:bodyPr/>
          <a:lstStyle>
            <a:lvl1pPr>
              <a:defRPr>
                <a:latin typeface="Bookman Old Style" pitchFamily="18" charset="0"/>
              </a:defRPr>
            </a:lvl1pPr>
          </a:lstStyle>
          <a:p>
            <a:fld id="{4A636A74-8C4D-4806-88E8-45F2A2D42B3B}"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518F25B-FA1F-49C7-A8AC-E3B13DAC56BF}"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40052" y="7157209"/>
            <a:ext cx="2520156" cy="402483"/>
          </a:xfrm>
        </p:spPr>
        <p:txBody>
          <a:bodyPr/>
          <a:lstStyle>
            <a:lvl1pPr>
              <a:defRPr>
                <a:latin typeface="Bookman Old Style" pitchFamily="18" charset="0"/>
              </a:defRPr>
            </a:lvl1pPr>
          </a:lstStyle>
          <a:p>
            <a:fld id="{7FF2CA0E-19A8-4C7D-AEFC-C25E5C801659}" type="datetime2">
              <a:rPr lang="en-US" smtClean="0"/>
              <a:pPr/>
              <a:t>Friday, June 17, 2016</a:t>
            </a:fld>
            <a:endParaRPr lang="en-IN" dirty="0"/>
          </a:p>
        </p:txBody>
      </p:sp>
      <p:sp>
        <p:nvSpPr>
          <p:cNvPr id="3" name="Footer Placeholder 2"/>
          <p:cNvSpPr>
            <a:spLocks noGrp="1"/>
          </p:cNvSpPr>
          <p:nvPr>
            <p:ph type="ftr" sz="quarter" idx="11"/>
          </p:nvPr>
        </p:nvSpPr>
        <p:spPr>
          <a:xfrm>
            <a:off x="4529005" y="7157209"/>
            <a:ext cx="3192198" cy="402483"/>
          </a:xfrm>
        </p:spPr>
        <p:txBody>
          <a:bodyPr/>
          <a:lstStyle>
            <a:lvl1pPr>
              <a:defRPr>
                <a:latin typeface="Bookman Old Style" pitchFamily="18" charset="0"/>
              </a:defRPr>
            </a:lvl1pPr>
          </a:lstStyle>
          <a:p>
            <a:r>
              <a:rPr lang="en-IN" dirty="0" smtClean="0"/>
              <a:t>PhD Defence Seminar</a:t>
            </a:r>
            <a:endParaRPr lang="en-IN" dirty="0"/>
          </a:p>
        </p:txBody>
      </p:sp>
      <p:sp>
        <p:nvSpPr>
          <p:cNvPr id="4" name="Slide Number Placeholder 3"/>
          <p:cNvSpPr>
            <a:spLocks noGrp="1"/>
          </p:cNvSpPr>
          <p:nvPr>
            <p:ph type="sldNum" sz="quarter" idx="12"/>
          </p:nvPr>
        </p:nvSpPr>
        <p:spPr>
          <a:xfrm>
            <a:off x="8890000" y="7157209"/>
            <a:ext cx="1190625" cy="402483"/>
          </a:xfrm>
        </p:spPr>
        <p:txBody>
          <a:bodyPr/>
          <a:lstStyle>
            <a:lvl1pPr>
              <a:defRPr>
                <a:latin typeface="Bookman Old Style" pitchFamily="18" charset="0"/>
              </a:defRPr>
            </a:lvl1pPr>
          </a:lstStyle>
          <a:p>
            <a:fld id="{4A636A74-8C4D-4806-88E8-45F2A2D42B3B}"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IN"/>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0170" indent="0" algn="ctr">
              <a:buNone/>
              <a:defRPr>
                <a:solidFill>
                  <a:schemeClr val="tx1">
                    <a:tint val="75000"/>
                  </a:schemeClr>
                </a:solidFill>
              </a:defRPr>
            </a:lvl2pPr>
            <a:lvl3pPr marL="1000343" indent="0" algn="ctr">
              <a:buNone/>
              <a:defRPr>
                <a:solidFill>
                  <a:schemeClr val="tx1">
                    <a:tint val="75000"/>
                  </a:schemeClr>
                </a:solidFill>
              </a:defRPr>
            </a:lvl3pPr>
            <a:lvl4pPr marL="1500517" indent="0" algn="ctr">
              <a:buNone/>
              <a:defRPr>
                <a:solidFill>
                  <a:schemeClr val="tx1">
                    <a:tint val="75000"/>
                  </a:schemeClr>
                </a:solidFill>
              </a:defRPr>
            </a:lvl4pPr>
            <a:lvl5pPr marL="2000689" indent="0" algn="ctr">
              <a:buNone/>
              <a:defRPr>
                <a:solidFill>
                  <a:schemeClr val="tx1">
                    <a:tint val="75000"/>
                  </a:schemeClr>
                </a:solidFill>
              </a:defRPr>
            </a:lvl5pPr>
            <a:lvl6pPr marL="2500865" indent="0" algn="ctr">
              <a:buNone/>
              <a:defRPr>
                <a:solidFill>
                  <a:schemeClr val="tx1">
                    <a:tint val="75000"/>
                  </a:schemeClr>
                </a:solidFill>
              </a:defRPr>
            </a:lvl6pPr>
            <a:lvl7pPr marL="3001028" indent="0" algn="ctr">
              <a:buNone/>
              <a:defRPr>
                <a:solidFill>
                  <a:schemeClr val="tx1">
                    <a:tint val="75000"/>
                  </a:schemeClr>
                </a:solidFill>
              </a:defRPr>
            </a:lvl7pPr>
            <a:lvl8pPr marL="3501194" indent="0" algn="ctr">
              <a:buNone/>
              <a:defRPr>
                <a:solidFill>
                  <a:schemeClr val="tx1">
                    <a:tint val="75000"/>
                  </a:schemeClr>
                </a:solidFill>
              </a:defRPr>
            </a:lvl8pPr>
            <a:lvl9pPr marL="4001373"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31CBCE3-D99A-47BB-9299-709FB3962BD3}"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17D678B-19F0-46D0-B31D-88DDFFC79109}"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72"/>
            <a:ext cx="8568531" cy="1501435"/>
          </a:xfrm>
        </p:spPr>
        <p:txBody>
          <a:bodyPr anchor="t"/>
          <a:lstStyle>
            <a:lvl1pPr algn="l">
              <a:defRPr sz="4400" b="1" cap="all"/>
            </a:lvl1pPr>
          </a:lstStyle>
          <a:p>
            <a:r>
              <a:rPr lang="en-US" smtClean="0"/>
              <a:t>Click to edit Master title style</a:t>
            </a:r>
            <a:endParaRPr lang="en-IN"/>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0170" indent="0">
              <a:buNone/>
              <a:defRPr sz="2000">
                <a:solidFill>
                  <a:schemeClr val="tx1">
                    <a:tint val="75000"/>
                  </a:schemeClr>
                </a:solidFill>
              </a:defRPr>
            </a:lvl2pPr>
            <a:lvl3pPr marL="1000343" indent="0">
              <a:buNone/>
              <a:defRPr sz="1800">
                <a:solidFill>
                  <a:schemeClr val="tx1">
                    <a:tint val="75000"/>
                  </a:schemeClr>
                </a:solidFill>
              </a:defRPr>
            </a:lvl3pPr>
            <a:lvl4pPr marL="1500517" indent="0">
              <a:buNone/>
              <a:defRPr sz="1500">
                <a:solidFill>
                  <a:schemeClr val="tx1">
                    <a:tint val="75000"/>
                  </a:schemeClr>
                </a:solidFill>
              </a:defRPr>
            </a:lvl4pPr>
            <a:lvl5pPr marL="2000689" indent="0">
              <a:buNone/>
              <a:defRPr sz="1500">
                <a:solidFill>
                  <a:schemeClr val="tx1">
                    <a:tint val="75000"/>
                  </a:schemeClr>
                </a:solidFill>
              </a:defRPr>
            </a:lvl5pPr>
            <a:lvl6pPr marL="2500865" indent="0">
              <a:buNone/>
              <a:defRPr sz="1500">
                <a:solidFill>
                  <a:schemeClr val="tx1">
                    <a:tint val="75000"/>
                  </a:schemeClr>
                </a:solidFill>
              </a:defRPr>
            </a:lvl6pPr>
            <a:lvl7pPr marL="3001028" indent="0">
              <a:buNone/>
              <a:defRPr sz="1500">
                <a:solidFill>
                  <a:schemeClr val="tx1">
                    <a:tint val="75000"/>
                  </a:schemeClr>
                </a:solidFill>
              </a:defRPr>
            </a:lvl7pPr>
            <a:lvl8pPr marL="3501194" indent="0">
              <a:buNone/>
              <a:defRPr sz="1500">
                <a:solidFill>
                  <a:schemeClr val="tx1">
                    <a:tint val="75000"/>
                  </a:schemeClr>
                </a:solidFill>
              </a:defRPr>
            </a:lvl8pPr>
            <a:lvl9pPr marL="400137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9E310-0B9A-4585-903C-ECFEFA5AEF27}"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6F8C985-E3E8-46B3-8512-4CAD8EC498D7}" type="datetime1">
              <a:rPr lang="en-US" smtClean="0">
                <a:solidFill>
                  <a:prstClr val="black">
                    <a:tint val="75000"/>
                  </a:prstClr>
                </a:solidFill>
              </a:rPr>
              <a:pPr/>
              <a:t>6/17/2016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0170" indent="0">
              <a:buNone/>
              <a:defRPr sz="2200" b="1"/>
            </a:lvl2pPr>
            <a:lvl3pPr marL="1000343" indent="0">
              <a:buNone/>
              <a:defRPr sz="2000" b="1"/>
            </a:lvl3pPr>
            <a:lvl4pPr marL="1500517" indent="0">
              <a:buNone/>
              <a:defRPr sz="1800" b="1"/>
            </a:lvl4pPr>
            <a:lvl5pPr marL="2000689" indent="0">
              <a:buNone/>
              <a:defRPr sz="1800" b="1"/>
            </a:lvl5pPr>
            <a:lvl6pPr marL="2500865" indent="0">
              <a:buNone/>
              <a:defRPr sz="1800" b="1"/>
            </a:lvl6pPr>
            <a:lvl7pPr marL="3001028" indent="0">
              <a:buNone/>
              <a:defRPr sz="1800" b="1"/>
            </a:lvl7pPr>
            <a:lvl8pPr marL="3501194" indent="0">
              <a:buNone/>
              <a:defRPr sz="1800" b="1"/>
            </a:lvl8pPr>
            <a:lvl9pPr marL="400137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0170" indent="0">
              <a:buNone/>
              <a:defRPr sz="2200" b="1"/>
            </a:lvl2pPr>
            <a:lvl3pPr marL="1000343" indent="0">
              <a:buNone/>
              <a:defRPr sz="2000" b="1"/>
            </a:lvl3pPr>
            <a:lvl4pPr marL="1500517" indent="0">
              <a:buNone/>
              <a:defRPr sz="1800" b="1"/>
            </a:lvl4pPr>
            <a:lvl5pPr marL="2000689" indent="0">
              <a:buNone/>
              <a:defRPr sz="1800" b="1"/>
            </a:lvl5pPr>
            <a:lvl6pPr marL="2500865" indent="0">
              <a:buNone/>
              <a:defRPr sz="1800" b="1"/>
            </a:lvl6pPr>
            <a:lvl7pPr marL="3001028" indent="0">
              <a:buNone/>
              <a:defRPr sz="1800" b="1"/>
            </a:lvl7pPr>
            <a:lvl8pPr marL="3501194" indent="0">
              <a:buNone/>
              <a:defRPr sz="1800" b="1"/>
            </a:lvl8pPr>
            <a:lvl9pPr marL="400137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DAED238-588B-4275-AF57-672B5F3656CB}" type="datetime1">
              <a:rPr lang="en-US" smtClean="0">
                <a:solidFill>
                  <a:prstClr val="black">
                    <a:tint val="75000"/>
                  </a:prstClr>
                </a:solidFill>
              </a:rPr>
              <a:pPr/>
              <a:t>6/17/2016</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F977401-E1DA-4217-8111-9A1B3508F70A}" type="datetime1">
              <a:rPr lang="en-US" smtClean="0">
                <a:solidFill>
                  <a:prstClr val="black">
                    <a:tint val="75000"/>
                  </a:prstClr>
                </a:solidFill>
              </a:rPr>
              <a:pPr/>
              <a:t>6/17/2016</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22A02-EB7C-412A-B0E8-B2B683001395}" type="datetime1">
              <a:rPr lang="en-US" smtClean="0">
                <a:solidFill>
                  <a:prstClr val="black">
                    <a:tint val="75000"/>
                  </a:prstClr>
                </a:solidFill>
              </a:rPr>
              <a:pPr/>
              <a:t>6/17/2016</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IN"/>
          </a:p>
        </p:txBody>
      </p:sp>
      <p:sp>
        <p:nvSpPr>
          <p:cNvPr id="3" name="Content Placeholder 2"/>
          <p:cNvSpPr>
            <a:spLocks noGrp="1"/>
          </p:cNvSpPr>
          <p:nvPr>
            <p:ph idx="1"/>
          </p:nvPr>
        </p:nvSpPr>
        <p:spPr>
          <a:xfrm>
            <a:off x="3941249" y="301068"/>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0170" indent="0">
              <a:buNone/>
              <a:defRPr sz="1300"/>
            </a:lvl2pPr>
            <a:lvl3pPr marL="1000343" indent="0">
              <a:buNone/>
              <a:defRPr sz="1100"/>
            </a:lvl3pPr>
            <a:lvl4pPr marL="1500517" indent="0">
              <a:buNone/>
              <a:defRPr sz="1000"/>
            </a:lvl4pPr>
            <a:lvl5pPr marL="2000689" indent="0">
              <a:buNone/>
              <a:defRPr sz="1000"/>
            </a:lvl5pPr>
            <a:lvl6pPr marL="2500865" indent="0">
              <a:buNone/>
              <a:defRPr sz="1000"/>
            </a:lvl6pPr>
            <a:lvl7pPr marL="3001028" indent="0">
              <a:buNone/>
              <a:defRPr sz="1000"/>
            </a:lvl7pPr>
            <a:lvl8pPr marL="3501194" indent="0">
              <a:buNone/>
              <a:defRPr sz="1000"/>
            </a:lvl8pPr>
            <a:lvl9pPr marL="400137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02290-1916-42F4-884C-7F25A50383A0}" type="datetime1">
              <a:rPr lang="en-US" smtClean="0">
                <a:solidFill>
                  <a:prstClr val="black">
                    <a:tint val="75000"/>
                  </a:prstClr>
                </a:solidFill>
              </a:rPr>
              <a:pPr/>
              <a:t>6/17/2016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IN"/>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0170" indent="0">
              <a:buNone/>
              <a:defRPr sz="3100"/>
            </a:lvl2pPr>
            <a:lvl3pPr marL="1000343" indent="0">
              <a:buNone/>
              <a:defRPr sz="2600"/>
            </a:lvl3pPr>
            <a:lvl4pPr marL="1500517" indent="0">
              <a:buNone/>
              <a:defRPr sz="2200"/>
            </a:lvl4pPr>
            <a:lvl5pPr marL="2000689" indent="0">
              <a:buNone/>
              <a:defRPr sz="2200"/>
            </a:lvl5pPr>
            <a:lvl6pPr marL="2500865" indent="0">
              <a:buNone/>
              <a:defRPr sz="2200"/>
            </a:lvl6pPr>
            <a:lvl7pPr marL="3001028" indent="0">
              <a:buNone/>
              <a:defRPr sz="2200"/>
            </a:lvl7pPr>
            <a:lvl8pPr marL="3501194" indent="0">
              <a:buNone/>
              <a:defRPr sz="2200"/>
            </a:lvl8pPr>
            <a:lvl9pPr marL="4001373" indent="0">
              <a:buNone/>
              <a:defRPr sz="2200"/>
            </a:lvl9pPr>
          </a:lstStyle>
          <a:p>
            <a:endParaRPr lang="en-IN"/>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0170" indent="0">
              <a:buNone/>
              <a:defRPr sz="1300"/>
            </a:lvl2pPr>
            <a:lvl3pPr marL="1000343" indent="0">
              <a:buNone/>
              <a:defRPr sz="1100"/>
            </a:lvl3pPr>
            <a:lvl4pPr marL="1500517" indent="0">
              <a:buNone/>
              <a:defRPr sz="1000"/>
            </a:lvl4pPr>
            <a:lvl5pPr marL="2000689" indent="0">
              <a:buNone/>
              <a:defRPr sz="1000"/>
            </a:lvl5pPr>
            <a:lvl6pPr marL="2500865" indent="0">
              <a:buNone/>
              <a:defRPr sz="1000"/>
            </a:lvl6pPr>
            <a:lvl7pPr marL="3001028" indent="0">
              <a:buNone/>
              <a:defRPr sz="1000"/>
            </a:lvl7pPr>
            <a:lvl8pPr marL="3501194" indent="0">
              <a:buNone/>
              <a:defRPr sz="1000"/>
            </a:lvl8pPr>
            <a:lvl9pPr marL="400137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D5EF3-B815-45C9-9F59-40FEC93842EE}" type="datetime1">
              <a:rPr lang="en-US" smtClean="0">
                <a:solidFill>
                  <a:prstClr val="black">
                    <a:tint val="75000"/>
                  </a:prstClr>
                </a:solidFill>
              </a:rPr>
              <a:pPr/>
              <a:t>6/17/2016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81"/>
            <a:ext cx="8568531" cy="1501435"/>
          </a:xfrm>
        </p:spPr>
        <p:txBody>
          <a:bodyPr anchor="t"/>
          <a:lstStyle>
            <a:lvl1pPr algn="l">
              <a:defRPr sz="4400" b="1" cap="all"/>
            </a:lvl1pPr>
          </a:lstStyle>
          <a:p>
            <a:r>
              <a:rPr lang="en-US" smtClean="0"/>
              <a:t>Click to edit Master title style</a:t>
            </a:r>
            <a:endParaRPr lang="en-IN"/>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499755" indent="0">
              <a:buNone/>
              <a:defRPr sz="2000">
                <a:solidFill>
                  <a:schemeClr val="tx1">
                    <a:tint val="75000"/>
                  </a:schemeClr>
                </a:solidFill>
              </a:defRPr>
            </a:lvl2pPr>
            <a:lvl3pPr marL="999514" indent="0">
              <a:buNone/>
              <a:defRPr sz="1800">
                <a:solidFill>
                  <a:schemeClr val="tx1">
                    <a:tint val="75000"/>
                  </a:schemeClr>
                </a:solidFill>
              </a:defRPr>
            </a:lvl3pPr>
            <a:lvl4pPr marL="1499272" indent="0">
              <a:buNone/>
              <a:defRPr sz="1500">
                <a:solidFill>
                  <a:schemeClr val="tx1">
                    <a:tint val="75000"/>
                  </a:schemeClr>
                </a:solidFill>
              </a:defRPr>
            </a:lvl4pPr>
            <a:lvl5pPr marL="1999031" indent="0">
              <a:buNone/>
              <a:defRPr sz="1500">
                <a:solidFill>
                  <a:schemeClr val="tx1">
                    <a:tint val="75000"/>
                  </a:schemeClr>
                </a:solidFill>
              </a:defRPr>
            </a:lvl5pPr>
            <a:lvl6pPr marL="2498793" indent="0">
              <a:buNone/>
              <a:defRPr sz="1500">
                <a:solidFill>
                  <a:schemeClr val="tx1">
                    <a:tint val="75000"/>
                  </a:schemeClr>
                </a:solidFill>
              </a:defRPr>
            </a:lvl6pPr>
            <a:lvl7pPr marL="2998536" indent="0">
              <a:buNone/>
              <a:defRPr sz="1500">
                <a:solidFill>
                  <a:schemeClr val="tx1">
                    <a:tint val="75000"/>
                  </a:schemeClr>
                </a:solidFill>
              </a:defRPr>
            </a:lvl7pPr>
            <a:lvl8pPr marL="3498292" indent="0">
              <a:buNone/>
              <a:defRPr sz="1500">
                <a:solidFill>
                  <a:schemeClr val="tx1">
                    <a:tint val="75000"/>
                  </a:schemeClr>
                </a:solidFill>
              </a:defRPr>
            </a:lvl8pPr>
            <a:lvl9pPr marL="3998056"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A2C27C-C0C7-4E67-B8A5-53AEA4C62517}"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FA0F79B-1D2D-4ED7-A967-B7B5DE0F9797}"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818"/>
            <a:ext cx="2268141" cy="645022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4031" y="302818"/>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9A089E-9916-4830-A5D3-1976972DF915}"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IN"/>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3500" indent="0" algn="ctr">
              <a:buNone/>
              <a:defRPr>
                <a:solidFill>
                  <a:schemeClr val="tx1">
                    <a:tint val="75000"/>
                  </a:schemeClr>
                </a:solidFill>
              </a:defRPr>
            </a:lvl2pPr>
            <a:lvl3pPr marL="1007004" indent="0" algn="ctr">
              <a:buNone/>
              <a:defRPr>
                <a:solidFill>
                  <a:schemeClr val="tx1">
                    <a:tint val="75000"/>
                  </a:schemeClr>
                </a:solidFill>
              </a:defRPr>
            </a:lvl3pPr>
            <a:lvl4pPr marL="1510506" indent="0" algn="ctr">
              <a:buNone/>
              <a:defRPr>
                <a:solidFill>
                  <a:schemeClr val="tx1">
                    <a:tint val="75000"/>
                  </a:schemeClr>
                </a:solidFill>
              </a:defRPr>
            </a:lvl4pPr>
            <a:lvl5pPr marL="2014006" indent="0" algn="ctr">
              <a:buNone/>
              <a:defRPr>
                <a:solidFill>
                  <a:schemeClr val="tx1">
                    <a:tint val="75000"/>
                  </a:schemeClr>
                </a:solidFill>
              </a:defRPr>
            </a:lvl5pPr>
            <a:lvl6pPr marL="2517508" indent="0" algn="ctr">
              <a:buNone/>
              <a:defRPr>
                <a:solidFill>
                  <a:schemeClr val="tx1">
                    <a:tint val="75000"/>
                  </a:schemeClr>
                </a:solidFill>
              </a:defRPr>
            </a:lvl6pPr>
            <a:lvl7pPr marL="3021010" indent="0" algn="ctr">
              <a:buNone/>
              <a:defRPr>
                <a:solidFill>
                  <a:schemeClr val="tx1">
                    <a:tint val="75000"/>
                  </a:schemeClr>
                </a:solidFill>
              </a:defRPr>
            </a:lvl7pPr>
            <a:lvl8pPr marL="3524507" indent="0" algn="ctr">
              <a:buNone/>
              <a:defRPr>
                <a:solidFill>
                  <a:schemeClr val="tx1">
                    <a:tint val="75000"/>
                  </a:schemeClr>
                </a:solidFill>
              </a:defRPr>
            </a:lvl8pPr>
            <a:lvl9pPr marL="4028011"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50E28009-C42A-4E14-98FE-2AEF118E69FA}" type="datetimeFigureOut">
              <a:rPr lang="en-US">
                <a:solidFill>
                  <a:prstClr val="black">
                    <a:tint val="75000"/>
                  </a:prstClr>
                </a:solidFill>
              </a:rPr>
              <a:pPr>
                <a:def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00603C-23BE-4A0A-9659-A8446EEA116F}"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2250931B-F96F-4099-9510-995E059ACE4E}" type="datetimeFigureOut">
              <a:rPr lang="en-US">
                <a:solidFill>
                  <a:prstClr val="black">
                    <a:tint val="75000"/>
                  </a:prstClr>
                </a:solidFill>
              </a:rPr>
              <a:pPr>
                <a:def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B542EF-7A97-41D8-89B1-E0097D3B5B9C}"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02"/>
            <a:ext cx="8568531" cy="1501435"/>
          </a:xfrm>
        </p:spPr>
        <p:txBody>
          <a:bodyPr anchor="t"/>
          <a:lstStyle>
            <a:lvl1pPr algn="l">
              <a:defRPr sz="4400" b="1" cap="all"/>
            </a:lvl1pPr>
          </a:lstStyle>
          <a:p>
            <a:r>
              <a:rPr lang="en-US" smtClean="0"/>
              <a:t>Click to edit Master title style</a:t>
            </a:r>
            <a:endParaRPr lang="en-IN"/>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3500" indent="0">
              <a:buNone/>
              <a:defRPr sz="2000">
                <a:solidFill>
                  <a:schemeClr val="tx1">
                    <a:tint val="75000"/>
                  </a:schemeClr>
                </a:solidFill>
              </a:defRPr>
            </a:lvl2pPr>
            <a:lvl3pPr marL="1007004" indent="0">
              <a:buNone/>
              <a:defRPr sz="1800">
                <a:solidFill>
                  <a:schemeClr val="tx1">
                    <a:tint val="75000"/>
                  </a:schemeClr>
                </a:solidFill>
              </a:defRPr>
            </a:lvl3pPr>
            <a:lvl4pPr marL="1510506" indent="0">
              <a:buNone/>
              <a:defRPr sz="1500">
                <a:solidFill>
                  <a:schemeClr val="tx1">
                    <a:tint val="75000"/>
                  </a:schemeClr>
                </a:solidFill>
              </a:defRPr>
            </a:lvl4pPr>
            <a:lvl5pPr marL="2014006" indent="0">
              <a:buNone/>
              <a:defRPr sz="1500">
                <a:solidFill>
                  <a:schemeClr val="tx1">
                    <a:tint val="75000"/>
                  </a:schemeClr>
                </a:solidFill>
              </a:defRPr>
            </a:lvl5pPr>
            <a:lvl6pPr marL="2517508" indent="0">
              <a:buNone/>
              <a:defRPr sz="1500">
                <a:solidFill>
                  <a:schemeClr val="tx1">
                    <a:tint val="75000"/>
                  </a:schemeClr>
                </a:solidFill>
              </a:defRPr>
            </a:lvl6pPr>
            <a:lvl7pPr marL="3021010" indent="0">
              <a:buNone/>
              <a:defRPr sz="1500">
                <a:solidFill>
                  <a:schemeClr val="tx1">
                    <a:tint val="75000"/>
                  </a:schemeClr>
                </a:solidFill>
              </a:defRPr>
            </a:lvl7pPr>
            <a:lvl8pPr marL="3524507" indent="0">
              <a:buNone/>
              <a:defRPr sz="1500">
                <a:solidFill>
                  <a:schemeClr val="tx1">
                    <a:tint val="75000"/>
                  </a:schemeClr>
                </a:solidFill>
              </a:defRPr>
            </a:lvl8pPr>
            <a:lvl9pPr marL="4028011"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A35556-EA3E-4042-8C32-365A9578B5A5}" type="datetimeFigureOut">
              <a:rPr lang="en-US">
                <a:solidFill>
                  <a:prstClr val="black">
                    <a:tint val="75000"/>
                  </a:prstClr>
                </a:solidFill>
              </a:rPr>
              <a:pPr>
                <a:def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B058DF-EFE2-456D-AFCB-9D1917B09DAC}"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A7F18BBB-141F-44C0-8FED-4FCF1A2AEBC4}" type="datetimeFigureOut">
              <a:rPr lang="en-US">
                <a:solidFill>
                  <a:prstClr val="black">
                    <a:tint val="75000"/>
                  </a:prstClr>
                </a:solidFill>
              </a:rPr>
              <a:pPr>
                <a:defRPr/>
              </a:pPr>
              <a:t>6/17/2016</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820876-77A9-4858-8AB5-321ED02DA7EB}"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3500" indent="0">
              <a:buNone/>
              <a:defRPr sz="2200" b="1"/>
            </a:lvl2pPr>
            <a:lvl3pPr marL="1007004" indent="0">
              <a:buNone/>
              <a:defRPr sz="2000" b="1"/>
            </a:lvl3pPr>
            <a:lvl4pPr marL="1510506" indent="0">
              <a:buNone/>
              <a:defRPr sz="1800" b="1"/>
            </a:lvl4pPr>
            <a:lvl5pPr marL="2014006" indent="0">
              <a:buNone/>
              <a:defRPr sz="1800" b="1"/>
            </a:lvl5pPr>
            <a:lvl6pPr marL="2517508" indent="0">
              <a:buNone/>
              <a:defRPr sz="1800" b="1"/>
            </a:lvl6pPr>
            <a:lvl7pPr marL="3021010" indent="0">
              <a:buNone/>
              <a:defRPr sz="1800" b="1"/>
            </a:lvl7pPr>
            <a:lvl8pPr marL="3524507" indent="0">
              <a:buNone/>
              <a:defRPr sz="1800" b="1"/>
            </a:lvl8pPr>
            <a:lvl9pPr marL="4028011"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3500" indent="0">
              <a:buNone/>
              <a:defRPr sz="2200" b="1"/>
            </a:lvl2pPr>
            <a:lvl3pPr marL="1007004" indent="0">
              <a:buNone/>
              <a:defRPr sz="2000" b="1"/>
            </a:lvl3pPr>
            <a:lvl4pPr marL="1510506" indent="0">
              <a:buNone/>
              <a:defRPr sz="1800" b="1"/>
            </a:lvl4pPr>
            <a:lvl5pPr marL="2014006" indent="0">
              <a:buNone/>
              <a:defRPr sz="1800" b="1"/>
            </a:lvl5pPr>
            <a:lvl6pPr marL="2517508" indent="0">
              <a:buNone/>
              <a:defRPr sz="1800" b="1"/>
            </a:lvl6pPr>
            <a:lvl7pPr marL="3021010" indent="0">
              <a:buNone/>
              <a:defRPr sz="1800" b="1"/>
            </a:lvl7pPr>
            <a:lvl8pPr marL="3524507" indent="0">
              <a:buNone/>
              <a:defRPr sz="1800" b="1"/>
            </a:lvl8pPr>
            <a:lvl9pPr marL="4028011"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930CD66C-332E-4A06-BC6B-2D20647CA308}" type="datetimeFigureOut">
              <a:rPr lang="en-US">
                <a:solidFill>
                  <a:prstClr val="black">
                    <a:tint val="75000"/>
                  </a:prstClr>
                </a:solidFill>
              </a:rPr>
              <a:pPr>
                <a:defRPr/>
              </a:pPr>
              <a:t>6/17/2016</a:t>
            </a:fld>
            <a:endParaRPr lang="en-I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416D643-5533-49E9-B2A7-9D812707C133}"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24DC3B85-5087-45F6-B0EC-23B87556B080}" type="datetimeFigureOut">
              <a:rPr lang="en-US">
                <a:solidFill>
                  <a:prstClr val="black">
                    <a:tint val="75000"/>
                  </a:prstClr>
                </a:solidFill>
              </a:rPr>
              <a:pPr>
                <a:defRPr/>
              </a:pPr>
              <a:t>6/17/2016</a:t>
            </a:fld>
            <a:endParaRPr lang="en-I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7BD3986-440C-48FA-8C70-B6FC65EA8639}"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F3965A-A875-4ABA-9408-F41D12A9AC16}" type="datetimeFigureOut">
              <a:rPr lang="en-US">
                <a:solidFill>
                  <a:prstClr val="black">
                    <a:tint val="75000"/>
                  </a:prstClr>
                </a:solidFill>
              </a:rPr>
              <a:pPr>
                <a:defRPr/>
              </a:pPr>
              <a:t>6/17/2016</a:t>
            </a:fld>
            <a:endParaRPr lang="en-I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20D6E4-6BD7-4AA5-A241-ADFBB642D662}"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IN"/>
          </a:p>
        </p:txBody>
      </p:sp>
      <p:sp>
        <p:nvSpPr>
          <p:cNvPr id="3" name="Content Placeholder 2"/>
          <p:cNvSpPr>
            <a:spLocks noGrp="1"/>
          </p:cNvSpPr>
          <p:nvPr>
            <p:ph idx="1"/>
          </p:nvPr>
        </p:nvSpPr>
        <p:spPr>
          <a:xfrm>
            <a:off x="3941249" y="300998"/>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3500" indent="0">
              <a:buNone/>
              <a:defRPr sz="1300"/>
            </a:lvl2pPr>
            <a:lvl3pPr marL="1007004" indent="0">
              <a:buNone/>
              <a:defRPr sz="1100"/>
            </a:lvl3pPr>
            <a:lvl4pPr marL="1510506" indent="0">
              <a:buNone/>
              <a:defRPr sz="1000"/>
            </a:lvl4pPr>
            <a:lvl5pPr marL="2014006" indent="0">
              <a:buNone/>
              <a:defRPr sz="1000"/>
            </a:lvl5pPr>
            <a:lvl6pPr marL="2517508" indent="0">
              <a:buNone/>
              <a:defRPr sz="1000"/>
            </a:lvl6pPr>
            <a:lvl7pPr marL="3021010" indent="0">
              <a:buNone/>
              <a:defRPr sz="1000"/>
            </a:lvl7pPr>
            <a:lvl8pPr marL="3524507" indent="0">
              <a:buNone/>
              <a:defRPr sz="1000"/>
            </a:lvl8pPr>
            <a:lvl9pPr marL="4028011"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71A756-FFA5-45B2-B841-3919C8F975B0}" type="datetimeFigureOut">
              <a:rPr lang="en-US">
                <a:solidFill>
                  <a:prstClr val="black">
                    <a:tint val="75000"/>
                  </a:prstClr>
                </a:solidFill>
              </a:rPr>
              <a:pPr>
                <a:defRPr/>
              </a:pPr>
              <a:t>6/17/2016</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701D8E-8F18-4B0C-ADD4-F1EA4975548A}"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845D98A-31B7-47F1-BC5E-4E03D3D9EBCE}" type="datetime1">
              <a:rPr lang="en-US" smtClean="0">
                <a:solidFill>
                  <a:prstClr val="black">
                    <a:tint val="75000"/>
                  </a:prstClr>
                </a:solidFill>
              </a:rPr>
              <a:pPr/>
              <a:t>6/17/2016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IN"/>
          </a:p>
        </p:txBody>
      </p:sp>
      <p:sp>
        <p:nvSpPr>
          <p:cNvPr id="3" name="Picture Placeholder 2"/>
          <p:cNvSpPr>
            <a:spLocks noGrp="1"/>
          </p:cNvSpPr>
          <p:nvPr>
            <p:ph type="pic" idx="1"/>
          </p:nvPr>
        </p:nvSpPr>
        <p:spPr>
          <a:xfrm>
            <a:off x="1975873" y="675471"/>
            <a:ext cx="6048375" cy="4535805"/>
          </a:xfrm>
        </p:spPr>
        <p:txBody>
          <a:bodyPr rtlCol="0">
            <a:normAutofit/>
          </a:bodyPr>
          <a:lstStyle>
            <a:lvl1pPr marL="0" indent="0">
              <a:buNone/>
              <a:defRPr sz="3500"/>
            </a:lvl1pPr>
            <a:lvl2pPr marL="503500" indent="0">
              <a:buNone/>
              <a:defRPr sz="3100"/>
            </a:lvl2pPr>
            <a:lvl3pPr marL="1007004" indent="0">
              <a:buNone/>
              <a:defRPr sz="2600"/>
            </a:lvl3pPr>
            <a:lvl4pPr marL="1510506" indent="0">
              <a:buNone/>
              <a:defRPr sz="2200"/>
            </a:lvl4pPr>
            <a:lvl5pPr marL="2014006" indent="0">
              <a:buNone/>
              <a:defRPr sz="2200"/>
            </a:lvl5pPr>
            <a:lvl6pPr marL="2517508" indent="0">
              <a:buNone/>
              <a:defRPr sz="2200"/>
            </a:lvl6pPr>
            <a:lvl7pPr marL="3021010" indent="0">
              <a:buNone/>
              <a:defRPr sz="2200"/>
            </a:lvl7pPr>
            <a:lvl8pPr marL="3524507" indent="0">
              <a:buNone/>
              <a:defRPr sz="2200"/>
            </a:lvl8pPr>
            <a:lvl9pPr marL="4028011" indent="0">
              <a:buNone/>
              <a:defRPr sz="2200"/>
            </a:lvl9pPr>
          </a:lstStyle>
          <a:p>
            <a:pPr lvl="0"/>
            <a:endParaRPr lang="en-IN" noProof="0" smtClean="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3500" indent="0">
              <a:buNone/>
              <a:defRPr sz="1300"/>
            </a:lvl2pPr>
            <a:lvl3pPr marL="1007004" indent="0">
              <a:buNone/>
              <a:defRPr sz="1100"/>
            </a:lvl3pPr>
            <a:lvl4pPr marL="1510506" indent="0">
              <a:buNone/>
              <a:defRPr sz="1000"/>
            </a:lvl4pPr>
            <a:lvl5pPr marL="2014006" indent="0">
              <a:buNone/>
              <a:defRPr sz="1000"/>
            </a:lvl5pPr>
            <a:lvl6pPr marL="2517508" indent="0">
              <a:buNone/>
              <a:defRPr sz="1000"/>
            </a:lvl6pPr>
            <a:lvl7pPr marL="3021010" indent="0">
              <a:buNone/>
              <a:defRPr sz="1000"/>
            </a:lvl7pPr>
            <a:lvl8pPr marL="3524507" indent="0">
              <a:buNone/>
              <a:defRPr sz="1000"/>
            </a:lvl8pPr>
            <a:lvl9pPr marL="4028011"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4255FA-0856-46A1-8CAC-6BF5042BCFB9}" type="datetimeFigureOut">
              <a:rPr lang="en-US">
                <a:solidFill>
                  <a:prstClr val="black">
                    <a:tint val="75000"/>
                  </a:prstClr>
                </a:solidFill>
              </a:rPr>
              <a:pPr>
                <a:defRPr/>
              </a:pPr>
              <a:t>6/17/2016</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703822-0A62-4766-9110-E60D0800149A}"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BA7F19F1-60B4-4030-8628-3D16AC492BE5}" type="datetimeFigureOut">
              <a:rPr lang="en-US">
                <a:solidFill>
                  <a:prstClr val="black">
                    <a:tint val="75000"/>
                  </a:prstClr>
                </a:solidFill>
              </a:rPr>
              <a:pPr>
                <a:def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0BD23A-8B47-439C-AE4F-4CC1FCC57357}"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48"/>
            <a:ext cx="2268141" cy="645022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4031" y="302748"/>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A2D120E8-0E56-4BED-91BD-810EBDDE4454}" type="datetimeFigureOut">
              <a:rPr lang="en-US">
                <a:solidFill>
                  <a:prstClr val="black">
                    <a:tint val="75000"/>
                  </a:prstClr>
                </a:solidFill>
              </a:rPr>
              <a:pPr>
                <a:def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3BA9DF-DD7D-4C90-8476-2845261CD5E2}"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IN"/>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3763" indent="0" algn="ctr">
              <a:buNone/>
              <a:defRPr>
                <a:solidFill>
                  <a:schemeClr val="tx1">
                    <a:tint val="75000"/>
                  </a:schemeClr>
                </a:solidFill>
              </a:defRPr>
            </a:lvl2pPr>
            <a:lvl3pPr marL="1007525" indent="0" algn="ctr">
              <a:buNone/>
              <a:defRPr>
                <a:solidFill>
                  <a:schemeClr val="tx1">
                    <a:tint val="75000"/>
                  </a:schemeClr>
                </a:solidFill>
              </a:defRPr>
            </a:lvl3pPr>
            <a:lvl4pPr marL="1511289" indent="0" algn="ctr">
              <a:buNone/>
              <a:defRPr>
                <a:solidFill>
                  <a:schemeClr val="tx1">
                    <a:tint val="75000"/>
                  </a:schemeClr>
                </a:solidFill>
              </a:defRPr>
            </a:lvl4pPr>
            <a:lvl5pPr marL="2015050" indent="0" algn="ctr">
              <a:buNone/>
              <a:defRPr>
                <a:solidFill>
                  <a:schemeClr val="tx1">
                    <a:tint val="75000"/>
                  </a:schemeClr>
                </a:solidFill>
              </a:defRPr>
            </a:lvl5pPr>
            <a:lvl6pPr marL="2518813" indent="0" algn="ctr">
              <a:buNone/>
              <a:defRPr>
                <a:solidFill>
                  <a:schemeClr val="tx1">
                    <a:tint val="75000"/>
                  </a:schemeClr>
                </a:solidFill>
              </a:defRPr>
            </a:lvl6pPr>
            <a:lvl7pPr marL="3022575" indent="0" algn="ctr">
              <a:buNone/>
              <a:defRPr>
                <a:solidFill>
                  <a:schemeClr val="tx1">
                    <a:tint val="75000"/>
                  </a:schemeClr>
                </a:solidFill>
              </a:defRPr>
            </a:lvl7pPr>
            <a:lvl8pPr marL="3526337" indent="0" algn="ctr">
              <a:buNone/>
              <a:defRPr>
                <a:solidFill>
                  <a:schemeClr val="tx1">
                    <a:tint val="75000"/>
                  </a:schemeClr>
                </a:solidFill>
              </a:defRPr>
            </a:lvl8pPr>
            <a:lvl9pPr marL="40301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50E28009-C42A-4E14-98FE-2AEF118E69FA}" type="datetimeFigureOut">
              <a:rPr lang="en-US">
                <a:solidFill>
                  <a:prstClr val="black">
                    <a:tint val="75000"/>
                  </a:prstClr>
                </a:solidFill>
              </a:rPr>
              <a:pPr>
                <a:def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00603C-23BE-4A0A-9659-A8446EEA116F}"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2250931B-F96F-4099-9510-995E059ACE4E}" type="datetimeFigureOut">
              <a:rPr lang="en-US">
                <a:solidFill>
                  <a:prstClr val="black">
                    <a:tint val="75000"/>
                  </a:prstClr>
                </a:solidFill>
              </a:rPr>
              <a:pPr>
                <a:def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B542EF-7A97-41D8-89B1-E0097D3B5B9C}"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6"/>
            <a:ext cx="8568531" cy="1501435"/>
          </a:xfrm>
        </p:spPr>
        <p:txBody>
          <a:bodyPr anchor="t"/>
          <a:lstStyle>
            <a:lvl1pPr algn="l">
              <a:defRPr sz="4400" b="1" cap="all"/>
            </a:lvl1pPr>
          </a:lstStyle>
          <a:p>
            <a:r>
              <a:rPr lang="en-US" smtClean="0"/>
              <a:t>Click to edit Master title style</a:t>
            </a:r>
            <a:endParaRPr lang="en-IN"/>
          </a:p>
        </p:txBody>
      </p:sp>
      <p:sp>
        <p:nvSpPr>
          <p:cNvPr id="3" name="Text Placeholder 2"/>
          <p:cNvSpPr>
            <a:spLocks noGrp="1"/>
          </p:cNvSpPr>
          <p:nvPr>
            <p:ph type="body" idx="1"/>
          </p:nvPr>
        </p:nvSpPr>
        <p:spPr>
          <a:xfrm>
            <a:off x="796300" y="3204118"/>
            <a:ext cx="8568531" cy="1653678"/>
          </a:xfrm>
        </p:spPr>
        <p:txBody>
          <a:bodyPr anchor="b"/>
          <a:lstStyle>
            <a:lvl1pPr marL="0" indent="0">
              <a:buNone/>
              <a:defRPr sz="2200">
                <a:solidFill>
                  <a:schemeClr val="tx1">
                    <a:tint val="75000"/>
                  </a:schemeClr>
                </a:solidFill>
              </a:defRPr>
            </a:lvl1pPr>
            <a:lvl2pPr marL="503763" indent="0">
              <a:buNone/>
              <a:defRPr sz="2000">
                <a:solidFill>
                  <a:schemeClr val="tx1">
                    <a:tint val="75000"/>
                  </a:schemeClr>
                </a:solidFill>
              </a:defRPr>
            </a:lvl2pPr>
            <a:lvl3pPr marL="1007525" indent="0">
              <a:buNone/>
              <a:defRPr sz="1800">
                <a:solidFill>
                  <a:schemeClr val="tx1">
                    <a:tint val="75000"/>
                  </a:schemeClr>
                </a:solidFill>
              </a:defRPr>
            </a:lvl3pPr>
            <a:lvl4pPr marL="1511289" indent="0">
              <a:buNone/>
              <a:defRPr sz="1500">
                <a:solidFill>
                  <a:schemeClr val="tx1">
                    <a:tint val="75000"/>
                  </a:schemeClr>
                </a:solidFill>
              </a:defRPr>
            </a:lvl4pPr>
            <a:lvl5pPr marL="2015050" indent="0">
              <a:buNone/>
              <a:defRPr sz="1500">
                <a:solidFill>
                  <a:schemeClr val="tx1">
                    <a:tint val="75000"/>
                  </a:schemeClr>
                </a:solidFill>
              </a:defRPr>
            </a:lvl5pPr>
            <a:lvl6pPr marL="2518813" indent="0">
              <a:buNone/>
              <a:defRPr sz="1500">
                <a:solidFill>
                  <a:schemeClr val="tx1">
                    <a:tint val="75000"/>
                  </a:schemeClr>
                </a:solidFill>
              </a:defRPr>
            </a:lvl6pPr>
            <a:lvl7pPr marL="3022575" indent="0">
              <a:buNone/>
              <a:defRPr sz="1500">
                <a:solidFill>
                  <a:schemeClr val="tx1">
                    <a:tint val="75000"/>
                  </a:schemeClr>
                </a:solidFill>
              </a:defRPr>
            </a:lvl7pPr>
            <a:lvl8pPr marL="3526337" indent="0">
              <a:buNone/>
              <a:defRPr sz="1500">
                <a:solidFill>
                  <a:schemeClr val="tx1">
                    <a:tint val="75000"/>
                  </a:schemeClr>
                </a:solidFill>
              </a:defRPr>
            </a:lvl8pPr>
            <a:lvl9pPr marL="40301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A35556-EA3E-4042-8C32-365A9578B5A5}" type="datetimeFigureOut">
              <a:rPr lang="en-US">
                <a:solidFill>
                  <a:prstClr val="black">
                    <a:tint val="75000"/>
                  </a:prstClr>
                </a:solidFill>
              </a:rPr>
              <a:pPr>
                <a:def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B058DF-EFE2-456D-AFCB-9D1917B09DAC}"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A7F18BBB-141F-44C0-8FED-4FCF1A2AEBC4}" type="datetimeFigureOut">
              <a:rPr lang="en-US">
                <a:solidFill>
                  <a:prstClr val="black">
                    <a:tint val="75000"/>
                  </a:prstClr>
                </a:solidFill>
              </a:rPr>
              <a:pPr>
                <a:defRPr/>
              </a:pPr>
              <a:t>6/17/2016</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820876-77A9-4858-8AB5-321ED02DA7EB}"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3763" indent="0">
              <a:buNone/>
              <a:defRPr sz="2200" b="1"/>
            </a:lvl2pPr>
            <a:lvl3pPr marL="1007525" indent="0">
              <a:buNone/>
              <a:defRPr sz="2000" b="1"/>
            </a:lvl3pPr>
            <a:lvl4pPr marL="1511289" indent="0">
              <a:buNone/>
              <a:defRPr sz="1800" b="1"/>
            </a:lvl4pPr>
            <a:lvl5pPr marL="2015050" indent="0">
              <a:buNone/>
              <a:defRPr sz="1800" b="1"/>
            </a:lvl5pPr>
            <a:lvl6pPr marL="2518813" indent="0">
              <a:buNone/>
              <a:defRPr sz="1800" b="1"/>
            </a:lvl6pPr>
            <a:lvl7pPr marL="3022575" indent="0">
              <a:buNone/>
              <a:defRPr sz="1800" b="1"/>
            </a:lvl7pPr>
            <a:lvl8pPr marL="3526337" indent="0">
              <a:buNone/>
              <a:defRPr sz="1800" b="1"/>
            </a:lvl8pPr>
            <a:lvl9pPr marL="403010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3763" indent="0">
              <a:buNone/>
              <a:defRPr sz="2200" b="1"/>
            </a:lvl2pPr>
            <a:lvl3pPr marL="1007525" indent="0">
              <a:buNone/>
              <a:defRPr sz="2000" b="1"/>
            </a:lvl3pPr>
            <a:lvl4pPr marL="1511289" indent="0">
              <a:buNone/>
              <a:defRPr sz="1800" b="1"/>
            </a:lvl4pPr>
            <a:lvl5pPr marL="2015050" indent="0">
              <a:buNone/>
              <a:defRPr sz="1800" b="1"/>
            </a:lvl5pPr>
            <a:lvl6pPr marL="2518813" indent="0">
              <a:buNone/>
              <a:defRPr sz="1800" b="1"/>
            </a:lvl6pPr>
            <a:lvl7pPr marL="3022575" indent="0">
              <a:buNone/>
              <a:defRPr sz="1800" b="1"/>
            </a:lvl7pPr>
            <a:lvl8pPr marL="3526337" indent="0">
              <a:buNone/>
              <a:defRPr sz="1800" b="1"/>
            </a:lvl8pPr>
            <a:lvl9pPr marL="403010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930CD66C-332E-4A06-BC6B-2D20647CA308}" type="datetimeFigureOut">
              <a:rPr lang="en-US">
                <a:solidFill>
                  <a:prstClr val="black">
                    <a:tint val="75000"/>
                  </a:prstClr>
                </a:solidFill>
              </a:rPr>
              <a:pPr>
                <a:defRPr/>
              </a:pPr>
              <a:t>6/17/2016</a:t>
            </a:fld>
            <a:endParaRPr lang="en-I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416D643-5533-49E9-B2A7-9D812707C133}"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24DC3B85-5087-45F6-B0EC-23B87556B080}" type="datetimeFigureOut">
              <a:rPr lang="en-US">
                <a:solidFill>
                  <a:prstClr val="black">
                    <a:tint val="75000"/>
                  </a:prstClr>
                </a:solidFill>
              </a:rPr>
              <a:pPr>
                <a:defRPr/>
              </a:pPr>
              <a:t>6/17/2016</a:t>
            </a:fld>
            <a:endParaRPr lang="en-I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7BD3986-440C-48FA-8C70-B6FC65EA8639}"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F3965A-A875-4ABA-9408-F41D12A9AC16}" type="datetimeFigureOut">
              <a:rPr lang="en-US">
                <a:solidFill>
                  <a:prstClr val="black">
                    <a:tint val="75000"/>
                  </a:prstClr>
                </a:solidFill>
              </a:rPr>
              <a:pPr>
                <a:defRPr/>
              </a:pPr>
              <a:t>6/17/2016</a:t>
            </a:fld>
            <a:endParaRPr lang="en-I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720D6E4-6BD7-4AA5-A241-ADFBB642D662}"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499755" indent="0">
              <a:buNone/>
              <a:defRPr sz="2200" b="1"/>
            </a:lvl2pPr>
            <a:lvl3pPr marL="999514" indent="0">
              <a:buNone/>
              <a:defRPr sz="2000" b="1"/>
            </a:lvl3pPr>
            <a:lvl4pPr marL="1499272" indent="0">
              <a:buNone/>
              <a:defRPr sz="1800" b="1"/>
            </a:lvl4pPr>
            <a:lvl5pPr marL="1999031" indent="0">
              <a:buNone/>
              <a:defRPr sz="1800" b="1"/>
            </a:lvl5pPr>
            <a:lvl6pPr marL="2498793" indent="0">
              <a:buNone/>
              <a:defRPr sz="1800" b="1"/>
            </a:lvl6pPr>
            <a:lvl7pPr marL="2998536" indent="0">
              <a:buNone/>
              <a:defRPr sz="1800" b="1"/>
            </a:lvl7pPr>
            <a:lvl8pPr marL="3498292" indent="0">
              <a:buNone/>
              <a:defRPr sz="1800" b="1"/>
            </a:lvl8pPr>
            <a:lvl9pPr marL="3998056"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499755" indent="0">
              <a:buNone/>
              <a:defRPr sz="2200" b="1"/>
            </a:lvl2pPr>
            <a:lvl3pPr marL="999514" indent="0">
              <a:buNone/>
              <a:defRPr sz="2000" b="1"/>
            </a:lvl3pPr>
            <a:lvl4pPr marL="1499272" indent="0">
              <a:buNone/>
              <a:defRPr sz="1800" b="1"/>
            </a:lvl4pPr>
            <a:lvl5pPr marL="1999031" indent="0">
              <a:buNone/>
              <a:defRPr sz="1800" b="1"/>
            </a:lvl5pPr>
            <a:lvl6pPr marL="2498793" indent="0">
              <a:buNone/>
              <a:defRPr sz="1800" b="1"/>
            </a:lvl6pPr>
            <a:lvl7pPr marL="2998536" indent="0">
              <a:buNone/>
              <a:defRPr sz="1800" b="1"/>
            </a:lvl7pPr>
            <a:lvl8pPr marL="3498292" indent="0">
              <a:buNone/>
              <a:defRPr sz="1800" b="1"/>
            </a:lvl8pPr>
            <a:lvl9pPr marL="3998056"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DC0468A-A618-468F-8907-2F239D8342D6}" type="datetime1">
              <a:rPr lang="en-US" smtClean="0">
                <a:solidFill>
                  <a:prstClr val="black">
                    <a:tint val="75000"/>
                  </a:prstClr>
                </a:solidFill>
              </a:rPr>
              <a:pPr/>
              <a:t>6/17/2016</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IN"/>
          </a:p>
        </p:txBody>
      </p:sp>
      <p:sp>
        <p:nvSpPr>
          <p:cNvPr id="3" name="Content Placeholder 2"/>
          <p:cNvSpPr>
            <a:spLocks noGrp="1"/>
          </p:cNvSpPr>
          <p:nvPr>
            <p:ph idx="1"/>
          </p:nvPr>
        </p:nvSpPr>
        <p:spPr>
          <a:xfrm>
            <a:off x="3941249" y="300992"/>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3763" indent="0">
              <a:buNone/>
              <a:defRPr sz="1300"/>
            </a:lvl2pPr>
            <a:lvl3pPr marL="1007525" indent="0">
              <a:buNone/>
              <a:defRPr sz="1100"/>
            </a:lvl3pPr>
            <a:lvl4pPr marL="1511289" indent="0">
              <a:buNone/>
              <a:defRPr sz="1000"/>
            </a:lvl4pPr>
            <a:lvl5pPr marL="2015050" indent="0">
              <a:buNone/>
              <a:defRPr sz="1000"/>
            </a:lvl5pPr>
            <a:lvl6pPr marL="2518813" indent="0">
              <a:buNone/>
              <a:defRPr sz="1000"/>
            </a:lvl6pPr>
            <a:lvl7pPr marL="3022575" indent="0">
              <a:buNone/>
              <a:defRPr sz="1000"/>
            </a:lvl7pPr>
            <a:lvl8pPr marL="3526337" indent="0">
              <a:buNone/>
              <a:defRPr sz="1000"/>
            </a:lvl8pPr>
            <a:lvl9pPr marL="40301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71A756-FFA5-45B2-B841-3919C8F975B0}" type="datetimeFigureOut">
              <a:rPr lang="en-US">
                <a:solidFill>
                  <a:prstClr val="black">
                    <a:tint val="75000"/>
                  </a:prstClr>
                </a:solidFill>
              </a:rPr>
              <a:pPr>
                <a:defRPr/>
              </a:pPr>
              <a:t>6/17/2016</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701D8E-8F18-4B0C-ADD4-F1EA4975548A}"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IN"/>
          </a:p>
        </p:txBody>
      </p:sp>
      <p:sp>
        <p:nvSpPr>
          <p:cNvPr id="3" name="Picture Placeholder 2"/>
          <p:cNvSpPr>
            <a:spLocks noGrp="1"/>
          </p:cNvSpPr>
          <p:nvPr>
            <p:ph type="pic" idx="1"/>
          </p:nvPr>
        </p:nvSpPr>
        <p:spPr>
          <a:xfrm>
            <a:off x="1975873" y="675471"/>
            <a:ext cx="6048375" cy="4535805"/>
          </a:xfrm>
        </p:spPr>
        <p:txBody>
          <a:bodyPr rtlCol="0">
            <a:normAutofit/>
          </a:bodyPr>
          <a:lstStyle>
            <a:lvl1pPr marL="0" indent="0">
              <a:buNone/>
              <a:defRPr sz="3500"/>
            </a:lvl1pPr>
            <a:lvl2pPr marL="503763" indent="0">
              <a:buNone/>
              <a:defRPr sz="3100"/>
            </a:lvl2pPr>
            <a:lvl3pPr marL="1007525" indent="0">
              <a:buNone/>
              <a:defRPr sz="2600"/>
            </a:lvl3pPr>
            <a:lvl4pPr marL="1511289" indent="0">
              <a:buNone/>
              <a:defRPr sz="2200"/>
            </a:lvl4pPr>
            <a:lvl5pPr marL="2015050" indent="0">
              <a:buNone/>
              <a:defRPr sz="2200"/>
            </a:lvl5pPr>
            <a:lvl6pPr marL="2518813" indent="0">
              <a:buNone/>
              <a:defRPr sz="2200"/>
            </a:lvl6pPr>
            <a:lvl7pPr marL="3022575" indent="0">
              <a:buNone/>
              <a:defRPr sz="2200"/>
            </a:lvl7pPr>
            <a:lvl8pPr marL="3526337" indent="0">
              <a:buNone/>
              <a:defRPr sz="2200"/>
            </a:lvl8pPr>
            <a:lvl9pPr marL="4030100" indent="0">
              <a:buNone/>
              <a:defRPr sz="2200"/>
            </a:lvl9pPr>
          </a:lstStyle>
          <a:p>
            <a:pPr lvl="0"/>
            <a:endParaRPr lang="en-IN" noProof="0" smtClean="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3763" indent="0">
              <a:buNone/>
              <a:defRPr sz="1300"/>
            </a:lvl2pPr>
            <a:lvl3pPr marL="1007525" indent="0">
              <a:buNone/>
              <a:defRPr sz="1100"/>
            </a:lvl3pPr>
            <a:lvl4pPr marL="1511289" indent="0">
              <a:buNone/>
              <a:defRPr sz="1000"/>
            </a:lvl4pPr>
            <a:lvl5pPr marL="2015050" indent="0">
              <a:buNone/>
              <a:defRPr sz="1000"/>
            </a:lvl5pPr>
            <a:lvl6pPr marL="2518813" indent="0">
              <a:buNone/>
              <a:defRPr sz="1000"/>
            </a:lvl6pPr>
            <a:lvl7pPr marL="3022575" indent="0">
              <a:buNone/>
              <a:defRPr sz="1000"/>
            </a:lvl7pPr>
            <a:lvl8pPr marL="3526337" indent="0">
              <a:buNone/>
              <a:defRPr sz="1000"/>
            </a:lvl8pPr>
            <a:lvl9pPr marL="40301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4255FA-0856-46A1-8CAC-6BF5042BCFB9}" type="datetimeFigureOut">
              <a:rPr lang="en-US">
                <a:solidFill>
                  <a:prstClr val="black">
                    <a:tint val="75000"/>
                  </a:prstClr>
                </a:solidFill>
              </a:rPr>
              <a:pPr>
                <a:defRPr/>
              </a:pPr>
              <a:t>6/17/2016</a:t>
            </a:fld>
            <a:endParaRPr lang="en-I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703822-0A62-4766-9110-E60D0800149A}"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BA7F19F1-60B4-4030-8628-3D16AC492BE5}" type="datetimeFigureOut">
              <a:rPr lang="en-US">
                <a:solidFill>
                  <a:prstClr val="black">
                    <a:tint val="75000"/>
                  </a:prstClr>
                </a:solidFill>
              </a:rPr>
              <a:pPr>
                <a:def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0BD23A-8B47-439C-AE4F-4CC1FCC57357}"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42"/>
            <a:ext cx="2268141" cy="645022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4031" y="302742"/>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A2D120E8-0E56-4BED-91BD-810EBDDE4454}" type="datetimeFigureOut">
              <a:rPr lang="en-US">
                <a:solidFill>
                  <a:prstClr val="black">
                    <a:tint val="75000"/>
                  </a:prstClr>
                </a:solidFill>
              </a:rPr>
              <a:pPr>
                <a:def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3BA9DF-DD7D-4C90-8476-2845261CD5E2}" type="slidenum">
              <a:rPr lang="en-IN">
                <a:solidFill>
                  <a:prstClr val="black">
                    <a:tint val="75000"/>
                  </a:prstClr>
                </a:solidFill>
              </a:rPr>
              <a:pPr>
                <a:defRPr/>
              </a:pPr>
              <a:t>‹#›</a:t>
            </a:fld>
            <a:endParaRPr lang="en-IN">
              <a:solidFill>
                <a:prstClr val="black">
                  <a:tint val="75000"/>
                </a:prstClr>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0077450" cy="7550150"/>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4"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9" name="Freeform 5"/>
              <p:cNvSpPr>
                <a:spLocks/>
              </p:cNvSpPr>
              <p:nvPr/>
            </p:nvSpPr>
            <p:spPr bwMode="hidden">
              <a:xfrm>
                <a:off x="4170" y="2671"/>
                <a:ext cx="1264"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grpSp>
        <p:nvGrpSpPr>
          <p:cNvPr id="4" name="Group 16"/>
          <p:cNvGrpSpPr>
            <a:grpSpLocks/>
          </p:cNvGrpSpPr>
          <p:nvPr userDrawn="1"/>
        </p:nvGrpSpPr>
        <p:grpSpPr bwMode="auto">
          <a:xfrm>
            <a:off x="0" y="6294438"/>
            <a:ext cx="10080625" cy="1219200"/>
            <a:chOff x="0" y="3552"/>
            <a:chExt cx="5760" cy="768"/>
          </a:xfrm>
        </p:grpSpPr>
        <p:pic>
          <p:nvPicPr>
            <p:cNvPr id="14" name="Picture 17" descr="iitmlogo"/>
            <p:cNvPicPr>
              <a:picLocks noChangeAspect="1" noChangeArrowheads="1"/>
            </p:cNvPicPr>
            <p:nvPr userDrawn="1"/>
          </p:nvPicPr>
          <p:blipFill>
            <a:blip r:embed="rId2" cstate="print"/>
            <a:srcRect/>
            <a:stretch>
              <a:fillRect/>
            </a:stretch>
          </p:blipFill>
          <p:spPr bwMode="auto">
            <a:xfrm>
              <a:off x="0" y="3583"/>
              <a:ext cx="737" cy="737"/>
            </a:xfrm>
            <a:prstGeom prst="rect">
              <a:avLst/>
            </a:prstGeom>
            <a:noFill/>
            <a:ln w="9525">
              <a:noFill/>
              <a:miter lim="800000"/>
              <a:headEnd/>
              <a:tailEnd/>
            </a:ln>
          </p:spPr>
        </p:pic>
        <p:sp>
          <p:nvSpPr>
            <p:cNvPr id="15" name="Freeform 18"/>
            <p:cNvSpPr>
              <a:spLocks/>
            </p:cNvSpPr>
            <p:nvPr userDrawn="1"/>
          </p:nvSpPr>
          <p:spPr bwMode="auto">
            <a:xfrm>
              <a:off x="720" y="3552"/>
              <a:ext cx="5040" cy="624"/>
            </a:xfrm>
            <a:custGeom>
              <a:avLst/>
              <a:gdLst/>
              <a:ahLst/>
              <a:cxnLst>
                <a:cxn ang="0">
                  <a:pos x="0" y="384"/>
                </a:cxn>
                <a:cxn ang="0">
                  <a:pos x="3840" y="384"/>
                </a:cxn>
                <a:cxn ang="0">
                  <a:pos x="3888" y="192"/>
                </a:cxn>
                <a:cxn ang="0">
                  <a:pos x="3936" y="384"/>
                </a:cxn>
                <a:cxn ang="0">
                  <a:pos x="3984" y="192"/>
                </a:cxn>
                <a:cxn ang="0">
                  <a:pos x="4080" y="624"/>
                </a:cxn>
                <a:cxn ang="0">
                  <a:pos x="4128" y="0"/>
                </a:cxn>
                <a:cxn ang="0">
                  <a:pos x="4176" y="624"/>
                </a:cxn>
                <a:cxn ang="0">
                  <a:pos x="4224" y="192"/>
                </a:cxn>
                <a:cxn ang="0">
                  <a:pos x="4272" y="384"/>
                </a:cxn>
                <a:cxn ang="0">
                  <a:pos x="4272" y="192"/>
                </a:cxn>
                <a:cxn ang="0">
                  <a:pos x="4320" y="384"/>
                </a:cxn>
                <a:cxn ang="0">
                  <a:pos x="5040" y="384"/>
                </a:cxn>
              </a:cxnLst>
              <a:rect l="0" t="0" r="r" b="b"/>
              <a:pathLst>
                <a:path w="5040" h="624">
                  <a:moveTo>
                    <a:pt x="0" y="384"/>
                  </a:moveTo>
                  <a:lnTo>
                    <a:pt x="3840" y="384"/>
                  </a:lnTo>
                  <a:lnTo>
                    <a:pt x="3888" y="192"/>
                  </a:lnTo>
                  <a:lnTo>
                    <a:pt x="3936" y="384"/>
                  </a:lnTo>
                  <a:lnTo>
                    <a:pt x="3984" y="192"/>
                  </a:lnTo>
                  <a:lnTo>
                    <a:pt x="4080" y="624"/>
                  </a:lnTo>
                  <a:lnTo>
                    <a:pt x="4128" y="0"/>
                  </a:lnTo>
                  <a:lnTo>
                    <a:pt x="4176" y="624"/>
                  </a:lnTo>
                  <a:lnTo>
                    <a:pt x="4224" y="192"/>
                  </a:lnTo>
                  <a:lnTo>
                    <a:pt x="4272" y="384"/>
                  </a:lnTo>
                  <a:lnTo>
                    <a:pt x="4272" y="192"/>
                  </a:lnTo>
                  <a:lnTo>
                    <a:pt x="4320" y="384"/>
                  </a:lnTo>
                  <a:lnTo>
                    <a:pt x="5040" y="384"/>
                  </a:lnTo>
                </a:path>
              </a:pathLst>
            </a:custGeom>
            <a:noFill/>
            <a:ln w="28575" cmpd="sng">
              <a:solidFill>
                <a:srgbClr val="FFFF66"/>
              </a:solidFill>
              <a:round/>
              <a:headEnd/>
              <a:tailEnd/>
            </a:ln>
            <a:effectLst/>
          </p:spPr>
          <p:txBody>
            <a:bodyPr wrap="none"/>
            <a:lstStyle/>
            <a:p>
              <a:pPr>
                <a:defRPr/>
              </a:pPr>
              <a:endParaRPr lang="en-US">
                <a:solidFill>
                  <a:srgbClr val="FFFFFF"/>
                </a:solidFill>
              </a:endParaRPr>
            </a:p>
          </p:txBody>
        </p:sp>
        <p:sp>
          <p:nvSpPr>
            <p:cNvPr id="16" name="Line 19"/>
            <p:cNvSpPr>
              <a:spLocks noChangeShapeType="1"/>
            </p:cNvSpPr>
            <p:nvPr userDrawn="1"/>
          </p:nvSpPr>
          <p:spPr bwMode="auto">
            <a:xfrm>
              <a:off x="4752" y="3666"/>
              <a:ext cx="576" cy="0"/>
            </a:xfrm>
            <a:prstGeom prst="line">
              <a:avLst/>
            </a:prstGeom>
            <a:noFill/>
            <a:ln w="38100">
              <a:solidFill>
                <a:schemeClr val="hlink"/>
              </a:solidFill>
              <a:round/>
              <a:headEnd/>
              <a:tailEnd/>
            </a:ln>
            <a:effectLst/>
          </p:spPr>
          <p:txBody>
            <a:bodyPr wrap="none"/>
            <a:lstStyle/>
            <a:p>
              <a:pPr>
                <a:defRPr/>
              </a:pPr>
              <a:endParaRPr lang="en-US">
                <a:solidFill>
                  <a:srgbClr val="FFFFFF"/>
                </a:solidFill>
              </a:endParaRPr>
            </a:p>
          </p:txBody>
        </p:sp>
        <p:sp>
          <p:nvSpPr>
            <p:cNvPr id="17" name="Oval 20"/>
            <p:cNvSpPr>
              <a:spLocks noChangeArrowheads="1"/>
            </p:cNvSpPr>
            <p:nvPr userDrawn="1"/>
          </p:nvSpPr>
          <p:spPr bwMode="auto">
            <a:xfrm>
              <a:off x="4580" y="3648"/>
              <a:ext cx="48" cy="48"/>
            </a:xfrm>
            <a:prstGeom prst="ellipse">
              <a:avLst/>
            </a:prstGeom>
            <a:solidFill>
              <a:srgbClr val="00FF00"/>
            </a:solidFill>
            <a:ln w="9525">
              <a:solidFill>
                <a:srgbClr val="00FF00"/>
              </a:solidFill>
              <a:round/>
              <a:headEnd/>
              <a:tailEnd/>
            </a:ln>
          </p:spPr>
          <p:txBody>
            <a:bodyPr wrap="none" lIns="91401" tIns="45701" rIns="91401" bIns="45701" anchor="ctr"/>
            <a:lstStyle/>
            <a:p>
              <a:pPr defTabSz="912246">
                <a:defRPr/>
              </a:pPr>
              <a:endParaRPr lang="en-US">
                <a:solidFill>
                  <a:srgbClr val="FFFFFF"/>
                </a:solidFill>
                <a:effectLst>
                  <a:outerShdw blurRad="38100" dist="38100" dir="2700000" algn="tl">
                    <a:srgbClr val="000000"/>
                  </a:outerShdw>
                </a:effectLst>
              </a:endParaRPr>
            </a:p>
          </p:txBody>
        </p:sp>
        <p:sp>
          <p:nvSpPr>
            <p:cNvPr id="18" name="Oval 21"/>
            <p:cNvSpPr>
              <a:spLocks noChangeArrowheads="1"/>
            </p:cNvSpPr>
            <p:nvPr userDrawn="1"/>
          </p:nvSpPr>
          <p:spPr bwMode="auto">
            <a:xfrm>
              <a:off x="4676" y="3648"/>
              <a:ext cx="48" cy="48"/>
            </a:xfrm>
            <a:prstGeom prst="ellipse">
              <a:avLst/>
            </a:prstGeom>
            <a:solidFill>
              <a:srgbClr val="FF9900"/>
            </a:solidFill>
            <a:ln w="9525">
              <a:solidFill>
                <a:srgbClr val="FF9900"/>
              </a:solidFill>
              <a:round/>
              <a:headEnd/>
              <a:tailEnd/>
            </a:ln>
          </p:spPr>
          <p:txBody>
            <a:bodyPr wrap="none" lIns="91401" tIns="45701" rIns="91401" bIns="45701" anchor="ctr"/>
            <a:lstStyle/>
            <a:p>
              <a:pPr defTabSz="912246">
                <a:defRPr/>
              </a:pPr>
              <a:endParaRPr lang="en-US">
                <a:solidFill>
                  <a:srgbClr val="FFFFFF"/>
                </a:solidFill>
                <a:effectLst>
                  <a:outerShdw blurRad="38100" dist="38100" dir="2700000" algn="tl">
                    <a:srgbClr val="000000"/>
                  </a:outerShdw>
                </a:effectLst>
              </a:endParaRPr>
            </a:p>
          </p:txBody>
        </p:sp>
      </p:grpSp>
      <p:sp>
        <p:nvSpPr>
          <p:cNvPr id="53259" name="Rectangle 11"/>
          <p:cNvSpPr>
            <a:spLocks noGrp="1" noChangeArrowheads="1"/>
          </p:cNvSpPr>
          <p:nvPr>
            <p:ph type="ctrTitle" sz="quarter"/>
          </p:nvPr>
        </p:nvSpPr>
        <p:spPr>
          <a:xfrm>
            <a:off x="755650" y="1914527"/>
            <a:ext cx="8569325" cy="2117725"/>
          </a:xfrm>
        </p:spPr>
        <p:txBody>
          <a:bodyPr/>
          <a:lstStyle>
            <a:lvl1pPr>
              <a:defRPr sz="6600"/>
            </a:lvl1pPr>
          </a:lstStyle>
          <a:p>
            <a:r>
              <a:rPr lang="en-US"/>
              <a:t>Click to edit Master title style</a:t>
            </a:r>
          </a:p>
        </p:txBody>
      </p:sp>
      <p:sp>
        <p:nvSpPr>
          <p:cNvPr id="53260" name="Rectangle 12"/>
          <p:cNvSpPr>
            <a:spLocks noGrp="1" noChangeArrowheads="1"/>
          </p:cNvSpPr>
          <p:nvPr>
            <p:ph type="subTitle" sz="quarter" idx="1"/>
          </p:nvPr>
        </p:nvSpPr>
        <p:spPr>
          <a:xfrm>
            <a:off x="1512888" y="4283075"/>
            <a:ext cx="7056438" cy="1931987"/>
          </a:xfrm>
        </p:spPr>
        <p:txBody>
          <a:bodyPr/>
          <a:lstStyle>
            <a:lvl1pPr marL="0" indent="0" algn="ctr">
              <a:buFont typeface="Wingdings" pitchFamily="2" charset="2"/>
              <a:buNone/>
              <a:defRPr/>
            </a:lvl1pPr>
          </a:lstStyle>
          <a:p>
            <a:r>
              <a:rPr lang="en-US"/>
              <a:t>Click to edit Master subtitle style</a:t>
            </a:r>
          </a:p>
        </p:txBody>
      </p:sp>
      <p:sp>
        <p:nvSpPr>
          <p:cNvPr id="19" name="Rectangle 13"/>
          <p:cNvSpPr>
            <a:spLocks noGrp="1" noChangeArrowheads="1"/>
          </p:cNvSpPr>
          <p:nvPr>
            <p:ph type="dt" sz="quarter" idx="10"/>
          </p:nvPr>
        </p:nvSpPr>
        <p:spPr>
          <a:xfrm>
            <a:off x="504825" y="6888163"/>
            <a:ext cx="2351088" cy="523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a:defRPr/>
            </a:pPr>
            <a:fld id="{001DBD2E-D442-4730-B93A-7639700B208C}" type="datetime1">
              <a:rPr lang="en-US">
                <a:solidFill>
                  <a:srgbClr val="FFFFFF"/>
                </a:solidFill>
              </a:rPr>
              <a:pPr>
                <a:defRPr/>
              </a:pPr>
              <a:t>6/17/2016</a:t>
            </a:fld>
            <a:endParaRPr lang="en-US">
              <a:solidFill>
                <a:srgbClr val="FFFFFF"/>
              </a:solidFill>
            </a:endParaRPr>
          </a:p>
        </p:txBody>
      </p:sp>
      <p:sp>
        <p:nvSpPr>
          <p:cNvPr id="20" name="Rectangle 15"/>
          <p:cNvSpPr>
            <a:spLocks noGrp="1" noChangeArrowheads="1"/>
          </p:cNvSpPr>
          <p:nvPr>
            <p:ph type="sldNum" sz="quarter" idx="11"/>
          </p:nvPr>
        </p:nvSpPr>
        <p:spPr>
          <a:xfrm>
            <a:off x="7224713" y="6894513"/>
            <a:ext cx="2352675" cy="5254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a:defRPr/>
            </a:pPr>
            <a:fld id="{CE6D358E-BB7A-4E40-BAF9-86BCFAABFFB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36458FA-20E3-4C4B-A9FF-3CD55CD07016}" type="datetime1">
              <a:rPr lang="en-US">
                <a:solidFill>
                  <a:srgbClr val="FFFFFF"/>
                </a:solidFill>
              </a:rPr>
              <a:pPr>
                <a:defRPr/>
              </a:pPr>
              <a:t>6/17/2016</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B7BB890-6A67-43E9-A60E-EAFAAD39A4C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73"/>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6204" indent="0">
              <a:buNone/>
              <a:defRPr sz="1800"/>
            </a:lvl2pPr>
            <a:lvl3pPr marL="912410" indent="0">
              <a:buNone/>
              <a:defRPr sz="1700"/>
            </a:lvl3pPr>
            <a:lvl4pPr marL="1368616" indent="0">
              <a:buNone/>
              <a:defRPr sz="1400"/>
            </a:lvl4pPr>
            <a:lvl5pPr marL="1824821" indent="0">
              <a:buNone/>
              <a:defRPr sz="1400"/>
            </a:lvl5pPr>
            <a:lvl6pPr marL="2281028" indent="0">
              <a:buNone/>
              <a:defRPr sz="1400"/>
            </a:lvl6pPr>
            <a:lvl7pPr marL="2737235" indent="0">
              <a:buNone/>
              <a:defRPr sz="1400"/>
            </a:lvl7pPr>
            <a:lvl8pPr marL="3193439" indent="0">
              <a:buNone/>
              <a:defRPr sz="1400"/>
            </a:lvl8pPr>
            <a:lvl9pPr marL="3649647"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6FD98C4-879A-4E83-A152-B80D2E4DD745}" type="datetime1">
              <a:rPr lang="en-US">
                <a:solidFill>
                  <a:srgbClr val="FFFFFF"/>
                </a:solidFill>
              </a:rPr>
              <a:pPr>
                <a:defRPr/>
              </a:pPr>
              <a:t>6/17/2016</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4BE3BF9-2790-4A18-B97C-F07D38455BC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8"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6E5D5E64-ABA6-42E6-A0D4-BF3F5D22FE6B}" type="datetime1">
              <a:rPr lang="en-US">
                <a:solidFill>
                  <a:srgbClr val="FFFFFF"/>
                </a:solidFill>
              </a:rPr>
              <a:pPr>
                <a:defRPr/>
              </a:pPr>
              <a:t>6/17/2016</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F8BD1E1-2258-4FBA-BE37-ED1DC5CF74C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6204" indent="0">
              <a:buNone/>
              <a:defRPr sz="2000" b="1"/>
            </a:lvl2pPr>
            <a:lvl3pPr marL="912410" indent="0">
              <a:buNone/>
              <a:defRPr sz="1800" b="1"/>
            </a:lvl3pPr>
            <a:lvl4pPr marL="1368616" indent="0">
              <a:buNone/>
              <a:defRPr sz="1700" b="1"/>
            </a:lvl4pPr>
            <a:lvl5pPr marL="1824821" indent="0">
              <a:buNone/>
              <a:defRPr sz="1700" b="1"/>
            </a:lvl5pPr>
            <a:lvl6pPr marL="2281028" indent="0">
              <a:buNone/>
              <a:defRPr sz="1700" b="1"/>
            </a:lvl6pPr>
            <a:lvl7pPr marL="2737235" indent="0">
              <a:buNone/>
              <a:defRPr sz="1700" b="1"/>
            </a:lvl7pPr>
            <a:lvl8pPr marL="3193439" indent="0">
              <a:buNone/>
              <a:defRPr sz="1700" b="1"/>
            </a:lvl8pPr>
            <a:lvl9pPr marL="3649647"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7" y="1692275"/>
            <a:ext cx="4456113" cy="704850"/>
          </a:xfrm>
        </p:spPr>
        <p:txBody>
          <a:bodyPr anchor="b"/>
          <a:lstStyle>
            <a:lvl1pPr marL="0" indent="0">
              <a:buNone/>
              <a:defRPr sz="2400" b="1"/>
            </a:lvl1pPr>
            <a:lvl2pPr marL="456204" indent="0">
              <a:buNone/>
              <a:defRPr sz="2000" b="1"/>
            </a:lvl2pPr>
            <a:lvl3pPr marL="912410" indent="0">
              <a:buNone/>
              <a:defRPr sz="1800" b="1"/>
            </a:lvl3pPr>
            <a:lvl4pPr marL="1368616" indent="0">
              <a:buNone/>
              <a:defRPr sz="1700" b="1"/>
            </a:lvl4pPr>
            <a:lvl5pPr marL="1824821" indent="0">
              <a:buNone/>
              <a:defRPr sz="1700" b="1"/>
            </a:lvl5pPr>
            <a:lvl6pPr marL="2281028" indent="0">
              <a:buNone/>
              <a:defRPr sz="1700" b="1"/>
            </a:lvl6pPr>
            <a:lvl7pPr marL="2737235" indent="0">
              <a:buNone/>
              <a:defRPr sz="1700" b="1"/>
            </a:lvl7pPr>
            <a:lvl8pPr marL="3193439" indent="0">
              <a:buNone/>
              <a:defRPr sz="1700" b="1"/>
            </a:lvl8pPr>
            <a:lvl9pPr marL="3649647"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0760EBCC-C55D-41EC-B8C7-7F9F45635D41}" type="datetime1">
              <a:rPr lang="en-US">
                <a:solidFill>
                  <a:srgbClr val="FFFFFF"/>
                </a:solidFill>
              </a:rPr>
              <a:pPr>
                <a:defRPr/>
              </a:pPr>
              <a:t>6/17/2016</a:t>
            </a:fld>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C7B0E601-5B6F-429F-856A-4F369071C19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8197ADC3-4A2F-4353-9D38-FCA948ED33B8}" type="datetime1">
              <a:rPr lang="en-US">
                <a:solidFill>
                  <a:srgbClr val="FFFFFF"/>
                </a:solidFill>
              </a:rPr>
              <a:pPr>
                <a:defRPr/>
              </a:pPr>
              <a:t>6/17/2016</a:t>
            </a:fld>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EC17EA5B-E7EC-4A46-9540-7947AB9E880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127E4F3-08F0-4D18-9902-025DEE5B436C}" type="datetime1">
              <a:rPr lang="en-US" smtClean="0">
                <a:solidFill>
                  <a:prstClr val="black">
                    <a:tint val="75000"/>
                  </a:prstClr>
                </a:solidFill>
              </a:rPr>
              <a:pPr/>
              <a:t>6/17/2016</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E4BA9FBA-426C-4366-8B19-70BC661CEAD2}" type="datetime1">
              <a:rPr lang="en-US">
                <a:solidFill>
                  <a:srgbClr val="FFFFFF"/>
                </a:solidFill>
              </a:rPr>
              <a:pPr>
                <a:defRPr/>
              </a:pPr>
              <a:t>6/17/2016</a:t>
            </a:fld>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9615B206-E855-4918-B996-AFF5F5B95C4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8" y="301630"/>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73"/>
            <a:ext cx="3316288" cy="5172075"/>
          </a:xfrm>
        </p:spPr>
        <p:txBody>
          <a:bodyPr/>
          <a:lstStyle>
            <a:lvl1pPr marL="0" indent="0">
              <a:buNone/>
              <a:defRPr sz="1400"/>
            </a:lvl1pPr>
            <a:lvl2pPr marL="456204" indent="0">
              <a:buNone/>
              <a:defRPr sz="1200"/>
            </a:lvl2pPr>
            <a:lvl3pPr marL="912410" indent="0">
              <a:buNone/>
              <a:defRPr sz="1000"/>
            </a:lvl3pPr>
            <a:lvl4pPr marL="1368616" indent="0">
              <a:buNone/>
              <a:defRPr sz="900"/>
            </a:lvl4pPr>
            <a:lvl5pPr marL="1824821" indent="0">
              <a:buNone/>
              <a:defRPr sz="900"/>
            </a:lvl5pPr>
            <a:lvl6pPr marL="2281028" indent="0">
              <a:buNone/>
              <a:defRPr sz="900"/>
            </a:lvl6pPr>
            <a:lvl7pPr marL="2737235" indent="0">
              <a:buNone/>
              <a:defRPr sz="900"/>
            </a:lvl7pPr>
            <a:lvl8pPr marL="3193439" indent="0">
              <a:buNone/>
              <a:defRPr sz="900"/>
            </a:lvl8pPr>
            <a:lvl9pPr marL="3649647"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7D4CB090-203D-4FFF-B5FB-4C3A7FA05D57}" type="datetime1">
              <a:rPr lang="en-US">
                <a:solidFill>
                  <a:srgbClr val="FFFFFF"/>
                </a:solidFill>
              </a:rPr>
              <a:pPr>
                <a:defRPr/>
              </a:pPr>
              <a:t>6/17/2016</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D1D41CE-6A65-4DD2-8E2C-8D68F75A963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3" y="5291140"/>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43" y="674688"/>
            <a:ext cx="6048375" cy="4537075"/>
          </a:xfrm>
        </p:spPr>
        <p:txBody>
          <a:bodyPr lIns="100490" tIns="50247" rIns="100490" bIns="50247"/>
          <a:lstStyle>
            <a:lvl1pPr marL="0" indent="0">
              <a:buNone/>
              <a:defRPr sz="3200"/>
            </a:lvl1pPr>
            <a:lvl2pPr marL="456204" indent="0">
              <a:buNone/>
              <a:defRPr sz="2800"/>
            </a:lvl2pPr>
            <a:lvl3pPr marL="912410" indent="0">
              <a:buNone/>
              <a:defRPr sz="2400"/>
            </a:lvl3pPr>
            <a:lvl4pPr marL="1368616" indent="0">
              <a:buNone/>
              <a:defRPr sz="2000"/>
            </a:lvl4pPr>
            <a:lvl5pPr marL="1824821" indent="0">
              <a:buNone/>
              <a:defRPr sz="2000"/>
            </a:lvl5pPr>
            <a:lvl6pPr marL="2281028" indent="0">
              <a:buNone/>
              <a:defRPr sz="2000"/>
            </a:lvl6pPr>
            <a:lvl7pPr marL="2737235" indent="0">
              <a:buNone/>
              <a:defRPr sz="2000"/>
            </a:lvl7pPr>
            <a:lvl8pPr marL="3193439" indent="0">
              <a:buNone/>
              <a:defRPr sz="2000"/>
            </a:lvl8pPr>
            <a:lvl9pPr marL="3649647" indent="0">
              <a:buNone/>
              <a:defRPr sz="2000"/>
            </a:lvl9pPr>
          </a:lstStyle>
          <a:p>
            <a:pPr lvl="0"/>
            <a:endParaRPr lang="en-US" noProof="0" smtClean="0"/>
          </a:p>
        </p:txBody>
      </p:sp>
      <p:sp>
        <p:nvSpPr>
          <p:cNvPr id="4" name="Text Placeholder 3"/>
          <p:cNvSpPr>
            <a:spLocks noGrp="1"/>
          </p:cNvSpPr>
          <p:nvPr>
            <p:ph type="body" sz="half" idx="2"/>
          </p:nvPr>
        </p:nvSpPr>
        <p:spPr>
          <a:xfrm>
            <a:off x="1976443" y="5916613"/>
            <a:ext cx="6048375" cy="887412"/>
          </a:xfrm>
        </p:spPr>
        <p:txBody>
          <a:bodyPr/>
          <a:lstStyle>
            <a:lvl1pPr marL="0" indent="0">
              <a:buNone/>
              <a:defRPr sz="1400"/>
            </a:lvl1pPr>
            <a:lvl2pPr marL="456204" indent="0">
              <a:buNone/>
              <a:defRPr sz="1200"/>
            </a:lvl2pPr>
            <a:lvl3pPr marL="912410" indent="0">
              <a:buNone/>
              <a:defRPr sz="1000"/>
            </a:lvl3pPr>
            <a:lvl4pPr marL="1368616" indent="0">
              <a:buNone/>
              <a:defRPr sz="900"/>
            </a:lvl4pPr>
            <a:lvl5pPr marL="1824821" indent="0">
              <a:buNone/>
              <a:defRPr sz="900"/>
            </a:lvl5pPr>
            <a:lvl6pPr marL="2281028" indent="0">
              <a:buNone/>
              <a:defRPr sz="900"/>
            </a:lvl6pPr>
            <a:lvl7pPr marL="2737235" indent="0">
              <a:buNone/>
              <a:defRPr sz="900"/>
            </a:lvl7pPr>
            <a:lvl8pPr marL="3193439" indent="0">
              <a:buNone/>
              <a:defRPr sz="900"/>
            </a:lvl8pPr>
            <a:lvl9pPr marL="3649647"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3EB8F670-7C46-4BB8-895E-4CCB9DD1F151}" type="datetime1">
              <a:rPr lang="en-US">
                <a:solidFill>
                  <a:srgbClr val="FFFFFF"/>
                </a:solidFill>
              </a:rPr>
              <a:pPr>
                <a:defRPr/>
              </a:pPr>
              <a:t>6/17/2016</a:t>
            </a:fld>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DC0535C-237E-4D89-BE20-4888412D013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33D53D5B-70C4-4A10-8D7D-06F078564A94}" type="datetime1">
              <a:rPr lang="en-US">
                <a:solidFill>
                  <a:srgbClr val="FFFFFF"/>
                </a:solidFill>
              </a:rPr>
              <a:pPr>
                <a:defRPr/>
              </a:pPr>
              <a:t>6/17/2016</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D391FF7-2643-4EE4-B1FA-B457829F249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7"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6C52985B-A5FF-4808-87EB-8524DB309BAD}" type="datetime1">
              <a:rPr lang="en-US">
                <a:solidFill>
                  <a:srgbClr val="FFFFFF"/>
                </a:solidFill>
              </a:rPr>
              <a:pPr>
                <a:defRPr/>
              </a:pPr>
              <a:t>6/17/2016</a:t>
            </a:fld>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94E3C63-DF4E-4B24-BE16-A61D9801E92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4827" y="303213"/>
            <a:ext cx="9072563" cy="6450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A74562CB-BAE7-4F9F-A772-3958391BFFB0}" type="datetime1">
              <a:rPr lang="en-US">
                <a:solidFill>
                  <a:srgbClr val="FFFFFF"/>
                </a:solidFill>
              </a:rPr>
              <a:pPr>
                <a:defRPr/>
              </a:pPr>
              <a:t>6/17/2016</a:t>
            </a:fld>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FA8722DC-6DFE-4503-8E52-2B929F4408D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0"/>
            <a:ext cx="8568531" cy="1620430"/>
          </a:xfrm>
        </p:spPr>
        <p:txBody>
          <a:bodyPr/>
          <a:lstStyle/>
          <a:p>
            <a:r>
              <a:rPr lang="en-US" smtClean="0"/>
              <a:t>Click to edit Master title style</a:t>
            </a:r>
            <a:endParaRPr lang="en-IN"/>
          </a:p>
        </p:txBody>
      </p:sp>
      <p:sp>
        <p:nvSpPr>
          <p:cNvPr id="3" name="Subtitle 2"/>
          <p:cNvSpPr>
            <a:spLocks noGrp="1"/>
          </p:cNvSpPr>
          <p:nvPr>
            <p:ph type="subTitle" idx="1"/>
          </p:nvPr>
        </p:nvSpPr>
        <p:spPr>
          <a:xfrm>
            <a:off x="1512094" y="4283816"/>
            <a:ext cx="7056438" cy="1931917"/>
          </a:xfrm>
        </p:spPr>
        <p:txBody>
          <a:bodyPr/>
          <a:lstStyle>
            <a:lvl1pPr marL="0" indent="0" algn="ctr">
              <a:buNone/>
              <a:defRPr/>
            </a:lvl1pPr>
            <a:lvl2pPr marL="503972" indent="0" algn="ctr">
              <a:buNone/>
              <a:defRPr/>
            </a:lvl2pPr>
            <a:lvl3pPr marL="1007943" indent="0" algn="ctr">
              <a:buNone/>
              <a:defRPr/>
            </a:lvl3pPr>
            <a:lvl4pPr marL="1511915" indent="0" algn="ctr">
              <a:buNone/>
              <a:defRPr/>
            </a:lvl4pPr>
            <a:lvl5pPr marL="2015886" indent="0" algn="ctr">
              <a:buNone/>
              <a:defRPr/>
            </a:lvl5pPr>
            <a:lvl6pPr marL="2519858" indent="0" algn="ctr">
              <a:buNone/>
              <a:defRPr/>
            </a:lvl6pPr>
            <a:lvl7pPr marL="3023829" indent="0" algn="ctr">
              <a:buNone/>
              <a:defRPr/>
            </a:lvl7pPr>
            <a:lvl8pPr marL="3527801" indent="0" algn="ctr">
              <a:buNone/>
              <a:defRPr/>
            </a:lvl8pPr>
            <a:lvl9pPr marL="4031772" indent="0" algn="ctr">
              <a:buNone/>
              <a:defRPr/>
            </a:lvl9pPr>
          </a:lstStyle>
          <a:p>
            <a:r>
              <a:rPr lang="en-US" smtClean="0"/>
              <a:t>Click to edit Master subtitle style</a:t>
            </a:r>
            <a:endParaRPr lang="en-IN"/>
          </a:p>
        </p:txBody>
      </p:sp>
      <p:sp>
        <p:nvSpPr>
          <p:cNvPr id="4" name="Date Placeholder 3"/>
          <p:cNvSpPr>
            <a:spLocks noGrp="1"/>
          </p:cNvSpPr>
          <p:nvPr>
            <p:ph type="dt"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862F1A12-F444-404C-8019-E29DF7D6708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634214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84905FA5-0799-4B18-AFE5-4035E808D80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0488890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2"/>
            <a:ext cx="8568531" cy="1501435"/>
          </a:xfrm>
        </p:spPr>
        <p:txBody>
          <a:bodyPr anchor="t"/>
          <a:lstStyle>
            <a:lvl1pPr algn="l">
              <a:defRPr sz="4400" b="1" cap="all"/>
            </a:lvl1pPr>
          </a:lstStyle>
          <a:p>
            <a:r>
              <a:rPr lang="en-US" smtClean="0"/>
              <a:t>Click to edit Master title style</a:t>
            </a:r>
            <a:endParaRPr lang="en-IN"/>
          </a:p>
        </p:txBody>
      </p:sp>
      <p:sp>
        <p:nvSpPr>
          <p:cNvPr id="3" name="Text Placeholder 2"/>
          <p:cNvSpPr>
            <a:spLocks noGrp="1"/>
          </p:cNvSpPr>
          <p:nvPr>
            <p:ph type="body" idx="1"/>
          </p:nvPr>
        </p:nvSpPr>
        <p:spPr>
          <a:xfrm>
            <a:off x="796300" y="3204114"/>
            <a:ext cx="8568531" cy="1653678"/>
          </a:xfrm>
        </p:spPr>
        <p:txBody>
          <a:bodyPr anchor="b"/>
          <a:lstStyle>
            <a:lvl1pPr marL="0" indent="0">
              <a:buNone/>
              <a:defRPr sz="2200"/>
            </a:lvl1pPr>
            <a:lvl2pPr marL="503972" indent="0">
              <a:buNone/>
              <a:defRPr sz="2000"/>
            </a:lvl2pPr>
            <a:lvl3pPr marL="1007943" indent="0">
              <a:buNone/>
              <a:defRPr sz="1800"/>
            </a:lvl3pPr>
            <a:lvl4pPr marL="1511915" indent="0">
              <a:buNone/>
              <a:defRPr sz="1500"/>
            </a:lvl4pPr>
            <a:lvl5pPr marL="2015886" indent="0">
              <a:buNone/>
              <a:defRPr sz="1500"/>
            </a:lvl5pPr>
            <a:lvl6pPr marL="2519858" indent="0">
              <a:buNone/>
              <a:defRPr sz="1500"/>
            </a:lvl6pPr>
            <a:lvl7pPr marL="3023829" indent="0">
              <a:buNone/>
              <a:defRPr sz="1500"/>
            </a:lvl7pPr>
            <a:lvl8pPr marL="3527801" indent="0">
              <a:buNone/>
              <a:defRPr sz="1500"/>
            </a:lvl8pPr>
            <a:lvl9pPr marL="4031772" indent="0">
              <a:buNone/>
              <a:defRPr sz="1500"/>
            </a:lvl9pPr>
          </a:lstStyle>
          <a:p>
            <a:pPr lvl="0"/>
            <a:r>
              <a:rPr lang="en-US" smtClean="0"/>
              <a:t>Click to edit Master text styles</a:t>
            </a:r>
          </a:p>
        </p:txBody>
      </p:sp>
      <p:sp>
        <p:nvSpPr>
          <p:cNvPr id="4" name="Date Placeholder 3"/>
          <p:cNvSpPr>
            <a:spLocks noGrp="1"/>
          </p:cNvSpPr>
          <p:nvPr>
            <p:ph type="dt"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F14A8319-31D2-465F-9A80-E10AAA0A18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11602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4031"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24318" y="1763925"/>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7B0E51D5-0B35-42EE-AAB8-ED4D3F69A19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09520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D359B-B8EE-4C61-AFB7-5CE55302D1E3}" type="datetime1">
              <a:rPr lang="en-US" smtClean="0">
                <a:solidFill>
                  <a:prstClr val="black">
                    <a:tint val="75000"/>
                  </a:prstClr>
                </a:solidFill>
              </a:rPr>
              <a:pPr/>
              <a:t>6/17/2016</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504031" y="1692178"/>
            <a:ext cx="4454027" cy="705219"/>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20818" y="1692178"/>
            <a:ext cx="4455776" cy="705219"/>
          </a:xfrm>
        </p:spPr>
        <p:txBody>
          <a:bodyPr anchor="b"/>
          <a:lstStyle>
            <a:lvl1pPr marL="0" indent="0">
              <a:buNone/>
              <a:defRPr sz="2600" b="1"/>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quarter"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7BFD4852-3F46-4B63-B1F1-1F53D8637AD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203993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quarter"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0C1837BB-8070-4655-91AD-306C6AA7B29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1993181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26829BB1-C426-405A-9EFD-60AC0557A7D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65045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2" y="300987"/>
            <a:ext cx="3316456" cy="1280945"/>
          </a:xfrm>
        </p:spPr>
        <p:txBody>
          <a:bodyPr anchor="b"/>
          <a:lstStyle>
            <a:lvl1pPr algn="l">
              <a:defRPr sz="2200" b="1"/>
            </a:lvl1pPr>
          </a:lstStyle>
          <a:p>
            <a:r>
              <a:rPr lang="en-US" smtClean="0"/>
              <a:t>Click to edit Master title style</a:t>
            </a:r>
            <a:endParaRPr lang="en-IN"/>
          </a:p>
        </p:txBody>
      </p:sp>
      <p:sp>
        <p:nvSpPr>
          <p:cNvPr id="3" name="Content Placeholder 2"/>
          <p:cNvSpPr>
            <a:spLocks noGrp="1"/>
          </p:cNvSpPr>
          <p:nvPr>
            <p:ph idx="1"/>
          </p:nvPr>
        </p:nvSpPr>
        <p:spPr>
          <a:xfrm>
            <a:off x="3941245" y="300988"/>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504032" y="1581933"/>
            <a:ext cx="3316456" cy="5171028"/>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EF63247A-8AF8-4132-A302-83B8F3BD6A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459414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IN"/>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endParaRPr lang="en-IN"/>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smtClean="0"/>
              <a:t>Click to edit Master text styles</a:t>
            </a:r>
          </a:p>
        </p:txBody>
      </p:sp>
      <p:sp>
        <p:nvSpPr>
          <p:cNvPr id="5" name="Date Placeholder 4"/>
          <p:cNvSpPr>
            <a:spLocks noGrp="1"/>
          </p:cNvSpPr>
          <p:nvPr>
            <p:ph type="dt"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DA37603A-794A-4EDF-9D54-F83B5C853E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4672599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D1F0FF0-6C79-416E-9EA5-79F09AA755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348943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3" y="302738"/>
            <a:ext cx="2268141" cy="645022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4031" y="302738"/>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DAA25F63-5A03-4E04-BE82-3CE8A693D8B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731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0A785E39-5FF0-406A-BB04-A56F45FD8845}" type="datetime1">
              <a:rPr lang="en-US" smtClean="0"/>
              <a:pPr>
                <a:defRPr/>
              </a:pPr>
              <a:t>6/17/2016</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D092442-49A8-48EA-8931-DF0F8C198DB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IN"/>
          </a:p>
        </p:txBody>
      </p:sp>
      <p:sp>
        <p:nvSpPr>
          <p:cNvPr id="3" name="Content Placeholder 2"/>
          <p:cNvSpPr>
            <a:spLocks noGrp="1"/>
          </p:cNvSpPr>
          <p:nvPr>
            <p:ph idx="1"/>
          </p:nvPr>
        </p:nvSpPr>
        <p:spPr>
          <a:xfrm>
            <a:off x="3941249" y="301077"/>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499755" indent="0">
              <a:buNone/>
              <a:defRPr sz="1300"/>
            </a:lvl2pPr>
            <a:lvl3pPr marL="999514" indent="0">
              <a:buNone/>
              <a:defRPr sz="1100"/>
            </a:lvl3pPr>
            <a:lvl4pPr marL="1499272" indent="0">
              <a:buNone/>
              <a:defRPr sz="1000"/>
            </a:lvl4pPr>
            <a:lvl5pPr marL="1999031" indent="0">
              <a:buNone/>
              <a:defRPr sz="1000"/>
            </a:lvl5pPr>
            <a:lvl6pPr marL="2498793" indent="0">
              <a:buNone/>
              <a:defRPr sz="1000"/>
            </a:lvl6pPr>
            <a:lvl7pPr marL="2998536" indent="0">
              <a:buNone/>
              <a:defRPr sz="1000"/>
            </a:lvl7pPr>
            <a:lvl8pPr marL="3498292" indent="0">
              <a:buNone/>
              <a:defRPr sz="1000"/>
            </a:lvl8pPr>
            <a:lvl9pPr marL="399805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CE3114-3330-47DE-B334-185FFACFEE23}" type="datetime1">
              <a:rPr lang="en-US" smtClean="0">
                <a:solidFill>
                  <a:prstClr val="black">
                    <a:tint val="75000"/>
                  </a:prstClr>
                </a:solidFill>
              </a:rPr>
              <a:pPr/>
              <a:t>6/17/2016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IN"/>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499755" indent="0">
              <a:buNone/>
              <a:defRPr sz="3100"/>
            </a:lvl2pPr>
            <a:lvl3pPr marL="999514" indent="0">
              <a:buNone/>
              <a:defRPr sz="2600"/>
            </a:lvl3pPr>
            <a:lvl4pPr marL="1499272" indent="0">
              <a:buNone/>
              <a:defRPr sz="2200"/>
            </a:lvl4pPr>
            <a:lvl5pPr marL="1999031" indent="0">
              <a:buNone/>
              <a:defRPr sz="2200"/>
            </a:lvl5pPr>
            <a:lvl6pPr marL="2498793" indent="0">
              <a:buNone/>
              <a:defRPr sz="2200"/>
            </a:lvl6pPr>
            <a:lvl7pPr marL="2998536" indent="0">
              <a:buNone/>
              <a:defRPr sz="2200"/>
            </a:lvl7pPr>
            <a:lvl8pPr marL="3498292" indent="0">
              <a:buNone/>
              <a:defRPr sz="2200"/>
            </a:lvl8pPr>
            <a:lvl9pPr marL="3998056" indent="0">
              <a:buNone/>
              <a:defRPr sz="2200"/>
            </a:lvl9pPr>
          </a:lstStyle>
          <a:p>
            <a:endParaRPr lang="en-IN"/>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499755" indent="0">
              <a:buNone/>
              <a:defRPr sz="1300"/>
            </a:lvl2pPr>
            <a:lvl3pPr marL="999514" indent="0">
              <a:buNone/>
              <a:defRPr sz="1100"/>
            </a:lvl3pPr>
            <a:lvl4pPr marL="1499272" indent="0">
              <a:buNone/>
              <a:defRPr sz="1000"/>
            </a:lvl4pPr>
            <a:lvl5pPr marL="1999031" indent="0">
              <a:buNone/>
              <a:defRPr sz="1000"/>
            </a:lvl5pPr>
            <a:lvl6pPr marL="2498793" indent="0">
              <a:buNone/>
              <a:defRPr sz="1000"/>
            </a:lvl6pPr>
            <a:lvl7pPr marL="2998536" indent="0">
              <a:buNone/>
              <a:defRPr sz="1000"/>
            </a:lvl7pPr>
            <a:lvl8pPr marL="3498292" indent="0">
              <a:buNone/>
              <a:defRPr sz="1000"/>
            </a:lvl8pPr>
            <a:lvl9pPr marL="399805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D8F3B-437C-4478-8D77-BBAD10325FC2}" type="datetime1">
              <a:rPr lang="en-US" smtClean="0">
                <a:solidFill>
                  <a:prstClr val="black">
                    <a:tint val="75000"/>
                  </a:prstClr>
                </a:solidFill>
              </a:rPr>
              <a:pPr/>
              <a:t>6/17/2016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71C235C-A17A-437F-9C38-E61F5ED9ADC3}"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827"/>
            <a:ext cx="2268141" cy="645022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4031" y="302827"/>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2461E9F-997D-4F3A-B0B3-239176AF543E}"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IN"/>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0170" indent="0" algn="ctr">
              <a:buNone/>
              <a:defRPr>
                <a:solidFill>
                  <a:schemeClr val="tx1">
                    <a:tint val="75000"/>
                  </a:schemeClr>
                </a:solidFill>
              </a:defRPr>
            </a:lvl2pPr>
            <a:lvl3pPr marL="1000343" indent="0" algn="ctr">
              <a:buNone/>
              <a:defRPr>
                <a:solidFill>
                  <a:schemeClr val="tx1">
                    <a:tint val="75000"/>
                  </a:schemeClr>
                </a:solidFill>
              </a:defRPr>
            </a:lvl3pPr>
            <a:lvl4pPr marL="1500517" indent="0" algn="ctr">
              <a:buNone/>
              <a:defRPr>
                <a:solidFill>
                  <a:schemeClr val="tx1">
                    <a:tint val="75000"/>
                  </a:schemeClr>
                </a:solidFill>
              </a:defRPr>
            </a:lvl4pPr>
            <a:lvl5pPr marL="2000689" indent="0" algn="ctr">
              <a:buNone/>
              <a:defRPr>
                <a:solidFill>
                  <a:schemeClr val="tx1">
                    <a:tint val="75000"/>
                  </a:schemeClr>
                </a:solidFill>
              </a:defRPr>
            </a:lvl5pPr>
            <a:lvl6pPr marL="2500865" indent="0" algn="ctr">
              <a:buNone/>
              <a:defRPr>
                <a:solidFill>
                  <a:schemeClr val="tx1">
                    <a:tint val="75000"/>
                  </a:schemeClr>
                </a:solidFill>
              </a:defRPr>
            </a:lvl6pPr>
            <a:lvl7pPr marL="3001028" indent="0" algn="ctr">
              <a:buNone/>
              <a:defRPr>
                <a:solidFill>
                  <a:schemeClr val="tx1">
                    <a:tint val="75000"/>
                  </a:schemeClr>
                </a:solidFill>
              </a:defRPr>
            </a:lvl7pPr>
            <a:lvl8pPr marL="3501194" indent="0" algn="ctr">
              <a:buNone/>
              <a:defRPr>
                <a:solidFill>
                  <a:schemeClr val="tx1">
                    <a:tint val="75000"/>
                  </a:schemeClr>
                </a:solidFill>
              </a:defRPr>
            </a:lvl8pPr>
            <a:lvl9pPr marL="4001373"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31CBCE3-D99A-47BB-9299-709FB3962BD3}"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17D678B-19F0-46D0-B31D-88DDFFC79109}"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72"/>
            <a:ext cx="8568531" cy="1501435"/>
          </a:xfrm>
        </p:spPr>
        <p:txBody>
          <a:bodyPr anchor="t"/>
          <a:lstStyle>
            <a:lvl1pPr algn="l">
              <a:defRPr sz="4400" b="1" cap="all"/>
            </a:lvl1pPr>
          </a:lstStyle>
          <a:p>
            <a:r>
              <a:rPr lang="en-US" smtClean="0"/>
              <a:t>Click to edit Master title style</a:t>
            </a:r>
            <a:endParaRPr lang="en-IN"/>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0170" indent="0">
              <a:buNone/>
              <a:defRPr sz="2000">
                <a:solidFill>
                  <a:schemeClr val="tx1">
                    <a:tint val="75000"/>
                  </a:schemeClr>
                </a:solidFill>
              </a:defRPr>
            </a:lvl2pPr>
            <a:lvl3pPr marL="1000343" indent="0">
              <a:buNone/>
              <a:defRPr sz="1800">
                <a:solidFill>
                  <a:schemeClr val="tx1">
                    <a:tint val="75000"/>
                  </a:schemeClr>
                </a:solidFill>
              </a:defRPr>
            </a:lvl3pPr>
            <a:lvl4pPr marL="1500517" indent="0">
              <a:buNone/>
              <a:defRPr sz="1500">
                <a:solidFill>
                  <a:schemeClr val="tx1">
                    <a:tint val="75000"/>
                  </a:schemeClr>
                </a:solidFill>
              </a:defRPr>
            </a:lvl4pPr>
            <a:lvl5pPr marL="2000689" indent="0">
              <a:buNone/>
              <a:defRPr sz="1500">
                <a:solidFill>
                  <a:schemeClr val="tx1">
                    <a:tint val="75000"/>
                  </a:schemeClr>
                </a:solidFill>
              </a:defRPr>
            </a:lvl5pPr>
            <a:lvl6pPr marL="2500865" indent="0">
              <a:buNone/>
              <a:defRPr sz="1500">
                <a:solidFill>
                  <a:schemeClr val="tx1">
                    <a:tint val="75000"/>
                  </a:schemeClr>
                </a:solidFill>
              </a:defRPr>
            </a:lvl6pPr>
            <a:lvl7pPr marL="3001028" indent="0">
              <a:buNone/>
              <a:defRPr sz="1500">
                <a:solidFill>
                  <a:schemeClr val="tx1">
                    <a:tint val="75000"/>
                  </a:schemeClr>
                </a:solidFill>
              </a:defRPr>
            </a:lvl7pPr>
            <a:lvl8pPr marL="3501194" indent="0">
              <a:buNone/>
              <a:defRPr sz="1500">
                <a:solidFill>
                  <a:schemeClr val="tx1">
                    <a:tint val="75000"/>
                  </a:schemeClr>
                </a:solidFill>
              </a:defRPr>
            </a:lvl8pPr>
            <a:lvl9pPr marL="400137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9E310-0B9A-4585-903C-ECFEFA5AEF27}"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6F8C985-E3E8-46B3-8512-4CAD8EC498D7}" type="datetime1">
              <a:rPr lang="en-US" smtClean="0">
                <a:solidFill>
                  <a:prstClr val="black">
                    <a:tint val="75000"/>
                  </a:prstClr>
                </a:solidFill>
              </a:rPr>
              <a:pPr/>
              <a:t>6/17/2016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0170" indent="0">
              <a:buNone/>
              <a:defRPr sz="2200" b="1"/>
            </a:lvl2pPr>
            <a:lvl3pPr marL="1000343" indent="0">
              <a:buNone/>
              <a:defRPr sz="2000" b="1"/>
            </a:lvl3pPr>
            <a:lvl4pPr marL="1500517" indent="0">
              <a:buNone/>
              <a:defRPr sz="1800" b="1"/>
            </a:lvl4pPr>
            <a:lvl5pPr marL="2000689" indent="0">
              <a:buNone/>
              <a:defRPr sz="1800" b="1"/>
            </a:lvl5pPr>
            <a:lvl6pPr marL="2500865" indent="0">
              <a:buNone/>
              <a:defRPr sz="1800" b="1"/>
            </a:lvl6pPr>
            <a:lvl7pPr marL="3001028" indent="0">
              <a:buNone/>
              <a:defRPr sz="1800" b="1"/>
            </a:lvl7pPr>
            <a:lvl8pPr marL="3501194" indent="0">
              <a:buNone/>
              <a:defRPr sz="1800" b="1"/>
            </a:lvl8pPr>
            <a:lvl9pPr marL="400137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0170" indent="0">
              <a:buNone/>
              <a:defRPr sz="2200" b="1"/>
            </a:lvl2pPr>
            <a:lvl3pPr marL="1000343" indent="0">
              <a:buNone/>
              <a:defRPr sz="2000" b="1"/>
            </a:lvl3pPr>
            <a:lvl4pPr marL="1500517" indent="0">
              <a:buNone/>
              <a:defRPr sz="1800" b="1"/>
            </a:lvl4pPr>
            <a:lvl5pPr marL="2000689" indent="0">
              <a:buNone/>
              <a:defRPr sz="1800" b="1"/>
            </a:lvl5pPr>
            <a:lvl6pPr marL="2500865" indent="0">
              <a:buNone/>
              <a:defRPr sz="1800" b="1"/>
            </a:lvl6pPr>
            <a:lvl7pPr marL="3001028" indent="0">
              <a:buNone/>
              <a:defRPr sz="1800" b="1"/>
            </a:lvl7pPr>
            <a:lvl8pPr marL="3501194" indent="0">
              <a:buNone/>
              <a:defRPr sz="1800" b="1"/>
            </a:lvl8pPr>
            <a:lvl9pPr marL="400137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DAED238-588B-4275-AF57-672B5F3656CB}" type="datetime1">
              <a:rPr lang="en-US" smtClean="0">
                <a:solidFill>
                  <a:prstClr val="black">
                    <a:tint val="75000"/>
                  </a:prstClr>
                </a:solidFill>
              </a:rPr>
              <a:pPr/>
              <a:t>6/17/2016</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F977401-E1DA-4217-8111-9A1B3508F70A}" type="datetime1">
              <a:rPr lang="en-US" smtClean="0">
                <a:solidFill>
                  <a:prstClr val="black">
                    <a:tint val="75000"/>
                  </a:prstClr>
                </a:solidFill>
              </a:rPr>
              <a:pPr/>
              <a:t>6/17/2016</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862"/>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2391" indent="0">
              <a:buNone/>
              <a:defRPr sz="1800"/>
            </a:lvl2pPr>
            <a:lvl3pPr marL="904774" indent="0">
              <a:buNone/>
              <a:defRPr sz="1700"/>
            </a:lvl3pPr>
            <a:lvl4pPr marL="1357184" indent="0">
              <a:buNone/>
              <a:defRPr sz="1400"/>
            </a:lvl4pPr>
            <a:lvl5pPr marL="1809560" indent="0">
              <a:buNone/>
              <a:defRPr sz="1400"/>
            </a:lvl5pPr>
            <a:lvl6pPr marL="2261937" indent="0">
              <a:buNone/>
              <a:defRPr sz="1400"/>
            </a:lvl6pPr>
            <a:lvl7pPr marL="2714348" indent="0">
              <a:buNone/>
              <a:defRPr sz="1400"/>
            </a:lvl7pPr>
            <a:lvl8pPr marL="3166735" indent="0">
              <a:buNone/>
              <a:defRPr sz="1400"/>
            </a:lvl8pPr>
            <a:lvl9pPr marL="3619123"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D4F42503-FFA5-4457-A390-A8C8F957F6E4}" type="datetime1">
              <a:rPr lang="en-US" smtClean="0"/>
              <a:pPr>
                <a:defRPr/>
              </a:pPr>
              <a:t>6/17/2016</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163E3BB-FADB-4ADE-BCA1-6935588E6C6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22A02-EB7C-412A-B0E8-B2B683001395}" type="datetime1">
              <a:rPr lang="en-US" smtClean="0">
                <a:solidFill>
                  <a:prstClr val="black">
                    <a:tint val="75000"/>
                  </a:prstClr>
                </a:solidFill>
              </a:rPr>
              <a:pPr/>
              <a:t>6/17/2016</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IN"/>
          </a:p>
        </p:txBody>
      </p:sp>
      <p:sp>
        <p:nvSpPr>
          <p:cNvPr id="3" name="Content Placeholder 2"/>
          <p:cNvSpPr>
            <a:spLocks noGrp="1"/>
          </p:cNvSpPr>
          <p:nvPr>
            <p:ph idx="1"/>
          </p:nvPr>
        </p:nvSpPr>
        <p:spPr>
          <a:xfrm>
            <a:off x="3941249" y="301068"/>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0170" indent="0">
              <a:buNone/>
              <a:defRPr sz="1300"/>
            </a:lvl2pPr>
            <a:lvl3pPr marL="1000343" indent="0">
              <a:buNone/>
              <a:defRPr sz="1100"/>
            </a:lvl3pPr>
            <a:lvl4pPr marL="1500517" indent="0">
              <a:buNone/>
              <a:defRPr sz="1000"/>
            </a:lvl4pPr>
            <a:lvl5pPr marL="2000689" indent="0">
              <a:buNone/>
              <a:defRPr sz="1000"/>
            </a:lvl5pPr>
            <a:lvl6pPr marL="2500865" indent="0">
              <a:buNone/>
              <a:defRPr sz="1000"/>
            </a:lvl6pPr>
            <a:lvl7pPr marL="3001028" indent="0">
              <a:buNone/>
              <a:defRPr sz="1000"/>
            </a:lvl7pPr>
            <a:lvl8pPr marL="3501194" indent="0">
              <a:buNone/>
              <a:defRPr sz="1000"/>
            </a:lvl8pPr>
            <a:lvl9pPr marL="400137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02290-1916-42F4-884C-7F25A50383A0}" type="datetime1">
              <a:rPr lang="en-US" smtClean="0">
                <a:solidFill>
                  <a:prstClr val="black">
                    <a:tint val="75000"/>
                  </a:prstClr>
                </a:solidFill>
              </a:rPr>
              <a:pPr/>
              <a:t>6/17/2016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IN"/>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0170" indent="0">
              <a:buNone/>
              <a:defRPr sz="3100"/>
            </a:lvl2pPr>
            <a:lvl3pPr marL="1000343" indent="0">
              <a:buNone/>
              <a:defRPr sz="2600"/>
            </a:lvl3pPr>
            <a:lvl4pPr marL="1500517" indent="0">
              <a:buNone/>
              <a:defRPr sz="2200"/>
            </a:lvl4pPr>
            <a:lvl5pPr marL="2000689" indent="0">
              <a:buNone/>
              <a:defRPr sz="2200"/>
            </a:lvl5pPr>
            <a:lvl6pPr marL="2500865" indent="0">
              <a:buNone/>
              <a:defRPr sz="2200"/>
            </a:lvl6pPr>
            <a:lvl7pPr marL="3001028" indent="0">
              <a:buNone/>
              <a:defRPr sz="2200"/>
            </a:lvl7pPr>
            <a:lvl8pPr marL="3501194" indent="0">
              <a:buNone/>
              <a:defRPr sz="2200"/>
            </a:lvl8pPr>
            <a:lvl9pPr marL="4001373" indent="0">
              <a:buNone/>
              <a:defRPr sz="2200"/>
            </a:lvl9pPr>
          </a:lstStyle>
          <a:p>
            <a:endParaRPr lang="en-IN"/>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0170" indent="0">
              <a:buNone/>
              <a:defRPr sz="1300"/>
            </a:lvl2pPr>
            <a:lvl3pPr marL="1000343" indent="0">
              <a:buNone/>
              <a:defRPr sz="1100"/>
            </a:lvl3pPr>
            <a:lvl4pPr marL="1500517" indent="0">
              <a:buNone/>
              <a:defRPr sz="1000"/>
            </a:lvl4pPr>
            <a:lvl5pPr marL="2000689" indent="0">
              <a:buNone/>
              <a:defRPr sz="1000"/>
            </a:lvl5pPr>
            <a:lvl6pPr marL="2500865" indent="0">
              <a:buNone/>
              <a:defRPr sz="1000"/>
            </a:lvl6pPr>
            <a:lvl7pPr marL="3001028" indent="0">
              <a:buNone/>
              <a:defRPr sz="1000"/>
            </a:lvl7pPr>
            <a:lvl8pPr marL="3501194" indent="0">
              <a:buNone/>
              <a:defRPr sz="1000"/>
            </a:lvl8pPr>
            <a:lvl9pPr marL="400137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0D5EF3-B815-45C9-9F59-40FEC93842EE}" type="datetime1">
              <a:rPr lang="en-US" smtClean="0">
                <a:solidFill>
                  <a:prstClr val="black">
                    <a:tint val="75000"/>
                  </a:prstClr>
                </a:solidFill>
              </a:rPr>
              <a:pPr/>
              <a:t>6/17/2016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FA0F79B-1D2D-4ED7-A967-B7B5DE0F9797}"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818"/>
            <a:ext cx="2268141" cy="645022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4031" y="302818"/>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99A089E-9916-4830-A5D3-1976972DF915}"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6877975E-A2B7-4EFC-B62B-AD3CFE8EE033}" type="slidenum">
              <a:rPr lang="en-IN" smtClean="0">
                <a:solidFill>
                  <a:prstClr val="black">
                    <a:tint val="75000"/>
                  </a:prstClr>
                </a:solidFill>
              </a:rPr>
              <a:pPr/>
              <a:t>‹#›</a:t>
            </a:fld>
            <a:endParaRPr lang="en-IN">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IN"/>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0637" indent="0" algn="ctr">
              <a:buNone/>
              <a:defRPr>
                <a:solidFill>
                  <a:schemeClr val="tx1">
                    <a:tint val="75000"/>
                  </a:schemeClr>
                </a:solidFill>
              </a:defRPr>
            </a:lvl2pPr>
            <a:lvl3pPr marL="1001278" indent="0" algn="ctr">
              <a:buNone/>
              <a:defRPr>
                <a:solidFill>
                  <a:schemeClr val="tx1">
                    <a:tint val="75000"/>
                  </a:schemeClr>
                </a:solidFill>
              </a:defRPr>
            </a:lvl3pPr>
            <a:lvl4pPr marL="1501918" indent="0" algn="ctr">
              <a:buNone/>
              <a:defRPr>
                <a:solidFill>
                  <a:schemeClr val="tx1">
                    <a:tint val="75000"/>
                  </a:schemeClr>
                </a:solidFill>
              </a:defRPr>
            </a:lvl4pPr>
            <a:lvl5pPr marL="2002555" indent="0" algn="ctr">
              <a:buNone/>
              <a:defRPr>
                <a:solidFill>
                  <a:schemeClr val="tx1">
                    <a:tint val="75000"/>
                  </a:schemeClr>
                </a:solidFill>
              </a:defRPr>
            </a:lvl5pPr>
            <a:lvl6pPr marL="2503199" indent="0" algn="ctr">
              <a:buNone/>
              <a:defRPr>
                <a:solidFill>
                  <a:schemeClr val="tx1">
                    <a:tint val="75000"/>
                  </a:schemeClr>
                </a:solidFill>
              </a:defRPr>
            </a:lvl6pPr>
            <a:lvl7pPr marL="3003830" indent="0" algn="ctr">
              <a:buNone/>
              <a:defRPr>
                <a:solidFill>
                  <a:schemeClr val="tx1">
                    <a:tint val="75000"/>
                  </a:schemeClr>
                </a:solidFill>
              </a:defRPr>
            </a:lvl7pPr>
            <a:lvl8pPr marL="3504463" indent="0" algn="ctr">
              <a:buNone/>
              <a:defRPr>
                <a:solidFill>
                  <a:schemeClr val="tx1">
                    <a:tint val="75000"/>
                  </a:schemeClr>
                </a:solidFill>
              </a:defRPr>
            </a:lvl8pPr>
            <a:lvl9pPr marL="400511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64F2BB6-EBCE-417A-9F35-BC45DBDF6C83}"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4D284B3-1B1E-4093-8445-F60DC86B41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14047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ADA0DA9-AA38-4214-93BE-AFC4A31759D3}"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4D284B3-1B1E-4093-8445-F60DC86B41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341725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62"/>
            <a:ext cx="8568531" cy="1501435"/>
          </a:xfrm>
        </p:spPr>
        <p:txBody>
          <a:bodyPr anchor="t"/>
          <a:lstStyle>
            <a:lvl1pPr algn="l">
              <a:defRPr sz="4400" b="1" cap="all"/>
            </a:lvl1pPr>
          </a:lstStyle>
          <a:p>
            <a:r>
              <a:rPr lang="en-US" smtClean="0"/>
              <a:t>Click to edit Master title style</a:t>
            </a:r>
            <a:endParaRPr lang="en-IN"/>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0637" indent="0">
              <a:buNone/>
              <a:defRPr sz="2000">
                <a:solidFill>
                  <a:schemeClr val="tx1">
                    <a:tint val="75000"/>
                  </a:schemeClr>
                </a:solidFill>
              </a:defRPr>
            </a:lvl2pPr>
            <a:lvl3pPr marL="1001278" indent="0">
              <a:buNone/>
              <a:defRPr sz="1800">
                <a:solidFill>
                  <a:schemeClr val="tx1">
                    <a:tint val="75000"/>
                  </a:schemeClr>
                </a:solidFill>
              </a:defRPr>
            </a:lvl3pPr>
            <a:lvl4pPr marL="1501918" indent="0">
              <a:buNone/>
              <a:defRPr sz="1500">
                <a:solidFill>
                  <a:schemeClr val="tx1">
                    <a:tint val="75000"/>
                  </a:schemeClr>
                </a:solidFill>
              </a:defRPr>
            </a:lvl4pPr>
            <a:lvl5pPr marL="2002555" indent="0">
              <a:buNone/>
              <a:defRPr sz="1500">
                <a:solidFill>
                  <a:schemeClr val="tx1">
                    <a:tint val="75000"/>
                  </a:schemeClr>
                </a:solidFill>
              </a:defRPr>
            </a:lvl5pPr>
            <a:lvl6pPr marL="2503199" indent="0">
              <a:buNone/>
              <a:defRPr sz="1500">
                <a:solidFill>
                  <a:schemeClr val="tx1">
                    <a:tint val="75000"/>
                  </a:schemeClr>
                </a:solidFill>
              </a:defRPr>
            </a:lvl6pPr>
            <a:lvl7pPr marL="3003830" indent="0">
              <a:buNone/>
              <a:defRPr sz="1500">
                <a:solidFill>
                  <a:schemeClr val="tx1">
                    <a:tint val="75000"/>
                  </a:schemeClr>
                </a:solidFill>
              </a:defRPr>
            </a:lvl7pPr>
            <a:lvl8pPr marL="3504463" indent="0">
              <a:buNone/>
              <a:defRPr sz="1500">
                <a:solidFill>
                  <a:schemeClr val="tx1">
                    <a:tint val="75000"/>
                  </a:schemeClr>
                </a:solidFill>
              </a:defRPr>
            </a:lvl8pPr>
            <a:lvl9pPr marL="400511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6419F8-C754-4EB2-B2FE-55C9D95230CA}"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4D284B3-1B1E-4093-8445-F60DC86B41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004224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D0C47E7-C232-49AD-8FEF-21A29F9C2622}" type="datetime1">
              <a:rPr lang="en-US" smtClean="0">
                <a:solidFill>
                  <a:prstClr val="black">
                    <a:tint val="75000"/>
                  </a:prstClr>
                </a:solidFill>
              </a:rPr>
              <a:pPr/>
              <a:t>6/17/2016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4D284B3-1B1E-4093-8445-F60DC86B41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62252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0637" indent="0">
              <a:buNone/>
              <a:defRPr sz="2200" b="1"/>
            </a:lvl2pPr>
            <a:lvl3pPr marL="1001278" indent="0">
              <a:buNone/>
              <a:defRPr sz="2000" b="1"/>
            </a:lvl3pPr>
            <a:lvl4pPr marL="1501918" indent="0">
              <a:buNone/>
              <a:defRPr sz="1800" b="1"/>
            </a:lvl4pPr>
            <a:lvl5pPr marL="2002555" indent="0">
              <a:buNone/>
              <a:defRPr sz="1800" b="1"/>
            </a:lvl5pPr>
            <a:lvl6pPr marL="2503199" indent="0">
              <a:buNone/>
              <a:defRPr sz="1800" b="1"/>
            </a:lvl6pPr>
            <a:lvl7pPr marL="3003830" indent="0">
              <a:buNone/>
              <a:defRPr sz="1800" b="1"/>
            </a:lvl7pPr>
            <a:lvl8pPr marL="3504463" indent="0">
              <a:buNone/>
              <a:defRPr sz="1800" b="1"/>
            </a:lvl8pPr>
            <a:lvl9pPr marL="400511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0637" indent="0">
              <a:buNone/>
              <a:defRPr sz="2200" b="1"/>
            </a:lvl2pPr>
            <a:lvl3pPr marL="1001278" indent="0">
              <a:buNone/>
              <a:defRPr sz="2000" b="1"/>
            </a:lvl3pPr>
            <a:lvl4pPr marL="1501918" indent="0">
              <a:buNone/>
              <a:defRPr sz="1800" b="1"/>
            </a:lvl4pPr>
            <a:lvl5pPr marL="2002555" indent="0">
              <a:buNone/>
              <a:defRPr sz="1800" b="1"/>
            </a:lvl5pPr>
            <a:lvl6pPr marL="2503199" indent="0">
              <a:buNone/>
              <a:defRPr sz="1800" b="1"/>
            </a:lvl6pPr>
            <a:lvl7pPr marL="3003830" indent="0">
              <a:buNone/>
              <a:defRPr sz="1800" b="1"/>
            </a:lvl7pPr>
            <a:lvl8pPr marL="3504463" indent="0">
              <a:buNone/>
              <a:defRPr sz="1800" b="1"/>
            </a:lvl8pPr>
            <a:lvl9pPr marL="400511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4CCA9C1-A518-4656-A6BF-ECB611C3C39F}" type="datetime1">
              <a:rPr lang="en-US" smtClean="0">
                <a:solidFill>
                  <a:prstClr val="black">
                    <a:tint val="75000"/>
                  </a:prstClr>
                </a:solidFill>
              </a:rPr>
              <a:pPr/>
              <a:t>6/17/2016</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84D284B3-1B1E-4093-8445-F60DC86B41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9101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8"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D2C12625-7304-4417-BD23-697C32249B9B}" type="datetime1">
              <a:rPr lang="en-US" smtClean="0"/>
              <a:pPr>
                <a:defRPr/>
              </a:pPr>
              <a:t>6/17/2016</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FAE1697-4232-4596-B62B-774801C117F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A4559B0-782F-4CD9-ABEB-84AF0F2B5771}" type="datetime1">
              <a:rPr lang="en-US" smtClean="0">
                <a:solidFill>
                  <a:prstClr val="black">
                    <a:tint val="75000"/>
                  </a:prstClr>
                </a:solidFill>
              </a:rPr>
              <a:pPr/>
              <a:t>6/17/2016</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84D284B3-1B1E-4093-8445-F60DC86B41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60764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DF0B6-DDB8-44AA-9E3D-14EBB2155EE4}" type="datetime1">
              <a:rPr lang="en-US" smtClean="0">
                <a:solidFill>
                  <a:prstClr val="black">
                    <a:tint val="75000"/>
                  </a:prstClr>
                </a:solidFill>
              </a:rPr>
              <a:pPr/>
              <a:t>6/17/2016</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84D284B3-1B1E-4093-8445-F60DC86B41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64118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IN"/>
          </a:p>
        </p:txBody>
      </p:sp>
      <p:sp>
        <p:nvSpPr>
          <p:cNvPr id="3" name="Content Placeholder 2"/>
          <p:cNvSpPr>
            <a:spLocks noGrp="1"/>
          </p:cNvSpPr>
          <p:nvPr>
            <p:ph idx="1"/>
          </p:nvPr>
        </p:nvSpPr>
        <p:spPr>
          <a:xfrm>
            <a:off x="3941249" y="301058"/>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0637" indent="0">
              <a:buNone/>
              <a:defRPr sz="1300"/>
            </a:lvl2pPr>
            <a:lvl3pPr marL="1001278" indent="0">
              <a:buNone/>
              <a:defRPr sz="1100"/>
            </a:lvl3pPr>
            <a:lvl4pPr marL="1501918" indent="0">
              <a:buNone/>
              <a:defRPr sz="1000"/>
            </a:lvl4pPr>
            <a:lvl5pPr marL="2002555" indent="0">
              <a:buNone/>
              <a:defRPr sz="1000"/>
            </a:lvl5pPr>
            <a:lvl6pPr marL="2503199" indent="0">
              <a:buNone/>
              <a:defRPr sz="1000"/>
            </a:lvl6pPr>
            <a:lvl7pPr marL="3003830" indent="0">
              <a:buNone/>
              <a:defRPr sz="1000"/>
            </a:lvl7pPr>
            <a:lvl8pPr marL="3504463" indent="0">
              <a:buNone/>
              <a:defRPr sz="1000"/>
            </a:lvl8pPr>
            <a:lvl9pPr marL="400511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B8FFD-E3EA-4BA2-94B4-237F7442094F}" type="datetime1">
              <a:rPr lang="en-US" smtClean="0">
                <a:solidFill>
                  <a:prstClr val="black">
                    <a:tint val="75000"/>
                  </a:prstClr>
                </a:solidFill>
              </a:rPr>
              <a:pPr/>
              <a:t>6/17/2016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4D284B3-1B1E-4093-8445-F60DC86B41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80982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IN"/>
          </a:p>
        </p:txBody>
      </p:sp>
      <p:sp>
        <p:nvSpPr>
          <p:cNvPr id="3" name="Picture Placeholder 2"/>
          <p:cNvSpPr>
            <a:spLocks noGrp="1"/>
          </p:cNvSpPr>
          <p:nvPr>
            <p:ph type="pic" idx="1"/>
          </p:nvPr>
        </p:nvSpPr>
        <p:spPr>
          <a:xfrm>
            <a:off x="1975873" y="675471"/>
            <a:ext cx="6048375" cy="4535805"/>
          </a:xfrm>
        </p:spPr>
        <p:txBody>
          <a:bodyPr/>
          <a:lstStyle>
            <a:lvl1pPr marL="0" indent="0">
              <a:buNone/>
              <a:defRPr sz="3500"/>
            </a:lvl1pPr>
            <a:lvl2pPr marL="500637" indent="0">
              <a:buNone/>
              <a:defRPr sz="3100"/>
            </a:lvl2pPr>
            <a:lvl3pPr marL="1001278" indent="0">
              <a:buNone/>
              <a:defRPr sz="2600"/>
            </a:lvl3pPr>
            <a:lvl4pPr marL="1501918" indent="0">
              <a:buNone/>
              <a:defRPr sz="2200"/>
            </a:lvl4pPr>
            <a:lvl5pPr marL="2002555" indent="0">
              <a:buNone/>
              <a:defRPr sz="2200"/>
            </a:lvl5pPr>
            <a:lvl6pPr marL="2503199" indent="0">
              <a:buNone/>
              <a:defRPr sz="2200"/>
            </a:lvl6pPr>
            <a:lvl7pPr marL="3003830" indent="0">
              <a:buNone/>
              <a:defRPr sz="2200"/>
            </a:lvl7pPr>
            <a:lvl8pPr marL="3504463" indent="0">
              <a:buNone/>
              <a:defRPr sz="2200"/>
            </a:lvl8pPr>
            <a:lvl9pPr marL="4005110" indent="0">
              <a:buNone/>
              <a:defRPr sz="2200"/>
            </a:lvl9pPr>
          </a:lstStyle>
          <a:p>
            <a:endParaRPr lang="en-IN"/>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0637" indent="0">
              <a:buNone/>
              <a:defRPr sz="1300"/>
            </a:lvl2pPr>
            <a:lvl3pPr marL="1001278" indent="0">
              <a:buNone/>
              <a:defRPr sz="1100"/>
            </a:lvl3pPr>
            <a:lvl4pPr marL="1501918" indent="0">
              <a:buNone/>
              <a:defRPr sz="1000"/>
            </a:lvl4pPr>
            <a:lvl5pPr marL="2002555" indent="0">
              <a:buNone/>
              <a:defRPr sz="1000"/>
            </a:lvl5pPr>
            <a:lvl6pPr marL="2503199" indent="0">
              <a:buNone/>
              <a:defRPr sz="1000"/>
            </a:lvl6pPr>
            <a:lvl7pPr marL="3003830" indent="0">
              <a:buNone/>
              <a:defRPr sz="1000"/>
            </a:lvl7pPr>
            <a:lvl8pPr marL="3504463" indent="0">
              <a:buNone/>
              <a:defRPr sz="1000"/>
            </a:lvl8pPr>
            <a:lvl9pPr marL="400511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3C75C-1F7C-4B34-9BF0-64D257532390}" type="datetime1">
              <a:rPr lang="en-US" smtClean="0">
                <a:solidFill>
                  <a:prstClr val="black">
                    <a:tint val="75000"/>
                  </a:prstClr>
                </a:solidFill>
              </a:rPr>
              <a:pPr/>
              <a:t>6/17/2016</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84D284B3-1B1E-4093-8445-F60DC86B41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233018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8417E4B-E0D5-460D-AE81-B063E1DEF67E}"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4D284B3-1B1E-4093-8445-F60DC86B41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37167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808"/>
            <a:ext cx="2268141" cy="6450223"/>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04031" y="302808"/>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6296001-33E7-436C-A51F-5BA5A6BD09AC}" type="datetime1">
              <a:rPr lang="en-US" smtClean="0">
                <a:solidFill>
                  <a:prstClr val="black">
                    <a:tint val="75000"/>
                  </a:prstClr>
                </a:solidFill>
              </a:rPr>
              <a:pPr/>
              <a:t>6/17/2016</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84D284B3-1B1E-4093-8445-F60DC86B41C1}"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45027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
            <a:ext cx="10077450" cy="7550150"/>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4"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9" name="Freeform 5"/>
              <p:cNvSpPr>
                <a:spLocks/>
              </p:cNvSpPr>
              <p:nvPr/>
            </p:nvSpPr>
            <p:spPr bwMode="hidden">
              <a:xfrm>
                <a:off x="4170" y="2671"/>
                <a:ext cx="1264"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grpSp>
        <p:nvGrpSpPr>
          <p:cNvPr id="4" name="Group 16"/>
          <p:cNvGrpSpPr>
            <a:grpSpLocks/>
          </p:cNvGrpSpPr>
          <p:nvPr userDrawn="1"/>
        </p:nvGrpSpPr>
        <p:grpSpPr bwMode="auto">
          <a:xfrm>
            <a:off x="0" y="6294438"/>
            <a:ext cx="10080625" cy="1219200"/>
            <a:chOff x="0" y="3552"/>
            <a:chExt cx="5760" cy="768"/>
          </a:xfrm>
        </p:grpSpPr>
        <p:pic>
          <p:nvPicPr>
            <p:cNvPr id="14" name="Picture 17" descr="iitmlogo"/>
            <p:cNvPicPr>
              <a:picLocks noChangeAspect="1" noChangeArrowheads="1"/>
            </p:cNvPicPr>
            <p:nvPr userDrawn="1"/>
          </p:nvPicPr>
          <p:blipFill>
            <a:blip r:embed="rId2" cstate="print"/>
            <a:srcRect/>
            <a:stretch>
              <a:fillRect/>
            </a:stretch>
          </p:blipFill>
          <p:spPr bwMode="auto">
            <a:xfrm>
              <a:off x="0" y="3583"/>
              <a:ext cx="737" cy="737"/>
            </a:xfrm>
            <a:prstGeom prst="rect">
              <a:avLst/>
            </a:prstGeom>
            <a:noFill/>
            <a:ln w="9525">
              <a:noFill/>
              <a:miter lim="800000"/>
              <a:headEnd/>
              <a:tailEnd/>
            </a:ln>
          </p:spPr>
        </p:pic>
        <p:sp>
          <p:nvSpPr>
            <p:cNvPr id="15" name="Freeform 18"/>
            <p:cNvSpPr>
              <a:spLocks/>
            </p:cNvSpPr>
            <p:nvPr userDrawn="1"/>
          </p:nvSpPr>
          <p:spPr bwMode="auto">
            <a:xfrm>
              <a:off x="720" y="3552"/>
              <a:ext cx="5040" cy="624"/>
            </a:xfrm>
            <a:custGeom>
              <a:avLst/>
              <a:gdLst/>
              <a:ahLst/>
              <a:cxnLst>
                <a:cxn ang="0">
                  <a:pos x="0" y="384"/>
                </a:cxn>
                <a:cxn ang="0">
                  <a:pos x="3840" y="384"/>
                </a:cxn>
                <a:cxn ang="0">
                  <a:pos x="3888" y="192"/>
                </a:cxn>
                <a:cxn ang="0">
                  <a:pos x="3936" y="384"/>
                </a:cxn>
                <a:cxn ang="0">
                  <a:pos x="3984" y="192"/>
                </a:cxn>
                <a:cxn ang="0">
                  <a:pos x="4080" y="624"/>
                </a:cxn>
                <a:cxn ang="0">
                  <a:pos x="4128" y="0"/>
                </a:cxn>
                <a:cxn ang="0">
                  <a:pos x="4176" y="624"/>
                </a:cxn>
                <a:cxn ang="0">
                  <a:pos x="4224" y="192"/>
                </a:cxn>
                <a:cxn ang="0">
                  <a:pos x="4272" y="384"/>
                </a:cxn>
                <a:cxn ang="0">
                  <a:pos x="4272" y="192"/>
                </a:cxn>
                <a:cxn ang="0">
                  <a:pos x="4320" y="384"/>
                </a:cxn>
                <a:cxn ang="0">
                  <a:pos x="5040" y="384"/>
                </a:cxn>
              </a:cxnLst>
              <a:rect l="0" t="0" r="r" b="b"/>
              <a:pathLst>
                <a:path w="5040" h="624">
                  <a:moveTo>
                    <a:pt x="0" y="384"/>
                  </a:moveTo>
                  <a:lnTo>
                    <a:pt x="3840" y="384"/>
                  </a:lnTo>
                  <a:lnTo>
                    <a:pt x="3888" y="192"/>
                  </a:lnTo>
                  <a:lnTo>
                    <a:pt x="3936" y="384"/>
                  </a:lnTo>
                  <a:lnTo>
                    <a:pt x="3984" y="192"/>
                  </a:lnTo>
                  <a:lnTo>
                    <a:pt x="4080" y="624"/>
                  </a:lnTo>
                  <a:lnTo>
                    <a:pt x="4128" y="0"/>
                  </a:lnTo>
                  <a:lnTo>
                    <a:pt x="4176" y="624"/>
                  </a:lnTo>
                  <a:lnTo>
                    <a:pt x="4224" y="192"/>
                  </a:lnTo>
                  <a:lnTo>
                    <a:pt x="4272" y="384"/>
                  </a:lnTo>
                  <a:lnTo>
                    <a:pt x="4272" y="192"/>
                  </a:lnTo>
                  <a:lnTo>
                    <a:pt x="4320" y="384"/>
                  </a:lnTo>
                  <a:lnTo>
                    <a:pt x="5040" y="384"/>
                  </a:lnTo>
                </a:path>
              </a:pathLst>
            </a:custGeom>
            <a:noFill/>
            <a:ln w="28575" cmpd="sng">
              <a:solidFill>
                <a:srgbClr val="FFFF66"/>
              </a:solidFill>
              <a:round/>
              <a:headEnd/>
              <a:tailEnd/>
            </a:ln>
            <a:effectLst/>
          </p:spPr>
          <p:txBody>
            <a:bodyPr wrap="none"/>
            <a:lstStyle/>
            <a:p>
              <a:pPr>
                <a:defRPr/>
              </a:pPr>
              <a:endParaRPr lang="en-US">
                <a:solidFill>
                  <a:srgbClr val="FFFFFF"/>
                </a:solidFill>
              </a:endParaRPr>
            </a:p>
          </p:txBody>
        </p:sp>
        <p:sp>
          <p:nvSpPr>
            <p:cNvPr id="16" name="Line 19"/>
            <p:cNvSpPr>
              <a:spLocks noChangeShapeType="1"/>
            </p:cNvSpPr>
            <p:nvPr userDrawn="1"/>
          </p:nvSpPr>
          <p:spPr bwMode="auto">
            <a:xfrm>
              <a:off x="4752" y="3666"/>
              <a:ext cx="576" cy="0"/>
            </a:xfrm>
            <a:prstGeom prst="line">
              <a:avLst/>
            </a:prstGeom>
            <a:noFill/>
            <a:ln w="38100">
              <a:solidFill>
                <a:schemeClr val="hlink"/>
              </a:solidFill>
              <a:round/>
              <a:headEnd/>
              <a:tailEnd/>
            </a:ln>
            <a:effectLst/>
          </p:spPr>
          <p:txBody>
            <a:bodyPr wrap="none"/>
            <a:lstStyle/>
            <a:p>
              <a:pPr>
                <a:defRPr/>
              </a:pPr>
              <a:endParaRPr lang="en-US">
                <a:solidFill>
                  <a:srgbClr val="FFFFFF"/>
                </a:solidFill>
              </a:endParaRPr>
            </a:p>
          </p:txBody>
        </p:sp>
        <p:sp>
          <p:nvSpPr>
            <p:cNvPr id="17" name="Oval 20"/>
            <p:cNvSpPr>
              <a:spLocks noChangeArrowheads="1"/>
            </p:cNvSpPr>
            <p:nvPr userDrawn="1"/>
          </p:nvSpPr>
          <p:spPr bwMode="auto">
            <a:xfrm>
              <a:off x="4580" y="3648"/>
              <a:ext cx="48" cy="48"/>
            </a:xfrm>
            <a:prstGeom prst="ellipse">
              <a:avLst/>
            </a:prstGeom>
            <a:solidFill>
              <a:srgbClr val="00FF00"/>
            </a:solidFill>
            <a:ln w="9525">
              <a:solidFill>
                <a:srgbClr val="00FF00"/>
              </a:solidFill>
              <a:round/>
              <a:headEnd/>
              <a:tailEnd/>
            </a:ln>
            <a:effectLst/>
          </p:spPr>
          <p:txBody>
            <a:bodyPr wrap="none" anchor="ctr"/>
            <a:lstStyle/>
            <a:p>
              <a:pPr>
                <a:defRPr/>
              </a:pPr>
              <a:endParaRPr lang="en-US">
                <a:solidFill>
                  <a:srgbClr val="FFFFFF"/>
                </a:solidFill>
              </a:endParaRPr>
            </a:p>
          </p:txBody>
        </p:sp>
        <p:sp>
          <p:nvSpPr>
            <p:cNvPr id="18" name="Oval 21"/>
            <p:cNvSpPr>
              <a:spLocks noChangeArrowheads="1"/>
            </p:cNvSpPr>
            <p:nvPr userDrawn="1"/>
          </p:nvSpPr>
          <p:spPr bwMode="auto">
            <a:xfrm>
              <a:off x="4676" y="3648"/>
              <a:ext cx="48" cy="48"/>
            </a:xfrm>
            <a:prstGeom prst="ellipse">
              <a:avLst/>
            </a:prstGeom>
            <a:solidFill>
              <a:srgbClr val="FF9900"/>
            </a:solidFill>
            <a:ln w="9525">
              <a:solidFill>
                <a:srgbClr val="FF9900"/>
              </a:solidFill>
              <a:round/>
              <a:headEnd/>
              <a:tailEnd/>
            </a:ln>
            <a:effectLst/>
          </p:spPr>
          <p:txBody>
            <a:bodyPr wrap="none" anchor="ctr"/>
            <a:lstStyle/>
            <a:p>
              <a:pPr>
                <a:defRPr/>
              </a:pPr>
              <a:endParaRPr lang="en-US">
                <a:solidFill>
                  <a:srgbClr val="FFFFFF"/>
                </a:solidFill>
              </a:endParaRPr>
            </a:p>
          </p:txBody>
        </p:sp>
      </p:grpSp>
      <p:sp>
        <p:nvSpPr>
          <p:cNvPr id="53259" name="Rectangle 11"/>
          <p:cNvSpPr>
            <a:spLocks noGrp="1" noChangeArrowheads="1"/>
          </p:cNvSpPr>
          <p:nvPr>
            <p:ph type="ctrTitle" sz="quarter"/>
          </p:nvPr>
        </p:nvSpPr>
        <p:spPr>
          <a:xfrm>
            <a:off x="755650" y="1914527"/>
            <a:ext cx="8569325" cy="2117725"/>
          </a:xfrm>
        </p:spPr>
        <p:txBody>
          <a:bodyPr/>
          <a:lstStyle>
            <a:lvl1pPr>
              <a:defRPr sz="6600"/>
            </a:lvl1pPr>
          </a:lstStyle>
          <a:p>
            <a:r>
              <a:rPr lang="en-US"/>
              <a:t>Click to edit Master title style</a:t>
            </a:r>
          </a:p>
        </p:txBody>
      </p:sp>
      <p:sp>
        <p:nvSpPr>
          <p:cNvPr id="53260" name="Rectangle 12"/>
          <p:cNvSpPr>
            <a:spLocks noGrp="1" noChangeArrowheads="1"/>
          </p:cNvSpPr>
          <p:nvPr>
            <p:ph type="subTitle" sz="quarter" idx="1"/>
          </p:nvPr>
        </p:nvSpPr>
        <p:spPr>
          <a:xfrm>
            <a:off x="1512888" y="4283075"/>
            <a:ext cx="7056438" cy="1931987"/>
          </a:xfrm>
        </p:spPr>
        <p:txBody>
          <a:bodyPr/>
          <a:lstStyle>
            <a:lvl1pPr marL="0" indent="0" algn="ctr">
              <a:buFont typeface="Wingdings" pitchFamily="2" charset="2"/>
              <a:buNone/>
              <a:defRPr/>
            </a:lvl1pPr>
          </a:lstStyle>
          <a:p>
            <a:r>
              <a:rPr lang="en-US"/>
              <a:t>Click to edit Master subtitle style</a:t>
            </a:r>
          </a:p>
        </p:txBody>
      </p:sp>
      <p:sp>
        <p:nvSpPr>
          <p:cNvPr id="19" name="Rectangle 13"/>
          <p:cNvSpPr>
            <a:spLocks noGrp="1" noChangeArrowheads="1"/>
          </p:cNvSpPr>
          <p:nvPr>
            <p:ph type="dt" sz="quarter" idx="10"/>
          </p:nvPr>
        </p:nvSpPr>
        <p:spPr>
          <a:xfrm>
            <a:off x="504825" y="6888168"/>
            <a:ext cx="2351088" cy="523875"/>
          </a:xfrm>
        </p:spPr>
        <p:txBody>
          <a:bodyPr/>
          <a:lstStyle>
            <a:lvl1pPr>
              <a:defRPr/>
            </a:lvl1pPr>
          </a:lstStyle>
          <a:p>
            <a:pPr>
              <a:defRPr/>
            </a:pPr>
            <a:endParaRPr lang="en-US">
              <a:solidFill>
                <a:srgbClr val="FFFFFF"/>
              </a:solidFill>
            </a:endParaRPr>
          </a:p>
        </p:txBody>
      </p:sp>
      <p:sp>
        <p:nvSpPr>
          <p:cNvPr id="20" name="Rectangle 15"/>
          <p:cNvSpPr>
            <a:spLocks noGrp="1" noChangeArrowheads="1"/>
          </p:cNvSpPr>
          <p:nvPr>
            <p:ph type="sldNum" sz="quarter" idx="11"/>
          </p:nvPr>
        </p:nvSpPr>
        <p:spPr>
          <a:xfrm>
            <a:off x="7224718" y="6894513"/>
            <a:ext cx="2352675" cy="525462"/>
          </a:xfrm>
        </p:spPr>
        <p:txBody>
          <a:bodyPr/>
          <a:lstStyle>
            <a:lvl1pPr>
              <a:defRPr/>
            </a:lvl1pPr>
          </a:lstStyle>
          <a:p>
            <a:pPr>
              <a:defRPr/>
            </a:pPr>
            <a:fld id="{703FE0FC-AA27-421D-9A07-5A560BDA4B8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478CBCC-068E-4992-BA08-70291307548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92"/>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5401" indent="0">
              <a:buNone/>
              <a:defRPr sz="1800"/>
            </a:lvl2pPr>
            <a:lvl3pPr marL="910802" indent="0">
              <a:buNone/>
              <a:defRPr sz="1700"/>
            </a:lvl3pPr>
            <a:lvl4pPr marL="1366208" indent="0">
              <a:buNone/>
              <a:defRPr sz="1400"/>
            </a:lvl4pPr>
            <a:lvl5pPr marL="1821608" indent="0">
              <a:buNone/>
              <a:defRPr sz="1400"/>
            </a:lvl5pPr>
            <a:lvl6pPr marL="2277002" indent="0">
              <a:buNone/>
              <a:defRPr sz="1400"/>
            </a:lvl6pPr>
            <a:lvl7pPr marL="2732413" indent="0">
              <a:buNone/>
              <a:defRPr sz="1400"/>
            </a:lvl7pPr>
            <a:lvl8pPr marL="3187816" indent="0">
              <a:buNone/>
              <a:defRPr sz="1400"/>
            </a:lvl8pPr>
            <a:lvl9pPr marL="3643223"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9AE5B4D-3A1B-4F26-BB2C-89ACB0F9A9F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8"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49053F3-A1B2-4BD5-B829-11DD812B38E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2391" indent="0">
              <a:buNone/>
              <a:defRPr sz="2000" b="1"/>
            </a:lvl2pPr>
            <a:lvl3pPr marL="904774" indent="0">
              <a:buNone/>
              <a:defRPr sz="1800" b="1"/>
            </a:lvl3pPr>
            <a:lvl4pPr marL="1357184" indent="0">
              <a:buNone/>
              <a:defRPr sz="1700" b="1"/>
            </a:lvl4pPr>
            <a:lvl5pPr marL="1809560" indent="0">
              <a:buNone/>
              <a:defRPr sz="1700" b="1"/>
            </a:lvl5pPr>
            <a:lvl6pPr marL="2261937" indent="0">
              <a:buNone/>
              <a:defRPr sz="1700" b="1"/>
            </a:lvl6pPr>
            <a:lvl7pPr marL="2714348" indent="0">
              <a:buNone/>
              <a:defRPr sz="1700" b="1"/>
            </a:lvl7pPr>
            <a:lvl8pPr marL="3166735" indent="0">
              <a:buNone/>
              <a:defRPr sz="1700" b="1"/>
            </a:lvl8pPr>
            <a:lvl9pPr marL="361912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7" y="1692275"/>
            <a:ext cx="4456113" cy="704850"/>
          </a:xfrm>
        </p:spPr>
        <p:txBody>
          <a:bodyPr anchor="b"/>
          <a:lstStyle>
            <a:lvl1pPr marL="0" indent="0">
              <a:buNone/>
              <a:defRPr sz="2400" b="1"/>
            </a:lvl1pPr>
            <a:lvl2pPr marL="452391" indent="0">
              <a:buNone/>
              <a:defRPr sz="2000" b="1"/>
            </a:lvl2pPr>
            <a:lvl3pPr marL="904774" indent="0">
              <a:buNone/>
              <a:defRPr sz="1800" b="1"/>
            </a:lvl3pPr>
            <a:lvl4pPr marL="1357184" indent="0">
              <a:buNone/>
              <a:defRPr sz="1700" b="1"/>
            </a:lvl4pPr>
            <a:lvl5pPr marL="1809560" indent="0">
              <a:buNone/>
              <a:defRPr sz="1700" b="1"/>
            </a:lvl5pPr>
            <a:lvl6pPr marL="2261937" indent="0">
              <a:buNone/>
              <a:defRPr sz="1700" b="1"/>
            </a:lvl6pPr>
            <a:lvl7pPr marL="2714348" indent="0">
              <a:buNone/>
              <a:defRPr sz="1700" b="1"/>
            </a:lvl7pPr>
            <a:lvl8pPr marL="3166735" indent="0">
              <a:buNone/>
              <a:defRPr sz="1700" b="1"/>
            </a:lvl8pPr>
            <a:lvl9pPr marL="361912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32B3C2FA-E07F-436A-BA32-5A4ABAC16C1F}" type="datetime1">
              <a:rPr lang="en-US" smtClean="0"/>
              <a:pPr>
                <a:defRPr/>
              </a:pPr>
              <a:t>6/17/2016</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94ADB0B9-848F-448F-A963-5AD3DF89D4D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5401" indent="0">
              <a:buNone/>
              <a:defRPr sz="2000" b="1"/>
            </a:lvl2pPr>
            <a:lvl3pPr marL="910802" indent="0">
              <a:buNone/>
              <a:defRPr sz="1800" b="1"/>
            </a:lvl3pPr>
            <a:lvl4pPr marL="1366208" indent="0">
              <a:buNone/>
              <a:defRPr sz="1700" b="1"/>
            </a:lvl4pPr>
            <a:lvl5pPr marL="1821608" indent="0">
              <a:buNone/>
              <a:defRPr sz="1700" b="1"/>
            </a:lvl5pPr>
            <a:lvl6pPr marL="2277002" indent="0">
              <a:buNone/>
              <a:defRPr sz="1700" b="1"/>
            </a:lvl6pPr>
            <a:lvl7pPr marL="2732413" indent="0">
              <a:buNone/>
              <a:defRPr sz="1700" b="1"/>
            </a:lvl7pPr>
            <a:lvl8pPr marL="3187816" indent="0">
              <a:buNone/>
              <a:defRPr sz="1700" b="1"/>
            </a:lvl8pPr>
            <a:lvl9pPr marL="364322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7" y="1692275"/>
            <a:ext cx="4456113" cy="704850"/>
          </a:xfrm>
        </p:spPr>
        <p:txBody>
          <a:bodyPr anchor="b"/>
          <a:lstStyle>
            <a:lvl1pPr marL="0" indent="0">
              <a:buNone/>
              <a:defRPr sz="2400" b="1"/>
            </a:lvl1pPr>
            <a:lvl2pPr marL="455401" indent="0">
              <a:buNone/>
              <a:defRPr sz="2000" b="1"/>
            </a:lvl2pPr>
            <a:lvl3pPr marL="910802" indent="0">
              <a:buNone/>
              <a:defRPr sz="1800" b="1"/>
            </a:lvl3pPr>
            <a:lvl4pPr marL="1366208" indent="0">
              <a:buNone/>
              <a:defRPr sz="1700" b="1"/>
            </a:lvl4pPr>
            <a:lvl5pPr marL="1821608" indent="0">
              <a:buNone/>
              <a:defRPr sz="1700" b="1"/>
            </a:lvl5pPr>
            <a:lvl6pPr marL="2277002" indent="0">
              <a:buNone/>
              <a:defRPr sz="1700" b="1"/>
            </a:lvl6pPr>
            <a:lvl7pPr marL="2732413" indent="0">
              <a:buNone/>
              <a:defRPr sz="1700" b="1"/>
            </a:lvl7pPr>
            <a:lvl8pPr marL="3187816" indent="0">
              <a:buNone/>
              <a:defRPr sz="1700" b="1"/>
            </a:lvl8pPr>
            <a:lvl9pPr marL="364322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97362F10-0722-4C5D-A535-724420F494B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7B3F3DB5-BB52-447D-8635-5645BE0758E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CDC31A5F-5745-4F25-8F2F-6DB402B6CAA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8" y="301630"/>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92"/>
            <a:ext cx="3316288" cy="5172075"/>
          </a:xfrm>
        </p:spPr>
        <p:txBody>
          <a:bodyPr/>
          <a:lstStyle>
            <a:lvl1pPr marL="0" indent="0">
              <a:buNone/>
              <a:defRPr sz="1400"/>
            </a:lvl1pPr>
            <a:lvl2pPr marL="455401" indent="0">
              <a:buNone/>
              <a:defRPr sz="1200"/>
            </a:lvl2pPr>
            <a:lvl3pPr marL="910802" indent="0">
              <a:buNone/>
              <a:defRPr sz="1000"/>
            </a:lvl3pPr>
            <a:lvl4pPr marL="1366208" indent="0">
              <a:buNone/>
              <a:defRPr sz="900"/>
            </a:lvl4pPr>
            <a:lvl5pPr marL="1821608" indent="0">
              <a:buNone/>
              <a:defRPr sz="900"/>
            </a:lvl5pPr>
            <a:lvl6pPr marL="2277002" indent="0">
              <a:buNone/>
              <a:defRPr sz="900"/>
            </a:lvl6pPr>
            <a:lvl7pPr marL="2732413" indent="0">
              <a:buNone/>
              <a:defRPr sz="900"/>
            </a:lvl7pPr>
            <a:lvl8pPr marL="3187816" indent="0">
              <a:buNone/>
              <a:defRPr sz="900"/>
            </a:lvl8pPr>
            <a:lvl9pPr marL="3643223"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ADAF316-00A7-43EC-858D-9CFFFBC8393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3" y="5291140"/>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43" y="674688"/>
            <a:ext cx="6048375" cy="4537075"/>
          </a:xfrm>
        </p:spPr>
        <p:txBody>
          <a:bodyPr/>
          <a:lstStyle>
            <a:lvl1pPr marL="0" indent="0">
              <a:buNone/>
              <a:defRPr sz="3200"/>
            </a:lvl1pPr>
            <a:lvl2pPr marL="455401" indent="0">
              <a:buNone/>
              <a:defRPr sz="2800"/>
            </a:lvl2pPr>
            <a:lvl3pPr marL="910802" indent="0">
              <a:buNone/>
              <a:defRPr sz="2400"/>
            </a:lvl3pPr>
            <a:lvl4pPr marL="1366208" indent="0">
              <a:buNone/>
              <a:defRPr sz="2000"/>
            </a:lvl4pPr>
            <a:lvl5pPr marL="1821608" indent="0">
              <a:buNone/>
              <a:defRPr sz="2000"/>
            </a:lvl5pPr>
            <a:lvl6pPr marL="2277002" indent="0">
              <a:buNone/>
              <a:defRPr sz="2000"/>
            </a:lvl6pPr>
            <a:lvl7pPr marL="2732413" indent="0">
              <a:buNone/>
              <a:defRPr sz="2000"/>
            </a:lvl7pPr>
            <a:lvl8pPr marL="3187816" indent="0">
              <a:buNone/>
              <a:defRPr sz="2000"/>
            </a:lvl8pPr>
            <a:lvl9pPr marL="3643223" indent="0">
              <a:buNone/>
              <a:defRPr sz="2000"/>
            </a:lvl9pPr>
          </a:lstStyle>
          <a:p>
            <a:pPr lvl="0"/>
            <a:endParaRPr lang="en-US" noProof="0" smtClean="0"/>
          </a:p>
        </p:txBody>
      </p:sp>
      <p:sp>
        <p:nvSpPr>
          <p:cNvPr id="4" name="Text Placeholder 3"/>
          <p:cNvSpPr>
            <a:spLocks noGrp="1"/>
          </p:cNvSpPr>
          <p:nvPr>
            <p:ph type="body" sz="half" idx="2"/>
          </p:nvPr>
        </p:nvSpPr>
        <p:spPr>
          <a:xfrm>
            <a:off x="1976443" y="5916613"/>
            <a:ext cx="6048375" cy="887412"/>
          </a:xfrm>
        </p:spPr>
        <p:txBody>
          <a:bodyPr/>
          <a:lstStyle>
            <a:lvl1pPr marL="0" indent="0">
              <a:buNone/>
              <a:defRPr sz="1400"/>
            </a:lvl1pPr>
            <a:lvl2pPr marL="455401" indent="0">
              <a:buNone/>
              <a:defRPr sz="1200"/>
            </a:lvl2pPr>
            <a:lvl3pPr marL="910802" indent="0">
              <a:buNone/>
              <a:defRPr sz="1000"/>
            </a:lvl3pPr>
            <a:lvl4pPr marL="1366208" indent="0">
              <a:buNone/>
              <a:defRPr sz="900"/>
            </a:lvl4pPr>
            <a:lvl5pPr marL="1821608" indent="0">
              <a:buNone/>
              <a:defRPr sz="900"/>
            </a:lvl5pPr>
            <a:lvl6pPr marL="2277002" indent="0">
              <a:buNone/>
              <a:defRPr sz="900"/>
            </a:lvl6pPr>
            <a:lvl7pPr marL="2732413" indent="0">
              <a:buNone/>
              <a:defRPr sz="900"/>
            </a:lvl7pPr>
            <a:lvl8pPr marL="3187816" indent="0">
              <a:buNone/>
              <a:defRPr sz="900"/>
            </a:lvl8pPr>
            <a:lvl9pPr marL="3643223"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F5A808A-A306-49F9-995C-1BEDC8ED18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DE67CF7-3E1A-4C19-B7A5-9A174A1DBA0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7"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7B76D88-8BA1-40D9-AEF4-D799DC818EF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4827" y="303213"/>
            <a:ext cx="9072563" cy="6450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9A762E60-650B-488A-ADC6-777EACF4BE2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8" cy="1260475"/>
          </a:xfrm>
        </p:spPr>
        <p:txBody>
          <a:bodyPr/>
          <a:lstStyle/>
          <a:p>
            <a:r>
              <a:rPr lang="en-US" smtClean="0"/>
              <a:t>Click to edit Master title style</a:t>
            </a:r>
            <a:endParaRPr lang="en-CA"/>
          </a:p>
        </p:txBody>
      </p:sp>
      <p:sp>
        <p:nvSpPr>
          <p:cNvPr id="3" name="Date Placeholder 2"/>
          <p:cNvSpPr>
            <a:spLocks noGrp="1"/>
          </p:cNvSpPr>
          <p:nvPr>
            <p:ph type="dt" idx="10"/>
          </p:nvPr>
        </p:nvSpPr>
        <p:spPr>
          <a:xfrm>
            <a:off x="503243" y="6886575"/>
            <a:ext cx="2346325" cy="519113"/>
          </a:xfrm>
        </p:spPr>
        <p:txBody>
          <a:bodyPr/>
          <a:lstStyle>
            <a:lvl1pPr>
              <a:defRPr/>
            </a:lvl1pPr>
          </a:lstStyle>
          <a:p>
            <a:pPr>
              <a:defRPr/>
            </a:pPr>
            <a:endParaRPr lang="en-US">
              <a:solidFill>
                <a:srgbClr val="FFFFFF"/>
              </a:solidFill>
            </a:endParaRPr>
          </a:p>
        </p:txBody>
      </p:sp>
      <p:sp>
        <p:nvSpPr>
          <p:cNvPr id="4" name="Footer Placeholder 3"/>
          <p:cNvSpPr>
            <a:spLocks noGrp="1"/>
          </p:cNvSpPr>
          <p:nvPr>
            <p:ph type="ftr" idx="11"/>
          </p:nvPr>
        </p:nvSpPr>
        <p:spPr>
          <a:xfrm>
            <a:off x="3448050" y="6886575"/>
            <a:ext cx="3194050" cy="519113"/>
          </a:xfrm>
          <a:prstGeom prst="rect">
            <a:avLst/>
          </a:prstGeom>
        </p:spPr>
        <p:txBody>
          <a:bodyPr lIns="100382" tIns="50194" rIns="100382" bIns="50194"/>
          <a:lstStyle>
            <a:lvl1pPr>
              <a:defRPr/>
            </a:lvl1pPr>
          </a:lstStyle>
          <a:p>
            <a:pPr>
              <a:defRPr/>
            </a:pPr>
            <a:endParaRPr lang="en-US">
              <a:solidFill>
                <a:srgbClr val="FFFFFF"/>
              </a:solidFill>
            </a:endParaRPr>
          </a:p>
        </p:txBody>
      </p:sp>
      <p:sp>
        <p:nvSpPr>
          <p:cNvPr id="5" name="Slide Number Placeholder 4"/>
          <p:cNvSpPr>
            <a:spLocks noGrp="1"/>
          </p:cNvSpPr>
          <p:nvPr>
            <p:ph type="sldNum" idx="12"/>
          </p:nvPr>
        </p:nvSpPr>
        <p:spPr>
          <a:xfrm>
            <a:off x="7227893" y="6886575"/>
            <a:ext cx="2346325" cy="519113"/>
          </a:xfrm>
        </p:spPr>
        <p:txBody>
          <a:bodyPr/>
          <a:lstStyle>
            <a:lvl1pPr>
              <a:defRPr/>
            </a:lvl1pPr>
          </a:lstStyle>
          <a:p>
            <a:pPr>
              <a:defRPr/>
            </a:pPr>
            <a:fld id="{B1328B6B-A58D-417A-A498-AC165A74BCF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
            <a:ext cx="10077450" cy="7550150"/>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4"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9" name="Freeform 5"/>
              <p:cNvSpPr>
                <a:spLocks/>
              </p:cNvSpPr>
              <p:nvPr/>
            </p:nvSpPr>
            <p:spPr bwMode="hidden">
              <a:xfrm>
                <a:off x="4170" y="2671"/>
                <a:ext cx="1264"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grpSp>
        <p:nvGrpSpPr>
          <p:cNvPr id="4" name="Group 16"/>
          <p:cNvGrpSpPr>
            <a:grpSpLocks/>
          </p:cNvGrpSpPr>
          <p:nvPr userDrawn="1"/>
        </p:nvGrpSpPr>
        <p:grpSpPr bwMode="auto">
          <a:xfrm>
            <a:off x="0" y="6294438"/>
            <a:ext cx="10080625" cy="1219200"/>
            <a:chOff x="0" y="3552"/>
            <a:chExt cx="5760" cy="768"/>
          </a:xfrm>
        </p:grpSpPr>
        <p:pic>
          <p:nvPicPr>
            <p:cNvPr id="14" name="Picture 17" descr="iitmlogo"/>
            <p:cNvPicPr>
              <a:picLocks noChangeAspect="1" noChangeArrowheads="1"/>
            </p:cNvPicPr>
            <p:nvPr userDrawn="1"/>
          </p:nvPicPr>
          <p:blipFill>
            <a:blip r:embed="rId2" cstate="print"/>
            <a:srcRect/>
            <a:stretch>
              <a:fillRect/>
            </a:stretch>
          </p:blipFill>
          <p:spPr bwMode="auto">
            <a:xfrm>
              <a:off x="0" y="3583"/>
              <a:ext cx="737" cy="737"/>
            </a:xfrm>
            <a:prstGeom prst="rect">
              <a:avLst/>
            </a:prstGeom>
            <a:noFill/>
            <a:ln w="9525">
              <a:noFill/>
              <a:miter lim="800000"/>
              <a:headEnd/>
              <a:tailEnd/>
            </a:ln>
          </p:spPr>
        </p:pic>
        <p:sp>
          <p:nvSpPr>
            <p:cNvPr id="15" name="Freeform 18"/>
            <p:cNvSpPr>
              <a:spLocks/>
            </p:cNvSpPr>
            <p:nvPr userDrawn="1"/>
          </p:nvSpPr>
          <p:spPr bwMode="auto">
            <a:xfrm>
              <a:off x="720" y="3552"/>
              <a:ext cx="5040" cy="624"/>
            </a:xfrm>
            <a:custGeom>
              <a:avLst/>
              <a:gdLst/>
              <a:ahLst/>
              <a:cxnLst>
                <a:cxn ang="0">
                  <a:pos x="0" y="384"/>
                </a:cxn>
                <a:cxn ang="0">
                  <a:pos x="3840" y="384"/>
                </a:cxn>
                <a:cxn ang="0">
                  <a:pos x="3888" y="192"/>
                </a:cxn>
                <a:cxn ang="0">
                  <a:pos x="3936" y="384"/>
                </a:cxn>
                <a:cxn ang="0">
                  <a:pos x="3984" y="192"/>
                </a:cxn>
                <a:cxn ang="0">
                  <a:pos x="4080" y="624"/>
                </a:cxn>
                <a:cxn ang="0">
                  <a:pos x="4128" y="0"/>
                </a:cxn>
                <a:cxn ang="0">
                  <a:pos x="4176" y="624"/>
                </a:cxn>
                <a:cxn ang="0">
                  <a:pos x="4224" y="192"/>
                </a:cxn>
                <a:cxn ang="0">
                  <a:pos x="4272" y="384"/>
                </a:cxn>
                <a:cxn ang="0">
                  <a:pos x="4272" y="192"/>
                </a:cxn>
                <a:cxn ang="0">
                  <a:pos x="4320" y="384"/>
                </a:cxn>
                <a:cxn ang="0">
                  <a:pos x="5040" y="384"/>
                </a:cxn>
              </a:cxnLst>
              <a:rect l="0" t="0" r="r" b="b"/>
              <a:pathLst>
                <a:path w="5040" h="624">
                  <a:moveTo>
                    <a:pt x="0" y="384"/>
                  </a:moveTo>
                  <a:lnTo>
                    <a:pt x="3840" y="384"/>
                  </a:lnTo>
                  <a:lnTo>
                    <a:pt x="3888" y="192"/>
                  </a:lnTo>
                  <a:lnTo>
                    <a:pt x="3936" y="384"/>
                  </a:lnTo>
                  <a:lnTo>
                    <a:pt x="3984" y="192"/>
                  </a:lnTo>
                  <a:lnTo>
                    <a:pt x="4080" y="624"/>
                  </a:lnTo>
                  <a:lnTo>
                    <a:pt x="4128" y="0"/>
                  </a:lnTo>
                  <a:lnTo>
                    <a:pt x="4176" y="624"/>
                  </a:lnTo>
                  <a:lnTo>
                    <a:pt x="4224" y="192"/>
                  </a:lnTo>
                  <a:lnTo>
                    <a:pt x="4272" y="384"/>
                  </a:lnTo>
                  <a:lnTo>
                    <a:pt x="4272" y="192"/>
                  </a:lnTo>
                  <a:lnTo>
                    <a:pt x="4320" y="384"/>
                  </a:lnTo>
                  <a:lnTo>
                    <a:pt x="5040" y="384"/>
                  </a:lnTo>
                </a:path>
              </a:pathLst>
            </a:custGeom>
            <a:noFill/>
            <a:ln w="28575" cmpd="sng">
              <a:solidFill>
                <a:srgbClr val="FFFF66"/>
              </a:solidFill>
              <a:round/>
              <a:headEnd/>
              <a:tailEnd/>
            </a:ln>
            <a:effectLst/>
          </p:spPr>
          <p:txBody>
            <a:bodyPr wrap="none"/>
            <a:lstStyle/>
            <a:p>
              <a:pPr>
                <a:defRPr/>
              </a:pPr>
              <a:endParaRPr lang="en-US">
                <a:solidFill>
                  <a:srgbClr val="FFFFFF"/>
                </a:solidFill>
              </a:endParaRPr>
            </a:p>
          </p:txBody>
        </p:sp>
        <p:sp>
          <p:nvSpPr>
            <p:cNvPr id="16" name="Line 19"/>
            <p:cNvSpPr>
              <a:spLocks noChangeShapeType="1"/>
            </p:cNvSpPr>
            <p:nvPr userDrawn="1"/>
          </p:nvSpPr>
          <p:spPr bwMode="auto">
            <a:xfrm>
              <a:off x="4752" y="3666"/>
              <a:ext cx="576" cy="0"/>
            </a:xfrm>
            <a:prstGeom prst="line">
              <a:avLst/>
            </a:prstGeom>
            <a:noFill/>
            <a:ln w="38100">
              <a:solidFill>
                <a:schemeClr val="hlink"/>
              </a:solidFill>
              <a:round/>
              <a:headEnd/>
              <a:tailEnd/>
            </a:ln>
            <a:effectLst/>
          </p:spPr>
          <p:txBody>
            <a:bodyPr wrap="none"/>
            <a:lstStyle/>
            <a:p>
              <a:pPr>
                <a:defRPr/>
              </a:pPr>
              <a:endParaRPr lang="en-US">
                <a:solidFill>
                  <a:srgbClr val="FFFFFF"/>
                </a:solidFill>
              </a:endParaRPr>
            </a:p>
          </p:txBody>
        </p:sp>
        <p:sp>
          <p:nvSpPr>
            <p:cNvPr id="17" name="Oval 20"/>
            <p:cNvSpPr>
              <a:spLocks noChangeArrowheads="1"/>
            </p:cNvSpPr>
            <p:nvPr userDrawn="1"/>
          </p:nvSpPr>
          <p:spPr bwMode="auto">
            <a:xfrm>
              <a:off x="4580" y="3648"/>
              <a:ext cx="48" cy="48"/>
            </a:xfrm>
            <a:prstGeom prst="ellipse">
              <a:avLst/>
            </a:prstGeom>
            <a:solidFill>
              <a:srgbClr val="00FF00"/>
            </a:solidFill>
            <a:ln w="9525">
              <a:solidFill>
                <a:srgbClr val="00FF00"/>
              </a:solidFill>
              <a:round/>
              <a:headEnd/>
              <a:tailEnd/>
            </a:ln>
            <a:effectLst/>
          </p:spPr>
          <p:txBody>
            <a:bodyPr wrap="none" anchor="ctr"/>
            <a:lstStyle/>
            <a:p>
              <a:pPr>
                <a:defRPr/>
              </a:pPr>
              <a:endParaRPr lang="en-US">
                <a:solidFill>
                  <a:srgbClr val="FFFFFF"/>
                </a:solidFill>
              </a:endParaRPr>
            </a:p>
          </p:txBody>
        </p:sp>
        <p:sp>
          <p:nvSpPr>
            <p:cNvPr id="18" name="Oval 21"/>
            <p:cNvSpPr>
              <a:spLocks noChangeArrowheads="1"/>
            </p:cNvSpPr>
            <p:nvPr userDrawn="1"/>
          </p:nvSpPr>
          <p:spPr bwMode="auto">
            <a:xfrm>
              <a:off x="4676" y="3648"/>
              <a:ext cx="48" cy="48"/>
            </a:xfrm>
            <a:prstGeom prst="ellipse">
              <a:avLst/>
            </a:prstGeom>
            <a:solidFill>
              <a:srgbClr val="FF9900"/>
            </a:solidFill>
            <a:ln w="9525">
              <a:solidFill>
                <a:srgbClr val="FF9900"/>
              </a:solidFill>
              <a:round/>
              <a:headEnd/>
              <a:tailEnd/>
            </a:ln>
            <a:effectLst/>
          </p:spPr>
          <p:txBody>
            <a:bodyPr wrap="none" anchor="ctr"/>
            <a:lstStyle/>
            <a:p>
              <a:pPr>
                <a:defRPr/>
              </a:pPr>
              <a:endParaRPr lang="en-US">
                <a:solidFill>
                  <a:srgbClr val="FFFFFF"/>
                </a:solidFill>
              </a:endParaRPr>
            </a:p>
          </p:txBody>
        </p:sp>
      </p:grpSp>
      <p:sp>
        <p:nvSpPr>
          <p:cNvPr id="53259" name="Rectangle 11"/>
          <p:cNvSpPr>
            <a:spLocks noGrp="1" noChangeArrowheads="1"/>
          </p:cNvSpPr>
          <p:nvPr>
            <p:ph type="ctrTitle" sz="quarter"/>
          </p:nvPr>
        </p:nvSpPr>
        <p:spPr>
          <a:xfrm>
            <a:off x="755650" y="1914527"/>
            <a:ext cx="8569325" cy="2117725"/>
          </a:xfrm>
        </p:spPr>
        <p:txBody>
          <a:bodyPr/>
          <a:lstStyle>
            <a:lvl1pPr>
              <a:defRPr sz="6600"/>
            </a:lvl1pPr>
          </a:lstStyle>
          <a:p>
            <a:r>
              <a:rPr lang="en-US"/>
              <a:t>Click to edit Master title style</a:t>
            </a:r>
          </a:p>
        </p:txBody>
      </p:sp>
      <p:sp>
        <p:nvSpPr>
          <p:cNvPr id="53260" name="Rectangle 12"/>
          <p:cNvSpPr>
            <a:spLocks noGrp="1" noChangeArrowheads="1"/>
          </p:cNvSpPr>
          <p:nvPr>
            <p:ph type="subTitle" sz="quarter" idx="1"/>
          </p:nvPr>
        </p:nvSpPr>
        <p:spPr>
          <a:xfrm>
            <a:off x="1512888" y="4283075"/>
            <a:ext cx="7056438" cy="1931987"/>
          </a:xfrm>
        </p:spPr>
        <p:txBody>
          <a:bodyPr/>
          <a:lstStyle>
            <a:lvl1pPr marL="0" indent="0" algn="ctr">
              <a:buFont typeface="Wingdings" pitchFamily="2" charset="2"/>
              <a:buNone/>
              <a:defRPr/>
            </a:lvl1pPr>
          </a:lstStyle>
          <a:p>
            <a:r>
              <a:rPr lang="en-US"/>
              <a:t>Click to edit Master subtitle style</a:t>
            </a:r>
          </a:p>
        </p:txBody>
      </p:sp>
      <p:sp>
        <p:nvSpPr>
          <p:cNvPr id="19" name="Rectangle 13"/>
          <p:cNvSpPr>
            <a:spLocks noGrp="1" noChangeArrowheads="1"/>
          </p:cNvSpPr>
          <p:nvPr>
            <p:ph type="dt" sz="quarter" idx="10"/>
          </p:nvPr>
        </p:nvSpPr>
        <p:spPr>
          <a:xfrm>
            <a:off x="504825" y="6888168"/>
            <a:ext cx="2351088" cy="523875"/>
          </a:xfrm>
        </p:spPr>
        <p:txBody>
          <a:bodyPr/>
          <a:lstStyle>
            <a:lvl1pPr>
              <a:defRPr/>
            </a:lvl1pPr>
          </a:lstStyle>
          <a:p>
            <a:pPr>
              <a:defRPr/>
            </a:pPr>
            <a:endParaRPr lang="en-US">
              <a:solidFill>
                <a:srgbClr val="FFFFFF"/>
              </a:solidFill>
            </a:endParaRPr>
          </a:p>
        </p:txBody>
      </p:sp>
      <p:sp>
        <p:nvSpPr>
          <p:cNvPr id="20" name="Rectangle 15"/>
          <p:cNvSpPr>
            <a:spLocks noGrp="1" noChangeArrowheads="1"/>
          </p:cNvSpPr>
          <p:nvPr>
            <p:ph type="sldNum" sz="quarter" idx="11"/>
          </p:nvPr>
        </p:nvSpPr>
        <p:spPr>
          <a:xfrm>
            <a:off x="7224718" y="6894513"/>
            <a:ext cx="2352675" cy="525462"/>
          </a:xfrm>
        </p:spPr>
        <p:txBody>
          <a:bodyPr/>
          <a:lstStyle>
            <a:lvl1pPr>
              <a:defRPr/>
            </a:lvl1pPr>
          </a:lstStyle>
          <a:p>
            <a:pPr>
              <a:defRPr/>
            </a:pPr>
            <a:fld id="{703FE0FC-AA27-421D-9A07-5A560BDA4B8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6A8A3775-410A-4357-BCC5-749D571E6974}" type="datetime1">
              <a:rPr lang="en-US" smtClean="0"/>
              <a:pPr>
                <a:defRPr/>
              </a:pPr>
              <a:t>6/17/2016</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842F5C90-714D-4063-88F0-D98A541459A7}"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478CBCC-068E-4992-BA08-70291307548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92"/>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5401" indent="0">
              <a:buNone/>
              <a:defRPr sz="1800"/>
            </a:lvl2pPr>
            <a:lvl3pPr marL="910802" indent="0">
              <a:buNone/>
              <a:defRPr sz="1700"/>
            </a:lvl3pPr>
            <a:lvl4pPr marL="1366208" indent="0">
              <a:buNone/>
              <a:defRPr sz="1400"/>
            </a:lvl4pPr>
            <a:lvl5pPr marL="1821608" indent="0">
              <a:buNone/>
              <a:defRPr sz="1400"/>
            </a:lvl5pPr>
            <a:lvl6pPr marL="2277002" indent="0">
              <a:buNone/>
              <a:defRPr sz="1400"/>
            </a:lvl6pPr>
            <a:lvl7pPr marL="2732413" indent="0">
              <a:buNone/>
              <a:defRPr sz="1400"/>
            </a:lvl7pPr>
            <a:lvl8pPr marL="3187816" indent="0">
              <a:buNone/>
              <a:defRPr sz="1400"/>
            </a:lvl8pPr>
            <a:lvl9pPr marL="3643223"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09AE5B4D-3A1B-4F26-BB2C-89ACB0F9A9F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59288"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6518" y="1763713"/>
            <a:ext cx="44608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49053F3-A1B2-4BD5-B829-11DD812B38E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5401" indent="0">
              <a:buNone/>
              <a:defRPr sz="2000" b="1"/>
            </a:lvl2pPr>
            <a:lvl3pPr marL="910802" indent="0">
              <a:buNone/>
              <a:defRPr sz="1800" b="1"/>
            </a:lvl3pPr>
            <a:lvl4pPr marL="1366208" indent="0">
              <a:buNone/>
              <a:defRPr sz="1700" b="1"/>
            </a:lvl4pPr>
            <a:lvl5pPr marL="1821608" indent="0">
              <a:buNone/>
              <a:defRPr sz="1700" b="1"/>
            </a:lvl5pPr>
            <a:lvl6pPr marL="2277002" indent="0">
              <a:buNone/>
              <a:defRPr sz="1700" b="1"/>
            </a:lvl6pPr>
            <a:lvl7pPr marL="2732413" indent="0">
              <a:buNone/>
              <a:defRPr sz="1700" b="1"/>
            </a:lvl7pPr>
            <a:lvl8pPr marL="3187816" indent="0">
              <a:buNone/>
              <a:defRPr sz="1700" b="1"/>
            </a:lvl8pPr>
            <a:lvl9pPr marL="364322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7" y="1692275"/>
            <a:ext cx="4456113" cy="704850"/>
          </a:xfrm>
        </p:spPr>
        <p:txBody>
          <a:bodyPr anchor="b"/>
          <a:lstStyle>
            <a:lvl1pPr marL="0" indent="0">
              <a:buNone/>
              <a:defRPr sz="2400" b="1"/>
            </a:lvl1pPr>
            <a:lvl2pPr marL="455401" indent="0">
              <a:buNone/>
              <a:defRPr sz="2000" b="1"/>
            </a:lvl2pPr>
            <a:lvl3pPr marL="910802" indent="0">
              <a:buNone/>
              <a:defRPr sz="1800" b="1"/>
            </a:lvl3pPr>
            <a:lvl4pPr marL="1366208" indent="0">
              <a:buNone/>
              <a:defRPr sz="1700" b="1"/>
            </a:lvl4pPr>
            <a:lvl5pPr marL="1821608" indent="0">
              <a:buNone/>
              <a:defRPr sz="1700" b="1"/>
            </a:lvl5pPr>
            <a:lvl6pPr marL="2277002" indent="0">
              <a:buNone/>
              <a:defRPr sz="1700" b="1"/>
            </a:lvl6pPr>
            <a:lvl7pPr marL="2732413" indent="0">
              <a:buNone/>
              <a:defRPr sz="1700" b="1"/>
            </a:lvl7pPr>
            <a:lvl8pPr marL="3187816" indent="0">
              <a:buNone/>
              <a:defRPr sz="1700" b="1"/>
            </a:lvl8pPr>
            <a:lvl9pPr marL="364322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97362F10-0722-4C5D-A535-724420F494B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7B3F3DB5-BB52-447D-8635-5645BE0758E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CDC31A5F-5745-4F25-8F2F-6DB402B6CAA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8" y="301630"/>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92"/>
            <a:ext cx="3316288" cy="5172075"/>
          </a:xfrm>
        </p:spPr>
        <p:txBody>
          <a:bodyPr/>
          <a:lstStyle>
            <a:lvl1pPr marL="0" indent="0">
              <a:buNone/>
              <a:defRPr sz="1400"/>
            </a:lvl1pPr>
            <a:lvl2pPr marL="455401" indent="0">
              <a:buNone/>
              <a:defRPr sz="1200"/>
            </a:lvl2pPr>
            <a:lvl3pPr marL="910802" indent="0">
              <a:buNone/>
              <a:defRPr sz="1000"/>
            </a:lvl3pPr>
            <a:lvl4pPr marL="1366208" indent="0">
              <a:buNone/>
              <a:defRPr sz="900"/>
            </a:lvl4pPr>
            <a:lvl5pPr marL="1821608" indent="0">
              <a:buNone/>
              <a:defRPr sz="900"/>
            </a:lvl5pPr>
            <a:lvl6pPr marL="2277002" indent="0">
              <a:buNone/>
              <a:defRPr sz="900"/>
            </a:lvl6pPr>
            <a:lvl7pPr marL="2732413" indent="0">
              <a:buNone/>
              <a:defRPr sz="900"/>
            </a:lvl7pPr>
            <a:lvl8pPr marL="3187816" indent="0">
              <a:buNone/>
              <a:defRPr sz="900"/>
            </a:lvl8pPr>
            <a:lvl9pPr marL="3643223"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0ADAF316-00A7-43EC-858D-9CFFFBC8393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3" y="5291140"/>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43" y="674688"/>
            <a:ext cx="6048375" cy="4537075"/>
          </a:xfrm>
        </p:spPr>
        <p:txBody>
          <a:bodyPr/>
          <a:lstStyle>
            <a:lvl1pPr marL="0" indent="0">
              <a:buNone/>
              <a:defRPr sz="3200"/>
            </a:lvl1pPr>
            <a:lvl2pPr marL="455401" indent="0">
              <a:buNone/>
              <a:defRPr sz="2800"/>
            </a:lvl2pPr>
            <a:lvl3pPr marL="910802" indent="0">
              <a:buNone/>
              <a:defRPr sz="2400"/>
            </a:lvl3pPr>
            <a:lvl4pPr marL="1366208" indent="0">
              <a:buNone/>
              <a:defRPr sz="2000"/>
            </a:lvl4pPr>
            <a:lvl5pPr marL="1821608" indent="0">
              <a:buNone/>
              <a:defRPr sz="2000"/>
            </a:lvl5pPr>
            <a:lvl6pPr marL="2277002" indent="0">
              <a:buNone/>
              <a:defRPr sz="2000"/>
            </a:lvl6pPr>
            <a:lvl7pPr marL="2732413" indent="0">
              <a:buNone/>
              <a:defRPr sz="2000"/>
            </a:lvl7pPr>
            <a:lvl8pPr marL="3187816" indent="0">
              <a:buNone/>
              <a:defRPr sz="2000"/>
            </a:lvl8pPr>
            <a:lvl9pPr marL="3643223" indent="0">
              <a:buNone/>
              <a:defRPr sz="2000"/>
            </a:lvl9pPr>
          </a:lstStyle>
          <a:p>
            <a:pPr lvl="0"/>
            <a:endParaRPr lang="en-US" noProof="0" smtClean="0"/>
          </a:p>
        </p:txBody>
      </p:sp>
      <p:sp>
        <p:nvSpPr>
          <p:cNvPr id="4" name="Text Placeholder 3"/>
          <p:cNvSpPr>
            <a:spLocks noGrp="1"/>
          </p:cNvSpPr>
          <p:nvPr>
            <p:ph type="body" sz="half" idx="2"/>
          </p:nvPr>
        </p:nvSpPr>
        <p:spPr>
          <a:xfrm>
            <a:off x="1976443" y="5916613"/>
            <a:ext cx="6048375" cy="887412"/>
          </a:xfrm>
        </p:spPr>
        <p:txBody>
          <a:bodyPr/>
          <a:lstStyle>
            <a:lvl1pPr marL="0" indent="0">
              <a:buNone/>
              <a:defRPr sz="1400"/>
            </a:lvl1pPr>
            <a:lvl2pPr marL="455401" indent="0">
              <a:buNone/>
              <a:defRPr sz="1200"/>
            </a:lvl2pPr>
            <a:lvl3pPr marL="910802" indent="0">
              <a:buNone/>
              <a:defRPr sz="1000"/>
            </a:lvl3pPr>
            <a:lvl4pPr marL="1366208" indent="0">
              <a:buNone/>
              <a:defRPr sz="900"/>
            </a:lvl4pPr>
            <a:lvl5pPr marL="1821608" indent="0">
              <a:buNone/>
              <a:defRPr sz="900"/>
            </a:lvl5pPr>
            <a:lvl6pPr marL="2277002" indent="0">
              <a:buNone/>
              <a:defRPr sz="900"/>
            </a:lvl6pPr>
            <a:lvl7pPr marL="2732413" indent="0">
              <a:buNone/>
              <a:defRPr sz="900"/>
            </a:lvl7pPr>
            <a:lvl8pPr marL="3187816" indent="0">
              <a:buNone/>
              <a:defRPr sz="900"/>
            </a:lvl8pPr>
            <a:lvl9pPr marL="3643223"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F5A808A-A306-49F9-995C-1BEDC8ED18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4DE67CF7-3E1A-4C19-B7A5-9A174A1DBA0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303213"/>
            <a:ext cx="2266950" cy="6450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7" y="303213"/>
            <a:ext cx="6653213" cy="6450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7B76D88-8BA1-40D9-AEF4-D799DC818EF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86B89AC7-29F9-4591-9BE3-258509A0DEE2}" type="datetime1">
              <a:rPr lang="en-US" smtClean="0"/>
              <a:pPr>
                <a:defRPr/>
              </a:pPr>
              <a:t>6/17/2016</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54C1D1BA-C48B-4729-9ECE-74B88FE1974C}"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4827" y="303213"/>
            <a:ext cx="9072563" cy="6450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9A762E60-650B-488A-ADC6-777EACF4BE2D}"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8" cy="1260475"/>
          </a:xfrm>
        </p:spPr>
        <p:txBody>
          <a:bodyPr/>
          <a:lstStyle/>
          <a:p>
            <a:r>
              <a:rPr lang="en-US" smtClean="0"/>
              <a:t>Click to edit Master title style</a:t>
            </a:r>
            <a:endParaRPr lang="en-CA"/>
          </a:p>
        </p:txBody>
      </p:sp>
      <p:sp>
        <p:nvSpPr>
          <p:cNvPr id="3" name="Date Placeholder 2"/>
          <p:cNvSpPr>
            <a:spLocks noGrp="1"/>
          </p:cNvSpPr>
          <p:nvPr>
            <p:ph type="dt" idx="10"/>
          </p:nvPr>
        </p:nvSpPr>
        <p:spPr>
          <a:xfrm>
            <a:off x="503243" y="6886575"/>
            <a:ext cx="2346325" cy="519113"/>
          </a:xfrm>
        </p:spPr>
        <p:txBody>
          <a:bodyPr/>
          <a:lstStyle>
            <a:lvl1pPr>
              <a:defRPr/>
            </a:lvl1pPr>
          </a:lstStyle>
          <a:p>
            <a:pPr>
              <a:defRPr/>
            </a:pPr>
            <a:endParaRPr lang="en-US">
              <a:solidFill>
                <a:srgbClr val="FFFFFF"/>
              </a:solidFill>
            </a:endParaRPr>
          </a:p>
        </p:txBody>
      </p:sp>
      <p:sp>
        <p:nvSpPr>
          <p:cNvPr id="4" name="Footer Placeholder 3"/>
          <p:cNvSpPr>
            <a:spLocks noGrp="1"/>
          </p:cNvSpPr>
          <p:nvPr>
            <p:ph type="ftr" idx="11"/>
          </p:nvPr>
        </p:nvSpPr>
        <p:spPr>
          <a:xfrm>
            <a:off x="3448050" y="6886575"/>
            <a:ext cx="3194050" cy="519113"/>
          </a:xfrm>
          <a:prstGeom prst="rect">
            <a:avLst/>
          </a:prstGeom>
        </p:spPr>
        <p:txBody>
          <a:bodyPr lIns="100382" tIns="50194" rIns="100382" bIns="50194"/>
          <a:lstStyle>
            <a:lvl1pPr>
              <a:defRPr/>
            </a:lvl1pPr>
          </a:lstStyle>
          <a:p>
            <a:pPr>
              <a:defRPr/>
            </a:pPr>
            <a:endParaRPr lang="en-US">
              <a:solidFill>
                <a:srgbClr val="FFFFFF"/>
              </a:solidFill>
            </a:endParaRPr>
          </a:p>
        </p:txBody>
      </p:sp>
      <p:sp>
        <p:nvSpPr>
          <p:cNvPr id="5" name="Slide Number Placeholder 4"/>
          <p:cNvSpPr>
            <a:spLocks noGrp="1"/>
          </p:cNvSpPr>
          <p:nvPr>
            <p:ph type="sldNum" idx="12"/>
          </p:nvPr>
        </p:nvSpPr>
        <p:spPr>
          <a:xfrm>
            <a:off x="7227893" y="6886575"/>
            <a:ext cx="2346325" cy="519113"/>
          </a:xfrm>
        </p:spPr>
        <p:txBody>
          <a:bodyPr/>
          <a:lstStyle>
            <a:lvl1pPr>
              <a:defRPr/>
            </a:lvl1pPr>
          </a:lstStyle>
          <a:p>
            <a:pPr>
              <a:defRPr/>
            </a:pPr>
            <a:fld id="{B1328B6B-A58D-417A-A498-AC165A74BCF5}"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CA"/>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1779" indent="0" algn="ctr">
              <a:buNone/>
              <a:defRPr>
                <a:solidFill>
                  <a:schemeClr val="tx1">
                    <a:tint val="75000"/>
                  </a:schemeClr>
                </a:solidFill>
              </a:defRPr>
            </a:lvl2pPr>
            <a:lvl3pPr marL="1003564" indent="0" algn="ctr">
              <a:buNone/>
              <a:defRPr>
                <a:solidFill>
                  <a:schemeClr val="tx1">
                    <a:tint val="75000"/>
                  </a:schemeClr>
                </a:solidFill>
              </a:defRPr>
            </a:lvl3pPr>
            <a:lvl4pPr marL="1505349" indent="0" algn="ctr">
              <a:buNone/>
              <a:defRPr>
                <a:solidFill>
                  <a:schemeClr val="tx1">
                    <a:tint val="75000"/>
                  </a:schemeClr>
                </a:solidFill>
              </a:defRPr>
            </a:lvl4pPr>
            <a:lvl5pPr marL="2007127" indent="0" algn="ctr">
              <a:buNone/>
              <a:defRPr>
                <a:solidFill>
                  <a:schemeClr val="tx1">
                    <a:tint val="75000"/>
                  </a:schemeClr>
                </a:solidFill>
              </a:defRPr>
            </a:lvl5pPr>
            <a:lvl6pPr marL="2508913" indent="0" algn="ctr">
              <a:buNone/>
              <a:defRPr>
                <a:solidFill>
                  <a:schemeClr val="tx1">
                    <a:tint val="75000"/>
                  </a:schemeClr>
                </a:solidFill>
              </a:defRPr>
            </a:lvl6pPr>
            <a:lvl7pPr marL="3010694" indent="0" algn="ctr">
              <a:buNone/>
              <a:defRPr>
                <a:solidFill>
                  <a:schemeClr val="tx1">
                    <a:tint val="75000"/>
                  </a:schemeClr>
                </a:solidFill>
              </a:defRPr>
            </a:lvl7pPr>
            <a:lvl8pPr marL="3512464" indent="0" algn="ctr">
              <a:buNone/>
              <a:defRPr>
                <a:solidFill>
                  <a:schemeClr val="tx1">
                    <a:tint val="75000"/>
                  </a:schemeClr>
                </a:solidFill>
              </a:defRPr>
            </a:lvl8pPr>
            <a:lvl9pPr marL="4014253"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lnSpc>
                <a:spcPct val="80000"/>
              </a:lnSpc>
              <a:buSzPct val="100000"/>
              <a:defRPr>
                <a:effectLst>
                  <a:outerShdw blurRad="38100" dist="38100" dir="2700000" algn="tl">
                    <a:srgbClr val="C0C0C0"/>
                  </a:outerShdw>
                </a:effectLst>
              </a:defRPr>
            </a:lvl1pPr>
          </a:lstStyle>
          <a:p>
            <a:pPr>
              <a:defRPr/>
            </a:pPr>
            <a:fld id="{02B000EB-9338-4D01-B99B-32EE2946B541}" type="datetime1">
              <a:rPr lang="en-US"/>
              <a:pPr>
                <a:defRPr/>
              </a:pPr>
              <a:t>6/17/2016</a:t>
            </a:fld>
            <a:endParaRPr lang="en-CA"/>
          </a:p>
        </p:txBody>
      </p:sp>
      <p:sp>
        <p:nvSpPr>
          <p:cNvPr id="5" name="Footer Placeholder 4"/>
          <p:cNvSpPr>
            <a:spLocks noGrp="1"/>
          </p:cNvSpPr>
          <p:nvPr>
            <p:ph type="ftr" sz="quarter" idx="11"/>
          </p:nvPr>
        </p:nvSpPr>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6" name="Slide Number Placeholder 5"/>
          <p:cNvSpPr>
            <a:spLocks noGrp="1"/>
          </p:cNvSpPr>
          <p:nvPr>
            <p:ph type="sldNum" sz="quarter" idx="12"/>
          </p:nvPr>
        </p:nvSpPr>
        <p:spPr/>
        <p:txBody>
          <a:bodyPr/>
          <a:lstStyle>
            <a:lvl1pPr>
              <a:lnSpc>
                <a:spcPct val="80000"/>
              </a:lnSpc>
              <a:buSzPct val="100000"/>
              <a:defRPr>
                <a:effectLst>
                  <a:outerShdw blurRad="38100" dist="38100" dir="2700000" algn="tl">
                    <a:srgbClr val="C0C0C0"/>
                  </a:outerShdw>
                </a:effectLst>
              </a:defRPr>
            </a:lvl1pPr>
          </a:lstStyle>
          <a:p>
            <a:pPr>
              <a:defRPr/>
            </a:pPr>
            <a:fld id="{F3778C7D-7250-4C38-9EC4-577FCB2BDE1C}" type="slidenum">
              <a:rPr lang="en-CA"/>
              <a:pPr>
                <a:defRPr/>
              </a:pPr>
              <a:t>‹#›</a:t>
            </a:fld>
            <a:endParaRPr lang="en-CA"/>
          </a:p>
        </p:txBody>
      </p:sp>
    </p:spTree>
    <p:extLst>
      <p:ext uri="{BB962C8B-B14F-4D97-AF65-F5344CB8AC3E}">
        <p14:creationId xmlns:p14="http://schemas.microsoft.com/office/powerpoint/2010/main" val="8090249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lnSpc>
                <a:spcPct val="80000"/>
              </a:lnSpc>
              <a:buSzPct val="100000"/>
              <a:defRPr>
                <a:effectLst>
                  <a:outerShdw blurRad="38100" dist="38100" dir="2700000" algn="tl">
                    <a:srgbClr val="C0C0C0"/>
                  </a:outerShdw>
                </a:effectLst>
              </a:defRPr>
            </a:lvl1pPr>
          </a:lstStyle>
          <a:p>
            <a:pPr>
              <a:defRPr/>
            </a:pPr>
            <a:fld id="{AA17D252-63D7-4108-B471-BDB6BD276A59}" type="datetime1">
              <a:rPr lang="en-US"/>
              <a:pPr>
                <a:defRPr/>
              </a:pPr>
              <a:t>6/17/2016</a:t>
            </a:fld>
            <a:endParaRPr lang="en-CA"/>
          </a:p>
        </p:txBody>
      </p:sp>
      <p:sp>
        <p:nvSpPr>
          <p:cNvPr id="5" name="Footer Placeholder 4"/>
          <p:cNvSpPr>
            <a:spLocks noGrp="1"/>
          </p:cNvSpPr>
          <p:nvPr>
            <p:ph type="ftr" sz="quarter" idx="11"/>
          </p:nvPr>
        </p:nvSpPr>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6" name="Slide Number Placeholder 5"/>
          <p:cNvSpPr>
            <a:spLocks noGrp="1"/>
          </p:cNvSpPr>
          <p:nvPr>
            <p:ph type="sldNum" sz="quarter" idx="12"/>
          </p:nvPr>
        </p:nvSpPr>
        <p:spPr/>
        <p:txBody>
          <a:bodyPr/>
          <a:lstStyle>
            <a:lvl1pPr>
              <a:lnSpc>
                <a:spcPct val="80000"/>
              </a:lnSpc>
              <a:buSzPct val="100000"/>
              <a:defRPr>
                <a:effectLst>
                  <a:outerShdw blurRad="38100" dist="38100" dir="2700000" algn="tl">
                    <a:srgbClr val="C0C0C0"/>
                  </a:outerShdw>
                </a:effectLst>
              </a:defRPr>
            </a:lvl1pPr>
          </a:lstStyle>
          <a:p>
            <a:pPr>
              <a:defRPr/>
            </a:pPr>
            <a:fld id="{B6E235D2-50B4-4960-94C5-4F9B5DDD9A25}" type="slidenum">
              <a:rPr lang="en-CA"/>
              <a:pPr>
                <a:defRPr/>
              </a:pPr>
              <a:t>‹#›</a:t>
            </a:fld>
            <a:endParaRPr lang="en-CA"/>
          </a:p>
        </p:txBody>
      </p:sp>
    </p:spTree>
    <p:extLst>
      <p:ext uri="{BB962C8B-B14F-4D97-AF65-F5344CB8AC3E}">
        <p14:creationId xmlns:p14="http://schemas.microsoft.com/office/powerpoint/2010/main" val="12917267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38"/>
            <a:ext cx="8568531" cy="1501435"/>
          </a:xfrm>
        </p:spPr>
        <p:txBody>
          <a:bodyPr anchor="t"/>
          <a:lstStyle>
            <a:lvl1pPr algn="l">
              <a:defRPr sz="4400" b="1" cap="all"/>
            </a:lvl1pPr>
          </a:lstStyle>
          <a:p>
            <a:r>
              <a:rPr lang="en-US" smtClean="0"/>
              <a:t>Click to edit Master title style</a:t>
            </a:r>
            <a:endParaRPr lang="en-CA"/>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1779" indent="0">
              <a:buNone/>
              <a:defRPr sz="2000">
                <a:solidFill>
                  <a:schemeClr val="tx1">
                    <a:tint val="75000"/>
                  </a:schemeClr>
                </a:solidFill>
              </a:defRPr>
            </a:lvl2pPr>
            <a:lvl3pPr marL="1003564" indent="0">
              <a:buNone/>
              <a:defRPr sz="1800">
                <a:solidFill>
                  <a:schemeClr val="tx1">
                    <a:tint val="75000"/>
                  </a:schemeClr>
                </a:solidFill>
              </a:defRPr>
            </a:lvl3pPr>
            <a:lvl4pPr marL="1505349" indent="0">
              <a:buNone/>
              <a:defRPr sz="1500">
                <a:solidFill>
                  <a:schemeClr val="tx1">
                    <a:tint val="75000"/>
                  </a:schemeClr>
                </a:solidFill>
              </a:defRPr>
            </a:lvl4pPr>
            <a:lvl5pPr marL="2007127" indent="0">
              <a:buNone/>
              <a:defRPr sz="1500">
                <a:solidFill>
                  <a:schemeClr val="tx1">
                    <a:tint val="75000"/>
                  </a:schemeClr>
                </a:solidFill>
              </a:defRPr>
            </a:lvl5pPr>
            <a:lvl6pPr marL="2508913" indent="0">
              <a:buNone/>
              <a:defRPr sz="1500">
                <a:solidFill>
                  <a:schemeClr val="tx1">
                    <a:tint val="75000"/>
                  </a:schemeClr>
                </a:solidFill>
              </a:defRPr>
            </a:lvl6pPr>
            <a:lvl7pPr marL="3010694" indent="0">
              <a:buNone/>
              <a:defRPr sz="1500">
                <a:solidFill>
                  <a:schemeClr val="tx1">
                    <a:tint val="75000"/>
                  </a:schemeClr>
                </a:solidFill>
              </a:defRPr>
            </a:lvl7pPr>
            <a:lvl8pPr marL="3512464" indent="0">
              <a:buNone/>
              <a:defRPr sz="1500">
                <a:solidFill>
                  <a:schemeClr val="tx1">
                    <a:tint val="75000"/>
                  </a:schemeClr>
                </a:solidFill>
              </a:defRPr>
            </a:lvl8pPr>
            <a:lvl9pPr marL="4014253"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nSpc>
                <a:spcPct val="80000"/>
              </a:lnSpc>
              <a:buSzPct val="100000"/>
              <a:defRPr>
                <a:effectLst>
                  <a:outerShdw blurRad="38100" dist="38100" dir="2700000" algn="tl">
                    <a:srgbClr val="C0C0C0"/>
                  </a:outerShdw>
                </a:effectLst>
              </a:defRPr>
            </a:lvl1pPr>
          </a:lstStyle>
          <a:p>
            <a:pPr>
              <a:defRPr/>
            </a:pPr>
            <a:fld id="{8CA5192E-68AB-4F09-8DB5-D669178C8CBB}" type="datetime1">
              <a:rPr lang="en-US"/>
              <a:pPr>
                <a:defRPr/>
              </a:pPr>
              <a:t>6/17/2016</a:t>
            </a:fld>
            <a:endParaRPr lang="en-CA"/>
          </a:p>
        </p:txBody>
      </p:sp>
      <p:sp>
        <p:nvSpPr>
          <p:cNvPr id="5" name="Footer Placeholder 4"/>
          <p:cNvSpPr>
            <a:spLocks noGrp="1"/>
          </p:cNvSpPr>
          <p:nvPr>
            <p:ph type="ftr" sz="quarter" idx="11"/>
          </p:nvPr>
        </p:nvSpPr>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6" name="Slide Number Placeholder 5"/>
          <p:cNvSpPr>
            <a:spLocks noGrp="1"/>
          </p:cNvSpPr>
          <p:nvPr>
            <p:ph type="sldNum" sz="quarter" idx="12"/>
          </p:nvPr>
        </p:nvSpPr>
        <p:spPr/>
        <p:txBody>
          <a:bodyPr/>
          <a:lstStyle>
            <a:lvl1pPr>
              <a:lnSpc>
                <a:spcPct val="80000"/>
              </a:lnSpc>
              <a:buSzPct val="100000"/>
              <a:defRPr>
                <a:effectLst>
                  <a:outerShdw blurRad="38100" dist="38100" dir="2700000" algn="tl">
                    <a:srgbClr val="C0C0C0"/>
                  </a:outerShdw>
                </a:effectLst>
              </a:defRPr>
            </a:lvl1pPr>
          </a:lstStyle>
          <a:p>
            <a:pPr>
              <a:defRPr/>
            </a:pPr>
            <a:fld id="{9F852AA5-5903-48AC-AF95-C7D31AFC9B28}" type="slidenum">
              <a:rPr lang="en-CA"/>
              <a:pPr>
                <a:defRPr/>
              </a:pPr>
              <a:t>‹#›</a:t>
            </a:fld>
            <a:endParaRPr lang="en-CA"/>
          </a:p>
        </p:txBody>
      </p:sp>
    </p:spTree>
    <p:extLst>
      <p:ext uri="{BB962C8B-B14F-4D97-AF65-F5344CB8AC3E}">
        <p14:creationId xmlns:p14="http://schemas.microsoft.com/office/powerpoint/2010/main" val="40205865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lnSpc>
                <a:spcPct val="80000"/>
              </a:lnSpc>
              <a:buSzPct val="100000"/>
              <a:defRPr>
                <a:effectLst>
                  <a:outerShdw blurRad="38100" dist="38100" dir="2700000" algn="tl">
                    <a:srgbClr val="C0C0C0"/>
                  </a:outerShdw>
                </a:effectLst>
              </a:defRPr>
            </a:lvl1pPr>
          </a:lstStyle>
          <a:p>
            <a:pPr>
              <a:defRPr/>
            </a:pPr>
            <a:fld id="{7D9412F3-742C-47C5-9CC4-C3E241894296}" type="datetime1">
              <a:rPr lang="en-US"/>
              <a:pPr>
                <a:defRPr/>
              </a:pPr>
              <a:t>6/17/2016</a:t>
            </a:fld>
            <a:endParaRPr lang="en-CA"/>
          </a:p>
        </p:txBody>
      </p:sp>
      <p:sp>
        <p:nvSpPr>
          <p:cNvPr id="6" name="Footer Placeholder 4"/>
          <p:cNvSpPr>
            <a:spLocks noGrp="1"/>
          </p:cNvSpPr>
          <p:nvPr>
            <p:ph type="ftr" sz="quarter" idx="11"/>
          </p:nvPr>
        </p:nvSpPr>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7" name="Slide Number Placeholder 5"/>
          <p:cNvSpPr>
            <a:spLocks noGrp="1"/>
          </p:cNvSpPr>
          <p:nvPr>
            <p:ph type="sldNum" sz="quarter" idx="12"/>
          </p:nvPr>
        </p:nvSpPr>
        <p:spPr/>
        <p:txBody>
          <a:bodyPr/>
          <a:lstStyle>
            <a:lvl1pPr>
              <a:lnSpc>
                <a:spcPct val="80000"/>
              </a:lnSpc>
              <a:buSzPct val="100000"/>
              <a:defRPr>
                <a:effectLst>
                  <a:outerShdw blurRad="38100" dist="38100" dir="2700000" algn="tl">
                    <a:srgbClr val="C0C0C0"/>
                  </a:outerShdw>
                </a:effectLst>
              </a:defRPr>
            </a:lvl1pPr>
          </a:lstStyle>
          <a:p>
            <a:pPr>
              <a:defRPr/>
            </a:pPr>
            <a:fld id="{3DB9F0CE-C94A-43F9-8D90-9F2E81112901}" type="slidenum">
              <a:rPr lang="en-CA"/>
              <a:pPr>
                <a:defRPr/>
              </a:pPr>
              <a:t>‹#›</a:t>
            </a:fld>
            <a:endParaRPr lang="en-CA"/>
          </a:p>
        </p:txBody>
      </p:sp>
    </p:spTree>
    <p:extLst>
      <p:ext uri="{BB962C8B-B14F-4D97-AF65-F5344CB8AC3E}">
        <p14:creationId xmlns:p14="http://schemas.microsoft.com/office/powerpoint/2010/main" val="3388683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1779" indent="0">
              <a:buNone/>
              <a:defRPr sz="2200" b="1"/>
            </a:lvl2pPr>
            <a:lvl3pPr marL="1003564" indent="0">
              <a:buNone/>
              <a:defRPr sz="2000" b="1"/>
            </a:lvl3pPr>
            <a:lvl4pPr marL="1505349" indent="0">
              <a:buNone/>
              <a:defRPr sz="1800" b="1"/>
            </a:lvl4pPr>
            <a:lvl5pPr marL="2007127" indent="0">
              <a:buNone/>
              <a:defRPr sz="1800" b="1"/>
            </a:lvl5pPr>
            <a:lvl6pPr marL="2508913" indent="0">
              <a:buNone/>
              <a:defRPr sz="1800" b="1"/>
            </a:lvl6pPr>
            <a:lvl7pPr marL="3010694" indent="0">
              <a:buNone/>
              <a:defRPr sz="1800" b="1"/>
            </a:lvl7pPr>
            <a:lvl8pPr marL="3512464" indent="0">
              <a:buNone/>
              <a:defRPr sz="1800" b="1"/>
            </a:lvl8pPr>
            <a:lvl9pPr marL="401425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1779" indent="0">
              <a:buNone/>
              <a:defRPr sz="2200" b="1"/>
            </a:lvl2pPr>
            <a:lvl3pPr marL="1003564" indent="0">
              <a:buNone/>
              <a:defRPr sz="2000" b="1"/>
            </a:lvl3pPr>
            <a:lvl4pPr marL="1505349" indent="0">
              <a:buNone/>
              <a:defRPr sz="1800" b="1"/>
            </a:lvl4pPr>
            <a:lvl5pPr marL="2007127" indent="0">
              <a:buNone/>
              <a:defRPr sz="1800" b="1"/>
            </a:lvl5pPr>
            <a:lvl6pPr marL="2508913" indent="0">
              <a:buNone/>
              <a:defRPr sz="1800" b="1"/>
            </a:lvl6pPr>
            <a:lvl7pPr marL="3010694" indent="0">
              <a:buNone/>
              <a:defRPr sz="1800" b="1"/>
            </a:lvl7pPr>
            <a:lvl8pPr marL="3512464" indent="0">
              <a:buNone/>
              <a:defRPr sz="1800" b="1"/>
            </a:lvl8pPr>
            <a:lvl9pPr marL="401425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lnSpc>
                <a:spcPct val="80000"/>
              </a:lnSpc>
              <a:buSzPct val="100000"/>
              <a:defRPr>
                <a:effectLst>
                  <a:outerShdw blurRad="38100" dist="38100" dir="2700000" algn="tl">
                    <a:srgbClr val="C0C0C0"/>
                  </a:outerShdw>
                </a:effectLst>
              </a:defRPr>
            </a:lvl1pPr>
          </a:lstStyle>
          <a:p>
            <a:pPr>
              <a:defRPr/>
            </a:pPr>
            <a:fld id="{39C7C7D1-6F78-4F81-B638-C58581BEDAEA}" type="datetime1">
              <a:rPr lang="en-US"/>
              <a:pPr>
                <a:defRPr/>
              </a:pPr>
              <a:t>6/17/2016</a:t>
            </a:fld>
            <a:endParaRPr lang="en-CA"/>
          </a:p>
        </p:txBody>
      </p:sp>
      <p:sp>
        <p:nvSpPr>
          <p:cNvPr id="8" name="Footer Placeholder 4"/>
          <p:cNvSpPr>
            <a:spLocks noGrp="1"/>
          </p:cNvSpPr>
          <p:nvPr>
            <p:ph type="ftr" sz="quarter" idx="11"/>
          </p:nvPr>
        </p:nvSpPr>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9" name="Slide Number Placeholder 5"/>
          <p:cNvSpPr>
            <a:spLocks noGrp="1"/>
          </p:cNvSpPr>
          <p:nvPr>
            <p:ph type="sldNum" sz="quarter" idx="12"/>
          </p:nvPr>
        </p:nvSpPr>
        <p:spPr/>
        <p:txBody>
          <a:bodyPr/>
          <a:lstStyle>
            <a:lvl1pPr>
              <a:lnSpc>
                <a:spcPct val="80000"/>
              </a:lnSpc>
              <a:buSzPct val="100000"/>
              <a:defRPr>
                <a:effectLst>
                  <a:outerShdw blurRad="38100" dist="38100" dir="2700000" algn="tl">
                    <a:srgbClr val="C0C0C0"/>
                  </a:outerShdw>
                </a:effectLst>
              </a:defRPr>
            </a:lvl1pPr>
          </a:lstStyle>
          <a:p>
            <a:pPr>
              <a:defRPr/>
            </a:pPr>
            <a:fld id="{C8BDC70C-29AF-404B-BDA9-1C2D14ADE07F}" type="slidenum">
              <a:rPr lang="en-CA"/>
              <a:pPr>
                <a:defRPr/>
              </a:pPr>
              <a:t>‹#›</a:t>
            </a:fld>
            <a:endParaRPr lang="en-CA"/>
          </a:p>
        </p:txBody>
      </p:sp>
    </p:spTree>
    <p:extLst>
      <p:ext uri="{BB962C8B-B14F-4D97-AF65-F5344CB8AC3E}">
        <p14:creationId xmlns:p14="http://schemas.microsoft.com/office/powerpoint/2010/main" val="39140287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lnSpc>
                <a:spcPct val="80000"/>
              </a:lnSpc>
              <a:buSzPct val="100000"/>
              <a:defRPr>
                <a:effectLst>
                  <a:outerShdw blurRad="38100" dist="38100" dir="2700000" algn="tl">
                    <a:srgbClr val="C0C0C0"/>
                  </a:outerShdw>
                </a:effectLst>
              </a:defRPr>
            </a:lvl1pPr>
          </a:lstStyle>
          <a:p>
            <a:pPr>
              <a:defRPr/>
            </a:pPr>
            <a:fld id="{141A4C72-D401-4172-A8F1-71953407B90D}" type="datetime1">
              <a:rPr lang="en-US"/>
              <a:pPr>
                <a:defRPr/>
              </a:pPr>
              <a:t>6/17/2016</a:t>
            </a:fld>
            <a:endParaRPr lang="en-CA"/>
          </a:p>
        </p:txBody>
      </p:sp>
      <p:sp>
        <p:nvSpPr>
          <p:cNvPr id="4" name="Footer Placeholder 4"/>
          <p:cNvSpPr>
            <a:spLocks noGrp="1"/>
          </p:cNvSpPr>
          <p:nvPr>
            <p:ph type="ftr" sz="quarter" idx="11"/>
          </p:nvPr>
        </p:nvSpPr>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5" name="Slide Number Placeholder 5"/>
          <p:cNvSpPr>
            <a:spLocks noGrp="1"/>
          </p:cNvSpPr>
          <p:nvPr>
            <p:ph type="sldNum" sz="quarter" idx="12"/>
          </p:nvPr>
        </p:nvSpPr>
        <p:spPr/>
        <p:txBody>
          <a:bodyPr/>
          <a:lstStyle>
            <a:lvl1pPr>
              <a:lnSpc>
                <a:spcPct val="80000"/>
              </a:lnSpc>
              <a:buSzPct val="100000"/>
              <a:defRPr>
                <a:effectLst>
                  <a:outerShdw blurRad="38100" dist="38100" dir="2700000" algn="tl">
                    <a:srgbClr val="C0C0C0"/>
                  </a:outerShdw>
                </a:effectLst>
              </a:defRPr>
            </a:lvl1pPr>
          </a:lstStyle>
          <a:p>
            <a:pPr>
              <a:defRPr/>
            </a:pPr>
            <a:fld id="{E3B9EDEA-292F-4A29-8F89-2015A451CE38}" type="slidenum">
              <a:rPr lang="en-CA"/>
              <a:pPr>
                <a:defRPr/>
              </a:pPr>
              <a:t>‹#›</a:t>
            </a:fld>
            <a:endParaRPr lang="en-CA"/>
          </a:p>
        </p:txBody>
      </p:sp>
    </p:spTree>
    <p:extLst>
      <p:ext uri="{BB962C8B-B14F-4D97-AF65-F5344CB8AC3E}">
        <p14:creationId xmlns:p14="http://schemas.microsoft.com/office/powerpoint/2010/main" val="36175177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nSpc>
                <a:spcPct val="80000"/>
              </a:lnSpc>
              <a:buSzPct val="100000"/>
              <a:defRPr>
                <a:effectLst>
                  <a:outerShdw blurRad="38100" dist="38100" dir="2700000" algn="tl">
                    <a:srgbClr val="C0C0C0"/>
                  </a:outerShdw>
                </a:effectLst>
              </a:defRPr>
            </a:lvl1pPr>
          </a:lstStyle>
          <a:p>
            <a:pPr>
              <a:defRPr/>
            </a:pPr>
            <a:fld id="{A4D107A4-98B5-4145-94CB-03FB864CC54E}" type="datetime1">
              <a:rPr lang="en-US"/>
              <a:pPr>
                <a:defRPr/>
              </a:pPr>
              <a:t>6/17/2016</a:t>
            </a:fld>
            <a:endParaRPr lang="en-CA"/>
          </a:p>
        </p:txBody>
      </p:sp>
      <p:sp>
        <p:nvSpPr>
          <p:cNvPr id="3" name="Footer Placeholder 4"/>
          <p:cNvSpPr>
            <a:spLocks noGrp="1"/>
          </p:cNvSpPr>
          <p:nvPr>
            <p:ph type="ftr" sz="quarter" idx="11"/>
          </p:nvPr>
        </p:nvSpPr>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4" name="Slide Number Placeholder 5"/>
          <p:cNvSpPr>
            <a:spLocks noGrp="1"/>
          </p:cNvSpPr>
          <p:nvPr>
            <p:ph type="sldNum" sz="quarter" idx="12"/>
          </p:nvPr>
        </p:nvSpPr>
        <p:spPr/>
        <p:txBody>
          <a:bodyPr/>
          <a:lstStyle>
            <a:lvl1pPr>
              <a:lnSpc>
                <a:spcPct val="80000"/>
              </a:lnSpc>
              <a:buSzPct val="100000"/>
              <a:defRPr>
                <a:effectLst>
                  <a:outerShdw blurRad="38100" dist="38100" dir="2700000" algn="tl">
                    <a:srgbClr val="C0C0C0"/>
                  </a:outerShdw>
                </a:effectLst>
              </a:defRPr>
            </a:lvl1pPr>
          </a:lstStyle>
          <a:p>
            <a:pPr>
              <a:defRPr/>
            </a:pPr>
            <a:fld id="{CED30D4E-E167-411D-9524-ACBC1C5C6E87}" type="slidenum">
              <a:rPr lang="en-CA"/>
              <a:pPr>
                <a:defRPr/>
              </a:pPr>
              <a:t>‹#›</a:t>
            </a:fld>
            <a:endParaRPr lang="en-CA"/>
          </a:p>
        </p:txBody>
      </p:sp>
    </p:spTree>
    <p:extLst>
      <p:ext uri="{BB962C8B-B14F-4D97-AF65-F5344CB8AC3E}">
        <p14:creationId xmlns:p14="http://schemas.microsoft.com/office/powerpoint/2010/main" val="2642020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4" y="300987"/>
            <a:ext cx="3316456" cy="1280945"/>
          </a:xfrm>
        </p:spPr>
        <p:txBody>
          <a:bodyPr anchor="b"/>
          <a:lstStyle>
            <a:lvl1pPr algn="l">
              <a:defRPr sz="2200" b="1"/>
            </a:lvl1pPr>
          </a:lstStyle>
          <a:p>
            <a:r>
              <a:rPr lang="en-US" smtClean="0"/>
              <a:t>Click to edit Master title style</a:t>
            </a:r>
            <a:endParaRPr lang="en-CA"/>
          </a:p>
        </p:txBody>
      </p:sp>
      <p:sp>
        <p:nvSpPr>
          <p:cNvPr id="3" name="Content Placeholder 2"/>
          <p:cNvSpPr>
            <a:spLocks noGrp="1"/>
          </p:cNvSpPr>
          <p:nvPr>
            <p:ph idx="1"/>
          </p:nvPr>
        </p:nvSpPr>
        <p:spPr>
          <a:xfrm>
            <a:off x="3941249" y="301034"/>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504034" y="1581937"/>
            <a:ext cx="3316456" cy="5171028"/>
          </a:xfrm>
        </p:spPr>
        <p:txBody>
          <a:bodyPr/>
          <a:lstStyle>
            <a:lvl1pPr marL="0" indent="0">
              <a:buNone/>
              <a:defRPr sz="1500"/>
            </a:lvl1pPr>
            <a:lvl2pPr marL="501779" indent="0">
              <a:buNone/>
              <a:defRPr sz="1300"/>
            </a:lvl2pPr>
            <a:lvl3pPr marL="1003564" indent="0">
              <a:buNone/>
              <a:defRPr sz="1100"/>
            </a:lvl3pPr>
            <a:lvl4pPr marL="1505349" indent="0">
              <a:buNone/>
              <a:defRPr sz="1000"/>
            </a:lvl4pPr>
            <a:lvl5pPr marL="2007127" indent="0">
              <a:buNone/>
              <a:defRPr sz="1000"/>
            </a:lvl5pPr>
            <a:lvl6pPr marL="2508913" indent="0">
              <a:buNone/>
              <a:defRPr sz="1000"/>
            </a:lvl6pPr>
            <a:lvl7pPr marL="3010694" indent="0">
              <a:buNone/>
              <a:defRPr sz="1000"/>
            </a:lvl7pPr>
            <a:lvl8pPr marL="3512464" indent="0">
              <a:buNone/>
              <a:defRPr sz="1000"/>
            </a:lvl8pPr>
            <a:lvl9pPr marL="401425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nSpc>
                <a:spcPct val="80000"/>
              </a:lnSpc>
              <a:buSzPct val="100000"/>
              <a:defRPr>
                <a:effectLst>
                  <a:outerShdw blurRad="38100" dist="38100" dir="2700000" algn="tl">
                    <a:srgbClr val="C0C0C0"/>
                  </a:outerShdw>
                </a:effectLst>
              </a:defRPr>
            </a:lvl1pPr>
          </a:lstStyle>
          <a:p>
            <a:pPr>
              <a:defRPr/>
            </a:pPr>
            <a:fld id="{3CB5FED1-608F-4AEA-BB82-0034121A5AB7}" type="datetime1">
              <a:rPr lang="en-US"/>
              <a:pPr>
                <a:defRPr/>
              </a:pPr>
              <a:t>6/17/2016</a:t>
            </a:fld>
            <a:endParaRPr lang="en-CA"/>
          </a:p>
        </p:txBody>
      </p:sp>
      <p:sp>
        <p:nvSpPr>
          <p:cNvPr id="6" name="Footer Placeholder 4"/>
          <p:cNvSpPr>
            <a:spLocks noGrp="1"/>
          </p:cNvSpPr>
          <p:nvPr>
            <p:ph type="ftr" sz="quarter" idx="11"/>
          </p:nvPr>
        </p:nvSpPr>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7" name="Slide Number Placeholder 5"/>
          <p:cNvSpPr>
            <a:spLocks noGrp="1"/>
          </p:cNvSpPr>
          <p:nvPr>
            <p:ph type="sldNum" sz="quarter" idx="12"/>
          </p:nvPr>
        </p:nvSpPr>
        <p:spPr/>
        <p:txBody>
          <a:bodyPr/>
          <a:lstStyle>
            <a:lvl1pPr>
              <a:lnSpc>
                <a:spcPct val="80000"/>
              </a:lnSpc>
              <a:buSzPct val="100000"/>
              <a:defRPr>
                <a:effectLst>
                  <a:outerShdw blurRad="38100" dist="38100" dir="2700000" algn="tl">
                    <a:srgbClr val="C0C0C0"/>
                  </a:outerShdw>
                </a:effectLst>
              </a:defRPr>
            </a:lvl1pPr>
          </a:lstStyle>
          <a:p>
            <a:pPr>
              <a:defRPr/>
            </a:pPr>
            <a:fld id="{FD757A3C-51BA-452C-A9C0-4EFC8859C08E}" type="slidenum">
              <a:rPr lang="en-CA"/>
              <a:pPr>
                <a:defRPr/>
              </a:pPr>
              <a:t>‹#›</a:t>
            </a:fld>
            <a:endParaRPr lang="en-CA"/>
          </a:p>
        </p:txBody>
      </p:sp>
    </p:spTree>
    <p:extLst>
      <p:ext uri="{BB962C8B-B14F-4D97-AF65-F5344CB8AC3E}">
        <p14:creationId xmlns:p14="http://schemas.microsoft.com/office/powerpoint/2010/main" val="162499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8" y="301630"/>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263"/>
            <a:ext cx="3316288" cy="5172075"/>
          </a:xfrm>
        </p:spPr>
        <p:txBody>
          <a:bodyPr/>
          <a:lstStyle>
            <a:lvl1pPr marL="0" indent="0">
              <a:buNone/>
              <a:defRPr sz="1400"/>
            </a:lvl1pPr>
            <a:lvl2pPr marL="452391" indent="0">
              <a:buNone/>
              <a:defRPr sz="1200"/>
            </a:lvl2pPr>
            <a:lvl3pPr marL="904774" indent="0">
              <a:buNone/>
              <a:defRPr sz="1000"/>
            </a:lvl3pPr>
            <a:lvl4pPr marL="1357184" indent="0">
              <a:buNone/>
              <a:defRPr sz="900"/>
            </a:lvl4pPr>
            <a:lvl5pPr marL="1809560" indent="0">
              <a:buNone/>
              <a:defRPr sz="900"/>
            </a:lvl5pPr>
            <a:lvl6pPr marL="2261937" indent="0">
              <a:buNone/>
              <a:defRPr sz="900"/>
            </a:lvl6pPr>
            <a:lvl7pPr marL="2714348" indent="0">
              <a:buNone/>
              <a:defRPr sz="900"/>
            </a:lvl7pPr>
            <a:lvl8pPr marL="3166735" indent="0">
              <a:buNone/>
              <a:defRPr sz="900"/>
            </a:lvl8pPr>
            <a:lvl9pPr marL="3619123"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CC208CA-A9F1-4DD0-B02A-D7BD4DF0BF7A}" type="datetime1">
              <a:rPr lang="en-US" smtClean="0"/>
              <a:pPr>
                <a:defRPr/>
              </a:pPr>
              <a:t>6/17/2016</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BBD2878-A1A6-45B5-BD46-D93CCE21ED79}"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CA"/>
          </a:p>
        </p:txBody>
      </p:sp>
      <p:sp>
        <p:nvSpPr>
          <p:cNvPr id="3" name="Picture Placeholder 2"/>
          <p:cNvSpPr>
            <a:spLocks noGrp="1"/>
          </p:cNvSpPr>
          <p:nvPr>
            <p:ph type="pic" idx="1"/>
          </p:nvPr>
        </p:nvSpPr>
        <p:spPr>
          <a:xfrm>
            <a:off x="1975873" y="675471"/>
            <a:ext cx="6048375" cy="4535805"/>
          </a:xfrm>
        </p:spPr>
        <p:txBody>
          <a:bodyPr lIns="100339" tIns="50172" rIns="100339" bIns="50172" rtlCol="0">
            <a:normAutofit/>
          </a:bodyPr>
          <a:lstStyle>
            <a:lvl1pPr marL="0" indent="0">
              <a:buNone/>
              <a:defRPr sz="3500"/>
            </a:lvl1pPr>
            <a:lvl2pPr marL="501779" indent="0">
              <a:buNone/>
              <a:defRPr sz="3100"/>
            </a:lvl2pPr>
            <a:lvl3pPr marL="1003564" indent="0">
              <a:buNone/>
              <a:defRPr sz="2600"/>
            </a:lvl3pPr>
            <a:lvl4pPr marL="1505349" indent="0">
              <a:buNone/>
              <a:defRPr sz="2200"/>
            </a:lvl4pPr>
            <a:lvl5pPr marL="2007127" indent="0">
              <a:buNone/>
              <a:defRPr sz="2200"/>
            </a:lvl5pPr>
            <a:lvl6pPr marL="2508913" indent="0">
              <a:buNone/>
              <a:defRPr sz="2200"/>
            </a:lvl6pPr>
            <a:lvl7pPr marL="3010694" indent="0">
              <a:buNone/>
              <a:defRPr sz="2200"/>
            </a:lvl7pPr>
            <a:lvl8pPr marL="3512464" indent="0">
              <a:buNone/>
              <a:defRPr sz="2200"/>
            </a:lvl8pPr>
            <a:lvl9pPr marL="4014253" indent="0">
              <a:buNone/>
              <a:defRPr sz="2200"/>
            </a:lvl9pPr>
          </a:lstStyle>
          <a:p>
            <a:pPr lvl="0"/>
            <a:r>
              <a:rPr lang="en-US" noProof="0" smtClean="0"/>
              <a:t>Click icon to add picture</a:t>
            </a:r>
            <a:endParaRPr lang="en-CA" noProof="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1779" indent="0">
              <a:buNone/>
              <a:defRPr sz="1300"/>
            </a:lvl2pPr>
            <a:lvl3pPr marL="1003564" indent="0">
              <a:buNone/>
              <a:defRPr sz="1100"/>
            </a:lvl3pPr>
            <a:lvl4pPr marL="1505349" indent="0">
              <a:buNone/>
              <a:defRPr sz="1000"/>
            </a:lvl4pPr>
            <a:lvl5pPr marL="2007127" indent="0">
              <a:buNone/>
              <a:defRPr sz="1000"/>
            </a:lvl5pPr>
            <a:lvl6pPr marL="2508913" indent="0">
              <a:buNone/>
              <a:defRPr sz="1000"/>
            </a:lvl6pPr>
            <a:lvl7pPr marL="3010694" indent="0">
              <a:buNone/>
              <a:defRPr sz="1000"/>
            </a:lvl7pPr>
            <a:lvl8pPr marL="3512464" indent="0">
              <a:buNone/>
              <a:defRPr sz="1000"/>
            </a:lvl8pPr>
            <a:lvl9pPr marL="401425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lnSpc>
                <a:spcPct val="80000"/>
              </a:lnSpc>
              <a:buSzPct val="100000"/>
              <a:defRPr>
                <a:effectLst>
                  <a:outerShdw blurRad="38100" dist="38100" dir="2700000" algn="tl">
                    <a:srgbClr val="C0C0C0"/>
                  </a:outerShdw>
                </a:effectLst>
              </a:defRPr>
            </a:lvl1pPr>
          </a:lstStyle>
          <a:p>
            <a:pPr>
              <a:defRPr/>
            </a:pPr>
            <a:fld id="{76577C39-FCAB-4458-9034-21586240008E}" type="datetime1">
              <a:rPr lang="en-US"/>
              <a:pPr>
                <a:defRPr/>
              </a:pPr>
              <a:t>6/17/2016</a:t>
            </a:fld>
            <a:endParaRPr lang="en-CA"/>
          </a:p>
        </p:txBody>
      </p:sp>
      <p:sp>
        <p:nvSpPr>
          <p:cNvPr id="6" name="Footer Placeholder 4"/>
          <p:cNvSpPr>
            <a:spLocks noGrp="1"/>
          </p:cNvSpPr>
          <p:nvPr>
            <p:ph type="ftr" sz="quarter" idx="11"/>
          </p:nvPr>
        </p:nvSpPr>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7" name="Slide Number Placeholder 5"/>
          <p:cNvSpPr>
            <a:spLocks noGrp="1"/>
          </p:cNvSpPr>
          <p:nvPr>
            <p:ph type="sldNum" sz="quarter" idx="12"/>
          </p:nvPr>
        </p:nvSpPr>
        <p:spPr/>
        <p:txBody>
          <a:bodyPr/>
          <a:lstStyle>
            <a:lvl1pPr>
              <a:lnSpc>
                <a:spcPct val="80000"/>
              </a:lnSpc>
              <a:buSzPct val="100000"/>
              <a:defRPr>
                <a:effectLst>
                  <a:outerShdw blurRad="38100" dist="38100" dir="2700000" algn="tl">
                    <a:srgbClr val="C0C0C0"/>
                  </a:outerShdw>
                </a:effectLst>
              </a:defRPr>
            </a:lvl1pPr>
          </a:lstStyle>
          <a:p>
            <a:pPr>
              <a:defRPr/>
            </a:pPr>
            <a:fld id="{E46AD363-C34B-4625-95D4-8FE90D13AD16}" type="slidenum">
              <a:rPr lang="en-CA"/>
              <a:pPr>
                <a:defRPr/>
              </a:pPr>
              <a:t>‹#›</a:t>
            </a:fld>
            <a:endParaRPr lang="en-CA"/>
          </a:p>
        </p:txBody>
      </p:sp>
    </p:spTree>
    <p:extLst>
      <p:ext uri="{BB962C8B-B14F-4D97-AF65-F5344CB8AC3E}">
        <p14:creationId xmlns:p14="http://schemas.microsoft.com/office/powerpoint/2010/main" val="32195130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lnSpc>
                <a:spcPct val="80000"/>
              </a:lnSpc>
              <a:buSzPct val="100000"/>
              <a:defRPr>
                <a:effectLst>
                  <a:outerShdw blurRad="38100" dist="38100" dir="2700000" algn="tl">
                    <a:srgbClr val="C0C0C0"/>
                  </a:outerShdw>
                </a:effectLst>
              </a:defRPr>
            </a:lvl1pPr>
          </a:lstStyle>
          <a:p>
            <a:pPr>
              <a:defRPr/>
            </a:pPr>
            <a:fld id="{6A6AAC8B-3D58-4B64-A310-2FBFBBEE1BE2}" type="datetime1">
              <a:rPr lang="en-US"/>
              <a:pPr>
                <a:defRPr/>
              </a:pPr>
              <a:t>6/17/2016</a:t>
            </a:fld>
            <a:endParaRPr lang="en-CA"/>
          </a:p>
        </p:txBody>
      </p:sp>
      <p:sp>
        <p:nvSpPr>
          <p:cNvPr id="5" name="Footer Placeholder 4"/>
          <p:cNvSpPr>
            <a:spLocks noGrp="1"/>
          </p:cNvSpPr>
          <p:nvPr>
            <p:ph type="ftr" sz="quarter" idx="11"/>
          </p:nvPr>
        </p:nvSpPr>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6" name="Slide Number Placeholder 5"/>
          <p:cNvSpPr>
            <a:spLocks noGrp="1"/>
          </p:cNvSpPr>
          <p:nvPr>
            <p:ph type="sldNum" sz="quarter" idx="12"/>
          </p:nvPr>
        </p:nvSpPr>
        <p:spPr/>
        <p:txBody>
          <a:bodyPr/>
          <a:lstStyle>
            <a:lvl1pPr>
              <a:lnSpc>
                <a:spcPct val="80000"/>
              </a:lnSpc>
              <a:buSzPct val="100000"/>
              <a:defRPr>
                <a:effectLst>
                  <a:outerShdw blurRad="38100" dist="38100" dir="2700000" algn="tl">
                    <a:srgbClr val="C0C0C0"/>
                  </a:outerShdw>
                </a:effectLst>
              </a:defRPr>
            </a:lvl1pPr>
          </a:lstStyle>
          <a:p>
            <a:pPr>
              <a:defRPr/>
            </a:pPr>
            <a:fld id="{375DD36F-5DB2-4DC3-AB90-3043AAADC2EC}" type="slidenum">
              <a:rPr lang="en-CA"/>
              <a:pPr>
                <a:defRPr/>
              </a:pPr>
              <a:t>‹#›</a:t>
            </a:fld>
            <a:endParaRPr lang="en-CA"/>
          </a:p>
        </p:txBody>
      </p:sp>
    </p:spTree>
    <p:extLst>
      <p:ext uri="{BB962C8B-B14F-4D97-AF65-F5344CB8AC3E}">
        <p14:creationId xmlns:p14="http://schemas.microsoft.com/office/powerpoint/2010/main" val="29534746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454" y="302784"/>
            <a:ext cx="2268141" cy="6450223"/>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04031" y="302784"/>
            <a:ext cx="6636411" cy="64502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lnSpc>
                <a:spcPct val="80000"/>
              </a:lnSpc>
              <a:buSzPct val="100000"/>
              <a:defRPr>
                <a:effectLst>
                  <a:outerShdw blurRad="38100" dist="38100" dir="2700000" algn="tl">
                    <a:srgbClr val="C0C0C0"/>
                  </a:outerShdw>
                </a:effectLst>
              </a:defRPr>
            </a:lvl1pPr>
          </a:lstStyle>
          <a:p>
            <a:pPr>
              <a:defRPr/>
            </a:pPr>
            <a:fld id="{610AF06D-9D81-432E-9275-F7452B7BD995}" type="datetime1">
              <a:rPr lang="en-US"/>
              <a:pPr>
                <a:defRPr/>
              </a:pPr>
              <a:t>6/17/2016</a:t>
            </a:fld>
            <a:endParaRPr lang="en-CA"/>
          </a:p>
        </p:txBody>
      </p:sp>
      <p:sp>
        <p:nvSpPr>
          <p:cNvPr id="5" name="Footer Placeholder 4"/>
          <p:cNvSpPr>
            <a:spLocks noGrp="1"/>
          </p:cNvSpPr>
          <p:nvPr>
            <p:ph type="ftr" sz="quarter" idx="11"/>
          </p:nvPr>
        </p:nvSpPr>
        <p:spPr/>
        <p:txBody>
          <a:bodyPr/>
          <a:lstStyle>
            <a:lvl1pPr>
              <a:lnSpc>
                <a:spcPct val="80000"/>
              </a:lnSpc>
              <a:buSzPct val="100000"/>
              <a:defRPr>
                <a:effectLst>
                  <a:outerShdw blurRad="38100" dist="38100" dir="2700000" algn="tl">
                    <a:srgbClr val="C0C0C0"/>
                  </a:outerShdw>
                </a:effectLst>
              </a:defRPr>
            </a:lvl1pPr>
          </a:lstStyle>
          <a:p>
            <a:pPr>
              <a:defRPr/>
            </a:pPr>
            <a:endParaRPr lang="en-CA"/>
          </a:p>
        </p:txBody>
      </p:sp>
      <p:sp>
        <p:nvSpPr>
          <p:cNvPr id="6" name="Slide Number Placeholder 5"/>
          <p:cNvSpPr>
            <a:spLocks noGrp="1"/>
          </p:cNvSpPr>
          <p:nvPr>
            <p:ph type="sldNum" sz="quarter" idx="12"/>
          </p:nvPr>
        </p:nvSpPr>
        <p:spPr/>
        <p:txBody>
          <a:bodyPr/>
          <a:lstStyle>
            <a:lvl1pPr>
              <a:lnSpc>
                <a:spcPct val="80000"/>
              </a:lnSpc>
              <a:buSzPct val="100000"/>
              <a:defRPr>
                <a:effectLst>
                  <a:outerShdw blurRad="38100" dist="38100" dir="2700000" algn="tl">
                    <a:srgbClr val="C0C0C0"/>
                  </a:outerShdw>
                </a:effectLst>
              </a:defRPr>
            </a:lvl1pPr>
          </a:lstStyle>
          <a:p>
            <a:pPr>
              <a:defRPr/>
            </a:pPr>
            <a:fld id="{137BA3A9-6A3C-45BF-9BDB-19D9F8E3293A}" type="slidenum">
              <a:rPr lang="en-CA"/>
              <a:pPr>
                <a:defRPr/>
              </a:pPr>
              <a:t>‹#›</a:t>
            </a:fld>
            <a:endParaRPr lang="en-CA"/>
          </a:p>
        </p:txBody>
      </p:sp>
    </p:spTree>
    <p:extLst>
      <p:ext uri="{BB962C8B-B14F-4D97-AF65-F5344CB8AC3E}">
        <p14:creationId xmlns:p14="http://schemas.microsoft.com/office/powerpoint/2010/main" val="28459872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8" cy="1931987"/>
          </a:xfrm>
        </p:spPr>
        <p:txBody>
          <a:bodyPr/>
          <a:lstStyle>
            <a:lvl1pPr marL="0" indent="0" algn="ctr">
              <a:buNone/>
              <a:defRPr/>
            </a:lvl1pPr>
            <a:lvl2pPr marL="455401" indent="0" algn="ctr">
              <a:buNone/>
              <a:defRPr/>
            </a:lvl2pPr>
            <a:lvl3pPr marL="910802" indent="0" algn="ctr">
              <a:buNone/>
              <a:defRPr/>
            </a:lvl3pPr>
            <a:lvl4pPr marL="1366208" indent="0" algn="ctr">
              <a:buNone/>
              <a:defRPr/>
            </a:lvl4pPr>
            <a:lvl5pPr marL="1821608" indent="0" algn="ctr">
              <a:buNone/>
              <a:defRPr/>
            </a:lvl5pPr>
            <a:lvl6pPr marL="2277002" indent="0" algn="ctr">
              <a:buNone/>
              <a:defRPr/>
            </a:lvl6pPr>
            <a:lvl7pPr marL="2732413" indent="0" algn="ctr">
              <a:buNone/>
              <a:defRPr/>
            </a:lvl7pPr>
            <a:lvl8pPr marL="3187816" indent="0" algn="ctr">
              <a:buNone/>
              <a:defRPr/>
            </a:lvl8pPr>
            <a:lvl9pPr marL="3643223"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6134DE5-5E84-4077-B60F-0188AC1232E9}"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993C393-5C1E-45DC-B227-5F1344954CF3}"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92"/>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5401" indent="0">
              <a:buNone/>
              <a:defRPr sz="1800"/>
            </a:lvl2pPr>
            <a:lvl3pPr marL="910802" indent="0">
              <a:buNone/>
              <a:defRPr sz="1700"/>
            </a:lvl3pPr>
            <a:lvl4pPr marL="1366208" indent="0">
              <a:buNone/>
              <a:defRPr sz="1400"/>
            </a:lvl4pPr>
            <a:lvl5pPr marL="1821608" indent="0">
              <a:buNone/>
              <a:defRPr sz="1400"/>
            </a:lvl5pPr>
            <a:lvl6pPr marL="2277002" indent="0">
              <a:buNone/>
              <a:defRPr sz="1400"/>
            </a:lvl6pPr>
            <a:lvl7pPr marL="2732413" indent="0">
              <a:buNone/>
              <a:defRPr sz="1400"/>
            </a:lvl7pPr>
            <a:lvl8pPr marL="3187816" indent="0">
              <a:buNone/>
              <a:defRPr sz="1400"/>
            </a:lvl8pPr>
            <a:lvl9pPr marL="3643223"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CDD44A7-CA74-4168-ABB7-A66A70B9BF13}"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7"/>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7"/>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8E0CBB1-D227-4A90-9A46-0CCEF0B5257D}"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3255"/>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5401" indent="0">
              <a:buNone/>
              <a:defRPr sz="2000" b="1"/>
            </a:lvl2pPr>
            <a:lvl3pPr marL="910802" indent="0">
              <a:buNone/>
              <a:defRPr sz="1800" b="1"/>
            </a:lvl3pPr>
            <a:lvl4pPr marL="1366208" indent="0">
              <a:buNone/>
              <a:defRPr sz="1700" b="1"/>
            </a:lvl4pPr>
            <a:lvl5pPr marL="1821608" indent="0">
              <a:buNone/>
              <a:defRPr sz="1700" b="1"/>
            </a:lvl5pPr>
            <a:lvl6pPr marL="2277002" indent="0">
              <a:buNone/>
              <a:defRPr sz="1700" b="1"/>
            </a:lvl6pPr>
            <a:lvl7pPr marL="2732413" indent="0">
              <a:buNone/>
              <a:defRPr sz="1700" b="1"/>
            </a:lvl7pPr>
            <a:lvl8pPr marL="3187816" indent="0">
              <a:buNone/>
              <a:defRPr sz="1700" b="1"/>
            </a:lvl8pPr>
            <a:lvl9pPr marL="3643223"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7" y="1692275"/>
            <a:ext cx="4456113" cy="704850"/>
          </a:xfrm>
        </p:spPr>
        <p:txBody>
          <a:bodyPr anchor="b"/>
          <a:lstStyle>
            <a:lvl1pPr marL="0" indent="0">
              <a:buNone/>
              <a:defRPr sz="2400" b="1"/>
            </a:lvl1pPr>
            <a:lvl2pPr marL="455401" indent="0">
              <a:buNone/>
              <a:defRPr sz="2000" b="1"/>
            </a:lvl2pPr>
            <a:lvl3pPr marL="910802" indent="0">
              <a:buNone/>
              <a:defRPr sz="1800" b="1"/>
            </a:lvl3pPr>
            <a:lvl4pPr marL="1366208" indent="0">
              <a:buNone/>
              <a:defRPr sz="1700" b="1"/>
            </a:lvl4pPr>
            <a:lvl5pPr marL="1821608" indent="0">
              <a:buNone/>
              <a:defRPr sz="1700" b="1"/>
            </a:lvl5pPr>
            <a:lvl6pPr marL="2277002" indent="0">
              <a:buNone/>
              <a:defRPr sz="1700" b="1"/>
            </a:lvl6pPr>
            <a:lvl7pPr marL="2732413" indent="0">
              <a:buNone/>
              <a:defRPr sz="1700" b="1"/>
            </a:lvl7pPr>
            <a:lvl8pPr marL="3187816" indent="0">
              <a:buNone/>
              <a:defRPr sz="1700" b="1"/>
            </a:lvl8pPr>
            <a:lvl9pPr marL="3643223"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0ED01D00-158B-4C60-B7EE-C8A5986069A0}"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01D9F540-90B4-4F2D-B5BC-6776B2D0CA3B}"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78CC6D89-B700-4650-ABFE-E9DEEAC2A4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3" y="5291140"/>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43" y="674688"/>
            <a:ext cx="6048375" cy="4537075"/>
          </a:xfrm>
        </p:spPr>
        <p:txBody>
          <a:bodyPr lIns="99618" tIns="49812" rIns="99618" bIns="49812"/>
          <a:lstStyle>
            <a:lvl1pPr marL="0" indent="0">
              <a:buNone/>
              <a:defRPr sz="3200"/>
            </a:lvl1pPr>
            <a:lvl2pPr marL="452391" indent="0">
              <a:buNone/>
              <a:defRPr sz="2800"/>
            </a:lvl2pPr>
            <a:lvl3pPr marL="904774" indent="0">
              <a:buNone/>
              <a:defRPr sz="2400"/>
            </a:lvl3pPr>
            <a:lvl4pPr marL="1357184" indent="0">
              <a:buNone/>
              <a:defRPr sz="2000"/>
            </a:lvl4pPr>
            <a:lvl5pPr marL="1809560" indent="0">
              <a:buNone/>
              <a:defRPr sz="2000"/>
            </a:lvl5pPr>
            <a:lvl6pPr marL="2261937" indent="0">
              <a:buNone/>
              <a:defRPr sz="2000"/>
            </a:lvl6pPr>
            <a:lvl7pPr marL="2714348" indent="0">
              <a:buNone/>
              <a:defRPr sz="2000"/>
            </a:lvl7pPr>
            <a:lvl8pPr marL="3166735" indent="0">
              <a:buNone/>
              <a:defRPr sz="2000"/>
            </a:lvl8pPr>
            <a:lvl9pPr marL="3619123" indent="0">
              <a:buNone/>
              <a:defRPr sz="2000"/>
            </a:lvl9pPr>
          </a:lstStyle>
          <a:p>
            <a:pPr lvl="0"/>
            <a:endParaRPr lang="en-US" noProof="0" smtClean="0"/>
          </a:p>
        </p:txBody>
      </p:sp>
      <p:sp>
        <p:nvSpPr>
          <p:cNvPr id="4" name="Text Placeholder 3"/>
          <p:cNvSpPr>
            <a:spLocks noGrp="1"/>
          </p:cNvSpPr>
          <p:nvPr>
            <p:ph type="body" sz="half" idx="2"/>
          </p:nvPr>
        </p:nvSpPr>
        <p:spPr>
          <a:xfrm>
            <a:off x="1976443" y="5916613"/>
            <a:ext cx="6048375" cy="887412"/>
          </a:xfrm>
        </p:spPr>
        <p:txBody>
          <a:bodyPr/>
          <a:lstStyle>
            <a:lvl1pPr marL="0" indent="0">
              <a:buNone/>
              <a:defRPr sz="1400"/>
            </a:lvl1pPr>
            <a:lvl2pPr marL="452391" indent="0">
              <a:buNone/>
              <a:defRPr sz="1200"/>
            </a:lvl2pPr>
            <a:lvl3pPr marL="904774" indent="0">
              <a:buNone/>
              <a:defRPr sz="1000"/>
            </a:lvl3pPr>
            <a:lvl4pPr marL="1357184" indent="0">
              <a:buNone/>
              <a:defRPr sz="900"/>
            </a:lvl4pPr>
            <a:lvl5pPr marL="1809560" indent="0">
              <a:buNone/>
              <a:defRPr sz="900"/>
            </a:lvl5pPr>
            <a:lvl6pPr marL="2261937" indent="0">
              <a:buNone/>
              <a:defRPr sz="900"/>
            </a:lvl6pPr>
            <a:lvl7pPr marL="2714348" indent="0">
              <a:buNone/>
              <a:defRPr sz="900"/>
            </a:lvl7pPr>
            <a:lvl8pPr marL="3166735" indent="0">
              <a:buNone/>
              <a:defRPr sz="900"/>
            </a:lvl8pPr>
            <a:lvl9pPr marL="3619123"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E5541106-23A4-4584-B8AC-2CC665B56881}" type="datetime1">
              <a:rPr lang="en-US" smtClean="0"/>
              <a:pPr>
                <a:defRPr/>
              </a:pPr>
              <a:t>6/17/2016</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CFD200A-296A-4F62-B2F6-05A365427377}"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8" y="301630"/>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92"/>
            <a:ext cx="3316288" cy="5172075"/>
          </a:xfrm>
        </p:spPr>
        <p:txBody>
          <a:bodyPr/>
          <a:lstStyle>
            <a:lvl1pPr marL="0" indent="0">
              <a:buNone/>
              <a:defRPr sz="1400"/>
            </a:lvl1pPr>
            <a:lvl2pPr marL="455401" indent="0">
              <a:buNone/>
              <a:defRPr sz="1200"/>
            </a:lvl2pPr>
            <a:lvl3pPr marL="910802" indent="0">
              <a:buNone/>
              <a:defRPr sz="1000"/>
            </a:lvl3pPr>
            <a:lvl4pPr marL="1366208" indent="0">
              <a:buNone/>
              <a:defRPr sz="900"/>
            </a:lvl4pPr>
            <a:lvl5pPr marL="1821608" indent="0">
              <a:buNone/>
              <a:defRPr sz="900"/>
            </a:lvl5pPr>
            <a:lvl6pPr marL="2277002" indent="0">
              <a:buNone/>
              <a:defRPr sz="900"/>
            </a:lvl6pPr>
            <a:lvl7pPr marL="2732413" indent="0">
              <a:buNone/>
              <a:defRPr sz="900"/>
            </a:lvl7pPr>
            <a:lvl8pPr marL="3187816" indent="0">
              <a:buNone/>
              <a:defRPr sz="900"/>
            </a:lvl8pPr>
            <a:lvl9pPr marL="3643223"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D443AB6-AF4F-4BD2-9C66-0CA849B284FB}"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3" y="5291140"/>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43" y="674688"/>
            <a:ext cx="6048375" cy="4537075"/>
          </a:xfrm>
        </p:spPr>
        <p:txBody>
          <a:bodyPr/>
          <a:lstStyle>
            <a:lvl1pPr marL="0" indent="0">
              <a:buNone/>
              <a:defRPr sz="3200"/>
            </a:lvl1pPr>
            <a:lvl2pPr marL="455401" indent="0">
              <a:buNone/>
              <a:defRPr sz="2800"/>
            </a:lvl2pPr>
            <a:lvl3pPr marL="910802" indent="0">
              <a:buNone/>
              <a:defRPr sz="2400"/>
            </a:lvl3pPr>
            <a:lvl4pPr marL="1366208" indent="0">
              <a:buNone/>
              <a:defRPr sz="2000"/>
            </a:lvl4pPr>
            <a:lvl5pPr marL="1821608" indent="0">
              <a:buNone/>
              <a:defRPr sz="2000"/>
            </a:lvl5pPr>
            <a:lvl6pPr marL="2277002" indent="0">
              <a:buNone/>
              <a:defRPr sz="2000"/>
            </a:lvl6pPr>
            <a:lvl7pPr marL="2732413" indent="0">
              <a:buNone/>
              <a:defRPr sz="2000"/>
            </a:lvl7pPr>
            <a:lvl8pPr marL="3187816" indent="0">
              <a:buNone/>
              <a:defRPr sz="2000"/>
            </a:lvl8pPr>
            <a:lvl9pPr marL="3643223" indent="0">
              <a:buNone/>
              <a:defRPr sz="2000"/>
            </a:lvl9pPr>
          </a:lstStyle>
          <a:p>
            <a:pPr lvl="0"/>
            <a:endParaRPr lang="en-US" noProof="0" smtClean="0"/>
          </a:p>
        </p:txBody>
      </p:sp>
      <p:sp>
        <p:nvSpPr>
          <p:cNvPr id="4" name="Text Placeholder 3"/>
          <p:cNvSpPr>
            <a:spLocks noGrp="1"/>
          </p:cNvSpPr>
          <p:nvPr>
            <p:ph type="body" sz="half" idx="2"/>
          </p:nvPr>
        </p:nvSpPr>
        <p:spPr>
          <a:xfrm>
            <a:off x="1976443" y="5916613"/>
            <a:ext cx="6048375" cy="887412"/>
          </a:xfrm>
        </p:spPr>
        <p:txBody>
          <a:bodyPr/>
          <a:lstStyle>
            <a:lvl1pPr marL="0" indent="0">
              <a:buNone/>
              <a:defRPr sz="1400"/>
            </a:lvl1pPr>
            <a:lvl2pPr marL="455401" indent="0">
              <a:buNone/>
              <a:defRPr sz="1200"/>
            </a:lvl2pPr>
            <a:lvl3pPr marL="910802" indent="0">
              <a:buNone/>
              <a:defRPr sz="1000"/>
            </a:lvl3pPr>
            <a:lvl4pPr marL="1366208" indent="0">
              <a:buNone/>
              <a:defRPr sz="900"/>
            </a:lvl4pPr>
            <a:lvl5pPr marL="1821608" indent="0">
              <a:buNone/>
              <a:defRPr sz="900"/>
            </a:lvl5pPr>
            <a:lvl6pPr marL="2277002" indent="0">
              <a:buNone/>
              <a:defRPr sz="900"/>
            </a:lvl6pPr>
            <a:lvl7pPr marL="2732413" indent="0">
              <a:buNone/>
              <a:defRPr sz="900"/>
            </a:lvl7pPr>
            <a:lvl8pPr marL="3187816" indent="0">
              <a:buNone/>
              <a:defRPr sz="900"/>
            </a:lvl8pPr>
            <a:lvl9pPr marL="3643223"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16DCB5C-BFB7-4103-BB4E-8456DD59CEC3}"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2BF1DA6-3292-49C0-91C7-BD26AF86C206}"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8"/>
            <a:ext cx="2266950" cy="6453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8"/>
            <a:ext cx="6648450"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EAF5E68-A001-4958-A035-F31F31146BF1}"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1258888"/>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EAEA164C-3EDD-4236-B9DD-6E7A4266C5C6}"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3"/>
            <a:ext cx="8568531" cy="16204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094" y="4283818"/>
            <a:ext cx="7056438" cy="1931917"/>
          </a:xfrm>
        </p:spPr>
        <p:txBody>
          <a:bodyPr/>
          <a:lstStyle>
            <a:lvl1pPr marL="0" indent="0" algn="ctr">
              <a:buNone/>
              <a:defRPr>
                <a:solidFill>
                  <a:schemeClr val="tx1">
                    <a:tint val="75000"/>
                  </a:schemeClr>
                </a:solidFill>
              </a:defRPr>
            </a:lvl1pPr>
            <a:lvl2pPr marL="502978" indent="0" algn="ctr">
              <a:buNone/>
              <a:defRPr>
                <a:solidFill>
                  <a:schemeClr val="tx1">
                    <a:tint val="75000"/>
                  </a:schemeClr>
                </a:solidFill>
              </a:defRPr>
            </a:lvl2pPr>
            <a:lvl3pPr marL="1005960" indent="0" algn="ctr">
              <a:buNone/>
              <a:defRPr>
                <a:solidFill>
                  <a:schemeClr val="tx1">
                    <a:tint val="75000"/>
                  </a:schemeClr>
                </a:solidFill>
              </a:defRPr>
            </a:lvl3pPr>
            <a:lvl4pPr marL="1508941" indent="0" algn="ctr">
              <a:buNone/>
              <a:defRPr>
                <a:solidFill>
                  <a:schemeClr val="tx1">
                    <a:tint val="75000"/>
                  </a:schemeClr>
                </a:solidFill>
              </a:defRPr>
            </a:lvl4pPr>
            <a:lvl5pPr marL="2011919" indent="0" algn="ctr">
              <a:buNone/>
              <a:defRPr>
                <a:solidFill>
                  <a:schemeClr val="tx1">
                    <a:tint val="75000"/>
                  </a:schemeClr>
                </a:solidFill>
              </a:defRPr>
            </a:lvl5pPr>
            <a:lvl6pPr marL="2514901" indent="0" algn="ctr">
              <a:buNone/>
              <a:defRPr>
                <a:solidFill>
                  <a:schemeClr val="tx1">
                    <a:tint val="75000"/>
                  </a:schemeClr>
                </a:solidFill>
              </a:defRPr>
            </a:lvl6pPr>
            <a:lvl7pPr marL="3017879" indent="0" algn="ctr">
              <a:buNone/>
              <a:defRPr>
                <a:solidFill>
                  <a:schemeClr val="tx1">
                    <a:tint val="75000"/>
                  </a:schemeClr>
                </a:solidFill>
              </a:defRPr>
            </a:lvl7pPr>
            <a:lvl8pPr marL="3520851" indent="0" algn="ctr">
              <a:buNone/>
              <a:defRPr>
                <a:solidFill>
                  <a:schemeClr val="tx1">
                    <a:tint val="75000"/>
                  </a:schemeClr>
                </a:solidFill>
              </a:defRPr>
            </a:lvl8pPr>
            <a:lvl9pPr marL="40238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20BA24-8C48-405B-A754-B7D4C455447D}" type="datetimeFigureOut">
              <a:rPr lang="en-US" smtClean="0">
                <a:solidFill>
                  <a:prstClr val="black">
                    <a:tint val="75000"/>
                  </a:prstClr>
                </a:solidFill>
              </a: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DDDB41-A70C-48B0-88C3-F6D108C793E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0BA24-8C48-405B-A754-B7D4C455447D}" type="datetimeFigureOut">
              <a:rPr lang="en-US" smtClean="0">
                <a:solidFill>
                  <a:prstClr val="black">
                    <a:tint val="75000"/>
                  </a:prstClr>
                </a:solidFill>
              </a: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DDDB41-A70C-48B0-88C3-F6D108C793E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813"/>
            <a:ext cx="8568531" cy="1501435"/>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300" y="3204119"/>
            <a:ext cx="8568531" cy="1653678"/>
          </a:xfrm>
        </p:spPr>
        <p:txBody>
          <a:bodyPr anchor="b"/>
          <a:lstStyle>
            <a:lvl1pPr marL="0" indent="0">
              <a:buNone/>
              <a:defRPr sz="2200">
                <a:solidFill>
                  <a:schemeClr val="tx1">
                    <a:tint val="75000"/>
                  </a:schemeClr>
                </a:solidFill>
              </a:defRPr>
            </a:lvl1pPr>
            <a:lvl2pPr marL="502978" indent="0">
              <a:buNone/>
              <a:defRPr sz="2000">
                <a:solidFill>
                  <a:schemeClr val="tx1">
                    <a:tint val="75000"/>
                  </a:schemeClr>
                </a:solidFill>
              </a:defRPr>
            </a:lvl2pPr>
            <a:lvl3pPr marL="1005960" indent="0">
              <a:buNone/>
              <a:defRPr sz="1800">
                <a:solidFill>
                  <a:schemeClr val="tx1">
                    <a:tint val="75000"/>
                  </a:schemeClr>
                </a:solidFill>
              </a:defRPr>
            </a:lvl3pPr>
            <a:lvl4pPr marL="1508941" indent="0">
              <a:buNone/>
              <a:defRPr sz="1500">
                <a:solidFill>
                  <a:schemeClr val="tx1">
                    <a:tint val="75000"/>
                  </a:schemeClr>
                </a:solidFill>
              </a:defRPr>
            </a:lvl4pPr>
            <a:lvl5pPr marL="2011919" indent="0">
              <a:buNone/>
              <a:defRPr sz="1500">
                <a:solidFill>
                  <a:schemeClr val="tx1">
                    <a:tint val="75000"/>
                  </a:schemeClr>
                </a:solidFill>
              </a:defRPr>
            </a:lvl5pPr>
            <a:lvl6pPr marL="2514901" indent="0">
              <a:buNone/>
              <a:defRPr sz="1500">
                <a:solidFill>
                  <a:schemeClr val="tx1">
                    <a:tint val="75000"/>
                  </a:schemeClr>
                </a:solidFill>
              </a:defRPr>
            </a:lvl6pPr>
            <a:lvl7pPr marL="3017879" indent="0">
              <a:buNone/>
              <a:defRPr sz="1500">
                <a:solidFill>
                  <a:schemeClr val="tx1">
                    <a:tint val="75000"/>
                  </a:schemeClr>
                </a:solidFill>
              </a:defRPr>
            </a:lvl7pPr>
            <a:lvl8pPr marL="3520851" indent="0">
              <a:buNone/>
              <a:defRPr sz="1500">
                <a:solidFill>
                  <a:schemeClr val="tx1">
                    <a:tint val="75000"/>
                  </a:schemeClr>
                </a:solidFill>
              </a:defRPr>
            </a:lvl8pPr>
            <a:lvl9pPr marL="4023837"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20BA24-8C48-405B-A754-B7D4C455447D}" type="datetimeFigureOut">
              <a:rPr lang="en-US" smtClean="0">
                <a:solidFill>
                  <a:prstClr val="black">
                    <a:tint val="75000"/>
                  </a:prstClr>
                </a:solidFill>
              </a:rPr>
              <a:pPr/>
              <a:t>6/17/2016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DDDB41-A70C-48B0-88C3-F6D108C793E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031"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24318" y="1763928"/>
            <a:ext cx="4452276" cy="4989036"/>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20BA24-8C48-405B-A754-B7D4C455447D}" type="datetimeFigureOut">
              <a:rPr lang="en-US" smtClean="0">
                <a:solidFill>
                  <a:prstClr val="black">
                    <a:tint val="75000"/>
                  </a:prstClr>
                </a:solidFill>
              </a:rPr>
              <a:pPr/>
              <a:t>6/17/2016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DDDB41-A70C-48B0-88C3-F6D108C793E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2978" indent="0">
              <a:buNone/>
              <a:defRPr sz="2200" b="1"/>
            </a:lvl2pPr>
            <a:lvl3pPr marL="1005960" indent="0">
              <a:buNone/>
              <a:defRPr sz="2000" b="1"/>
            </a:lvl3pPr>
            <a:lvl4pPr marL="1508941" indent="0">
              <a:buNone/>
              <a:defRPr sz="1800" b="1"/>
            </a:lvl4pPr>
            <a:lvl5pPr marL="2011919" indent="0">
              <a:buNone/>
              <a:defRPr sz="1800" b="1"/>
            </a:lvl5pPr>
            <a:lvl6pPr marL="2514901" indent="0">
              <a:buNone/>
              <a:defRPr sz="1800" b="1"/>
            </a:lvl6pPr>
            <a:lvl7pPr marL="3017879" indent="0">
              <a:buNone/>
              <a:defRPr sz="1800" b="1"/>
            </a:lvl7pPr>
            <a:lvl8pPr marL="3520851" indent="0">
              <a:buNone/>
              <a:defRPr sz="1800" b="1"/>
            </a:lvl8pPr>
            <a:lvl9pPr marL="40238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2978" indent="0">
              <a:buNone/>
              <a:defRPr sz="2200" b="1"/>
            </a:lvl2pPr>
            <a:lvl3pPr marL="1005960" indent="0">
              <a:buNone/>
              <a:defRPr sz="2000" b="1"/>
            </a:lvl3pPr>
            <a:lvl4pPr marL="1508941" indent="0">
              <a:buNone/>
              <a:defRPr sz="1800" b="1"/>
            </a:lvl4pPr>
            <a:lvl5pPr marL="2011919" indent="0">
              <a:buNone/>
              <a:defRPr sz="1800" b="1"/>
            </a:lvl5pPr>
            <a:lvl6pPr marL="2514901" indent="0">
              <a:buNone/>
              <a:defRPr sz="1800" b="1"/>
            </a:lvl6pPr>
            <a:lvl7pPr marL="3017879" indent="0">
              <a:buNone/>
              <a:defRPr sz="1800" b="1"/>
            </a:lvl7pPr>
            <a:lvl8pPr marL="3520851" indent="0">
              <a:buNone/>
              <a:defRPr sz="1800" b="1"/>
            </a:lvl8pPr>
            <a:lvl9pPr marL="40238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20BA24-8C48-405B-A754-B7D4C455447D}" type="datetimeFigureOut">
              <a:rPr lang="en-US" smtClean="0">
                <a:solidFill>
                  <a:prstClr val="black">
                    <a:tint val="75000"/>
                  </a:prstClr>
                </a:solidFill>
              </a:rPr>
              <a:pPr/>
              <a:t>6/17/2016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DDDDB41-A70C-48B0-88C3-F6D108C793E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39.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4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8.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5.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6.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7.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heme" Target="../theme/theme18.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image" Target="../media/image1.png"/><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19.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dt" sz="half" idx="2"/>
          </p:nvPr>
        </p:nvSpPr>
        <p:spPr bwMode="auto">
          <a:xfrm>
            <a:off x="504825" y="6891338"/>
            <a:ext cx="2351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75" tIns="49790" rIns="99575" bIns="49790" numCol="1" anchor="b" anchorCtr="0" compatLnSpc="1">
            <a:prstTxWarp prst="textNoShape">
              <a:avLst/>
            </a:prstTxWarp>
          </a:bodyPr>
          <a:lstStyle>
            <a:lvl1pPr defTabSz="904616">
              <a:lnSpc>
                <a:spcPct val="100000"/>
              </a:lnSpc>
              <a:spcBef>
                <a:spcPct val="0"/>
              </a:spcBef>
              <a:buSzTx/>
              <a:defRPr sz="1300">
                <a:effectLst/>
                <a:latin typeface="Arial" pitchFamily="34" charset="0"/>
              </a:defRPr>
            </a:lvl1pPr>
          </a:lstStyle>
          <a:p>
            <a:pPr>
              <a:defRPr/>
            </a:pPr>
            <a:fld id="{1B564EC0-CF2B-4BFC-AB7A-6D7A7AD073E2}" type="datetime1">
              <a:rPr lang="en-US" smtClean="0"/>
              <a:pPr>
                <a:defRPr/>
              </a:pPr>
              <a:t>6/17/2016</a:t>
            </a:fld>
            <a:endParaRPr lang="en-US"/>
          </a:p>
        </p:txBody>
      </p:sp>
      <p:sp>
        <p:nvSpPr>
          <p:cNvPr id="52227" name="Rectangle 3"/>
          <p:cNvSpPr>
            <a:spLocks noGrp="1" noChangeArrowheads="1"/>
          </p:cNvSpPr>
          <p:nvPr>
            <p:ph type="sldNum" sz="quarter" idx="4"/>
          </p:nvPr>
        </p:nvSpPr>
        <p:spPr bwMode="auto">
          <a:xfrm>
            <a:off x="7224718" y="6888168"/>
            <a:ext cx="235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75" tIns="49790" rIns="99575" bIns="49790" numCol="1" anchor="b" anchorCtr="0" compatLnSpc="1">
            <a:prstTxWarp prst="textNoShape">
              <a:avLst/>
            </a:prstTxWarp>
          </a:bodyPr>
          <a:lstStyle>
            <a:lvl1pPr algn="r" defTabSz="904616">
              <a:lnSpc>
                <a:spcPct val="100000"/>
              </a:lnSpc>
              <a:spcBef>
                <a:spcPct val="0"/>
              </a:spcBef>
              <a:buSzTx/>
              <a:defRPr sz="1300">
                <a:effectLst/>
                <a:latin typeface="Arial" pitchFamily="34" charset="0"/>
              </a:defRPr>
            </a:lvl1pPr>
          </a:lstStyle>
          <a:p>
            <a:pPr>
              <a:defRPr/>
            </a:pPr>
            <a:fld id="{48512920-9537-43EA-8D87-24245AF8F12C}" type="slidenum">
              <a:rPr lang="en-US"/>
              <a:pPr>
                <a:defRPr/>
              </a:pPr>
              <a:t>‹#›</a:t>
            </a:fld>
            <a:endParaRPr lang="en-US"/>
          </a:p>
        </p:txBody>
      </p:sp>
      <p:grpSp>
        <p:nvGrpSpPr>
          <p:cNvPr id="1028" name="Group 4"/>
          <p:cNvGrpSpPr>
            <a:grpSpLocks/>
          </p:cNvGrpSpPr>
          <p:nvPr/>
        </p:nvGrpSpPr>
        <p:grpSpPr bwMode="auto">
          <a:xfrm>
            <a:off x="0" y="6"/>
            <a:ext cx="10077450" cy="7550150"/>
            <a:chOff x="0" y="0"/>
            <a:chExt cx="5758" cy="4315"/>
          </a:xfrm>
        </p:grpSpPr>
        <p:grpSp>
          <p:nvGrpSpPr>
            <p:cNvPr id="1037" name="Group 5"/>
            <p:cNvGrpSpPr>
              <a:grpSpLocks/>
            </p:cNvGrpSpPr>
            <p:nvPr userDrawn="1"/>
          </p:nvGrpSpPr>
          <p:grpSpPr bwMode="auto">
            <a:xfrm>
              <a:off x="1728" y="2230"/>
              <a:ext cx="4027" cy="2085"/>
              <a:chOff x="1728" y="2230"/>
              <a:chExt cx="4027" cy="2085"/>
            </a:xfrm>
          </p:grpSpPr>
          <p:sp>
            <p:nvSpPr>
              <p:cNvPr id="52230" name="Freeform 6"/>
              <p:cNvSpPr>
                <a:spLocks/>
              </p:cNvSpPr>
              <p:nvPr/>
            </p:nvSpPr>
            <p:spPr bwMode="hidden">
              <a:xfrm>
                <a:off x="1728" y="2644"/>
                <a:ext cx="2884"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52231" name="Freeform 7"/>
              <p:cNvSpPr>
                <a:spLocks/>
              </p:cNvSpPr>
              <p:nvPr/>
            </p:nvSpPr>
            <p:spPr bwMode="hidden">
              <a:xfrm>
                <a:off x="4170" y="2671"/>
                <a:ext cx="1264"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5223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5223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522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522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5223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52237" name="Rectangle 13"/>
          <p:cNvSpPr>
            <a:spLocks noGrp="1" noRot="1" noChangeArrowheads="1"/>
          </p:cNvSpPr>
          <p:nvPr>
            <p:ph type="title"/>
          </p:nvPr>
        </p:nvSpPr>
        <p:spPr bwMode="auto">
          <a:xfrm>
            <a:off x="504827" y="303302"/>
            <a:ext cx="9072563"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75" tIns="49790" rIns="99575" bIns="49790" numCol="1" anchor="ctr" anchorCtr="0" compatLnSpc="1">
            <a:prstTxWarp prst="textNoShape">
              <a:avLst/>
            </a:prstTxWarp>
          </a:bodyPr>
          <a:lstStyle/>
          <a:p>
            <a:pPr lvl="0"/>
            <a:r>
              <a:rPr lang="en-US" smtClean="0"/>
              <a:t>Click to edit Master title style</a:t>
            </a:r>
          </a:p>
        </p:txBody>
      </p:sp>
      <p:sp>
        <p:nvSpPr>
          <p:cNvPr id="52239" name="Rectangle 15"/>
          <p:cNvSpPr>
            <a:spLocks noGrp="1" noChangeArrowheads="1"/>
          </p:cNvSpPr>
          <p:nvPr>
            <p:ph type="body" idx="1"/>
          </p:nvPr>
        </p:nvSpPr>
        <p:spPr bwMode="auto">
          <a:xfrm>
            <a:off x="504827" y="1763713"/>
            <a:ext cx="9072563"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75" tIns="49790" rIns="99575" bIns="497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1" name="Group 16"/>
          <p:cNvGrpSpPr>
            <a:grpSpLocks/>
          </p:cNvGrpSpPr>
          <p:nvPr userDrawn="1"/>
        </p:nvGrpSpPr>
        <p:grpSpPr bwMode="auto">
          <a:xfrm>
            <a:off x="0" y="6294438"/>
            <a:ext cx="10080625" cy="1219200"/>
            <a:chOff x="0" y="3552"/>
            <a:chExt cx="5760" cy="768"/>
          </a:xfrm>
        </p:grpSpPr>
        <p:pic>
          <p:nvPicPr>
            <p:cNvPr id="1032" name="Picture 17" descr="iitmlogo"/>
            <p:cNvPicPr>
              <a:picLocks noChangeAspect="1" noChangeArrowheads="1"/>
            </p:cNvPicPr>
            <p:nvPr userDrawn="1"/>
          </p:nvPicPr>
          <p:blipFill>
            <a:blip r:embed="rId14" cstate="print"/>
            <a:srcRect/>
            <a:stretch>
              <a:fillRect/>
            </a:stretch>
          </p:blipFill>
          <p:spPr bwMode="auto">
            <a:xfrm>
              <a:off x="0" y="3583"/>
              <a:ext cx="737" cy="737"/>
            </a:xfrm>
            <a:prstGeom prst="rect">
              <a:avLst/>
            </a:prstGeom>
            <a:noFill/>
            <a:ln w="9525">
              <a:noFill/>
              <a:miter lim="800000"/>
              <a:headEnd/>
              <a:tailEnd/>
            </a:ln>
          </p:spPr>
        </p:pic>
        <p:sp>
          <p:nvSpPr>
            <p:cNvPr id="52242" name="Freeform 18"/>
            <p:cNvSpPr>
              <a:spLocks/>
            </p:cNvSpPr>
            <p:nvPr userDrawn="1"/>
          </p:nvSpPr>
          <p:spPr bwMode="auto">
            <a:xfrm>
              <a:off x="720" y="3552"/>
              <a:ext cx="5040" cy="624"/>
            </a:xfrm>
            <a:custGeom>
              <a:avLst/>
              <a:gdLst/>
              <a:ahLst/>
              <a:cxnLst>
                <a:cxn ang="0">
                  <a:pos x="0" y="384"/>
                </a:cxn>
                <a:cxn ang="0">
                  <a:pos x="3840" y="384"/>
                </a:cxn>
                <a:cxn ang="0">
                  <a:pos x="3888" y="192"/>
                </a:cxn>
                <a:cxn ang="0">
                  <a:pos x="3936" y="384"/>
                </a:cxn>
                <a:cxn ang="0">
                  <a:pos x="3984" y="192"/>
                </a:cxn>
                <a:cxn ang="0">
                  <a:pos x="4080" y="624"/>
                </a:cxn>
                <a:cxn ang="0">
                  <a:pos x="4128" y="0"/>
                </a:cxn>
                <a:cxn ang="0">
                  <a:pos x="4176" y="624"/>
                </a:cxn>
                <a:cxn ang="0">
                  <a:pos x="4224" y="192"/>
                </a:cxn>
                <a:cxn ang="0">
                  <a:pos x="4272" y="384"/>
                </a:cxn>
                <a:cxn ang="0">
                  <a:pos x="4272" y="192"/>
                </a:cxn>
                <a:cxn ang="0">
                  <a:pos x="4320" y="384"/>
                </a:cxn>
                <a:cxn ang="0">
                  <a:pos x="5040" y="384"/>
                </a:cxn>
              </a:cxnLst>
              <a:rect l="0" t="0" r="r" b="b"/>
              <a:pathLst>
                <a:path w="5040" h="624">
                  <a:moveTo>
                    <a:pt x="0" y="384"/>
                  </a:moveTo>
                  <a:lnTo>
                    <a:pt x="3840" y="384"/>
                  </a:lnTo>
                  <a:lnTo>
                    <a:pt x="3888" y="192"/>
                  </a:lnTo>
                  <a:lnTo>
                    <a:pt x="3936" y="384"/>
                  </a:lnTo>
                  <a:lnTo>
                    <a:pt x="3984" y="192"/>
                  </a:lnTo>
                  <a:lnTo>
                    <a:pt x="4080" y="624"/>
                  </a:lnTo>
                  <a:lnTo>
                    <a:pt x="4128" y="0"/>
                  </a:lnTo>
                  <a:lnTo>
                    <a:pt x="4176" y="624"/>
                  </a:lnTo>
                  <a:lnTo>
                    <a:pt x="4224" y="192"/>
                  </a:lnTo>
                  <a:lnTo>
                    <a:pt x="4272" y="384"/>
                  </a:lnTo>
                  <a:lnTo>
                    <a:pt x="4272" y="192"/>
                  </a:lnTo>
                  <a:lnTo>
                    <a:pt x="4320" y="384"/>
                  </a:lnTo>
                  <a:lnTo>
                    <a:pt x="5040" y="384"/>
                  </a:lnTo>
                </a:path>
              </a:pathLst>
            </a:custGeom>
            <a:noFill/>
            <a:ln w="28575" cmpd="sng">
              <a:solidFill>
                <a:srgbClr val="FFFF66"/>
              </a:solidFill>
              <a:round/>
              <a:headEnd/>
              <a:tailEnd/>
            </a:ln>
            <a:effectLst/>
          </p:spPr>
          <p:txBody>
            <a:bodyPr wrap="none"/>
            <a:lstStyle/>
            <a:p>
              <a:pPr>
                <a:defRPr/>
              </a:pPr>
              <a:endParaRPr lang="en-US"/>
            </a:p>
          </p:txBody>
        </p:sp>
        <p:sp>
          <p:nvSpPr>
            <p:cNvPr id="52243" name="Line 19"/>
            <p:cNvSpPr>
              <a:spLocks noChangeShapeType="1"/>
            </p:cNvSpPr>
            <p:nvPr userDrawn="1"/>
          </p:nvSpPr>
          <p:spPr bwMode="auto">
            <a:xfrm>
              <a:off x="4752" y="3666"/>
              <a:ext cx="576" cy="0"/>
            </a:xfrm>
            <a:prstGeom prst="line">
              <a:avLst/>
            </a:prstGeom>
            <a:noFill/>
            <a:ln w="38100">
              <a:solidFill>
                <a:schemeClr val="hlink"/>
              </a:solidFill>
              <a:round/>
              <a:headEnd/>
              <a:tailEnd/>
            </a:ln>
            <a:effectLst/>
          </p:spPr>
          <p:txBody>
            <a:bodyPr wrap="none"/>
            <a:lstStyle/>
            <a:p>
              <a:pPr>
                <a:defRPr/>
              </a:pPr>
              <a:endParaRPr lang="en-US"/>
            </a:p>
          </p:txBody>
        </p:sp>
        <p:sp>
          <p:nvSpPr>
            <p:cNvPr id="52244" name="Oval 20"/>
            <p:cNvSpPr>
              <a:spLocks noChangeArrowheads="1"/>
            </p:cNvSpPr>
            <p:nvPr userDrawn="1"/>
          </p:nvSpPr>
          <p:spPr bwMode="auto">
            <a:xfrm>
              <a:off x="4580" y="3648"/>
              <a:ext cx="48" cy="48"/>
            </a:xfrm>
            <a:prstGeom prst="ellipse">
              <a:avLst/>
            </a:prstGeom>
            <a:solidFill>
              <a:srgbClr val="00FF00"/>
            </a:solidFill>
            <a:ln w="9525">
              <a:solidFill>
                <a:srgbClr val="00FF00"/>
              </a:solidFill>
              <a:round/>
              <a:headEnd/>
              <a:tailEnd/>
            </a:ln>
          </p:spPr>
          <p:txBody>
            <a:bodyPr wrap="none" lIns="91401" tIns="45701" rIns="91401" bIns="45701" anchor="ctr"/>
            <a:lstStyle/>
            <a:p>
              <a:pPr defTabSz="904616">
                <a:defRPr/>
              </a:pPr>
              <a:endParaRPr lang="en-US" dirty="0">
                <a:effectLst>
                  <a:outerShdw blurRad="38100" dist="38100" dir="2700000" algn="tl">
                    <a:srgbClr val="000000"/>
                  </a:outerShdw>
                </a:effectLst>
              </a:endParaRPr>
            </a:p>
          </p:txBody>
        </p:sp>
        <p:sp>
          <p:nvSpPr>
            <p:cNvPr id="52245" name="Oval 21"/>
            <p:cNvSpPr>
              <a:spLocks noChangeArrowheads="1"/>
            </p:cNvSpPr>
            <p:nvPr userDrawn="1"/>
          </p:nvSpPr>
          <p:spPr bwMode="auto">
            <a:xfrm>
              <a:off x="4676" y="3648"/>
              <a:ext cx="48" cy="48"/>
            </a:xfrm>
            <a:prstGeom prst="ellipse">
              <a:avLst/>
            </a:prstGeom>
            <a:solidFill>
              <a:srgbClr val="FF9900"/>
            </a:solidFill>
            <a:ln w="9525">
              <a:solidFill>
                <a:srgbClr val="FF9900"/>
              </a:solidFill>
              <a:round/>
              <a:headEnd/>
              <a:tailEnd/>
            </a:ln>
          </p:spPr>
          <p:txBody>
            <a:bodyPr wrap="none" lIns="91401" tIns="45701" rIns="91401" bIns="45701" anchor="ctr"/>
            <a:lstStyle/>
            <a:p>
              <a:pPr defTabSz="904616">
                <a:defRPr/>
              </a:pPr>
              <a:endParaRPr lang="en-US" dirty="0">
                <a:effectLst>
                  <a:outerShdw blurRad="38100" dist="38100" dir="2700000" algn="tl">
                    <a:srgbClr val="000000"/>
                  </a:outerShdw>
                </a:effectLst>
              </a:endParaRPr>
            </a:p>
          </p:txBody>
        </p:sp>
      </p:grpSp>
    </p:spTree>
  </p:cSld>
  <p:clrMap bg1="dk2" tx1="lt1" bg2="dk1" tx2="lt2" accent1="accent1" accent2="accent2" accent3="accent3" accent4="accent4" accent5="accent5" accent6="accent6" hlink="hlink" folHlink="folHlink"/>
  <p:sldLayoutIdLst>
    <p:sldLayoutId id="2147485076" r:id="rId1"/>
    <p:sldLayoutId id="2147485053" r:id="rId2"/>
    <p:sldLayoutId id="2147485054" r:id="rId3"/>
    <p:sldLayoutId id="2147485055" r:id="rId4"/>
    <p:sldLayoutId id="2147485056" r:id="rId5"/>
    <p:sldLayoutId id="2147485057" r:id="rId6"/>
    <p:sldLayoutId id="2147485058" r:id="rId7"/>
    <p:sldLayoutId id="2147485059" r:id="rId8"/>
    <p:sldLayoutId id="2147485060" r:id="rId9"/>
    <p:sldLayoutId id="2147485061" r:id="rId10"/>
    <p:sldLayoutId id="2147485062" r:id="rId11"/>
    <p:sldLayoutId id="2147485063" r:id="rId12"/>
  </p:sldLayoutIdLst>
  <p:timing>
    <p:tnLst>
      <p:par>
        <p:cTn id="1" dur="indefinite" restart="never" nodeType="tmRoot"/>
      </p:par>
    </p:tnLst>
  </p:timing>
  <p:hf sldNum="0" hdr="0" ftr="0" dt="0"/>
  <p:txStyles>
    <p:titleStyle>
      <a:lvl1pPr algn="ctr" defTabSz="994906" rtl="0" eaLnBrk="0" fontAlgn="base" hangingPunct="0">
        <a:spcBef>
          <a:spcPct val="0"/>
        </a:spcBef>
        <a:spcAft>
          <a:spcPct val="0"/>
        </a:spcAft>
        <a:defRPr sz="4900" b="1">
          <a:solidFill>
            <a:schemeClr val="tx2"/>
          </a:solidFill>
          <a:effectLst>
            <a:outerShdw blurRad="38100" dist="38100" dir="2700000" algn="tl">
              <a:srgbClr val="000000"/>
            </a:outerShdw>
          </a:effectLst>
          <a:latin typeface="+mj-lt"/>
          <a:ea typeface="+mj-ea"/>
          <a:cs typeface="+mj-cs"/>
        </a:defRPr>
      </a:lvl1pPr>
      <a:lvl2pPr algn="ctr" defTabSz="994906"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2pPr>
      <a:lvl3pPr algn="ctr" defTabSz="994906"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3pPr>
      <a:lvl4pPr algn="ctr" defTabSz="994906"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4pPr>
      <a:lvl5pPr algn="ctr" defTabSz="994906"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5pPr>
      <a:lvl6pPr marL="452391" algn="ctr" defTabSz="997458"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6pPr>
      <a:lvl7pPr marL="904774" algn="ctr" defTabSz="997458"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7pPr>
      <a:lvl8pPr marL="1357184" algn="ctr" defTabSz="997458"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8pPr>
      <a:lvl9pPr marL="1809560" algn="ctr" defTabSz="997458"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9pPr>
    </p:titleStyle>
    <p:bodyStyle>
      <a:lvl1pPr marL="369943" indent="-369943" algn="l" defTabSz="994906" rtl="0" eaLnBrk="0" fontAlgn="base" hangingPunct="0">
        <a:spcBef>
          <a:spcPct val="20000"/>
        </a:spcBef>
        <a:spcAft>
          <a:spcPct val="0"/>
        </a:spcAft>
        <a:buClr>
          <a:schemeClr val="hlink"/>
        </a:buClr>
        <a:buSzPct val="70000"/>
        <a:buFont typeface="Wingdings" pitchFamily="2" charset="2"/>
        <a:buChar char="n"/>
        <a:defRPr sz="3500">
          <a:solidFill>
            <a:schemeClr val="tx1"/>
          </a:solidFill>
          <a:effectLst>
            <a:outerShdw blurRad="38100" dist="38100" dir="2700000" algn="tl">
              <a:srgbClr val="000000"/>
            </a:outerShdw>
          </a:effectLst>
          <a:latin typeface="+mn-lt"/>
          <a:ea typeface="+mn-ea"/>
          <a:cs typeface="+mn-cs"/>
        </a:defRPr>
      </a:lvl1pPr>
      <a:lvl2pPr marL="807570" indent="-308548" algn="l" defTabSz="994906" rtl="0" eaLnBrk="0" fontAlgn="base" hangingPunct="0">
        <a:spcBef>
          <a:spcPct val="20000"/>
        </a:spcBef>
        <a:spcAft>
          <a:spcPct val="0"/>
        </a:spcAft>
        <a:buClr>
          <a:schemeClr val="accent2"/>
        </a:buClr>
        <a:buSzPct val="70000"/>
        <a:buFont typeface="Wingdings" pitchFamily="2" charset="2"/>
        <a:buChar char="n"/>
        <a:defRPr sz="3100">
          <a:solidFill>
            <a:schemeClr val="tx1"/>
          </a:solidFill>
          <a:effectLst>
            <a:outerShdw blurRad="38100" dist="38100" dir="2700000" algn="tl">
              <a:srgbClr val="000000"/>
            </a:outerShdw>
          </a:effectLst>
          <a:latin typeface="+mn-lt"/>
        </a:defRPr>
      </a:lvl2pPr>
      <a:lvl3pPr marL="1243657" indent="-245580" algn="l" defTabSz="994906" rtl="0" eaLnBrk="0" fontAlgn="base" hangingPunct="0">
        <a:spcBef>
          <a:spcPct val="20000"/>
        </a:spcBef>
        <a:spcAft>
          <a:spcPct val="0"/>
        </a:spcAft>
        <a:buClr>
          <a:schemeClr val="tx2"/>
        </a:buClr>
        <a:buSzPct val="70000"/>
        <a:buFont typeface="Wingdings" pitchFamily="2" charset="2"/>
        <a:buChar char="n"/>
        <a:defRPr sz="2600">
          <a:solidFill>
            <a:schemeClr val="tx1"/>
          </a:solidFill>
          <a:effectLst>
            <a:outerShdw blurRad="38100" dist="38100" dir="2700000" algn="tl">
              <a:srgbClr val="000000"/>
            </a:outerShdw>
          </a:effectLst>
          <a:latin typeface="+mn-lt"/>
        </a:defRPr>
      </a:lvl3pPr>
      <a:lvl4pPr marL="1742662" indent="-245580" algn="l" defTabSz="994906" rtl="0" eaLnBrk="0" fontAlgn="base" hangingPunct="0">
        <a:spcBef>
          <a:spcPct val="20000"/>
        </a:spcBef>
        <a:spcAft>
          <a:spcPct val="0"/>
        </a:spcAft>
        <a:buClr>
          <a:schemeClr val="accent2"/>
        </a:buClr>
        <a:buSzPct val="70000"/>
        <a:buFont typeface="Wingdings" pitchFamily="2" charset="2"/>
        <a:buChar char="n"/>
        <a:defRPr sz="2200">
          <a:solidFill>
            <a:schemeClr val="tx1"/>
          </a:solidFill>
          <a:effectLst>
            <a:outerShdw blurRad="38100" dist="38100" dir="2700000" algn="tl">
              <a:srgbClr val="000000"/>
            </a:outerShdw>
          </a:effectLst>
          <a:latin typeface="+mn-lt"/>
        </a:defRPr>
      </a:lvl4pPr>
      <a:lvl5pPr marL="2243269" indent="-245580" algn="l" defTabSz="994906" rtl="0" eaLnBrk="0" fontAlgn="base" hangingPunct="0">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5pPr>
      <a:lvl6pPr marL="2697082" indent="-249756" algn="l" defTabSz="997458"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6pPr>
      <a:lvl7pPr marL="3149456" indent="-249756" algn="l" defTabSz="997458"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7pPr>
      <a:lvl8pPr marL="3601838" indent="-249756" algn="l" defTabSz="997458"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8pPr>
      <a:lvl9pPr marL="4054244" indent="-249756" algn="l" defTabSz="997458"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9pPr>
    </p:bodyStyle>
    <p:otherStyle>
      <a:defPPr>
        <a:defRPr lang="en-US"/>
      </a:defPPr>
      <a:lvl1pPr marL="0" algn="l" defTabSz="904774" rtl="0" eaLnBrk="1" latinLnBrk="0" hangingPunct="1">
        <a:defRPr sz="1800" kern="1200">
          <a:solidFill>
            <a:schemeClr val="tx1"/>
          </a:solidFill>
          <a:latin typeface="+mn-lt"/>
          <a:ea typeface="+mn-ea"/>
          <a:cs typeface="+mn-cs"/>
        </a:defRPr>
      </a:lvl1pPr>
      <a:lvl2pPr marL="452391" algn="l" defTabSz="904774" rtl="0" eaLnBrk="1" latinLnBrk="0" hangingPunct="1">
        <a:defRPr sz="1800" kern="1200">
          <a:solidFill>
            <a:schemeClr val="tx1"/>
          </a:solidFill>
          <a:latin typeface="+mn-lt"/>
          <a:ea typeface="+mn-ea"/>
          <a:cs typeface="+mn-cs"/>
        </a:defRPr>
      </a:lvl2pPr>
      <a:lvl3pPr marL="904774" algn="l" defTabSz="904774" rtl="0" eaLnBrk="1" latinLnBrk="0" hangingPunct="1">
        <a:defRPr sz="1800" kern="1200">
          <a:solidFill>
            <a:schemeClr val="tx1"/>
          </a:solidFill>
          <a:latin typeface="+mn-lt"/>
          <a:ea typeface="+mn-ea"/>
          <a:cs typeface="+mn-cs"/>
        </a:defRPr>
      </a:lvl3pPr>
      <a:lvl4pPr marL="1357184" algn="l" defTabSz="904774" rtl="0" eaLnBrk="1" latinLnBrk="0" hangingPunct="1">
        <a:defRPr sz="1800" kern="1200">
          <a:solidFill>
            <a:schemeClr val="tx1"/>
          </a:solidFill>
          <a:latin typeface="+mn-lt"/>
          <a:ea typeface="+mn-ea"/>
          <a:cs typeface="+mn-cs"/>
        </a:defRPr>
      </a:lvl4pPr>
      <a:lvl5pPr marL="1809560" algn="l" defTabSz="904774" rtl="0" eaLnBrk="1" latinLnBrk="0" hangingPunct="1">
        <a:defRPr sz="1800" kern="1200">
          <a:solidFill>
            <a:schemeClr val="tx1"/>
          </a:solidFill>
          <a:latin typeface="+mn-lt"/>
          <a:ea typeface="+mn-ea"/>
          <a:cs typeface="+mn-cs"/>
        </a:defRPr>
      </a:lvl5pPr>
      <a:lvl6pPr marL="2261937" algn="l" defTabSz="904774" rtl="0" eaLnBrk="1" latinLnBrk="0" hangingPunct="1">
        <a:defRPr sz="1800" kern="1200">
          <a:solidFill>
            <a:schemeClr val="tx1"/>
          </a:solidFill>
          <a:latin typeface="+mn-lt"/>
          <a:ea typeface="+mn-ea"/>
          <a:cs typeface="+mn-cs"/>
        </a:defRPr>
      </a:lvl6pPr>
      <a:lvl7pPr marL="2714348" algn="l" defTabSz="904774" rtl="0" eaLnBrk="1" latinLnBrk="0" hangingPunct="1">
        <a:defRPr sz="1800" kern="1200">
          <a:solidFill>
            <a:schemeClr val="tx1"/>
          </a:solidFill>
          <a:latin typeface="+mn-lt"/>
          <a:ea typeface="+mn-ea"/>
          <a:cs typeface="+mn-cs"/>
        </a:defRPr>
      </a:lvl7pPr>
      <a:lvl8pPr marL="3166735" algn="l" defTabSz="904774" rtl="0" eaLnBrk="1" latinLnBrk="0" hangingPunct="1">
        <a:defRPr sz="1800" kern="1200">
          <a:solidFill>
            <a:schemeClr val="tx1"/>
          </a:solidFill>
          <a:latin typeface="+mn-lt"/>
          <a:ea typeface="+mn-ea"/>
          <a:cs typeface="+mn-cs"/>
        </a:defRPr>
      </a:lvl8pPr>
      <a:lvl9pPr marL="3619123" algn="l" defTabSz="90477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4031" y="302737"/>
            <a:ext cx="9072563" cy="1259946"/>
          </a:xfrm>
          <a:prstGeom prst="rect">
            <a:avLst/>
          </a:prstGeom>
          <a:noFill/>
          <a:ln w="9525">
            <a:noFill/>
            <a:miter lim="800000"/>
            <a:headEnd/>
            <a:tailEnd/>
          </a:ln>
        </p:spPr>
        <p:txBody>
          <a:bodyPr vert="horz" wrap="square" lIns="100587" tIns="50296" rIns="100587" bIns="5029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4031" y="1763928"/>
            <a:ext cx="9072563" cy="4989036"/>
          </a:xfrm>
          <a:prstGeom prst="rect">
            <a:avLst/>
          </a:prstGeom>
          <a:noFill/>
          <a:ln w="9525">
            <a:noFill/>
            <a:miter lim="800000"/>
            <a:headEnd/>
            <a:tailEnd/>
          </a:ln>
        </p:spPr>
        <p:txBody>
          <a:bodyPr vert="horz" wrap="square" lIns="100587" tIns="50296" rIns="100587" bIns="5029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4031" y="7006720"/>
            <a:ext cx="2352146" cy="402483"/>
          </a:xfrm>
          <a:prstGeom prst="rect">
            <a:avLst/>
          </a:prstGeom>
        </p:spPr>
        <p:txBody>
          <a:bodyPr vert="horz" lIns="100587" tIns="50296" rIns="100587" bIns="50296" rtlCol="0" anchor="ctr"/>
          <a:lstStyle>
            <a:lvl1pPr algn="l" fontAlgn="auto">
              <a:spcBef>
                <a:spcPts val="0"/>
              </a:spcBef>
              <a:spcAft>
                <a:spcPts val="0"/>
              </a:spcAft>
              <a:defRPr sz="1300" smtClean="0">
                <a:solidFill>
                  <a:schemeClr val="tx1">
                    <a:tint val="75000"/>
                  </a:schemeClr>
                </a:solidFill>
                <a:latin typeface="+mn-lt"/>
              </a:defRPr>
            </a:lvl1pPr>
          </a:lstStyle>
          <a:p>
            <a:pPr>
              <a:lnSpc>
                <a:spcPct val="100000"/>
              </a:lnSpc>
              <a:buSzTx/>
              <a:defRPr/>
            </a:pPr>
            <a:fld id="{0C70FAA3-9C9A-4BC5-8C74-6B7A5D76C567}" type="datetimeFigureOut">
              <a:rPr lang="en-US">
                <a:solidFill>
                  <a:prstClr val="black">
                    <a:tint val="75000"/>
                  </a:prstClr>
                </a:solidFill>
                <a:effectLst/>
                <a:cs typeface="+mn-cs"/>
              </a:rPr>
              <a:pPr>
                <a:lnSpc>
                  <a:spcPct val="100000"/>
                </a:lnSpc>
                <a:buSzTx/>
                <a:defRPr/>
              </a:pPr>
              <a:t>6/17/2016</a:t>
            </a:fld>
            <a:endParaRPr lang="en-US">
              <a:solidFill>
                <a:prstClr val="black">
                  <a:tint val="75000"/>
                </a:prstClr>
              </a:solidFill>
              <a:effectLst/>
              <a:cs typeface="+mn-cs"/>
            </a:endParaRPr>
          </a:p>
        </p:txBody>
      </p:sp>
      <p:sp>
        <p:nvSpPr>
          <p:cNvPr id="5" name="Footer Placeholder 4"/>
          <p:cNvSpPr>
            <a:spLocks noGrp="1"/>
          </p:cNvSpPr>
          <p:nvPr>
            <p:ph type="ftr" sz="quarter" idx="3"/>
          </p:nvPr>
        </p:nvSpPr>
        <p:spPr>
          <a:xfrm>
            <a:off x="3444214" y="7006720"/>
            <a:ext cx="3192198" cy="402483"/>
          </a:xfrm>
          <a:prstGeom prst="rect">
            <a:avLst/>
          </a:prstGeom>
        </p:spPr>
        <p:txBody>
          <a:bodyPr vert="horz" lIns="100587" tIns="50296" rIns="100587" bIns="50296" rtlCol="0" anchor="ctr"/>
          <a:lstStyle>
            <a:lvl1pPr algn="ctr" fontAlgn="auto">
              <a:spcBef>
                <a:spcPts val="0"/>
              </a:spcBef>
              <a:spcAft>
                <a:spcPts val="0"/>
              </a:spcAft>
              <a:defRPr sz="1300" smtClean="0">
                <a:solidFill>
                  <a:schemeClr val="tx1">
                    <a:tint val="75000"/>
                  </a:schemeClr>
                </a:solidFill>
                <a:latin typeface="+mn-lt"/>
              </a:defRPr>
            </a:lvl1pPr>
          </a:lstStyle>
          <a:p>
            <a:pPr>
              <a:lnSpc>
                <a:spcPct val="100000"/>
              </a:lnSpc>
              <a:buSzTx/>
              <a:defRPr/>
            </a:pPr>
            <a:endParaRPr lang="en-US">
              <a:solidFill>
                <a:prstClr val="black">
                  <a:tint val="75000"/>
                </a:prstClr>
              </a:solidFill>
              <a:effectLst/>
              <a:cs typeface="+mn-cs"/>
            </a:endParaRPr>
          </a:p>
        </p:txBody>
      </p:sp>
      <p:sp>
        <p:nvSpPr>
          <p:cNvPr id="6" name="Slide Number Placeholder 5"/>
          <p:cNvSpPr>
            <a:spLocks noGrp="1"/>
          </p:cNvSpPr>
          <p:nvPr>
            <p:ph type="sldNum" sz="quarter" idx="4"/>
          </p:nvPr>
        </p:nvSpPr>
        <p:spPr>
          <a:xfrm>
            <a:off x="7224448" y="7006720"/>
            <a:ext cx="2352146" cy="402483"/>
          </a:xfrm>
          <a:prstGeom prst="rect">
            <a:avLst/>
          </a:prstGeom>
        </p:spPr>
        <p:txBody>
          <a:bodyPr vert="horz" lIns="100587" tIns="50296" rIns="100587" bIns="50296" rtlCol="0" anchor="ctr"/>
          <a:lstStyle>
            <a:lvl1pPr algn="r" fontAlgn="auto">
              <a:spcBef>
                <a:spcPts val="0"/>
              </a:spcBef>
              <a:spcAft>
                <a:spcPts val="0"/>
              </a:spcAft>
              <a:defRPr sz="1300" smtClean="0">
                <a:solidFill>
                  <a:schemeClr val="tx1">
                    <a:tint val="75000"/>
                  </a:schemeClr>
                </a:solidFill>
                <a:latin typeface="+mn-lt"/>
              </a:defRPr>
            </a:lvl1pPr>
          </a:lstStyle>
          <a:p>
            <a:pPr>
              <a:lnSpc>
                <a:spcPct val="100000"/>
              </a:lnSpc>
              <a:buSzTx/>
              <a:defRPr/>
            </a:pPr>
            <a:fld id="{7981F7EE-3240-4236-868E-C0C2159EF899}" type="slidenum">
              <a:rPr lang="en-US">
                <a:solidFill>
                  <a:prstClr val="black">
                    <a:tint val="75000"/>
                  </a:prstClr>
                </a:solidFill>
                <a:effectLst/>
                <a:cs typeface="+mn-cs"/>
              </a:rPr>
              <a:pPr>
                <a:lnSpc>
                  <a:spcPct val="100000"/>
                </a:lnSpc>
                <a:buSzTx/>
                <a:defRPr/>
              </a:pPr>
              <a:t>‹#›</a:t>
            </a:fld>
            <a:endParaRPr lang="en-US">
              <a:solidFill>
                <a:prstClr val="black">
                  <a:tint val="75000"/>
                </a:prstClr>
              </a:solidFill>
              <a:effectLst/>
              <a:cs typeface="+mn-cs"/>
            </a:endParaRPr>
          </a:p>
        </p:txBody>
      </p:sp>
    </p:spTree>
  </p:cSld>
  <p:clrMap bg1="lt1" tx1="dk1" bg2="lt2" tx2="dk2" accent1="accent1" accent2="accent2" accent3="accent3" accent4="accent4" accent5="accent5" accent6="accent6" hlink="hlink" folHlink="folHlink"/>
  <p:sldLayoutIdLst>
    <p:sldLayoutId id="2147485495" r:id="rId1"/>
    <p:sldLayoutId id="2147485496" r:id="rId2"/>
    <p:sldLayoutId id="2147485497" r:id="rId3"/>
    <p:sldLayoutId id="2147485498" r:id="rId4"/>
    <p:sldLayoutId id="2147485499" r:id="rId5"/>
    <p:sldLayoutId id="2147485500" r:id="rId6"/>
    <p:sldLayoutId id="2147485501" r:id="rId7"/>
    <p:sldLayoutId id="2147485502" r:id="rId8"/>
    <p:sldLayoutId id="2147485503" r:id="rId9"/>
    <p:sldLayoutId id="2147485504" r:id="rId10"/>
    <p:sldLayoutId id="2147485505" r:id="rId11"/>
  </p:sldLayoutIdLst>
  <p:txStyles>
    <p:titleStyle>
      <a:lvl1pPr algn="ctr" rtl="0" fontAlgn="base">
        <a:spcBef>
          <a:spcPct val="0"/>
        </a:spcBef>
        <a:spcAft>
          <a:spcPct val="0"/>
        </a:spcAft>
        <a:defRPr sz="4900" kern="1200">
          <a:solidFill>
            <a:schemeClr val="tx1"/>
          </a:solidFill>
          <a:latin typeface="+mj-lt"/>
          <a:ea typeface="+mj-ea"/>
          <a:cs typeface="+mj-cs"/>
        </a:defRPr>
      </a:lvl1pPr>
      <a:lvl2pPr algn="ctr" rtl="0" fontAlgn="base">
        <a:spcBef>
          <a:spcPct val="0"/>
        </a:spcBef>
        <a:spcAft>
          <a:spcPct val="0"/>
        </a:spcAft>
        <a:defRPr sz="4900">
          <a:solidFill>
            <a:schemeClr val="tx1"/>
          </a:solidFill>
          <a:latin typeface="Calibri" pitchFamily="34" charset="0"/>
        </a:defRPr>
      </a:lvl2pPr>
      <a:lvl3pPr algn="ctr" rtl="0" fontAlgn="base">
        <a:spcBef>
          <a:spcPct val="0"/>
        </a:spcBef>
        <a:spcAft>
          <a:spcPct val="0"/>
        </a:spcAft>
        <a:defRPr sz="4900">
          <a:solidFill>
            <a:schemeClr val="tx1"/>
          </a:solidFill>
          <a:latin typeface="Calibri" pitchFamily="34" charset="0"/>
        </a:defRPr>
      </a:lvl3pPr>
      <a:lvl4pPr algn="ctr" rtl="0" fontAlgn="base">
        <a:spcBef>
          <a:spcPct val="0"/>
        </a:spcBef>
        <a:spcAft>
          <a:spcPct val="0"/>
        </a:spcAft>
        <a:defRPr sz="4900">
          <a:solidFill>
            <a:schemeClr val="tx1"/>
          </a:solidFill>
          <a:latin typeface="Calibri" pitchFamily="34" charset="0"/>
        </a:defRPr>
      </a:lvl4pPr>
      <a:lvl5pPr algn="ctr" rtl="0" fontAlgn="base">
        <a:spcBef>
          <a:spcPct val="0"/>
        </a:spcBef>
        <a:spcAft>
          <a:spcPct val="0"/>
        </a:spcAft>
        <a:defRPr sz="4900">
          <a:solidFill>
            <a:schemeClr val="tx1"/>
          </a:solidFill>
          <a:latin typeface="Calibri" pitchFamily="34" charset="0"/>
        </a:defRPr>
      </a:lvl5pPr>
      <a:lvl6pPr marL="502978" algn="ctr" rtl="0" fontAlgn="base">
        <a:spcBef>
          <a:spcPct val="0"/>
        </a:spcBef>
        <a:spcAft>
          <a:spcPct val="0"/>
        </a:spcAft>
        <a:defRPr sz="4900">
          <a:solidFill>
            <a:schemeClr val="tx1"/>
          </a:solidFill>
          <a:latin typeface="Calibri" pitchFamily="34" charset="0"/>
        </a:defRPr>
      </a:lvl6pPr>
      <a:lvl7pPr marL="1005960" algn="ctr" rtl="0" fontAlgn="base">
        <a:spcBef>
          <a:spcPct val="0"/>
        </a:spcBef>
        <a:spcAft>
          <a:spcPct val="0"/>
        </a:spcAft>
        <a:defRPr sz="4900">
          <a:solidFill>
            <a:schemeClr val="tx1"/>
          </a:solidFill>
          <a:latin typeface="Calibri" pitchFamily="34" charset="0"/>
        </a:defRPr>
      </a:lvl7pPr>
      <a:lvl8pPr marL="1508941" algn="ctr" rtl="0" fontAlgn="base">
        <a:spcBef>
          <a:spcPct val="0"/>
        </a:spcBef>
        <a:spcAft>
          <a:spcPct val="0"/>
        </a:spcAft>
        <a:defRPr sz="4900">
          <a:solidFill>
            <a:schemeClr val="tx1"/>
          </a:solidFill>
          <a:latin typeface="Calibri" pitchFamily="34" charset="0"/>
        </a:defRPr>
      </a:lvl8pPr>
      <a:lvl9pPr marL="2011919" algn="ctr" rtl="0" fontAlgn="base">
        <a:spcBef>
          <a:spcPct val="0"/>
        </a:spcBef>
        <a:spcAft>
          <a:spcPct val="0"/>
        </a:spcAft>
        <a:defRPr sz="4900">
          <a:solidFill>
            <a:schemeClr val="tx1"/>
          </a:solidFill>
          <a:latin typeface="Calibri" pitchFamily="34" charset="0"/>
        </a:defRPr>
      </a:lvl9pPr>
    </p:titleStyle>
    <p:bodyStyle>
      <a:lvl1pPr marL="377234" indent="-377234" algn="l" rtl="0" fontAlgn="base">
        <a:spcBef>
          <a:spcPct val="20000"/>
        </a:spcBef>
        <a:spcAft>
          <a:spcPct val="0"/>
        </a:spcAft>
        <a:buFont typeface="Arial" pitchFamily="34" charset="0"/>
        <a:buChar char="•"/>
        <a:defRPr sz="3500" kern="1200">
          <a:solidFill>
            <a:schemeClr val="tx1"/>
          </a:solidFill>
          <a:latin typeface="+mn-lt"/>
          <a:ea typeface="+mn-ea"/>
          <a:cs typeface="+mn-cs"/>
        </a:defRPr>
      </a:lvl1pPr>
      <a:lvl2pPr marL="817342" indent="-314365" algn="l" rtl="0" fontAlgn="base">
        <a:spcBef>
          <a:spcPct val="20000"/>
        </a:spcBef>
        <a:spcAft>
          <a:spcPct val="0"/>
        </a:spcAft>
        <a:buFont typeface="Arial" pitchFamily="34" charset="0"/>
        <a:buChar char="–"/>
        <a:defRPr sz="3100" kern="1200">
          <a:solidFill>
            <a:schemeClr val="tx1"/>
          </a:solidFill>
          <a:latin typeface="+mn-lt"/>
          <a:ea typeface="+mn-ea"/>
          <a:cs typeface="+mn-cs"/>
        </a:defRPr>
      </a:lvl2pPr>
      <a:lvl3pPr marL="1257452" indent="-251490" algn="l" rtl="0" fontAlgn="base">
        <a:spcBef>
          <a:spcPct val="20000"/>
        </a:spcBef>
        <a:spcAft>
          <a:spcPct val="0"/>
        </a:spcAft>
        <a:buFont typeface="Arial" pitchFamily="34" charset="0"/>
        <a:buChar char="•"/>
        <a:defRPr sz="2600" kern="1200">
          <a:solidFill>
            <a:schemeClr val="tx1"/>
          </a:solidFill>
          <a:latin typeface="+mn-lt"/>
          <a:ea typeface="+mn-ea"/>
          <a:cs typeface="+mn-cs"/>
        </a:defRPr>
      </a:lvl3pPr>
      <a:lvl4pPr marL="1760426" indent="-251490" algn="l" rtl="0" fontAlgn="base">
        <a:spcBef>
          <a:spcPct val="20000"/>
        </a:spcBef>
        <a:spcAft>
          <a:spcPct val="0"/>
        </a:spcAft>
        <a:buFont typeface="Arial" pitchFamily="34" charset="0"/>
        <a:buChar char="–"/>
        <a:defRPr sz="2200" kern="1200">
          <a:solidFill>
            <a:schemeClr val="tx1"/>
          </a:solidFill>
          <a:latin typeface="+mn-lt"/>
          <a:ea typeface="+mn-ea"/>
          <a:cs typeface="+mn-cs"/>
        </a:defRPr>
      </a:lvl4pPr>
      <a:lvl5pPr marL="2263410" indent="-251490" algn="l" rtl="0" fontAlgn="base">
        <a:spcBef>
          <a:spcPct val="20000"/>
        </a:spcBef>
        <a:spcAft>
          <a:spcPct val="0"/>
        </a:spcAft>
        <a:buFont typeface="Arial" pitchFamily="34" charset="0"/>
        <a:buChar char="»"/>
        <a:defRPr sz="2200" kern="1200">
          <a:solidFill>
            <a:schemeClr val="tx1"/>
          </a:solidFill>
          <a:latin typeface="+mn-lt"/>
          <a:ea typeface="+mn-ea"/>
          <a:cs typeface="+mn-cs"/>
        </a:defRPr>
      </a:lvl5pPr>
      <a:lvl6pPr marL="2766389"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371"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2349"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5329"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960" rtl="0" eaLnBrk="1" latinLnBrk="0" hangingPunct="1">
        <a:defRPr sz="2000" kern="1200">
          <a:solidFill>
            <a:schemeClr val="tx1"/>
          </a:solidFill>
          <a:latin typeface="+mn-lt"/>
          <a:ea typeface="+mn-ea"/>
          <a:cs typeface="+mn-cs"/>
        </a:defRPr>
      </a:lvl1pPr>
      <a:lvl2pPr marL="502978" algn="l" defTabSz="1005960" rtl="0" eaLnBrk="1" latinLnBrk="0" hangingPunct="1">
        <a:defRPr sz="2000" kern="1200">
          <a:solidFill>
            <a:schemeClr val="tx1"/>
          </a:solidFill>
          <a:latin typeface="+mn-lt"/>
          <a:ea typeface="+mn-ea"/>
          <a:cs typeface="+mn-cs"/>
        </a:defRPr>
      </a:lvl2pPr>
      <a:lvl3pPr marL="1005960" algn="l" defTabSz="1005960" rtl="0" eaLnBrk="1" latinLnBrk="0" hangingPunct="1">
        <a:defRPr sz="2000" kern="1200">
          <a:solidFill>
            <a:schemeClr val="tx1"/>
          </a:solidFill>
          <a:latin typeface="+mn-lt"/>
          <a:ea typeface="+mn-ea"/>
          <a:cs typeface="+mn-cs"/>
        </a:defRPr>
      </a:lvl3pPr>
      <a:lvl4pPr marL="1508941" algn="l" defTabSz="1005960" rtl="0" eaLnBrk="1" latinLnBrk="0" hangingPunct="1">
        <a:defRPr sz="2000" kern="1200">
          <a:solidFill>
            <a:schemeClr val="tx1"/>
          </a:solidFill>
          <a:latin typeface="+mn-lt"/>
          <a:ea typeface="+mn-ea"/>
          <a:cs typeface="+mn-cs"/>
        </a:defRPr>
      </a:lvl4pPr>
      <a:lvl5pPr marL="2011919" algn="l" defTabSz="1005960" rtl="0" eaLnBrk="1" latinLnBrk="0" hangingPunct="1">
        <a:defRPr sz="2000" kern="1200">
          <a:solidFill>
            <a:schemeClr val="tx1"/>
          </a:solidFill>
          <a:latin typeface="+mn-lt"/>
          <a:ea typeface="+mn-ea"/>
          <a:cs typeface="+mn-cs"/>
        </a:defRPr>
      </a:lvl5pPr>
      <a:lvl6pPr marL="2514901" algn="l" defTabSz="1005960" rtl="0" eaLnBrk="1" latinLnBrk="0" hangingPunct="1">
        <a:defRPr sz="2000" kern="1200">
          <a:solidFill>
            <a:schemeClr val="tx1"/>
          </a:solidFill>
          <a:latin typeface="+mn-lt"/>
          <a:ea typeface="+mn-ea"/>
          <a:cs typeface="+mn-cs"/>
        </a:defRPr>
      </a:lvl6pPr>
      <a:lvl7pPr marL="3017879" algn="l" defTabSz="1005960" rtl="0" eaLnBrk="1" latinLnBrk="0" hangingPunct="1">
        <a:defRPr sz="2000" kern="1200">
          <a:solidFill>
            <a:schemeClr val="tx1"/>
          </a:solidFill>
          <a:latin typeface="+mn-lt"/>
          <a:ea typeface="+mn-ea"/>
          <a:cs typeface="+mn-cs"/>
        </a:defRPr>
      </a:lvl7pPr>
      <a:lvl8pPr marL="3520851" algn="l" defTabSz="1005960" rtl="0" eaLnBrk="1" latinLnBrk="0" hangingPunct="1">
        <a:defRPr sz="2000" kern="1200">
          <a:solidFill>
            <a:schemeClr val="tx1"/>
          </a:solidFill>
          <a:latin typeface="+mn-lt"/>
          <a:ea typeface="+mn-ea"/>
          <a:cs typeface="+mn-cs"/>
        </a:defRPr>
      </a:lvl8pPr>
      <a:lvl9pPr marL="4023837" algn="l" defTabSz="1005960"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4031" y="302737"/>
            <a:ext cx="9072563" cy="1259946"/>
          </a:xfrm>
          <a:prstGeom prst="rect">
            <a:avLst/>
          </a:prstGeom>
          <a:noFill/>
          <a:ln w="9525">
            <a:noFill/>
            <a:miter lim="800000"/>
            <a:headEnd/>
            <a:tailEnd/>
          </a:ln>
        </p:spPr>
        <p:txBody>
          <a:bodyPr vert="horz" wrap="square" lIns="100619" tIns="50312" rIns="100619" bIns="5031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4031" y="1763928"/>
            <a:ext cx="9072563" cy="4989036"/>
          </a:xfrm>
          <a:prstGeom prst="rect">
            <a:avLst/>
          </a:prstGeom>
          <a:noFill/>
          <a:ln w="9525">
            <a:noFill/>
            <a:miter lim="800000"/>
            <a:headEnd/>
            <a:tailEnd/>
          </a:ln>
        </p:spPr>
        <p:txBody>
          <a:bodyPr vert="horz" wrap="square" lIns="100619" tIns="50312" rIns="100619" bIns="503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4031" y="7006717"/>
            <a:ext cx="2352146" cy="402483"/>
          </a:xfrm>
          <a:prstGeom prst="rect">
            <a:avLst/>
          </a:prstGeom>
        </p:spPr>
        <p:txBody>
          <a:bodyPr vert="horz" lIns="100619" tIns="50312" rIns="100619" bIns="50312" rtlCol="0" anchor="ctr"/>
          <a:lstStyle>
            <a:lvl1pPr algn="l" fontAlgn="auto">
              <a:spcBef>
                <a:spcPts val="0"/>
              </a:spcBef>
              <a:spcAft>
                <a:spcPts val="0"/>
              </a:spcAft>
              <a:defRPr sz="1300" smtClean="0">
                <a:solidFill>
                  <a:schemeClr val="tx1">
                    <a:tint val="75000"/>
                  </a:schemeClr>
                </a:solidFill>
                <a:latin typeface="+mn-lt"/>
              </a:defRPr>
            </a:lvl1pPr>
          </a:lstStyle>
          <a:p>
            <a:pPr>
              <a:lnSpc>
                <a:spcPct val="100000"/>
              </a:lnSpc>
              <a:buSzTx/>
              <a:defRPr/>
            </a:pPr>
            <a:fld id="{0C70FAA3-9C9A-4BC5-8C74-6B7A5D76C567}" type="datetimeFigureOut">
              <a:rPr lang="en-US">
                <a:solidFill>
                  <a:prstClr val="black">
                    <a:tint val="75000"/>
                  </a:prstClr>
                </a:solidFill>
                <a:effectLst/>
                <a:cs typeface="+mn-cs"/>
              </a:rPr>
              <a:pPr>
                <a:lnSpc>
                  <a:spcPct val="100000"/>
                </a:lnSpc>
                <a:buSzTx/>
                <a:defRPr/>
              </a:pPr>
              <a:t>6/17/2016</a:t>
            </a:fld>
            <a:endParaRPr lang="en-US">
              <a:solidFill>
                <a:prstClr val="black">
                  <a:tint val="75000"/>
                </a:prstClr>
              </a:solidFill>
              <a:effectLst/>
              <a:cs typeface="+mn-cs"/>
            </a:endParaRPr>
          </a:p>
        </p:txBody>
      </p:sp>
      <p:sp>
        <p:nvSpPr>
          <p:cNvPr id="5" name="Footer Placeholder 4"/>
          <p:cNvSpPr>
            <a:spLocks noGrp="1"/>
          </p:cNvSpPr>
          <p:nvPr>
            <p:ph type="ftr" sz="quarter" idx="3"/>
          </p:nvPr>
        </p:nvSpPr>
        <p:spPr>
          <a:xfrm>
            <a:off x="3444214" y="7006717"/>
            <a:ext cx="3192198" cy="402483"/>
          </a:xfrm>
          <a:prstGeom prst="rect">
            <a:avLst/>
          </a:prstGeom>
        </p:spPr>
        <p:txBody>
          <a:bodyPr vert="horz" lIns="100619" tIns="50312" rIns="100619" bIns="50312" rtlCol="0" anchor="ctr"/>
          <a:lstStyle>
            <a:lvl1pPr algn="ctr" fontAlgn="auto">
              <a:spcBef>
                <a:spcPts val="0"/>
              </a:spcBef>
              <a:spcAft>
                <a:spcPts val="0"/>
              </a:spcAft>
              <a:defRPr sz="1300" smtClean="0">
                <a:solidFill>
                  <a:schemeClr val="tx1">
                    <a:tint val="75000"/>
                  </a:schemeClr>
                </a:solidFill>
                <a:latin typeface="+mn-lt"/>
              </a:defRPr>
            </a:lvl1pPr>
          </a:lstStyle>
          <a:p>
            <a:pPr>
              <a:lnSpc>
                <a:spcPct val="100000"/>
              </a:lnSpc>
              <a:buSzTx/>
              <a:defRPr/>
            </a:pPr>
            <a:endParaRPr lang="en-US">
              <a:solidFill>
                <a:prstClr val="black">
                  <a:tint val="75000"/>
                </a:prstClr>
              </a:solidFill>
              <a:effectLst/>
              <a:cs typeface="+mn-cs"/>
            </a:endParaRPr>
          </a:p>
        </p:txBody>
      </p:sp>
      <p:sp>
        <p:nvSpPr>
          <p:cNvPr id="6" name="Slide Number Placeholder 5"/>
          <p:cNvSpPr>
            <a:spLocks noGrp="1"/>
          </p:cNvSpPr>
          <p:nvPr>
            <p:ph type="sldNum" sz="quarter" idx="4"/>
          </p:nvPr>
        </p:nvSpPr>
        <p:spPr>
          <a:xfrm>
            <a:off x="7224448" y="7006717"/>
            <a:ext cx="2352146" cy="402483"/>
          </a:xfrm>
          <a:prstGeom prst="rect">
            <a:avLst/>
          </a:prstGeom>
        </p:spPr>
        <p:txBody>
          <a:bodyPr vert="horz" lIns="100619" tIns="50312" rIns="100619" bIns="50312" rtlCol="0" anchor="ctr"/>
          <a:lstStyle>
            <a:lvl1pPr algn="r" fontAlgn="auto">
              <a:spcBef>
                <a:spcPts val="0"/>
              </a:spcBef>
              <a:spcAft>
                <a:spcPts val="0"/>
              </a:spcAft>
              <a:defRPr sz="1300" smtClean="0">
                <a:solidFill>
                  <a:schemeClr val="tx1">
                    <a:tint val="75000"/>
                  </a:schemeClr>
                </a:solidFill>
                <a:latin typeface="+mn-lt"/>
              </a:defRPr>
            </a:lvl1pPr>
          </a:lstStyle>
          <a:p>
            <a:pPr>
              <a:lnSpc>
                <a:spcPct val="100000"/>
              </a:lnSpc>
              <a:buSzTx/>
              <a:defRPr/>
            </a:pPr>
            <a:fld id="{7981F7EE-3240-4236-868E-C0C2159EF899}" type="slidenum">
              <a:rPr lang="en-US">
                <a:solidFill>
                  <a:prstClr val="black">
                    <a:tint val="75000"/>
                  </a:prstClr>
                </a:solidFill>
                <a:effectLst/>
                <a:cs typeface="+mn-cs"/>
              </a:rPr>
              <a:pPr>
                <a:lnSpc>
                  <a:spcPct val="100000"/>
                </a:lnSpc>
                <a:buSzTx/>
                <a:defRPr/>
              </a:pPr>
              <a:t>‹#›</a:t>
            </a:fld>
            <a:endParaRPr lang="en-US">
              <a:solidFill>
                <a:prstClr val="black">
                  <a:tint val="75000"/>
                </a:prstClr>
              </a:solidFill>
              <a:effectLst/>
              <a:cs typeface="+mn-cs"/>
            </a:endParaRPr>
          </a:p>
        </p:txBody>
      </p:sp>
    </p:spTree>
  </p:cSld>
  <p:clrMap bg1="lt1" tx1="dk1" bg2="lt2" tx2="dk2" accent1="accent1" accent2="accent2" accent3="accent3" accent4="accent4" accent5="accent5" accent6="accent6" hlink="hlink" folHlink="folHlink"/>
  <p:sldLayoutIdLst>
    <p:sldLayoutId id="2147485507" r:id="rId1"/>
    <p:sldLayoutId id="2147485508" r:id="rId2"/>
    <p:sldLayoutId id="2147485509" r:id="rId3"/>
    <p:sldLayoutId id="2147485510" r:id="rId4"/>
    <p:sldLayoutId id="2147485511" r:id="rId5"/>
    <p:sldLayoutId id="2147485512" r:id="rId6"/>
    <p:sldLayoutId id="2147485513" r:id="rId7"/>
    <p:sldLayoutId id="2147485514" r:id="rId8"/>
    <p:sldLayoutId id="2147485515" r:id="rId9"/>
    <p:sldLayoutId id="2147485516" r:id="rId10"/>
    <p:sldLayoutId id="2147485517" r:id="rId11"/>
  </p:sldLayoutIdLst>
  <p:txStyles>
    <p:titleStyle>
      <a:lvl1pPr algn="ctr" rtl="0" fontAlgn="base">
        <a:spcBef>
          <a:spcPct val="0"/>
        </a:spcBef>
        <a:spcAft>
          <a:spcPct val="0"/>
        </a:spcAft>
        <a:defRPr sz="4900" kern="1200">
          <a:solidFill>
            <a:schemeClr val="tx1"/>
          </a:solidFill>
          <a:latin typeface="+mj-lt"/>
          <a:ea typeface="+mj-ea"/>
          <a:cs typeface="+mj-cs"/>
        </a:defRPr>
      </a:lvl1pPr>
      <a:lvl2pPr algn="ctr" rtl="0" fontAlgn="base">
        <a:spcBef>
          <a:spcPct val="0"/>
        </a:spcBef>
        <a:spcAft>
          <a:spcPct val="0"/>
        </a:spcAft>
        <a:defRPr sz="4900">
          <a:solidFill>
            <a:schemeClr val="tx1"/>
          </a:solidFill>
          <a:latin typeface="Calibri" pitchFamily="34" charset="0"/>
        </a:defRPr>
      </a:lvl2pPr>
      <a:lvl3pPr algn="ctr" rtl="0" fontAlgn="base">
        <a:spcBef>
          <a:spcPct val="0"/>
        </a:spcBef>
        <a:spcAft>
          <a:spcPct val="0"/>
        </a:spcAft>
        <a:defRPr sz="4900">
          <a:solidFill>
            <a:schemeClr val="tx1"/>
          </a:solidFill>
          <a:latin typeface="Calibri" pitchFamily="34" charset="0"/>
        </a:defRPr>
      </a:lvl3pPr>
      <a:lvl4pPr algn="ctr" rtl="0" fontAlgn="base">
        <a:spcBef>
          <a:spcPct val="0"/>
        </a:spcBef>
        <a:spcAft>
          <a:spcPct val="0"/>
        </a:spcAft>
        <a:defRPr sz="4900">
          <a:solidFill>
            <a:schemeClr val="tx1"/>
          </a:solidFill>
          <a:latin typeface="Calibri" pitchFamily="34" charset="0"/>
        </a:defRPr>
      </a:lvl4pPr>
      <a:lvl5pPr algn="ctr" rtl="0" fontAlgn="base">
        <a:spcBef>
          <a:spcPct val="0"/>
        </a:spcBef>
        <a:spcAft>
          <a:spcPct val="0"/>
        </a:spcAft>
        <a:defRPr sz="4900">
          <a:solidFill>
            <a:schemeClr val="tx1"/>
          </a:solidFill>
          <a:latin typeface="Calibri" pitchFamily="34" charset="0"/>
        </a:defRPr>
      </a:lvl5pPr>
      <a:lvl6pPr marL="503135" algn="ctr" rtl="0" fontAlgn="base">
        <a:spcBef>
          <a:spcPct val="0"/>
        </a:spcBef>
        <a:spcAft>
          <a:spcPct val="0"/>
        </a:spcAft>
        <a:defRPr sz="4900">
          <a:solidFill>
            <a:schemeClr val="tx1"/>
          </a:solidFill>
          <a:latin typeface="Calibri" pitchFamily="34" charset="0"/>
        </a:defRPr>
      </a:lvl6pPr>
      <a:lvl7pPr marL="1006273" algn="ctr" rtl="0" fontAlgn="base">
        <a:spcBef>
          <a:spcPct val="0"/>
        </a:spcBef>
        <a:spcAft>
          <a:spcPct val="0"/>
        </a:spcAft>
        <a:defRPr sz="4900">
          <a:solidFill>
            <a:schemeClr val="tx1"/>
          </a:solidFill>
          <a:latin typeface="Calibri" pitchFamily="34" charset="0"/>
        </a:defRPr>
      </a:lvl7pPr>
      <a:lvl8pPr marL="1509410" algn="ctr" rtl="0" fontAlgn="base">
        <a:spcBef>
          <a:spcPct val="0"/>
        </a:spcBef>
        <a:spcAft>
          <a:spcPct val="0"/>
        </a:spcAft>
        <a:defRPr sz="4900">
          <a:solidFill>
            <a:schemeClr val="tx1"/>
          </a:solidFill>
          <a:latin typeface="Calibri" pitchFamily="34" charset="0"/>
        </a:defRPr>
      </a:lvl8pPr>
      <a:lvl9pPr marL="2012545" algn="ctr" rtl="0" fontAlgn="base">
        <a:spcBef>
          <a:spcPct val="0"/>
        </a:spcBef>
        <a:spcAft>
          <a:spcPct val="0"/>
        </a:spcAft>
        <a:defRPr sz="4900">
          <a:solidFill>
            <a:schemeClr val="tx1"/>
          </a:solidFill>
          <a:latin typeface="Calibri" pitchFamily="34" charset="0"/>
        </a:defRPr>
      </a:lvl9pPr>
    </p:titleStyle>
    <p:bodyStyle>
      <a:lvl1pPr marL="377351" indent="-377351" algn="l" rtl="0" fontAlgn="base">
        <a:spcBef>
          <a:spcPct val="20000"/>
        </a:spcBef>
        <a:spcAft>
          <a:spcPct val="0"/>
        </a:spcAft>
        <a:buFont typeface="Arial" pitchFamily="34" charset="0"/>
        <a:buChar char="•"/>
        <a:defRPr sz="3500" kern="1200">
          <a:solidFill>
            <a:schemeClr val="tx1"/>
          </a:solidFill>
          <a:latin typeface="+mn-lt"/>
          <a:ea typeface="+mn-ea"/>
          <a:cs typeface="+mn-cs"/>
        </a:defRPr>
      </a:lvl1pPr>
      <a:lvl2pPr marL="817597" indent="-314462" algn="l" rtl="0" fontAlgn="base">
        <a:spcBef>
          <a:spcPct val="20000"/>
        </a:spcBef>
        <a:spcAft>
          <a:spcPct val="0"/>
        </a:spcAft>
        <a:buFont typeface="Arial" pitchFamily="34" charset="0"/>
        <a:buChar char="–"/>
        <a:defRPr sz="3100" kern="1200">
          <a:solidFill>
            <a:schemeClr val="tx1"/>
          </a:solidFill>
          <a:latin typeface="+mn-lt"/>
          <a:ea typeface="+mn-ea"/>
          <a:cs typeface="+mn-cs"/>
        </a:defRPr>
      </a:lvl2pPr>
      <a:lvl3pPr marL="1257844" indent="-251568" algn="l" rtl="0" fontAlgn="base">
        <a:spcBef>
          <a:spcPct val="20000"/>
        </a:spcBef>
        <a:spcAft>
          <a:spcPct val="0"/>
        </a:spcAft>
        <a:buFont typeface="Arial" pitchFamily="34" charset="0"/>
        <a:buChar char="•"/>
        <a:defRPr sz="2600" kern="1200">
          <a:solidFill>
            <a:schemeClr val="tx1"/>
          </a:solidFill>
          <a:latin typeface="+mn-lt"/>
          <a:ea typeface="+mn-ea"/>
          <a:cs typeface="+mn-cs"/>
        </a:defRPr>
      </a:lvl3pPr>
      <a:lvl4pPr marL="1760975" indent="-251568" algn="l" rtl="0" fontAlgn="base">
        <a:spcBef>
          <a:spcPct val="20000"/>
        </a:spcBef>
        <a:spcAft>
          <a:spcPct val="0"/>
        </a:spcAft>
        <a:buFont typeface="Arial" pitchFamily="34" charset="0"/>
        <a:buChar char="–"/>
        <a:defRPr sz="2200" kern="1200">
          <a:solidFill>
            <a:schemeClr val="tx1"/>
          </a:solidFill>
          <a:latin typeface="+mn-lt"/>
          <a:ea typeface="+mn-ea"/>
          <a:cs typeface="+mn-cs"/>
        </a:defRPr>
      </a:lvl4pPr>
      <a:lvl5pPr marL="2264114" indent="-251568" algn="l" rtl="0" fontAlgn="base">
        <a:spcBef>
          <a:spcPct val="20000"/>
        </a:spcBef>
        <a:spcAft>
          <a:spcPct val="0"/>
        </a:spcAft>
        <a:buFont typeface="Arial" pitchFamily="34" charset="0"/>
        <a:buChar char="»"/>
        <a:defRPr sz="2200" kern="1200">
          <a:solidFill>
            <a:schemeClr val="tx1"/>
          </a:solidFill>
          <a:latin typeface="+mn-lt"/>
          <a:ea typeface="+mn-ea"/>
          <a:cs typeface="+mn-cs"/>
        </a:defRPr>
      </a:lvl5pPr>
      <a:lvl6pPr marL="2767249" indent="-251568" algn="l" defTabSz="100627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0387" indent="-251568" algn="l" defTabSz="100627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3523" indent="-251568" algn="l" defTabSz="100627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6659" indent="-251568" algn="l" defTabSz="100627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6273" rtl="0" eaLnBrk="1" latinLnBrk="0" hangingPunct="1">
        <a:defRPr sz="2000" kern="1200">
          <a:solidFill>
            <a:schemeClr val="tx1"/>
          </a:solidFill>
          <a:latin typeface="+mn-lt"/>
          <a:ea typeface="+mn-ea"/>
          <a:cs typeface="+mn-cs"/>
        </a:defRPr>
      </a:lvl1pPr>
      <a:lvl2pPr marL="503135" algn="l" defTabSz="1006273" rtl="0" eaLnBrk="1" latinLnBrk="0" hangingPunct="1">
        <a:defRPr sz="2000" kern="1200">
          <a:solidFill>
            <a:schemeClr val="tx1"/>
          </a:solidFill>
          <a:latin typeface="+mn-lt"/>
          <a:ea typeface="+mn-ea"/>
          <a:cs typeface="+mn-cs"/>
        </a:defRPr>
      </a:lvl2pPr>
      <a:lvl3pPr marL="1006273" algn="l" defTabSz="1006273" rtl="0" eaLnBrk="1" latinLnBrk="0" hangingPunct="1">
        <a:defRPr sz="2000" kern="1200">
          <a:solidFill>
            <a:schemeClr val="tx1"/>
          </a:solidFill>
          <a:latin typeface="+mn-lt"/>
          <a:ea typeface="+mn-ea"/>
          <a:cs typeface="+mn-cs"/>
        </a:defRPr>
      </a:lvl3pPr>
      <a:lvl4pPr marL="1509410" algn="l" defTabSz="1006273" rtl="0" eaLnBrk="1" latinLnBrk="0" hangingPunct="1">
        <a:defRPr sz="2000" kern="1200">
          <a:solidFill>
            <a:schemeClr val="tx1"/>
          </a:solidFill>
          <a:latin typeface="+mn-lt"/>
          <a:ea typeface="+mn-ea"/>
          <a:cs typeface="+mn-cs"/>
        </a:defRPr>
      </a:lvl4pPr>
      <a:lvl5pPr marL="2012545" algn="l" defTabSz="1006273" rtl="0" eaLnBrk="1" latinLnBrk="0" hangingPunct="1">
        <a:defRPr sz="2000" kern="1200">
          <a:solidFill>
            <a:schemeClr val="tx1"/>
          </a:solidFill>
          <a:latin typeface="+mn-lt"/>
          <a:ea typeface="+mn-ea"/>
          <a:cs typeface="+mn-cs"/>
        </a:defRPr>
      </a:lvl5pPr>
      <a:lvl6pPr marL="2515683" algn="l" defTabSz="1006273" rtl="0" eaLnBrk="1" latinLnBrk="0" hangingPunct="1">
        <a:defRPr sz="2000" kern="1200">
          <a:solidFill>
            <a:schemeClr val="tx1"/>
          </a:solidFill>
          <a:latin typeface="+mn-lt"/>
          <a:ea typeface="+mn-ea"/>
          <a:cs typeface="+mn-cs"/>
        </a:defRPr>
      </a:lvl6pPr>
      <a:lvl7pPr marL="3018818" algn="l" defTabSz="1006273" rtl="0" eaLnBrk="1" latinLnBrk="0" hangingPunct="1">
        <a:defRPr sz="2000" kern="1200">
          <a:solidFill>
            <a:schemeClr val="tx1"/>
          </a:solidFill>
          <a:latin typeface="+mn-lt"/>
          <a:ea typeface="+mn-ea"/>
          <a:cs typeface="+mn-cs"/>
        </a:defRPr>
      </a:lvl7pPr>
      <a:lvl8pPr marL="3521946" algn="l" defTabSz="1006273" rtl="0" eaLnBrk="1" latinLnBrk="0" hangingPunct="1">
        <a:defRPr sz="2000" kern="1200">
          <a:solidFill>
            <a:schemeClr val="tx1"/>
          </a:solidFill>
          <a:latin typeface="+mn-lt"/>
          <a:ea typeface="+mn-ea"/>
          <a:cs typeface="+mn-cs"/>
        </a:defRPr>
      </a:lvl8pPr>
      <a:lvl9pPr marL="4025089" algn="l" defTabSz="1006273" rtl="0" eaLnBrk="1" latinLnBrk="0" hangingPunct="1">
        <a:defRPr sz="20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504827" y="303231"/>
            <a:ext cx="9072563" cy="1258887"/>
          </a:xfrm>
          <a:prstGeom prst="rect">
            <a:avLst/>
          </a:prstGeom>
          <a:noFill/>
          <a:ln w="9525">
            <a:noFill/>
            <a:miter lim="800000"/>
            <a:headEnd/>
            <a:tailEnd/>
          </a:ln>
        </p:spPr>
        <p:txBody>
          <a:bodyPr vert="horz" wrap="square" lIns="100382" tIns="50194" rIns="100382" bIns="50194" numCol="1" anchor="ctr" anchorCtr="0" compatLnSpc="1">
            <a:prstTxWarp prst="textNoShape">
              <a:avLst/>
            </a:prstTxWarp>
          </a:bodyPr>
          <a:lstStyle/>
          <a:p>
            <a:pPr lvl="0"/>
            <a:r>
              <a:rPr lang="en-US" smtClean="0"/>
              <a:t>Click to edit Master title style</a:t>
            </a:r>
            <a:endParaRPr lang="en-CA" smtClean="0"/>
          </a:p>
        </p:txBody>
      </p:sp>
      <p:sp>
        <p:nvSpPr>
          <p:cNvPr id="4099" name="Text Placeholder 2"/>
          <p:cNvSpPr>
            <a:spLocks noGrp="1"/>
          </p:cNvSpPr>
          <p:nvPr>
            <p:ph type="body" idx="1"/>
          </p:nvPr>
        </p:nvSpPr>
        <p:spPr bwMode="auto">
          <a:xfrm>
            <a:off x="504827" y="1763713"/>
            <a:ext cx="9072563" cy="4989512"/>
          </a:xfrm>
          <a:prstGeom prst="rect">
            <a:avLst/>
          </a:prstGeom>
          <a:noFill/>
          <a:ln w="9525">
            <a:noFill/>
            <a:miter lim="800000"/>
            <a:headEnd/>
            <a:tailEnd/>
          </a:ln>
        </p:spPr>
        <p:txBody>
          <a:bodyPr vert="horz" wrap="square" lIns="100382" tIns="50194" rIns="100382" bIns="501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bwMode="auto">
          <a:xfrm>
            <a:off x="504825" y="7007225"/>
            <a:ext cx="235108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382" tIns="50194" rIns="100382" bIns="50194" numCol="1" anchor="ctr" anchorCtr="0" compatLnSpc="1">
            <a:prstTxWarp prst="textNoShape">
              <a:avLst/>
            </a:prstTxWarp>
          </a:bodyPr>
          <a:lstStyle>
            <a:lvl1pPr defTabSz="910732">
              <a:lnSpc>
                <a:spcPct val="100000"/>
              </a:lnSpc>
              <a:spcBef>
                <a:spcPct val="0"/>
              </a:spcBef>
              <a:buSzTx/>
              <a:defRPr sz="1300">
                <a:solidFill>
                  <a:srgbClr val="898989"/>
                </a:solidFill>
                <a:effectLst/>
                <a:latin typeface="Calibri" pitchFamily="34" charset="0"/>
              </a:defRPr>
            </a:lvl1pPr>
          </a:lstStyle>
          <a:p>
            <a:pPr>
              <a:defRPr/>
            </a:pPr>
            <a:fld id="{43A9FEFB-DC60-4090-886C-F66579B93C9C}" type="datetime1">
              <a:rPr lang="en-US"/>
              <a:pPr>
                <a:defRPr/>
              </a:pPr>
              <a:t>6/17/2016</a:t>
            </a:fld>
            <a:endParaRPr lang="en-CA"/>
          </a:p>
        </p:txBody>
      </p:sp>
      <p:sp>
        <p:nvSpPr>
          <p:cNvPr id="5" name="Footer Placeholder 4"/>
          <p:cNvSpPr>
            <a:spLocks noGrp="1"/>
          </p:cNvSpPr>
          <p:nvPr>
            <p:ph type="ftr" sz="quarter" idx="3"/>
          </p:nvPr>
        </p:nvSpPr>
        <p:spPr bwMode="auto">
          <a:xfrm>
            <a:off x="3444875" y="7007225"/>
            <a:ext cx="31908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382" tIns="50194" rIns="100382" bIns="50194" numCol="1" anchor="ctr" anchorCtr="0" compatLnSpc="1">
            <a:prstTxWarp prst="textNoShape">
              <a:avLst/>
            </a:prstTxWarp>
          </a:bodyPr>
          <a:lstStyle>
            <a:lvl1pPr algn="ctr" defTabSz="910732">
              <a:lnSpc>
                <a:spcPct val="100000"/>
              </a:lnSpc>
              <a:spcBef>
                <a:spcPct val="0"/>
              </a:spcBef>
              <a:buSzTx/>
              <a:defRPr sz="1300">
                <a:solidFill>
                  <a:srgbClr val="898989"/>
                </a:solidFill>
                <a:effectLst/>
                <a:latin typeface="Calibri" pitchFamily="34" charset="0"/>
              </a:defRPr>
            </a:lvl1pPr>
          </a:lstStyle>
          <a:p>
            <a:pPr>
              <a:defRPr/>
            </a:pPr>
            <a:endParaRPr lang="en-CA"/>
          </a:p>
        </p:txBody>
      </p:sp>
      <p:sp>
        <p:nvSpPr>
          <p:cNvPr id="6" name="Slide Number Placeholder 5"/>
          <p:cNvSpPr>
            <a:spLocks noGrp="1"/>
          </p:cNvSpPr>
          <p:nvPr>
            <p:ph type="sldNum" sz="quarter" idx="4"/>
          </p:nvPr>
        </p:nvSpPr>
        <p:spPr bwMode="auto">
          <a:xfrm>
            <a:off x="7224718" y="7007225"/>
            <a:ext cx="2352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382" tIns="50194" rIns="100382" bIns="50194" numCol="1" anchor="ctr" anchorCtr="0" compatLnSpc="1">
            <a:prstTxWarp prst="textNoShape">
              <a:avLst/>
            </a:prstTxWarp>
          </a:bodyPr>
          <a:lstStyle>
            <a:lvl1pPr algn="r" defTabSz="910732">
              <a:lnSpc>
                <a:spcPct val="100000"/>
              </a:lnSpc>
              <a:spcBef>
                <a:spcPct val="0"/>
              </a:spcBef>
              <a:buSzTx/>
              <a:defRPr sz="1300">
                <a:solidFill>
                  <a:srgbClr val="898989"/>
                </a:solidFill>
                <a:effectLst/>
                <a:latin typeface="Calibri" pitchFamily="34" charset="0"/>
              </a:defRPr>
            </a:lvl1pPr>
          </a:lstStyle>
          <a:p>
            <a:pPr>
              <a:defRPr/>
            </a:pPr>
            <a:fld id="{883FBF64-642B-4E8E-B475-74C311B78D87}"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5519" r:id="rId1"/>
    <p:sldLayoutId id="2147485520" r:id="rId2"/>
    <p:sldLayoutId id="2147485521" r:id="rId3"/>
    <p:sldLayoutId id="2147485522" r:id="rId4"/>
    <p:sldLayoutId id="2147485523" r:id="rId5"/>
    <p:sldLayoutId id="2147485524" r:id="rId6"/>
    <p:sldLayoutId id="2147485525" r:id="rId7"/>
    <p:sldLayoutId id="2147485526" r:id="rId8"/>
    <p:sldLayoutId id="2147485527" r:id="rId9"/>
    <p:sldLayoutId id="2147485528" r:id="rId10"/>
    <p:sldLayoutId id="2147485529" r:id="rId11"/>
  </p:sldLayoutIdLst>
  <p:hf hdr="0" ftr="0" dt="0"/>
  <p:txStyles>
    <p:titleStyle>
      <a:lvl1pPr algn="ctr" defTabSz="909714" rtl="0" eaLnBrk="0" fontAlgn="base" hangingPunct="0">
        <a:spcBef>
          <a:spcPct val="0"/>
        </a:spcBef>
        <a:spcAft>
          <a:spcPct val="0"/>
        </a:spcAft>
        <a:defRPr sz="4900" kern="1200">
          <a:solidFill>
            <a:schemeClr val="tx1"/>
          </a:solidFill>
          <a:latin typeface="+mj-lt"/>
          <a:ea typeface="+mj-ea"/>
          <a:cs typeface="+mj-cs"/>
        </a:defRPr>
      </a:lvl1pPr>
      <a:lvl2pPr algn="ctr" defTabSz="909714" rtl="0" eaLnBrk="0" fontAlgn="base" hangingPunct="0">
        <a:spcBef>
          <a:spcPct val="0"/>
        </a:spcBef>
        <a:spcAft>
          <a:spcPct val="0"/>
        </a:spcAft>
        <a:defRPr sz="4900">
          <a:solidFill>
            <a:schemeClr val="tx1"/>
          </a:solidFill>
          <a:latin typeface="Calibri" pitchFamily="34" charset="0"/>
        </a:defRPr>
      </a:lvl2pPr>
      <a:lvl3pPr algn="ctr" defTabSz="909714" rtl="0" eaLnBrk="0" fontAlgn="base" hangingPunct="0">
        <a:spcBef>
          <a:spcPct val="0"/>
        </a:spcBef>
        <a:spcAft>
          <a:spcPct val="0"/>
        </a:spcAft>
        <a:defRPr sz="4900">
          <a:solidFill>
            <a:schemeClr val="tx1"/>
          </a:solidFill>
          <a:latin typeface="Calibri" pitchFamily="34" charset="0"/>
        </a:defRPr>
      </a:lvl3pPr>
      <a:lvl4pPr algn="ctr" defTabSz="909714" rtl="0" eaLnBrk="0" fontAlgn="base" hangingPunct="0">
        <a:spcBef>
          <a:spcPct val="0"/>
        </a:spcBef>
        <a:spcAft>
          <a:spcPct val="0"/>
        </a:spcAft>
        <a:defRPr sz="4900">
          <a:solidFill>
            <a:schemeClr val="tx1"/>
          </a:solidFill>
          <a:latin typeface="Calibri" pitchFamily="34" charset="0"/>
        </a:defRPr>
      </a:lvl4pPr>
      <a:lvl5pPr algn="ctr" defTabSz="909714" rtl="0" eaLnBrk="0" fontAlgn="base" hangingPunct="0">
        <a:spcBef>
          <a:spcPct val="0"/>
        </a:spcBef>
        <a:spcAft>
          <a:spcPct val="0"/>
        </a:spcAft>
        <a:defRPr sz="4900">
          <a:solidFill>
            <a:schemeClr val="tx1"/>
          </a:solidFill>
          <a:latin typeface="Calibri" pitchFamily="34" charset="0"/>
        </a:defRPr>
      </a:lvl5pPr>
      <a:lvl6pPr marL="502194" algn="ctr" rtl="0" eaLnBrk="1" fontAlgn="base" hangingPunct="1">
        <a:spcBef>
          <a:spcPct val="0"/>
        </a:spcBef>
        <a:spcAft>
          <a:spcPct val="0"/>
        </a:spcAft>
        <a:defRPr sz="4900">
          <a:solidFill>
            <a:schemeClr val="tx1"/>
          </a:solidFill>
          <a:latin typeface="Calibri" pitchFamily="34" charset="0"/>
        </a:defRPr>
      </a:lvl6pPr>
      <a:lvl7pPr marL="1004397" algn="ctr" rtl="0" eaLnBrk="1" fontAlgn="base" hangingPunct="1">
        <a:spcBef>
          <a:spcPct val="0"/>
        </a:spcBef>
        <a:spcAft>
          <a:spcPct val="0"/>
        </a:spcAft>
        <a:defRPr sz="4900">
          <a:solidFill>
            <a:schemeClr val="tx1"/>
          </a:solidFill>
          <a:latin typeface="Calibri" pitchFamily="34" charset="0"/>
        </a:defRPr>
      </a:lvl7pPr>
      <a:lvl8pPr marL="1506598" algn="ctr" rtl="0" eaLnBrk="1" fontAlgn="base" hangingPunct="1">
        <a:spcBef>
          <a:spcPct val="0"/>
        </a:spcBef>
        <a:spcAft>
          <a:spcPct val="0"/>
        </a:spcAft>
        <a:defRPr sz="4900">
          <a:solidFill>
            <a:schemeClr val="tx1"/>
          </a:solidFill>
          <a:latin typeface="Calibri" pitchFamily="34" charset="0"/>
        </a:defRPr>
      </a:lvl8pPr>
      <a:lvl9pPr marL="2008793" algn="ctr" rtl="0" eaLnBrk="1" fontAlgn="base" hangingPunct="1">
        <a:spcBef>
          <a:spcPct val="0"/>
        </a:spcBef>
        <a:spcAft>
          <a:spcPct val="0"/>
        </a:spcAft>
        <a:defRPr sz="4900">
          <a:solidFill>
            <a:schemeClr val="tx1"/>
          </a:solidFill>
          <a:latin typeface="Calibri" pitchFamily="34" charset="0"/>
        </a:defRPr>
      </a:lvl9pPr>
    </p:titleStyle>
    <p:bodyStyle>
      <a:lvl1pPr marL="374029" indent="-374029" algn="l" defTabSz="909714" rtl="0" eaLnBrk="0" fontAlgn="base" hangingPunct="0">
        <a:spcBef>
          <a:spcPct val="20000"/>
        </a:spcBef>
        <a:spcAft>
          <a:spcPct val="0"/>
        </a:spcAft>
        <a:buFont typeface="Arial" pitchFamily="34" charset="0"/>
        <a:buChar char="•"/>
        <a:defRPr sz="3500" kern="1200">
          <a:solidFill>
            <a:schemeClr val="tx1"/>
          </a:solidFill>
          <a:latin typeface="+mn-lt"/>
          <a:ea typeface="+mn-ea"/>
          <a:cs typeface="+mn-cs"/>
        </a:defRPr>
      </a:lvl1pPr>
      <a:lvl2pPr marL="814622" indent="-312223" algn="l" defTabSz="909714"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52050" indent="-247238" algn="l" defTabSz="909714"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756023" indent="-248825" algn="l" defTabSz="90971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58437" indent="-248825" algn="l" defTabSz="90971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62090" indent="-251098" algn="l" defTabSz="100439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4289" indent="-251098" algn="l" defTabSz="100439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66487" indent="-251098" algn="l" defTabSz="100439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68688" indent="-251098" algn="l" defTabSz="100439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4397" rtl="0" eaLnBrk="1" latinLnBrk="0" hangingPunct="1">
        <a:defRPr sz="2000" kern="1200">
          <a:solidFill>
            <a:schemeClr val="tx1"/>
          </a:solidFill>
          <a:latin typeface="+mn-lt"/>
          <a:ea typeface="+mn-ea"/>
          <a:cs typeface="+mn-cs"/>
        </a:defRPr>
      </a:lvl1pPr>
      <a:lvl2pPr marL="502194" algn="l" defTabSz="1004397" rtl="0" eaLnBrk="1" latinLnBrk="0" hangingPunct="1">
        <a:defRPr sz="2000" kern="1200">
          <a:solidFill>
            <a:schemeClr val="tx1"/>
          </a:solidFill>
          <a:latin typeface="+mn-lt"/>
          <a:ea typeface="+mn-ea"/>
          <a:cs typeface="+mn-cs"/>
        </a:defRPr>
      </a:lvl2pPr>
      <a:lvl3pPr marL="1004397" algn="l" defTabSz="1004397" rtl="0" eaLnBrk="1" latinLnBrk="0" hangingPunct="1">
        <a:defRPr sz="2000" kern="1200">
          <a:solidFill>
            <a:schemeClr val="tx1"/>
          </a:solidFill>
          <a:latin typeface="+mn-lt"/>
          <a:ea typeface="+mn-ea"/>
          <a:cs typeface="+mn-cs"/>
        </a:defRPr>
      </a:lvl3pPr>
      <a:lvl4pPr marL="1506598" algn="l" defTabSz="1004397" rtl="0" eaLnBrk="1" latinLnBrk="0" hangingPunct="1">
        <a:defRPr sz="2000" kern="1200">
          <a:solidFill>
            <a:schemeClr val="tx1"/>
          </a:solidFill>
          <a:latin typeface="+mn-lt"/>
          <a:ea typeface="+mn-ea"/>
          <a:cs typeface="+mn-cs"/>
        </a:defRPr>
      </a:lvl4pPr>
      <a:lvl5pPr marL="2008793" algn="l" defTabSz="1004397" rtl="0" eaLnBrk="1" latinLnBrk="0" hangingPunct="1">
        <a:defRPr sz="2000" kern="1200">
          <a:solidFill>
            <a:schemeClr val="tx1"/>
          </a:solidFill>
          <a:latin typeface="+mn-lt"/>
          <a:ea typeface="+mn-ea"/>
          <a:cs typeface="+mn-cs"/>
        </a:defRPr>
      </a:lvl5pPr>
      <a:lvl6pPr marL="2510994" algn="l" defTabSz="1004397" rtl="0" eaLnBrk="1" latinLnBrk="0" hangingPunct="1">
        <a:defRPr sz="2000" kern="1200">
          <a:solidFill>
            <a:schemeClr val="tx1"/>
          </a:solidFill>
          <a:latin typeface="+mn-lt"/>
          <a:ea typeface="+mn-ea"/>
          <a:cs typeface="+mn-cs"/>
        </a:defRPr>
      </a:lvl6pPr>
      <a:lvl7pPr marL="3013191" algn="l" defTabSz="1004397" rtl="0" eaLnBrk="1" latinLnBrk="0" hangingPunct="1">
        <a:defRPr sz="2000" kern="1200">
          <a:solidFill>
            <a:schemeClr val="tx1"/>
          </a:solidFill>
          <a:latin typeface="+mn-lt"/>
          <a:ea typeface="+mn-ea"/>
          <a:cs typeface="+mn-cs"/>
        </a:defRPr>
      </a:lvl7pPr>
      <a:lvl8pPr marL="3515379" algn="l" defTabSz="1004397" rtl="0" eaLnBrk="1" latinLnBrk="0" hangingPunct="1">
        <a:defRPr sz="2000" kern="1200">
          <a:solidFill>
            <a:schemeClr val="tx1"/>
          </a:solidFill>
          <a:latin typeface="+mn-lt"/>
          <a:ea typeface="+mn-ea"/>
          <a:cs typeface="+mn-cs"/>
        </a:defRPr>
      </a:lvl8pPr>
      <a:lvl9pPr marL="4017584" algn="l" defTabSz="1004397" rtl="0" eaLnBrk="1" latinLnBrk="0" hangingPunct="1">
        <a:defRPr sz="20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24057" y="7241190"/>
            <a:ext cx="1865313" cy="396833"/>
          </a:xfrm>
          <a:prstGeom prst="rect">
            <a:avLst/>
          </a:prstGeom>
        </p:spPr>
        <p:txBody>
          <a:bodyPr vert="horz" lIns="100619" tIns="50312" rIns="100619" bIns="50312" rtlCol="0" anchor="ctr"/>
          <a:lstStyle>
            <a:lvl1pPr algn="l">
              <a:defRPr sz="1300">
                <a:solidFill>
                  <a:srgbClr val="0000CC"/>
                </a:solidFill>
              </a:defRPr>
            </a:lvl1pPr>
          </a:lstStyle>
          <a:p>
            <a:pPr>
              <a:lnSpc>
                <a:spcPct val="100000"/>
              </a:lnSpc>
              <a:spcBef>
                <a:spcPct val="0"/>
              </a:spcBef>
              <a:buSzTx/>
            </a:pPr>
            <a:fld id="{9C901EA1-D91E-4D4E-B2D2-BC8D1ABFD864}" type="datetime2">
              <a:rPr lang="en-US" smtClean="0">
                <a:effectLst/>
                <a:latin typeface="Arial" pitchFamily="34" charset="0"/>
                <a:cs typeface="+mn-cs"/>
              </a:rPr>
              <a:pPr>
                <a:lnSpc>
                  <a:spcPct val="100000"/>
                </a:lnSpc>
                <a:spcBef>
                  <a:spcPct val="0"/>
                </a:spcBef>
                <a:buSzTx/>
              </a:pPr>
              <a:t>Friday, June 17, 2016</a:t>
            </a:fld>
            <a:endParaRPr lang="en-IN">
              <a:effectLst/>
              <a:latin typeface="Arial" pitchFamily="34" charset="0"/>
              <a:cs typeface="+mn-cs"/>
            </a:endParaRPr>
          </a:p>
        </p:txBody>
      </p:sp>
      <p:sp>
        <p:nvSpPr>
          <p:cNvPr id="5" name="Footer Placeholder 4"/>
          <p:cNvSpPr>
            <a:spLocks noGrp="1"/>
          </p:cNvSpPr>
          <p:nvPr>
            <p:ph type="ftr" sz="quarter" idx="3"/>
          </p:nvPr>
        </p:nvSpPr>
        <p:spPr>
          <a:xfrm>
            <a:off x="3444214" y="7241207"/>
            <a:ext cx="3192198" cy="402483"/>
          </a:xfrm>
          <a:prstGeom prst="rect">
            <a:avLst/>
          </a:prstGeom>
        </p:spPr>
        <p:txBody>
          <a:bodyPr vert="horz" lIns="100619" tIns="50312" rIns="100619" bIns="50312" rtlCol="0" anchor="ctr"/>
          <a:lstStyle>
            <a:lvl1pPr algn="ctr">
              <a:defRPr sz="1300">
                <a:solidFill>
                  <a:srgbClr val="0000CC"/>
                </a:solidFill>
              </a:defRPr>
            </a:lvl1pPr>
          </a:lstStyle>
          <a:p>
            <a:pPr>
              <a:lnSpc>
                <a:spcPct val="100000"/>
              </a:lnSpc>
              <a:spcBef>
                <a:spcPct val="0"/>
              </a:spcBef>
              <a:buSzTx/>
            </a:pPr>
            <a:r>
              <a:rPr lang="en-IN" smtClean="0">
                <a:effectLst/>
                <a:latin typeface="Arial" pitchFamily="34" charset="0"/>
                <a:cs typeface="+mn-cs"/>
              </a:rPr>
              <a:t>IITM, Pune, India</a:t>
            </a:r>
            <a:endParaRPr lang="en-IN" dirty="0">
              <a:effectLst/>
              <a:latin typeface="Arial" pitchFamily="34" charset="0"/>
              <a:cs typeface="+mn-cs"/>
            </a:endParaRPr>
          </a:p>
        </p:txBody>
      </p:sp>
      <p:sp>
        <p:nvSpPr>
          <p:cNvPr id="6" name="Slide Number Placeholder 5"/>
          <p:cNvSpPr>
            <a:spLocks noGrp="1"/>
          </p:cNvSpPr>
          <p:nvPr>
            <p:ph type="sldNum" sz="quarter" idx="4"/>
          </p:nvPr>
        </p:nvSpPr>
        <p:spPr>
          <a:xfrm>
            <a:off x="8820548" y="7241207"/>
            <a:ext cx="1190625" cy="402483"/>
          </a:xfrm>
          <a:prstGeom prst="rect">
            <a:avLst/>
          </a:prstGeom>
        </p:spPr>
        <p:txBody>
          <a:bodyPr vert="horz" lIns="100619" tIns="50312" rIns="100619" bIns="50312" rtlCol="0" anchor="ctr"/>
          <a:lstStyle>
            <a:lvl1pPr algn="r">
              <a:defRPr sz="1300">
                <a:solidFill>
                  <a:srgbClr val="0000CC"/>
                </a:solidFill>
              </a:defRPr>
            </a:lvl1pPr>
          </a:lstStyle>
          <a:p>
            <a:pPr>
              <a:lnSpc>
                <a:spcPct val="100000"/>
              </a:lnSpc>
              <a:spcBef>
                <a:spcPct val="0"/>
              </a:spcBef>
              <a:buSzTx/>
            </a:pPr>
            <a:fld id="{4A636A74-8C4D-4806-88E8-45F2A2D42B3B}" type="slidenum">
              <a:rPr lang="en-IN" smtClean="0">
                <a:effectLst/>
                <a:latin typeface="Arial" pitchFamily="34" charset="0"/>
                <a:cs typeface="+mn-cs"/>
              </a:rPr>
              <a:pPr>
                <a:lnSpc>
                  <a:spcPct val="100000"/>
                </a:lnSpc>
                <a:spcBef>
                  <a:spcPct val="0"/>
                </a:spcBef>
                <a:buSzTx/>
              </a:pPr>
              <a:t>‹#›</a:t>
            </a:fld>
            <a:endParaRPr lang="en-IN" dirty="0">
              <a:effectLst/>
              <a:latin typeface="Arial" pitchFamily="34" charset="0"/>
              <a:cs typeface="+mn-cs"/>
            </a:endParaRPr>
          </a:p>
        </p:txBody>
      </p:sp>
      <p:grpSp>
        <p:nvGrpSpPr>
          <p:cNvPr id="2" name="Group 7"/>
          <p:cNvGrpSpPr>
            <a:grpSpLocks/>
          </p:cNvGrpSpPr>
          <p:nvPr userDrawn="1"/>
        </p:nvGrpSpPr>
        <p:grpSpPr bwMode="auto">
          <a:xfrm>
            <a:off x="943244" y="6803708"/>
            <a:ext cx="9128125" cy="705220"/>
            <a:chOff x="1371600" y="6172200"/>
            <a:chExt cx="7772400" cy="639763"/>
          </a:xfrm>
        </p:grpSpPr>
        <p:sp>
          <p:nvSpPr>
            <p:cNvPr id="14" name="Freeform 16"/>
            <p:cNvSpPr>
              <a:spLocks/>
            </p:cNvSpPr>
            <p:nvPr/>
          </p:nvSpPr>
          <p:spPr bwMode="auto">
            <a:xfrm>
              <a:off x="1371600" y="6172200"/>
              <a:ext cx="7772400" cy="639763"/>
            </a:xfrm>
            <a:custGeom>
              <a:avLst/>
              <a:gdLst/>
              <a:ahLst/>
              <a:cxnLst>
                <a:cxn ang="0">
                  <a:pos x="0" y="384"/>
                </a:cxn>
                <a:cxn ang="0">
                  <a:pos x="3840" y="384"/>
                </a:cxn>
                <a:cxn ang="0">
                  <a:pos x="3888" y="192"/>
                </a:cxn>
                <a:cxn ang="0">
                  <a:pos x="3936" y="384"/>
                </a:cxn>
                <a:cxn ang="0">
                  <a:pos x="3984" y="192"/>
                </a:cxn>
                <a:cxn ang="0">
                  <a:pos x="4080" y="624"/>
                </a:cxn>
                <a:cxn ang="0">
                  <a:pos x="4128" y="0"/>
                </a:cxn>
                <a:cxn ang="0">
                  <a:pos x="4176" y="624"/>
                </a:cxn>
                <a:cxn ang="0">
                  <a:pos x="4224" y="192"/>
                </a:cxn>
                <a:cxn ang="0">
                  <a:pos x="4272" y="384"/>
                </a:cxn>
                <a:cxn ang="0">
                  <a:pos x="4272" y="192"/>
                </a:cxn>
                <a:cxn ang="0">
                  <a:pos x="4320" y="384"/>
                </a:cxn>
                <a:cxn ang="0">
                  <a:pos x="5040" y="384"/>
                </a:cxn>
              </a:cxnLst>
              <a:rect l="0" t="0" r="r" b="b"/>
              <a:pathLst>
                <a:path w="5040" h="624">
                  <a:moveTo>
                    <a:pt x="0" y="384"/>
                  </a:moveTo>
                  <a:lnTo>
                    <a:pt x="3840" y="384"/>
                  </a:lnTo>
                  <a:lnTo>
                    <a:pt x="3888" y="192"/>
                  </a:lnTo>
                  <a:lnTo>
                    <a:pt x="3936" y="384"/>
                  </a:lnTo>
                  <a:lnTo>
                    <a:pt x="3984" y="192"/>
                  </a:lnTo>
                  <a:lnTo>
                    <a:pt x="4080" y="624"/>
                  </a:lnTo>
                  <a:lnTo>
                    <a:pt x="4128" y="0"/>
                  </a:lnTo>
                  <a:lnTo>
                    <a:pt x="4176" y="624"/>
                  </a:lnTo>
                  <a:lnTo>
                    <a:pt x="4224" y="192"/>
                  </a:lnTo>
                  <a:lnTo>
                    <a:pt x="4272" y="384"/>
                  </a:lnTo>
                  <a:lnTo>
                    <a:pt x="4272" y="192"/>
                  </a:lnTo>
                  <a:lnTo>
                    <a:pt x="4320" y="384"/>
                  </a:lnTo>
                  <a:lnTo>
                    <a:pt x="5040" y="384"/>
                  </a:lnTo>
                </a:path>
              </a:pathLst>
            </a:custGeom>
            <a:noFill/>
            <a:ln w="38100" cap="flat" cmpd="sng" algn="ctr">
              <a:solidFill>
                <a:srgbClr val="E7BC29"/>
              </a:solidFill>
              <a:prstDash val="solid"/>
              <a:headEnd/>
              <a:tailEnd/>
            </a:ln>
            <a:effectLst>
              <a:outerShdw blurRad="40000" dist="23000" dir="5400000" rotWithShape="0">
                <a:srgbClr val="000000">
                  <a:alpha val="35000"/>
                </a:srgbClr>
              </a:outerShdw>
            </a:effectLst>
          </p:spPr>
          <p:txBody>
            <a:bodyPr wrap="none"/>
            <a:lstStyle/>
            <a:p>
              <a:pPr defTabSz="1006273" fontAlgn="auto">
                <a:lnSpc>
                  <a:spcPct val="100000"/>
                </a:lnSpc>
                <a:spcBef>
                  <a:spcPts val="0"/>
                </a:spcBef>
                <a:spcAft>
                  <a:spcPts val="0"/>
                </a:spcAft>
                <a:buSzTx/>
                <a:defRPr/>
              </a:pPr>
              <a:endParaRPr lang="en-US" sz="2000" kern="0" dirty="0">
                <a:solidFill>
                  <a:sysClr val="windowText" lastClr="000000"/>
                </a:solidFill>
                <a:effectLst/>
                <a:latin typeface="Calibri"/>
                <a:cs typeface="+mn-cs"/>
              </a:endParaRPr>
            </a:p>
          </p:txBody>
        </p:sp>
        <p:sp>
          <p:nvSpPr>
            <p:cNvPr id="15" name="Line 17"/>
            <p:cNvSpPr>
              <a:spLocks noChangeShapeType="1"/>
            </p:cNvSpPr>
            <p:nvPr/>
          </p:nvSpPr>
          <p:spPr bwMode="auto">
            <a:xfrm>
              <a:off x="7620000" y="6276975"/>
              <a:ext cx="914400" cy="0"/>
            </a:xfrm>
            <a:prstGeom prst="line">
              <a:avLst/>
            </a:prstGeom>
            <a:noFill/>
            <a:ln w="38100" cap="rnd">
              <a:solidFill>
                <a:srgbClr val="8E58B6"/>
              </a:solidFill>
              <a:round/>
              <a:headEnd/>
              <a:tailEnd/>
            </a:ln>
            <a:effectLst/>
          </p:spPr>
          <p:txBody>
            <a:bodyPr wrap="none"/>
            <a:lstStyle/>
            <a:p>
              <a:pPr defTabSz="1006273" fontAlgn="auto">
                <a:lnSpc>
                  <a:spcPct val="100000"/>
                </a:lnSpc>
                <a:spcBef>
                  <a:spcPts val="0"/>
                </a:spcBef>
                <a:spcAft>
                  <a:spcPts val="0"/>
                </a:spcAft>
                <a:buSzTx/>
                <a:defRPr/>
              </a:pPr>
              <a:endParaRPr lang="en-US" sz="2000" kern="0" dirty="0">
                <a:solidFill>
                  <a:sysClr val="windowText" lastClr="000000"/>
                </a:solidFill>
                <a:effectLst/>
                <a:latin typeface="Calibri"/>
                <a:cs typeface="+mn-cs"/>
              </a:endParaRPr>
            </a:p>
          </p:txBody>
        </p:sp>
        <p:sp>
          <p:nvSpPr>
            <p:cNvPr id="16" name="Oval 18"/>
            <p:cNvSpPr>
              <a:spLocks noChangeArrowheads="1"/>
            </p:cNvSpPr>
            <p:nvPr/>
          </p:nvSpPr>
          <p:spPr bwMode="auto">
            <a:xfrm>
              <a:off x="7346950" y="6248400"/>
              <a:ext cx="76200" cy="76200"/>
            </a:xfrm>
            <a:prstGeom prst="ellipse">
              <a:avLst/>
            </a:prstGeom>
            <a:solidFill>
              <a:srgbClr val="0000CC"/>
            </a:solidFill>
            <a:ln w="9525">
              <a:solidFill>
                <a:srgbClr val="0000CC"/>
              </a:solidFill>
              <a:round/>
              <a:headEnd/>
              <a:tailEnd/>
            </a:ln>
            <a:effectLst/>
          </p:spPr>
          <p:txBody>
            <a:bodyPr wrap="none" anchor="ctr"/>
            <a:lstStyle/>
            <a:p>
              <a:pPr defTabSz="1006273" fontAlgn="auto">
                <a:lnSpc>
                  <a:spcPct val="100000"/>
                </a:lnSpc>
                <a:spcBef>
                  <a:spcPts val="0"/>
                </a:spcBef>
                <a:spcAft>
                  <a:spcPts val="0"/>
                </a:spcAft>
                <a:buSzTx/>
                <a:defRPr/>
              </a:pPr>
              <a:endParaRPr lang="en-US" sz="2000" kern="0" dirty="0">
                <a:solidFill>
                  <a:sysClr val="windowText" lastClr="000000"/>
                </a:solidFill>
                <a:effectLst/>
                <a:latin typeface="Calibri"/>
                <a:cs typeface="+mn-cs"/>
              </a:endParaRPr>
            </a:p>
          </p:txBody>
        </p:sp>
        <p:sp>
          <p:nvSpPr>
            <p:cNvPr id="17" name="Oval 19"/>
            <p:cNvSpPr>
              <a:spLocks noChangeArrowheads="1"/>
            </p:cNvSpPr>
            <p:nvPr/>
          </p:nvSpPr>
          <p:spPr bwMode="auto">
            <a:xfrm>
              <a:off x="7499350" y="6248400"/>
              <a:ext cx="76200" cy="76200"/>
            </a:xfrm>
            <a:prstGeom prst="ellipse">
              <a:avLst/>
            </a:prstGeom>
            <a:solidFill>
              <a:srgbClr val="006600"/>
            </a:solidFill>
            <a:ln w="9525">
              <a:solidFill>
                <a:srgbClr val="006600"/>
              </a:solidFill>
              <a:round/>
              <a:headEnd/>
              <a:tailEnd/>
            </a:ln>
            <a:effectLst/>
          </p:spPr>
          <p:txBody>
            <a:bodyPr wrap="none" anchor="ctr"/>
            <a:lstStyle/>
            <a:p>
              <a:pPr defTabSz="1006273" fontAlgn="auto">
                <a:lnSpc>
                  <a:spcPct val="100000"/>
                </a:lnSpc>
                <a:spcBef>
                  <a:spcPts val="0"/>
                </a:spcBef>
                <a:spcAft>
                  <a:spcPts val="0"/>
                </a:spcAft>
                <a:buSzTx/>
                <a:defRPr/>
              </a:pPr>
              <a:endParaRPr lang="en-US" sz="2000" kern="0" dirty="0">
                <a:solidFill>
                  <a:sysClr val="windowText" lastClr="000000"/>
                </a:solidFill>
                <a:effectLst/>
                <a:latin typeface="Calibri"/>
                <a:cs typeface="+mn-cs"/>
              </a:endParaRPr>
            </a:p>
          </p:txBody>
        </p:sp>
      </p:grpSp>
      <p:pic>
        <p:nvPicPr>
          <p:cNvPr id="18" name="Picture 20" descr="iitmlogo"/>
          <p:cNvPicPr>
            <a:picLocks noChangeAspect="1" noChangeArrowheads="1"/>
          </p:cNvPicPr>
          <p:nvPr userDrawn="1"/>
        </p:nvPicPr>
        <p:blipFill>
          <a:blip r:embed="rId3" cstate="print"/>
          <a:srcRect/>
          <a:stretch>
            <a:fillRect/>
          </a:stretch>
        </p:blipFill>
        <p:spPr bwMode="auto">
          <a:xfrm>
            <a:off x="2" y="6752978"/>
            <a:ext cx="806801" cy="80671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531" r:id="rId1"/>
  </p:sldLayoutIdLst>
  <p:hf hdr="0"/>
  <p:txStyles>
    <p:titleStyle>
      <a:lvl1pPr algn="ctr" defTabSz="1006273" rtl="0" eaLnBrk="1" latinLnBrk="0" hangingPunct="1">
        <a:spcBef>
          <a:spcPct val="0"/>
        </a:spcBef>
        <a:buNone/>
        <a:defRPr sz="4900" kern="1200">
          <a:solidFill>
            <a:schemeClr val="tx1"/>
          </a:solidFill>
          <a:latin typeface="+mj-lt"/>
          <a:ea typeface="+mj-ea"/>
          <a:cs typeface="+mj-cs"/>
        </a:defRPr>
      </a:lvl1pPr>
    </p:titleStyle>
    <p:bodyStyle>
      <a:lvl1pPr marL="377351" indent="-377351" algn="l" defTabSz="1006273"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7597" indent="-314462" algn="l" defTabSz="1006273"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7844" indent="-251568" algn="l" defTabSz="1006273"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0975" indent="-251568" algn="l" defTabSz="100627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4114" indent="-251568" algn="l" defTabSz="100627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7249" indent="-251568" algn="l" defTabSz="100627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0387" indent="-251568" algn="l" defTabSz="100627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3523" indent="-251568" algn="l" defTabSz="100627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6659" indent="-251568" algn="l" defTabSz="100627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6273" rtl="0" eaLnBrk="1" latinLnBrk="0" hangingPunct="1">
        <a:defRPr sz="2000" kern="1200">
          <a:solidFill>
            <a:schemeClr val="tx1"/>
          </a:solidFill>
          <a:latin typeface="+mn-lt"/>
          <a:ea typeface="+mn-ea"/>
          <a:cs typeface="+mn-cs"/>
        </a:defRPr>
      </a:lvl1pPr>
      <a:lvl2pPr marL="503135" algn="l" defTabSz="1006273" rtl="0" eaLnBrk="1" latinLnBrk="0" hangingPunct="1">
        <a:defRPr sz="2000" kern="1200">
          <a:solidFill>
            <a:schemeClr val="tx1"/>
          </a:solidFill>
          <a:latin typeface="+mn-lt"/>
          <a:ea typeface="+mn-ea"/>
          <a:cs typeface="+mn-cs"/>
        </a:defRPr>
      </a:lvl2pPr>
      <a:lvl3pPr marL="1006273" algn="l" defTabSz="1006273" rtl="0" eaLnBrk="1" latinLnBrk="0" hangingPunct="1">
        <a:defRPr sz="2000" kern="1200">
          <a:solidFill>
            <a:schemeClr val="tx1"/>
          </a:solidFill>
          <a:latin typeface="+mn-lt"/>
          <a:ea typeface="+mn-ea"/>
          <a:cs typeface="+mn-cs"/>
        </a:defRPr>
      </a:lvl3pPr>
      <a:lvl4pPr marL="1509410" algn="l" defTabSz="1006273" rtl="0" eaLnBrk="1" latinLnBrk="0" hangingPunct="1">
        <a:defRPr sz="2000" kern="1200">
          <a:solidFill>
            <a:schemeClr val="tx1"/>
          </a:solidFill>
          <a:latin typeface="+mn-lt"/>
          <a:ea typeface="+mn-ea"/>
          <a:cs typeface="+mn-cs"/>
        </a:defRPr>
      </a:lvl4pPr>
      <a:lvl5pPr marL="2012545" algn="l" defTabSz="1006273" rtl="0" eaLnBrk="1" latinLnBrk="0" hangingPunct="1">
        <a:defRPr sz="2000" kern="1200">
          <a:solidFill>
            <a:schemeClr val="tx1"/>
          </a:solidFill>
          <a:latin typeface="+mn-lt"/>
          <a:ea typeface="+mn-ea"/>
          <a:cs typeface="+mn-cs"/>
        </a:defRPr>
      </a:lvl5pPr>
      <a:lvl6pPr marL="2515683" algn="l" defTabSz="1006273" rtl="0" eaLnBrk="1" latinLnBrk="0" hangingPunct="1">
        <a:defRPr sz="2000" kern="1200">
          <a:solidFill>
            <a:schemeClr val="tx1"/>
          </a:solidFill>
          <a:latin typeface="+mn-lt"/>
          <a:ea typeface="+mn-ea"/>
          <a:cs typeface="+mn-cs"/>
        </a:defRPr>
      </a:lvl6pPr>
      <a:lvl7pPr marL="3018818" algn="l" defTabSz="1006273" rtl="0" eaLnBrk="1" latinLnBrk="0" hangingPunct="1">
        <a:defRPr sz="2000" kern="1200">
          <a:solidFill>
            <a:schemeClr val="tx1"/>
          </a:solidFill>
          <a:latin typeface="+mn-lt"/>
          <a:ea typeface="+mn-ea"/>
          <a:cs typeface="+mn-cs"/>
        </a:defRPr>
      </a:lvl7pPr>
      <a:lvl8pPr marL="3521946" algn="l" defTabSz="1006273" rtl="0" eaLnBrk="1" latinLnBrk="0" hangingPunct="1">
        <a:defRPr sz="2000" kern="1200">
          <a:solidFill>
            <a:schemeClr val="tx1"/>
          </a:solidFill>
          <a:latin typeface="+mn-lt"/>
          <a:ea typeface="+mn-ea"/>
          <a:cs typeface="+mn-cs"/>
        </a:defRPr>
      </a:lvl8pPr>
      <a:lvl9pPr marL="4025089" algn="l" defTabSz="1006273" rtl="0" eaLnBrk="1" latinLnBrk="0" hangingPunct="1">
        <a:defRPr sz="20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924057" y="7241190"/>
            <a:ext cx="1865313" cy="396833"/>
          </a:xfrm>
          <a:prstGeom prst="rect">
            <a:avLst/>
          </a:prstGeom>
        </p:spPr>
        <p:txBody>
          <a:bodyPr vert="horz" lIns="100630" tIns="50318" rIns="100630" bIns="50318" rtlCol="0" anchor="ctr"/>
          <a:lstStyle>
            <a:lvl1pPr algn="l">
              <a:defRPr sz="1300">
                <a:solidFill>
                  <a:srgbClr val="0000CC"/>
                </a:solidFill>
              </a:defRPr>
            </a:lvl1pPr>
          </a:lstStyle>
          <a:p>
            <a:pPr>
              <a:lnSpc>
                <a:spcPct val="100000"/>
              </a:lnSpc>
              <a:spcBef>
                <a:spcPct val="0"/>
              </a:spcBef>
              <a:buSzTx/>
            </a:pPr>
            <a:fld id="{9C901EA1-D91E-4D4E-B2D2-BC8D1ABFD864}" type="datetime2">
              <a:rPr lang="en-US" smtClean="0">
                <a:effectLst/>
                <a:latin typeface="Arial" pitchFamily="34" charset="0"/>
                <a:cs typeface="+mn-cs"/>
              </a:rPr>
              <a:pPr>
                <a:lnSpc>
                  <a:spcPct val="100000"/>
                </a:lnSpc>
                <a:spcBef>
                  <a:spcPct val="0"/>
                </a:spcBef>
                <a:buSzTx/>
              </a:pPr>
              <a:t>Friday, June 17, 2016</a:t>
            </a:fld>
            <a:endParaRPr lang="en-IN">
              <a:effectLst/>
              <a:latin typeface="Arial" pitchFamily="34" charset="0"/>
              <a:cs typeface="+mn-cs"/>
            </a:endParaRPr>
          </a:p>
        </p:txBody>
      </p:sp>
      <p:sp>
        <p:nvSpPr>
          <p:cNvPr id="5" name="Footer Placeholder 4"/>
          <p:cNvSpPr>
            <a:spLocks noGrp="1"/>
          </p:cNvSpPr>
          <p:nvPr>
            <p:ph type="ftr" sz="quarter" idx="3"/>
          </p:nvPr>
        </p:nvSpPr>
        <p:spPr>
          <a:xfrm>
            <a:off x="3444214" y="7241206"/>
            <a:ext cx="3192198" cy="402483"/>
          </a:xfrm>
          <a:prstGeom prst="rect">
            <a:avLst/>
          </a:prstGeom>
        </p:spPr>
        <p:txBody>
          <a:bodyPr vert="horz" lIns="100630" tIns="50318" rIns="100630" bIns="50318" rtlCol="0" anchor="ctr"/>
          <a:lstStyle>
            <a:lvl1pPr algn="ctr">
              <a:defRPr sz="1300">
                <a:solidFill>
                  <a:srgbClr val="0000CC"/>
                </a:solidFill>
              </a:defRPr>
            </a:lvl1pPr>
          </a:lstStyle>
          <a:p>
            <a:pPr>
              <a:lnSpc>
                <a:spcPct val="100000"/>
              </a:lnSpc>
              <a:spcBef>
                <a:spcPct val="0"/>
              </a:spcBef>
              <a:buSzTx/>
            </a:pPr>
            <a:r>
              <a:rPr lang="en-IN" smtClean="0">
                <a:effectLst/>
                <a:latin typeface="Arial" pitchFamily="34" charset="0"/>
                <a:cs typeface="+mn-cs"/>
              </a:rPr>
              <a:t>IITM, Pune, India</a:t>
            </a:r>
            <a:endParaRPr lang="en-IN" dirty="0">
              <a:effectLst/>
              <a:latin typeface="Arial" pitchFamily="34" charset="0"/>
              <a:cs typeface="+mn-cs"/>
            </a:endParaRPr>
          </a:p>
        </p:txBody>
      </p:sp>
      <p:sp>
        <p:nvSpPr>
          <p:cNvPr id="6" name="Slide Number Placeholder 5"/>
          <p:cNvSpPr>
            <a:spLocks noGrp="1"/>
          </p:cNvSpPr>
          <p:nvPr>
            <p:ph type="sldNum" sz="quarter" idx="4"/>
          </p:nvPr>
        </p:nvSpPr>
        <p:spPr>
          <a:xfrm>
            <a:off x="8820548" y="7241206"/>
            <a:ext cx="1190625" cy="402483"/>
          </a:xfrm>
          <a:prstGeom prst="rect">
            <a:avLst/>
          </a:prstGeom>
        </p:spPr>
        <p:txBody>
          <a:bodyPr vert="horz" lIns="100630" tIns="50318" rIns="100630" bIns="50318" rtlCol="0" anchor="ctr"/>
          <a:lstStyle>
            <a:lvl1pPr algn="r">
              <a:defRPr sz="1300">
                <a:solidFill>
                  <a:srgbClr val="0000CC"/>
                </a:solidFill>
              </a:defRPr>
            </a:lvl1pPr>
          </a:lstStyle>
          <a:p>
            <a:pPr>
              <a:lnSpc>
                <a:spcPct val="100000"/>
              </a:lnSpc>
              <a:spcBef>
                <a:spcPct val="0"/>
              </a:spcBef>
              <a:buSzTx/>
            </a:pPr>
            <a:fld id="{4A636A74-8C4D-4806-88E8-45F2A2D42B3B}" type="slidenum">
              <a:rPr lang="en-IN" smtClean="0">
                <a:effectLst/>
                <a:latin typeface="Arial" pitchFamily="34" charset="0"/>
                <a:cs typeface="+mn-cs"/>
              </a:rPr>
              <a:pPr>
                <a:lnSpc>
                  <a:spcPct val="100000"/>
                </a:lnSpc>
                <a:spcBef>
                  <a:spcPct val="0"/>
                </a:spcBef>
                <a:buSzTx/>
              </a:pPr>
              <a:t>‹#›</a:t>
            </a:fld>
            <a:endParaRPr lang="en-IN" dirty="0">
              <a:effectLst/>
              <a:latin typeface="Arial" pitchFamily="34" charset="0"/>
              <a:cs typeface="+mn-cs"/>
            </a:endParaRPr>
          </a:p>
        </p:txBody>
      </p:sp>
      <p:grpSp>
        <p:nvGrpSpPr>
          <p:cNvPr id="2" name="Group 7"/>
          <p:cNvGrpSpPr>
            <a:grpSpLocks/>
          </p:cNvGrpSpPr>
          <p:nvPr userDrawn="1"/>
        </p:nvGrpSpPr>
        <p:grpSpPr bwMode="auto">
          <a:xfrm>
            <a:off x="943244" y="6803708"/>
            <a:ext cx="9128125" cy="705220"/>
            <a:chOff x="1371600" y="6172200"/>
            <a:chExt cx="7772400" cy="639763"/>
          </a:xfrm>
        </p:grpSpPr>
        <p:sp>
          <p:nvSpPr>
            <p:cNvPr id="14" name="Freeform 16"/>
            <p:cNvSpPr>
              <a:spLocks/>
            </p:cNvSpPr>
            <p:nvPr/>
          </p:nvSpPr>
          <p:spPr bwMode="auto">
            <a:xfrm>
              <a:off x="1371600" y="6172200"/>
              <a:ext cx="7772400" cy="639763"/>
            </a:xfrm>
            <a:custGeom>
              <a:avLst/>
              <a:gdLst/>
              <a:ahLst/>
              <a:cxnLst>
                <a:cxn ang="0">
                  <a:pos x="0" y="384"/>
                </a:cxn>
                <a:cxn ang="0">
                  <a:pos x="3840" y="384"/>
                </a:cxn>
                <a:cxn ang="0">
                  <a:pos x="3888" y="192"/>
                </a:cxn>
                <a:cxn ang="0">
                  <a:pos x="3936" y="384"/>
                </a:cxn>
                <a:cxn ang="0">
                  <a:pos x="3984" y="192"/>
                </a:cxn>
                <a:cxn ang="0">
                  <a:pos x="4080" y="624"/>
                </a:cxn>
                <a:cxn ang="0">
                  <a:pos x="4128" y="0"/>
                </a:cxn>
                <a:cxn ang="0">
                  <a:pos x="4176" y="624"/>
                </a:cxn>
                <a:cxn ang="0">
                  <a:pos x="4224" y="192"/>
                </a:cxn>
                <a:cxn ang="0">
                  <a:pos x="4272" y="384"/>
                </a:cxn>
                <a:cxn ang="0">
                  <a:pos x="4272" y="192"/>
                </a:cxn>
                <a:cxn ang="0">
                  <a:pos x="4320" y="384"/>
                </a:cxn>
                <a:cxn ang="0">
                  <a:pos x="5040" y="384"/>
                </a:cxn>
              </a:cxnLst>
              <a:rect l="0" t="0" r="r" b="b"/>
              <a:pathLst>
                <a:path w="5040" h="624">
                  <a:moveTo>
                    <a:pt x="0" y="384"/>
                  </a:moveTo>
                  <a:lnTo>
                    <a:pt x="3840" y="384"/>
                  </a:lnTo>
                  <a:lnTo>
                    <a:pt x="3888" y="192"/>
                  </a:lnTo>
                  <a:lnTo>
                    <a:pt x="3936" y="384"/>
                  </a:lnTo>
                  <a:lnTo>
                    <a:pt x="3984" y="192"/>
                  </a:lnTo>
                  <a:lnTo>
                    <a:pt x="4080" y="624"/>
                  </a:lnTo>
                  <a:lnTo>
                    <a:pt x="4128" y="0"/>
                  </a:lnTo>
                  <a:lnTo>
                    <a:pt x="4176" y="624"/>
                  </a:lnTo>
                  <a:lnTo>
                    <a:pt x="4224" y="192"/>
                  </a:lnTo>
                  <a:lnTo>
                    <a:pt x="4272" y="384"/>
                  </a:lnTo>
                  <a:lnTo>
                    <a:pt x="4272" y="192"/>
                  </a:lnTo>
                  <a:lnTo>
                    <a:pt x="4320" y="384"/>
                  </a:lnTo>
                  <a:lnTo>
                    <a:pt x="5040" y="384"/>
                  </a:lnTo>
                </a:path>
              </a:pathLst>
            </a:custGeom>
            <a:noFill/>
            <a:ln w="38100" cap="flat" cmpd="sng" algn="ctr">
              <a:solidFill>
                <a:srgbClr val="E7BC29"/>
              </a:solidFill>
              <a:prstDash val="solid"/>
              <a:headEnd/>
              <a:tailEnd/>
            </a:ln>
            <a:effectLst>
              <a:outerShdw blurRad="40000" dist="23000" dir="5400000" rotWithShape="0">
                <a:srgbClr val="000000">
                  <a:alpha val="35000"/>
                </a:srgbClr>
              </a:outerShdw>
            </a:effectLst>
          </p:spPr>
          <p:txBody>
            <a:bodyPr wrap="none"/>
            <a:lstStyle/>
            <a:p>
              <a:pPr defTabSz="1006377" fontAlgn="auto">
                <a:lnSpc>
                  <a:spcPct val="100000"/>
                </a:lnSpc>
                <a:spcBef>
                  <a:spcPts val="0"/>
                </a:spcBef>
                <a:spcAft>
                  <a:spcPts val="0"/>
                </a:spcAft>
                <a:buSzTx/>
                <a:defRPr/>
              </a:pPr>
              <a:endParaRPr lang="en-US" sz="2000" kern="0" dirty="0">
                <a:solidFill>
                  <a:sysClr val="windowText" lastClr="000000"/>
                </a:solidFill>
                <a:effectLst/>
                <a:latin typeface="Calibri"/>
                <a:cs typeface="+mn-cs"/>
              </a:endParaRPr>
            </a:p>
          </p:txBody>
        </p:sp>
        <p:sp>
          <p:nvSpPr>
            <p:cNvPr id="15" name="Line 17"/>
            <p:cNvSpPr>
              <a:spLocks noChangeShapeType="1"/>
            </p:cNvSpPr>
            <p:nvPr/>
          </p:nvSpPr>
          <p:spPr bwMode="auto">
            <a:xfrm>
              <a:off x="7620000" y="6276975"/>
              <a:ext cx="914400" cy="0"/>
            </a:xfrm>
            <a:prstGeom prst="line">
              <a:avLst/>
            </a:prstGeom>
            <a:noFill/>
            <a:ln w="38100" cap="rnd">
              <a:solidFill>
                <a:srgbClr val="8E58B6"/>
              </a:solidFill>
              <a:round/>
              <a:headEnd/>
              <a:tailEnd/>
            </a:ln>
            <a:effectLst/>
          </p:spPr>
          <p:txBody>
            <a:bodyPr wrap="none"/>
            <a:lstStyle/>
            <a:p>
              <a:pPr defTabSz="1006377" fontAlgn="auto">
                <a:lnSpc>
                  <a:spcPct val="100000"/>
                </a:lnSpc>
                <a:spcBef>
                  <a:spcPts val="0"/>
                </a:spcBef>
                <a:spcAft>
                  <a:spcPts val="0"/>
                </a:spcAft>
                <a:buSzTx/>
                <a:defRPr/>
              </a:pPr>
              <a:endParaRPr lang="en-US" sz="2000" kern="0" dirty="0">
                <a:solidFill>
                  <a:sysClr val="windowText" lastClr="000000"/>
                </a:solidFill>
                <a:effectLst/>
                <a:latin typeface="Calibri"/>
                <a:cs typeface="+mn-cs"/>
              </a:endParaRPr>
            </a:p>
          </p:txBody>
        </p:sp>
        <p:sp>
          <p:nvSpPr>
            <p:cNvPr id="16" name="Oval 18"/>
            <p:cNvSpPr>
              <a:spLocks noChangeArrowheads="1"/>
            </p:cNvSpPr>
            <p:nvPr/>
          </p:nvSpPr>
          <p:spPr bwMode="auto">
            <a:xfrm>
              <a:off x="7346950" y="6248400"/>
              <a:ext cx="76200" cy="76200"/>
            </a:xfrm>
            <a:prstGeom prst="ellipse">
              <a:avLst/>
            </a:prstGeom>
            <a:solidFill>
              <a:srgbClr val="0000CC"/>
            </a:solidFill>
            <a:ln w="9525">
              <a:solidFill>
                <a:srgbClr val="0000CC"/>
              </a:solidFill>
              <a:round/>
              <a:headEnd/>
              <a:tailEnd/>
            </a:ln>
            <a:effectLst/>
          </p:spPr>
          <p:txBody>
            <a:bodyPr wrap="none" anchor="ctr"/>
            <a:lstStyle/>
            <a:p>
              <a:pPr defTabSz="1006377" fontAlgn="auto">
                <a:lnSpc>
                  <a:spcPct val="100000"/>
                </a:lnSpc>
                <a:spcBef>
                  <a:spcPts val="0"/>
                </a:spcBef>
                <a:spcAft>
                  <a:spcPts val="0"/>
                </a:spcAft>
                <a:buSzTx/>
                <a:defRPr/>
              </a:pPr>
              <a:endParaRPr lang="en-US" sz="2000" kern="0" dirty="0">
                <a:solidFill>
                  <a:sysClr val="windowText" lastClr="000000"/>
                </a:solidFill>
                <a:effectLst/>
                <a:latin typeface="Calibri"/>
                <a:cs typeface="+mn-cs"/>
              </a:endParaRPr>
            </a:p>
          </p:txBody>
        </p:sp>
        <p:sp>
          <p:nvSpPr>
            <p:cNvPr id="17" name="Oval 19"/>
            <p:cNvSpPr>
              <a:spLocks noChangeArrowheads="1"/>
            </p:cNvSpPr>
            <p:nvPr/>
          </p:nvSpPr>
          <p:spPr bwMode="auto">
            <a:xfrm>
              <a:off x="7499350" y="6248400"/>
              <a:ext cx="76200" cy="76200"/>
            </a:xfrm>
            <a:prstGeom prst="ellipse">
              <a:avLst/>
            </a:prstGeom>
            <a:solidFill>
              <a:srgbClr val="006600"/>
            </a:solidFill>
            <a:ln w="9525">
              <a:solidFill>
                <a:srgbClr val="006600"/>
              </a:solidFill>
              <a:round/>
              <a:headEnd/>
              <a:tailEnd/>
            </a:ln>
            <a:effectLst/>
          </p:spPr>
          <p:txBody>
            <a:bodyPr wrap="none" anchor="ctr"/>
            <a:lstStyle/>
            <a:p>
              <a:pPr defTabSz="1006377" fontAlgn="auto">
                <a:lnSpc>
                  <a:spcPct val="100000"/>
                </a:lnSpc>
                <a:spcBef>
                  <a:spcPts val="0"/>
                </a:spcBef>
                <a:spcAft>
                  <a:spcPts val="0"/>
                </a:spcAft>
                <a:buSzTx/>
                <a:defRPr/>
              </a:pPr>
              <a:endParaRPr lang="en-US" sz="2000" kern="0" dirty="0">
                <a:solidFill>
                  <a:sysClr val="windowText" lastClr="000000"/>
                </a:solidFill>
                <a:effectLst/>
                <a:latin typeface="Calibri"/>
                <a:cs typeface="+mn-cs"/>
              </a:endParaRPr>
            </a:p>
          </p:txBody>
        </p:sp>
      </p:grpSp>
      <p:pic>
        <p:nvPicPr>
          <p:cNvPr id="18" name="Picture 20" descr="iitmlogo"/>
          <p:cNvPicPr>
            <a:picLocks noChangeAspect="1" noChangeArrowheads="1"/>
          </p:cNvPicPr>
          <p:nvPr userDrawn="1"/>
        </p:nvPicPr>
        <p:blipFill>
          <a:blip r:embed="rId3" cstate="print"/>
          <a:srcRect/>
          <a:stretch>
            <a:fillRect/>
          </a:stretch>
        </p:blipFill>
        <p:spPr bwMode="auto">
          <a:xfrm>
            <a:off x="2" y="6752977"/>
            <a:ext cx="806801" cy="80671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533" r:id="rId1"/>
  </p:sldLayoutIdLst>
  <p:hf hdr="0"/>
  <p:txStyles>
    <p:titleStyle>
      <a:lvl1pPr algn="ctr" defTabSz="1006377" rtl="0" eaLnBrk="1" latinLnBrk="0" hangingPunct="1">
        <a:spcBef>
          <a:spcPct val="0"/>
        </a:spcBef>
        <a:buNone/>
        <a:defRPr sz="4900" kern="1200">
          <a:solidFill>
            <a:schemeClr val="tx1"/>
          </a:solidFill>
          <a:latin typeface="+mj-lt"/>
          <a:ea typeface="+mj-ea"/>
          <a:cs typeface="+mj-cs"/>
        </a:defRPr>
      </a:lvl1pPr>
    </p:titleStyle>
    <p:bodyStyle>
      <a:lvl1pPr marL="377391" indent="-377391" algn="l" defTabSz="1006377"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7682" indent="-314494" algn="l" defTabSz="1006377"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7975" indent="-251594" algn="l" defTabSz="1006377"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1158"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4349"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7536"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0726"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3915"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7103" indent="-251594" algn="l" defTabSz="100637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6377" rtl="0" eaLnBrk="1" latinLnBrk="0" hangingPunct="1">
        <a:defRPr sz="2000" kern="1200">
          <a:solidFill>
            <a:schemeClr val="tx1"/>
          </a:solidFill>
          <a:latin typeface="+mn-lt"/>
          <a:ea typeface="+mn-ea"/>
          <a:cs typeface="+mn-cs"/>
        </a:defRPr>
      </a:lvl1pPr>
      <a:lvl2pPr marL="503187" algn="l" defTabSz="1006377" rtl="0" eaLnBrk="1" latinLnBrk="0" hangingPunct="1">
        <a:defRPr sz="2000" kern="1200">
          <a:solidFill>
            <a:schemeClr val="tx1"/>
          </a:solidFill>
          <a:latin typeface="+mn-lt"/>
          <a:ea typeface="+mn-ea"/>
          <a:cs typeface="+mn-cs"/>
        </a:defRPr>
      </a:lvl2pPr>
      <a:lvl3pPr marL="1006377" algn="l" defTabSz="1006377" rtl="0" eaLnBrk="1" latinLnBrk="0" hangingPunct="1">
        <a:defRPr sz="2000" kern="1200">
          <a:solidFill>
            <a:schemeClr val="tx1"/>
          </a:solidFill>
          <a:latin typeface="+mn-lt"/>
          <a:ea typeface="+mn-ea"/>
          <a:cs typeface="+mn-cs"/>
        </a:defRPr>
      </a:lvl3pPr>
      <a:lvl4pPr marL="1509567" algn="l" defTabSz="1006377" rtl="0" eaLnBrk="1" latinLnBrk="0" hangingPunct="1">
        <a:defRPr sz="2000" kern="1200">
          <a:solidFill>
            <a:schemeClr val="tx1"/>
          </a:solidFill>
          <a:latin typeface="+mn-lt"/>
          <a:ea typeface="+mn-ea"/>
          <a:cs typeface="+mn-cs"/>
        </a:defRPr>
      </a:lvl4pPr>
      <a:lvl5pPr marL="2012754" algn="l" defTabSz="1006377" rtl="0" eaLnBrk="1" latinLnBrk="0" hangingPunct="1">
        <a:defRPr sz="2000" kern="1200">
          <a:solidFill>
            <a:schemeClr val="tx1"/>
          </a:solidFill>
          <a:latin typeface="+mn-lt"/>
          <a:ea typeface="+mn-ea"/>
          <a:cs typeface="+mn-cs"/>
        </a:defRPr>
      </a:lvl5pPr>
      <a:lvl6pPr marL="2515944" algn="l" defTabSz="1006377" rtl="0" eaLnBrk="1" latinLnBrk="0" hangingPunct="1">
        <a:defRPr sz="2000" kern="1200">
          <a:solidFill>
            <a:schemeClr val="tx1"/>
          </a:solidFill>
          <a:latin typeface="+mn-lt"/>
          <a:ea typeface="+mn-ea"/>
          <a:cs typeface="+mn-cs"/>
        </a:defRPr>
      </a:lvl6pPr>
      <a:lvl7pPr marL="3019131" algn="l" defTabSz="1006377" rtl="0" eaLnBrk="1" latinLnBrk="0" hangingPunct="1">
        <a:defRPr sz="2000" kern="1200">
          <a:solidFill>
            <a:schemeClr val="tx1"/>
          </a:solidFill>
          <a:latin typeface="+mn-lt"/>
          <a:ea typeface="+mn-ea"/>
          <a:cs typeface="+mn-cs"/>
        </a:defRPr>
      </a:lvl7pPr>
      <a:lvl8pPr marL="3522311" algn="l" defTabSz="1006377" rtl="0" eaLnBrk="1" latinLnBrk="0" hangingPunct="1">
        <a:defRPr sz="2000" kern="1200">
          <a:solidFill>
            <a:schemeClr val="tx1"/>
          </a:solidFill>
          <a:latin typeface="+mn-lt"/>
          <a:ea typeface="+mn-ea"/>
          <a:cs typeface="+mn-cs"/>
        </a:defRPr>
      </a:lvl8pPr>
      <a:lvl9pPr marL="4025507" algn="l" defTabSz="1006377" rtl="0" eaLnBrk="1" latinLnBrk="0" hangingPunct="1">
        <a:defRPr sz="20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7"/>
            <a:ext cx="9072563" cy="1259946"/>
          </a:xfrm>
          <a:prstGeom prst="rect">
            <a:avLst/>
          </a:prstGeom>
        </p:spPr>
        <p:txBody>
          <a:bodyPr vert="horz" lIns="100006" tIns="50006" rIns="100006" bIns="50006"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504031" y="1763928"/>
            <a:ext cx="9072563" cy="4989036"/>
          </a:xfrm>
          <a:prstGeom prst="rect">
            <a:avLst/>
          </a:prstGeom>
        </p:spPr>
        <p:txBody>
          <a:bodyPr vert="horz" lIns="100006" tIns="50006" rIns="100006" bIns="500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504031" y="7006780"/>
            <a:ext cx="2352146" cy="402483"/>
          </a:xfrm>
          <a:prstGeom prst="rect">
            <a:avLst/>
          </a:prstGeom>
        </p:spPr>
        <p:txBody>
          <a:bodyPr vert="horz" lIns="100006" tIns="50006" rIns="100006" bIns="50006" rtlCol="0" anchor="ctr"/>
          <a:lstStyle>
            <a:lvl1pPr algn="l" defTabSz="1000343" fontAlgn="auto">
              <a:lnSpc>
                <a:spcPct val="100000"/>
              </a:lnSpc>
              <a:spcBef>
                <a:spcPts val="0"/>
              </a:spcBef>
              <a:spcAft>
                <a:spcPts val="0"/>
              </a:spcAft>
              <a:buSzTx/>
              <a:defRPr sz="1300">
                <a:solidFill>
                  <a:schemeClr val="tx1">
                    <a:tint val="75000"/>
                  </a:schemeClr>
                </a:solidFill>
              </a:defRPr>
            </a:lvl1pPr>
          </a:lstStyle>
          <a:p>
            <a:fld id="{C408D407-EFEB-42A9-A2F2-4962D064FD3C}" type="datetime1">
              <a:rPr lang="en-US" smtClean="0">
                <a:solidFill>
                  <a:prstClr val="black">
                    <a:tint val="75000"/>
                  </a:prstClr>
                </a:solidFill>
                <a:effectLst/>
                <a:latin typeface="Calibri"/>
              </a:rPr>
              <a:pPr/>
              <a:t>6/17/2016</a:t>
            </a:fld>
            <a:endParaRPr lang="en-IN" dirty="0">
              <a:solidFill>
                <a:prstClr val="black">
                  <a:tint val="75000"/>
                </a:prstClr>
              </a:solidFill>
              <a:effectLst/>
              <a:latin typeface="Calibri"/>
            </a:endParaRPr>
          </a:p>
        </p:txBody>
      </p:sp>
      <p:sp>
        <p:nvSpPr>
          <p:cNvPr id="5" name="Footer Placeholder 4"/>
          <p:cNvSpPr>
            <a:spLocks noGrp="1"/>
          </p:cNvSpPr>
          <p:nvPr>
            <p:ph type="ftr" sz="quarter" idx="3"/>
          </p:nvPr>
        </p:nvSpPr>
        <p:spPr>
          <a:xfrm>
            <a:off x="3444214" y="7006780"/>
            <a:ext cx="3192198" cy="402483"/>
          </a:xfrm>
          <a:prstGeom prst="rect">
            <a:avLst/>
          </a:prstGeom>
        </p:spPr>
        <p:txBody>
          <a:bodyPr vert="horz" lIns="100006" tIns="50006" rIns="100006" bIns="50006" rtlCol="0" anchor="ctr"/>
          <a:lstStyle>
            <a:lvl1pPr algn="ctr" defTabSz="1000343" fontAlgn="auto">
              <a:lnSpc>
                <a:spcPct val="100000"/>
              </a:lnSpc>
              <a:spcBef>
                <a:spcPts val="0"/>
              </a:spcBef>
              <a:spcAft>
                <a:spcPts val="0"/>
              </a:spcAft>
              <a:buSzTx/>
              <a:defRPr sz="1300">
                <a:solidFill>
                  <a:schemeClr val="tx1">
                    <a:tint val="75000"/>
                  </a:schemeClr>
                </a:solidFill>
              </a:defRPr>
            </a:lvl1pPr>
          </a:lstStyle>
          <a:p>
            <a:endParaRPr lang="en-IN" dirty="0">
              <a:solidFill>
                <a:prstClr val="black">
                  <a:tint val="75000"/>
                </a:prstClr>
              </a:solidFill>
              <a:effectLst/>
              <a:latin typeface="Calibri"/>
            </a:endParaRPr>
          </a:p>
        </p:txBody>
      </p:sp>
      <p:sp>
        <p:nvSpPr>
          <p:cNvPr id="6" name="Slide Number Placeholder 5"/>
          <p:cNvSpPr>
            <a:spLocks noGrp="1"/>
          </p:cNvSpPr>
          <p:nvPr>
            <p:ph type="sldNum" sz="quarter" idx="4"/>
          </p:nvPr>
        </p:nvSpPr>
        <p:spPr>
          <a:xfrm>
            <a:off x="7224448" y="7006780"/>
            <a:ext cx="2352146" cy="402483"/>
          </a:xfrm>
          <a:prstGeom prst="rect">
            <a:avLst/>
          </a:prstGeom>
        </p:spPr>
        <p:txBody>
          <a:bodyPr vert="horz" lIns="100006" tIns="50006" rIns="100006" bIns="50006" rtlCol="0" anchor="ctr"/>
          <a:lstStyle>
            <a:lvl1pPr algn="r" defTabSz="1000343" fontAlgn="auto">
              <a:lnSpc>
                <a:spcPct val="100000"/>
              </a:lnSpc>
              <a:spcBef>
                <a:spcPts val="0"/>
              </a:spcBef>
              <a:spcAft>
                <a:spcPts val="0"/>
              </a:spcAft>
              <a:buSzTx/>
              <a:defRPr sz="1300">
                <a:solidFill>
                  <a:schemeClr val="tx1">
                    <a:tint val="75000"/>
                  </a:schemeClr>
                </a:solidFill>
              </a:defRPr>
            </a:lvl1pPr>
          </a:lstStyle>
          <a:p>
            <a:fld id="{6877975E-A2B7-4EFC-B62B-AD3CFE8EE033}" type="slidenum">
              <a:rPr lang="en-IN" smtClean="0">
                <a:solidFill>
                  <a:prstClr val="black">
                    <a:tint val="75000"/>
                  </a:prstClr>
                </a:solidFill>
                <a:effectLst/>
                <a:latin typeface="Calibri"/>
              </a:rPr>
              <a:pPr/>
              <a:t>‹#›</a:t>
            </a:fld>
            <a:endParaRPr lang="en-IN" dirty="0">
              <a:solidFill>
                <a:prstClr val="black">
                  <a:tint val="75000"/>
                </a:prstClr>
              </a:solidFill>
              <a:effectLst/>
              <a:latin typeface="Calibri"/>
            </a:endParaRPr>
          </a:p>
        </p:txBody>
      </p:sp>
    </p:spTree>
  </p:cSld>
  <p:clrMap bg1="lt1" tx1="dk1" bg2="lt2" tx2="dk2" accent1="accent1" accent2="accent2" accent3="accent3" accent4="accent4" accent5="accent5" accent6="accent6" hlink="hlink" folHlink="folHlink"/>
  <p:sldLayoutIdLst>
    <p:sldLayoutId id="2147485535" r:id="rId1"/>
    <p:sldLayoutId id="2147485536" r:id="rId2"/>
    <p:sldLayoutId id="2147485537" r:id="rId3"/>
    <p:sldLayoutId id="2147485538" r:id="rId4"/>
    <p:sldLayoutId id="2147485539" r:id="rId5"/>
    <p:sldLayoutId id="2147485540" r:id="rId6"/>
    <p:sldLayoutId id="2147485541" r:id="rId7"/>
    <p:sldLayoutId id="2147485542" r:id="rId8"/>
    <p:sldLayoutId id="2147485543" r:id="rId9"/>
    <p:sldLayoutId id="2147485544" r:id="rId10"/>
    <p:sldLayoutId id="2147485545" r:id="rId11"/>
  </p:sldLayoutIdLst>
  <p:hf sldNum="0" hdr="0" ftr="0" dt="0"/>
  <p:txStyles>
    <p:titleStyle>
      <a:lvl1pPr algn="ctr" defTabSz="1000343" rtl="0" eaLnBrk="1" latinLnBrk="0" hangingPunct="1">
        <a:spcBef>
          <a:spcPct val="0"/>
        </a:spcBef>
        <a:buNone/>
        <a:defRPr sz="4900" kern="1200">
          <a:solidFill>
            <a:schemeClr val="tx1"/>
          </a:solidFill>
          <a:latin typeface="+mj-lt"/>
          <a:ea typeface="+mj-ea"/>
          <a:cs typeface="+mj-cs"/>
        </a:defRPr>
      </a:lvl1pPr>
    </p:titleStyle>
    <p:bodyStyle>
      <a:lvl1pPr marL="375128" indent="-375128" algn="l" defTabSz="1000343"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2776" indent="-312621" algn="l" defTabSz="1000343"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0446" indent="-250083" algn="l" defTabSz="1000343"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50577" indent="-250083" algn="l" defTabSz="100034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50772" indent="-250083" algn="l" defTabSz="100034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50947" indent="-250083" algn="l" defTabSz="100034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51118" indent="-250083" algn="l" defTabSz="100034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51290" indent="-250083" algn="l" defTabSz="100034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51461" indent="-250083" algn="l" defTabSz="100034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0343" rtl="0" eaLnBrk="1" latinLnBrk="0" hangingPunct="1">
        <a:defRPr sz="2000" kern="1200">
          <a:solidFill>
            <a:schemeClr val="tx1"/>
          </a:solidFill>
          <a:latin typeface="+mn-lt"/>
          <a:ea typeface="+mn-ea"/>
          <a:cs typeface="+mn-cs"/>
        </a:defRPr>
      </a:lvl1pPr>
      <a:lvl2pPr marL="500170" algn="l" defTabSz="1000343" rtl="0" eaLnBrk="1" latinLnBrk="0" hangingPunct="1">
        <a:defRPr sz="2000" kern="1200">
          <a:solidFill>
            <a:schemeClr val="tx1"/>
          </a:solidFill>
          <a:latin typeface="+mn-lt"/>
          <a:ea typeface="+mn-ea"/>
          <a:cs typeface="+mn-cs"/>
        </a:defRPr>
      </a:lvl2pPr>
      <a:lvl3pPr marL="1000343" algn="l" defTabSz="1000343" rtl="0" eaLnBrk="1" latinLnBrk="0" hangingPunct="1">
        <a:defRPr sz="2000" kern="1200">
          <a:solidFill>
            <a:schemeClr val="tx1"/>
          </a:solidFill>
          <a:latin typeface="+mn-lt"/>
          <a:ea typeface="+mn-ea"/>
          <a:cs typeface="+mn-cs"/>
        </a:defRPr>
      </a:lvl3pPr>
      <a:lvl4pPr marL="1500517" algn="l" defTabSz="1000343" rtl="0" eaLnBrk="1" latinLnBrk="0" hangingPunct="1">
        <a:defRPr sz="2000" kern="1200">
          <a:solidFill>
            <a:schemeClr val="tx1"/>
          </a:solidFill>
          <a:latin typeface="+mn-lt"/>
          <a:ea typeface="+mn-ea"/>
          <a:cs typeface="+mn-cs"/>
        </a:defRPr>
      </a:lvl4pPr>
      <a:lvl5pPr marL="2000689" algn="l" defTabSz="1000343" rtl="0" eaLnBrk="1" latinLnBrk="0" hangingPunct="1">
        <a:defRPr sz="2000" kern="1200">
          <a:solidFill>
            <a:schemeClr val="tx1"/>
          </a:solidFill>
          <a:latin typeface="+mn-lt"/>
          <a:ea typeface="+mn-ea"/>
          <a:cs typeface="+mn-cs"/>
        </a:defRPr>
      </a:lvl5pPr>
      <a:lvl6pPr marL="2500865" algn="l" defTabSz="1000343" rtl="0" eaLnBrk="1" latinLnBrk="0" hangingPunct="1">
        <a:defRPr sz="2000" kern="1200">
          <a:solidFill>
            <a:schemeClr val="tx1"/>
          </a:solidFill>
          <a:latin typeface="+mn-lt"/>
          <a:ea typeface="+mn-ea"/>
          <a:cs typeface="+mn-cs"/>
        </a:defRPr>
      </a:lvl6pPr>
      <a:lvl7pPr marL="3001028" algn="l" defTabSz="1000343" rtl="0" eaLnBrk="1" latinLnBrk="0" hangingPunct="1">
        <a:defRPr sz="2000" kern="1200">
          <a:solidFill>
            <a:schemeClr val="tx1"/>
          </a:solidFill>
          <a:latin typeface="+mn-lt"/>
          <a:ea typeface="+mn-ea"/>
          <a:cs typeface="+mn-cs"/>
        </a:defRPr>
      </a:lvl7pPr>
      <a:lvl8pPr marL="3501194" algn="l" defTabSz="1000343" rtl="0" eaLnBrk="1" latinLnBrk="0" hangingPunct="1">
        <a:defRPr sz="2000" kern="1200">
          <a:solidFill>
            <a:schemeClr val="tx1"/>
          </a:solidFill>
          <a:latin typeface="+mn-lt"/>
          <a:ea typeface="+mn-ea"/>
          <a:cs typeface="+mn-cs"/>
        </a:defRPr>
      </a:lvl8pPr>
      <a:lvl9pPr marL="4001373" algn="l" defTabSz="1000343" rtl="0" eaLnBrk="1" latinLnBrk="0" hangingPunct="1">
        <a:defRPr sz="20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504031" y="302737"/>
            <a:ext cx="9072563" cy="1259946"/>
          </a:xfrm>
          <a:prstGeom prst="rect">
            <a:avLst/>
          </a:prstGeom>
          <a:noFill/>
          <a:ln w="9525">
            <a:noFill/>
            <a:miter lim="800000"/>
            <a:headEnd/>
            <a:tailEnd/>
          </a:ln>
        </p:spPr>
        <p:txBody>
          <a:bodyPr vert="horz" wrap="square" lIns="100695" tIns="50350" rIns="100695" bIns="50350" numCol="1" anchor="ctr" anchorCtr="0" compatLnSpc="1">
            <a:prstTxWarp prst="textNoShape">
              <a:avLst/>
            </a:prstTxWarp>
          </a:bodyPr>
          <a:lstStyle/>
          <a:p>
            <a:pPr lvl="0"/>
            <a:r>
              <a:rPr lang="en-US" smtClean="0"/>
              <a:t>Click to edit Master title style</a:t>
            </a:r>
            <a:endParaRPr lang="en-IN" smtClean="0"/>
          </a:p>
        </p:txBody>
      </p:sp>
      <p:sp>
        <p:nvSpPr>
          <p:cNvPr id="6147" name="Text Placeholder 2"/>
          <p:cNvSpPr>
            <a:spLocks noGrp="1"/>
          </p:cNvSpPr>
          <p:nvPr>
            <p:ph type="body" idx="1"/>
          </p:nvPr>
        </p:nvSpPr>
        <p:spPr bwMode="auto">
          <a:xfrm>
            <a:off x="504031" y="1763928"/>
            <a:ext cx="9072563" cy="4989036"/>
          </a:xfrm>
          <a:prstGeom prst="rect">
            <a:avLst/>
          </a:prstGeom>
          <a:noFill/>
          <a:ln w="9525">
            <a:noFill/>
            <a:miter lim="800000"/>
            <a:headEnd/>
            <a:tailEnd/>
          </a:ln>
        </p:spPr>
        <p:txBody>
          <a:bodyPr vert="horz" wrap="square" lIns="100695" tIns="50350" rIns="100695" bIns="503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504031" y="7006709"/>
            <a:ext cx="2352146" cy="402483"/>
          </a:xfrm>
          <a:prstGeom prst="rect">
            <a:avLst/>
          </a:prstGeom>
        </p:spPr>
        <p:txBody>
          <a:bodyPr vert="horz" lIns="100695" tIns="50350" rIns="100695" bIns="50350" rtlCol="0" anchor="ctr"/>
          <a:lstStyle>
            <a:lvl1pPr algn="l" fontAlgn="auto">
              <a:spcBef>
                <a:spcPts val="0"/>
              </a:spcBef>
              <a:spcAft>
                <a:spcPts val="0"/>
              </a:spcAft>
              <a:defRPr sz="1300">
                <a:solidFill>
                  <a:schemeClr val="tx1">
                    <a:tint val="75000"/>
                  </a:schemeClr>
                </a:solidFill>
                <a:latin typeface="+mn-lt"/>
                <a:cs typeface="+mn-cs"/>
              </a:defRPr>
            </a:lvl1pPr>
          </a:lstStyle>
          <a:p>
            <a:pPr>
              <a:lnSpc>
                <a:spcPct val="100000"/>
              </a:lnSpc>
              <a:buSzTx/>
              <a:defRPr/>
            </a:pPr>
            <a:fld id="{D4C0DC38-D9F0-4065-A284-D1072D5D09EF}" type="datetimeFigureOut">
              <a:rPr lang="en-US">
                <a:solidFill>
                  <a:prstClr val="black">
                    <a:tint val="75000"/>
                  </a:prstClr>
                </a:solidFill>
                <a:effectLst/>
              </a:rPr>
              <a:pPr>
                <a:lnSpc>
                  <a:spcPct val="100000"/>
                </a:lnSpc>
                <a:buSzTx/>
                <a:defRPr/>
              </a:pPr>
              <a:t>6/17/2016</a:t>
            </a:fld>
            <a:endParaRPr lang="en-IN">
              <a:solidFill>
                <a:prstClr val="black">
                  <a:tint val="75000"/>
                </a:prstClr>
              </a:solidFill>
              <a:effectLst/>
            </a:endParaRPr>
          </a:p>
        </p:txBody>
      </p:sp>
      <p:sp>
        <p:nvSpPr>
          <p:cNvPr id="5" name="Footer Placeholder 4"/>
          <p:cNvSpPr>
            <a:spLocks noGrp="1"/>
          </p:cNvSpPr>
          <p:nvPr>
            <p:ph type="ftr" sz="quarter" idx="3"/>
          </p:nvPr>
        </p:nvSpPr>
        <p:spPr>
          <a:xfrm>
            <a:off x="3444214" y="7006709"/>
            <a:ext cx="3192198" cy="402483"/>
          </a:xfrm>
          <a:prstGeom prst="rect">
            <a:avLst/>
          </a:prstGeom>
        </p:spPr>
        <p:txBody>
          <a:bodyPr vert="horz" lIns="100695" tIns="50350" rIns="100695" bIns="50350" rtlCol="0" anchor="ctr"/>
          <a:lstStyle>
            <a:lvl1pPr algn="ctr" fontAlgn="auto">
              <a:spcBef>
                <a:spcPts val="0"/>
              </a:spcBef>
              <a:spcAft>
                <a:spcPts val="0"/>
              </a:spcAft>
              <a:defRPr sz="1300">
                <a:solidFill>
                  <a:schemeClr val="tx1">
                    <a:tint val="75000"/>
                  </a:schemeClr>
                </a:solidFill>
                <a:latin typeface="+mn-lt"/>
                <a:cs typeface="+mn-cs"/>
              </a:defRPr>
            </a:lvl1pPr>
          </a:lstStyle>
          <a:p>
            <a:pPr>
              <a:lnSpc>
                <a:spcPct val="100000"/>
              </a:lnSpc>
              <a:buSzTx/>
              <a:defRPr/>
            </a:pPr>
            <a:endParaRPr lang="en-IN">
              <a:solidFill>
                <a:prstClr val="black">
                  <a:tint val="75000"/>
                </a:prstClr>
              </a:solidFill>
              <a:effectLst/>
            </a:endParaRPr>
          </a:p>
        </p:txBody>
      </p:sp>
      <p:sp>
        <p:nvSpPr>
          <p:cNvPr id="6" name="Slide Number Placeholder 5"/>
          <p:cNvSpPr>
            <a:spLocks noGrp="1"/>
          </p:cNvSpPr>
          <p:nvPr>
            <p:ph type="sldNum" sz="quarter" idx="4"/>
          </p:nvPr>
        </p:nvSpPr>
        <p:spPr>
          <a:xfrm>
            <a:off x="7224448" y="7006709"/>
            <a:ext cx="2352146" cy="402483"/>
          </a:xfrm>
          <a:prstGeom prst="rect">
            <a:avLst/>
          </a:prstGeom>
        </p:spPr>
        <p:txBody>
          <a:bodyPr vert="horz" lIns="100695" tIns="50350" rIns="100695" bIns="50350" rtlCol="0" anchor="ctr"/>
          <a:lstStyle>
            <a:lvl1pPr algn="r" fontAlgn="auto">
              <a:spcBef>
                <a:spcPts val="0"/>
              </a:spcBef>
              <a:spcAft>
                <a:spcPts val="0"/>
              </a:spcAft>
              <a:defRPr sz="1300">
                <a:solidFill>
                  <a:schemeClr val="tx1">
                    <a:tint val="75000"/>
                  </a:schemeClr>
                </a:solidFill>
                <a:latin typeface="+mn-lt"/>
                <a:cs typeface="+mn-cs"/>
              </a:defRPr>
            </a:lvl1pPr>
          </a:lstStyle>
          <a:p>
            <a:pPr>
              <a:lnSpc>
                <a:spcPct val="100000"/>
              </a:lnSpc>
              <a:buSzTx/>
              <a:defRPr/>
            </a:pPr>
            <a:fld id="{EEF10EC8-42DC-439B-A33D-24E3B782A7CD}" type="slidenum">
              <a:rPr lang="en-IN">
                <a:solidFill>
                  <a:prstClr val="black">
                    <a:tint val="75000"/>
                  </a:prstClr>
                </a:solidFill>
                <a:effectLst/>
              </a:rPr>
              <a:pPr>
                <a:lnSpc>
                  <a:spcPct val="100000"/>
                </a:lnSpc>
                <a:buSzTx/>
                <a:defRPr/>
              </a:pPr>
              <a:t>‹#›</a:t>
            </a:fld>
            <a:endParaRPr lang="en-IN">
              <a:solidFill>
                <a:prstClr val="black">
                  <a:tint val="75000"/>
                </a:prstClr>
              </a:solidFill>
              <a:effectLst/>
            </a:endParaRPr>
          </a:p>
        </p:txBody>
      </p:sp>
    </p:spTree>
  </p:cSld>
  <p:clrMap bg1="lt1" tx1="dk1" bg2="lt2" tx2="dk2" accent1="accent1" accent2="accent2" accent3="accent3" accent4="accent4" accent5="accent5" accent6="accent6" hlink="hlink" folHlink="folHlink"/>
  <p:sldLayoutIdLst>
    <p:sldLayoutId id="2147485559" r:id="rId1"/>
    <p:sldLayoutId id="2147485560" r:id="rId2"/>
    <p:sldLayoutId id="2147485561" r:id="rId3"/>
    <p:sldLayoutId id="2147485562" r:id="rId4"/>
    <p:sldLayoutId id="2147485563" r:id="rId5"/>
    <p:sldLayoutId id="2147485564" r:id="rId6"/>
    <p:sldLayoutId id="2147485565" r:id="rId7"/>
    <p:sldLayoutId id="2147485566" r:id="rId8"/>
    <p:sldLayoutId id="2147485567" r:id="rId9"/>
    <p:sldLayoutId id="2147485568" r:id="rId10"/>
    <p:sldLayoutId id="2147485569" r:id="rId11"/>
  </p:sldLayoutIdLst>
  <p:txStyles>
    <p:titleStyle>
      <a:lvl1pPr algn="ctr" rtl="0" eaLnBrk="0" fontAlgn="base" hangingPunct="0">
        <a:spcBef>
          <a:spcPct val="0"/>
        </a:spcBef>
        <a:spcAft>
          <a:spcPct val="0"/>
        </a:spcAft>
        <a:defRPr sz="4900" kern="1200">
          <a:solidFill>
            <a:schemeClr val="tx1"/>
          </a:solidFill>
          <a:latin typeface="+mj-lt"/>
          <a:ea typeface="+mj-ea"/>
          <a:cs typeface="+mj-cs"/>
        </a:defRPr>
      </a:lvl1pPr>
      <a:lvl2pPr algn="ctr" rtl="0" eaLnBrk="0" fontAlgn="base" hangingPunct="0">
        <a:spcBef>
          <a:spcPct val="0"/>
        </a:spcBef>
        <a:spcAft>
          <a:spcPct val="0"/>
        </a:spcAft>
        <a:defRPr sz="4900">
          <a:solidFill>
            <a:schemeClr val="tx1"/>
          </a:solidFill>
          <a:latin typeface="Calibri" pitchFamily="32" charset="0"/>
        </a:defRPr>
      </a:lvl2pPr>
      <a:lvl3pPr algn="ctr" rtl="0" eaLnBrk="0" fontAlgn="base" hangingPunct="0">
        <a:spcBef>
          <a:spcPct val="0"/>
        </a:spcBef>
        <a:spcAft>
          <a:spcPct val="0"/>
        </a:spcAft>
        <a:defRPr sz="4900">
          <a:solidFill>
            <a:schemeClr val="tx1"/>
          </a:solidFill>
          <a:latin typeface="Calibri" pitchFamily="32" charset="0"/>
        </a:defRPr>
      </a:lvl3pPr>
      <a:lvl4pPr algn="ctr" rtl="0" eaLnBrk="0" fontAlgn="base" hangingPunct="0">
        <a:spcBef>
          <a:spcPct val="0"/>
        </a:spcBef>
        <a:spcAft>
          <a:spcPct val="0"/>
        </a:spcAft>
        <a:defRPr sz="4900">
          <a:solidFill>
            <a:schemeClr val="tx1"/>
          </a:solidFill>
          <a:latin typeface="Calibri" pitchFamily="32" charset="0"/>
        </a:defRPr>
      </a:lvl4pPr>
      <a:lvl5pPr algn="ctr" rtl="0" eaLnBrk="0" fontAlgn="base" hangingPunct="0">
        <a:spcBef>
          <a:spcPct val="0"/>
        </a:spcBef>
        <a:spcAft>
          <a:spcPct val="0"/>
        </a:spcAft>
        <a:defRPr sz="4900">
          <a:solidFill>
            <a:schemeClr val="tx1"/>
          </a:solidFill>
          <a:latin typeface="Calibri" pitchFamily="32" charset="0"/>
        </a:defRPr>
      </a:lvl5pPr>
      <a:lvl6pPr marL="503500" algn="ctr" rtl="0" fontAlgn="base">
        <a:spcBef>
          <a:spcPct val="0"/>
        </a:spcBef>
        <a:spcAft>
          <a:spcPct val="0"/>
        </a:spcAft>
        <a:defRPr sz="4900">
          <a:solidFill>
            <a:schemeClr val="tx1"/>
          </a:solidFill>
          <a:latin typeface="Calibri" pitchFamily="32" charset="0"/>
        </a:defRPr>
      </a:lvl6pPr>
      <a:lvl7pPr marL="1007004" algn="ctr" rtl="0" fontAlgn="base">
        <a:spcBef>
          <a:spcPct val="0"/>
        </a:spcBef>
        <a:spcAft>
          <a:spcPct val="0"/>
        </a:spcAft>
        <a:defRPr sz="4900">
          <a:solidFill>
            <a:schemeClr val="tx1"/>
          </a:solidFill>
          <a:latin typeface="Calibri" pitchFamily="32" charset="0"/>
        </a:defRPr>
      </a:lvl7pPr>
      <a:lvl8pPr marL="1510506" algn="ctr" rtl="0" fontAlgn="base">
        <a:spcBef>
          <a:spcPct val="0"/>
        </a:spcBef>
        <a:spcAft>
          <a:spcPct val="0"/>
        </a:spcAft>
        <a:defRPr sz="4900">
          <a:solidFill>
            <a:schemeClr val="tx1"/>
          </a:solidFill>
          <a:latin typeface="Calibri" pitchFamily="32" charset="0"/>
        </a:defRPr>
      </a:lvl8pPr>
      <a:lvl9pPr marL="2014006" algn="ctr" rtl="0" fontAlgn="base">
        <a:spcBef>
          <a:spcPct val="0"/>
        </a:spcBef>
        <a:spcAft>
          <a:spcPct val="0"/>
        </a:spcAft>
        <a:defRPr sz="4900">
          <a:solidFill>
            <a:schemeClr val="tx1"/>
          </a:solidFill>
          <a:latin typeface="Calibri" pitchFamily="32" charset="0"/>
        </a:defRPr>
      </a:lvl9pPr>
    </p:titleStyle>
    <p:bodyStyle>
      <a:lvl1pPr marL="377626" indent="-377626" algn="l" rtl="0" eaLnBrk="0" fontAlgn="base" hangingPunct="0">
        <a:spcBef>
          <a:spcPct val="20000"/>
        </a:spcBef>
        <a:spcAft>
          <a:spcPct val="0"/>
        </a:spcAft>
        <a:buFont typeface="Arial" pitchFamily="34" charset="0"/>
        <a:buChar char="•"/>
        <a:defRPr sz="3500" kern="1200">
          <a:solidFill>
            <a:schemeClr val="tx1"/>
          </a:solidFill>
          <a:latin typeface="+mn-lt"/>
          <a:ea typeface="+mn-ea"/>
          <a:cs typeface="+mn-cs"/>
        </a:defRPr>
      </a:lvl1pPr>
      <a:lvl2pPr marL="818190" indent="-31468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58755" indent="-25175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762256" indent="-251751"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65758" indent="-251751"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69259" indent="-251751" algn="l" defTabSz="100700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2761" indent="-251751" algn="l" defTabSz="100700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6263" indent="-251751" algn="l" defTabSz="100700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9764" indent="-251751" algn="l" defTabSz="100700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7004" rtl="0" eaLnBrk="1" latinLnBrk="0" hangingPunct="1">
        <a:defRPr sz="2000" kern="1200">
          <a:solidFill>
            <a:schemeClr val="tx1"/>
          </a:solidFill>
          <a:latin typeface="+mn-lt"/>
          <a:ea typeface="+mn-ea"/>
          <a:cs typeface="+mn-cs"/>
        </a:defRPr>
      </a:lvl1pPr>
      <a:lvl2pPr marL="503500" algn="l" defTabSz="1007004" rtl="0" eaLnBrk="1" latinLnBrk="0" hangingPunct="1">
        <a:defRPr sz="2000" kern="1200">
          <a:solidFill>
            <a:schemeClr val="tx1"/>
          </a:solidFill>
          <a:latin typeface="+mn-lt"/>
          <a:ea typeface="+mn-ea"/>
          <a:cs typeface="+mn-cs"/>
        </a:defRPr>
      </a:lvl2pPr>
      <a:lvl3pPr marL="1007004" algn="l" defTabSz="1007004" rtl="0" eaLnBrk="1" latinLnBrk="0" hangingPunct="1">
        <a:defRPr sz="2000" kern="1200">
          <a:solidFill>
            <a:schemeClr val="tx1"/>
          </a:solidFill>
          <a:latin typeface="+mn-lt"/>
          <a:ea typeface="+mn-ea"/>
          <a:cs typeface="+mn-cs"/>
        </a:defRPr>
      </a:lvl3pPr>
      <a:lvl4pPr marL="1510506" algn="l" defTabSz="1007004" rtl="0" eaLnBrk="1" latinLnBrk="0" hangingPunct="1">
        <a:defRPr sz="2000" kern="1200">
          <a:solidFill>
            <a:schemeClr val="tx1"/>
          </a:solidFill>
          <a:latin typeface="+mn-lt"/>
          <a:ea typeface="+mn-ea"/>
          <a:cs typeface="+mn-cs"/>
        </a:defRPr>
      </a:lvl4pPr>
      <a:lvl5pPr marL="2014006" algn="l" defTabSz="1007004" rtl="0" eaLnBrk="1" latinLnBrk="0" hangingPunct="1">
        <a:defRPr sz="2000" kern="1200">
          <a:solidFill>
            <a:schemeClr val="tx1"/>
          </a:solidFill>
          <a:latin typeface="+mn-lt"/>
          <a:ea typeface="+mn-ea"/>
          <a:cs typeface="+mn-cs"/>
        </a:defRPr>
      </a:lvl5pPr>
      <a:lvl6pPr marL="2517508" algn="l" defTabSz="1007004" rtl="0" eaLnBrk="1" latinLnBrk="0" hangingPunct="1">
        <a:defRPr sz="2000" kern="1200">
          <a:solidFill>
            <a:schemeClr val="tx1"/>
          </a:solidFill>
          <a:latin typeface="+mn-lt"/>
          <a:ea typeface="+mn-ea"/>
          <a:cs typeface="+mn-cs"/>
        </a:defRPr>
      </a:lvl6pPr>
      <a:lvl7pPr marL="3021010" algn="l" defTabSz="1007004" rtl="0" eaLnBrk="1" latinLnBrk="0" hangingPunct="1">
        <a:defRPr sz="2000" kern="1200">
          <a:solidFill>
            <a:schemeClr val="tx1"/>
          </a:solidFill>
          <a:latin typeface="+mn-lt"/>
          <a:ea typeface="+mn-ea"/>
          <a:cs typeface="+mn-cs"/>
        </a:defRPr>
      </a:lvl7pPr>
      <a:lvl8pPr marL="3524507" algn="l" defTabSz="1007004" rtl="0" eaLnBrk="1" latinLnBrk="0" hangingPunct="1">
        <a:defRPr sz="2000" kern="1200">
          <a:solidFill>
            <a:schemeClr val="tx1"/>
          </a:solidFill>
          <a:latin typeface="+mn-lt"/>
          <a:ea typeface="+mn-ea"/>
          <a:cs typeface="+mn-cs"/>
        </a:defRPr>
      </a:lvl8pPr>
      <a:lvl9pPr marL="4028011" algn="l" defTabSz="1007004" rtl="0" eaLnBrk="1" latinLnBrk="0" hangingPunct="1">
        <a:defRPr sz="20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504031" y="302737"/>
            <a:ext cx="9072563" cy="1259946"/>
          </a:xfrm>
          <a:prstGeom prst="rect">
            <a:avLst/>
          </a:prstGeom>
          <a:noFill/>
          <a:ln w="9525">
            <a:noFill/>
            <a:miter lim="800000"/>
            <a:headEnd/>
            <a:tailEnd/>
          </a:ln>
        </p:spPr>
        <p:txBody>
          <a:bodyPr vert="horz" wrap="square" lIns="100750" tIns="50377" rIns="100750" bIns="50377" numCol="1" anchor="ctr" anchorCtr="0" compatLnSpc="1">
            <a:prstTxWarp prst="textNoShape">
              <a:avLst/>
            </a:prstTxWarp>
          </a:bodyPr>
          <a:lstStyle/>
          <a:p>
            <a:pPr lvl="0"/>
            <a:r>
              <a:rPr lang="en-US" smtClean="0"/>
              <a:t>Click to edit Master title style</a:t>
            </a:r>
            <a:endParaRPr lang="en-IN" smtClean="0"/>
          </a:p>
        </p:txBody>
      </p:sp>
      <p:sp>
        <p:nvSpPr>
          <p:cNvPr id="6147" name="Text Placeholder 2"/>
          <p:cNvSpPr>
            <a:spLocks noGrp="1"/>
          </p:cNvSpPr>
          <p:nvPr>
            <p:ph type="body" idx="1"/>
          </p:nvPr>
        </p:nvSpPr>
        <p:spPr bwMode="auto">
          <a:xfrm>
            <a:off x="504031" y="1763928"/>
            <a:ext cx="9072563" cy="4989036"/>
          </a:xfrm>
          <a:prstGeom prst="rect">
            <a:avLst/>
          </a:prstGeom>
          <a:noFill/>
          <a:ln w="9525">
            <a:noFill/>
            <a:miter lim="800000"/>
            <a:headEnd/>
            <a:tailEnd/>
          </a:ln>
        </p:spPr>
        <p:txBody>
          <a:bodyPr vert="horz" wrap="square" lIns="100750" tIns="50377" rIns="100750" bIns="503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504031" y="7006704"/>
            <a:ext cx="2352146" cy="402483"/>
          </a:xfrm>
          <a:prstGeom prst="rect">
            <a:avLst/>
          </a:prstGeom>
        </p:spPr>
        <p:txBody>
          <a:bodyPr vert="horz" lIns="100750" tIns="50377" rIns="100750" bIns="50377" rtlCol="0" anchor="ctr"/>
          <a:lstStyle>
            <a:lvl1pPr algn="l" fontAlgn="auto">
              <a:spcBef>
                <a:spcPts val="0"/>
              </a:spcBef>
              <a:spcAft>
                <a:spcPts val="0"/>
              </a:spcAft>
              <a:defRPr sz="1300">
                <a:solidFill>
                  <a:schemeClr val="tx1">
                    <a:tint val="75000"/>
                  </a:schemeClr>
                </a:solidFill>
                <a:latin typeface="+mn-lt"/>
                <a:cs typeface="+mn-cs"/>
              </a:defRPr>
            </a:lvl1pPr>
          </a:lstStyle>
          <a:p>
            <a:pPr>
              <a:lnSpc>
                <a:spcPct val="100000"/>
              </a:lnSpc>
              <a:buSzTx/>
              <a:defRPr/>
            </a:pPr>
            <a:fld id="{D4C0DC38-D9F0-4065-A284-D1072D5D09EF}" type="datetimeFigureOut">
              <a:rPr lang="en-US">
                <a:solidFill>
                  <a:prstClr val="black">
                    <a:tint val="75000"/>
                  </a:prstClr>
                </a:solidFill>
                <a:effectLst/>
              </a:rPr>
              <a:pPr>
                <a:lnSpc>
                  <a:spcPct val="100000"/>
                </a:lnSpc>
                <a:buSzTx/>
                <a:defRPr/>
              </a:pPr>
              <a:t>6/17/2016</a:t>
            </a:fld>
            <a:endParaRPr lang="en-IN">
              <a:solidFill>
                <a:prstClr val="black">
                  <a:tint val="75000"/>
                </a:prstClr>
              </a:solidFill>
              <a:effectLst/>
            </a:endParaRPr>
          </a:p>
        </p:txBody>
      </p:sp>
      <p:sp>
        <p:nvSpPr>
          <p:cNvPr id="5" name="Footer Placeholder 4"/>
          <p:cNvSpPr>
            <a:spLocks noGrp="1"/>
          </p:cNvSpPr>
          <p:nvPr>
            <p:ph type="ftr" sz="quarter" idx="3"/>
          </p:nvPr>
        </p:nvSpPr>
        <p:spPr>
          <a:xfrm>
            <a:off x="3444214" y="7006704"/>
            <a:ext cx="3192198" cy="402483"/>
          </a:xfrm>
          <a:prstGeom prst="rect">
            <a:avLst/>
          </a:prstGeom>
        </p:spPr>
        <p:txBody>
          <a:bodyPr vert="horz" lIns="100750" tIns="50377" rIns="100750" bIns="50377" rtlCol="0" anchor="ctr"/>
          <a:lstStyle>
            <a:lvl1pPr algn="ctr" fontAlgn="auto">
              <a:spcBef>
                <a:spcPts val="0"/>
              </a:spcBef>
              <a:spcAft>
                <a:spcPts val="0"/>
              </a:spcAft>
              <a:defRPr sz="1300">
                <a:solidFill>
                  <a:schemeClr val="tx1">
                    <a:tint val="75000"/>
                  </a:schemeClr>
                </a:solidFill>
                <a:latin typeface="+mn-lt"/>
                <a:cs typeface="+mn-cs"/>
              </a:defRPr>
            </a:lvl1pPr>
          </a:lstStyle>
          <a:p>
            <a:pPr>
              <a:lnSpc>
                <a:spcPct val="100000"/>
              </a:lnSpc>
              <a:buSzTx/>
              <a:defRPr/>
            </a:pPr>
            <a:endParaRPr lang="en-IN">
              <a:solidFill>
                <a:prstClr val="black">
                  <a:tint val="75000"/>
                </a:prstClr>
              </a:solidFill>
              <a:effectLst/>
            </a:endParaRPr>
          </a:p>
        </p:txBody>
      </p:sp>
      <p:sp>
        <p:nvSpPr>
          <p:cNvPr id="6" name="Slide Number Placeholder 5"/>
          <p:cNvSpPr>
            <a:spLocks noGrp="1"/>
          </p:cNvSpPr>
          <p:nvPr>
            <p:ph type="sldNum" sz="quarter" idx="4"/>
          </p:nvPr>
        </p:nvSpPr>
        <p:spPr>
          <a:xfrm>
            <a:off x="7224448" y="7006704"/>
            <a:ext cx="2352146" cy="402483"/>
          </a:xfrm>
          <a:prstGeom prst="rect">
            <a:avLst/>
          </a:prstGeom>
        </p:spPr>
        <p:txBody>
          <a:bodyPr vert="horz" lIns="100750" tIns="50377" rIns="100750" bIns="50377" rtlCol="0" anchor="ctr"/>
          <a:lstStyle>
            <a:lvl1pPr algn="r" fontAlgn="auto">
              <a:spcBef>
                <a:spcPts val="0"/>
              </a:spcBef>
              <a:spcAft>
                <a:spcPts val="0"/>
              </a:spcAft>
              <a:defRPr sz="1300">
                <a:solidFill>
                  <a:schemeClr val="tx1">
                    <a:tint val="75000"/>
                  </a:schemeClr>
                </a:solidFill>
                <a:latin typeface="+mn-lt"/>
                <a:cs typeface="+mn-cs"/>
              </a:defRPr>
            </a:lvl1pPr>
          </a:lstStyle>
          <a:p>
            <a:pPr>
              <a:lnSpc>
                <a:spcPct val="100000"/>
              </a:lnSpc>
              <a:buSzTx/>
              <a:defRPr/>
            </a:pPr>
            <a:fld id="{EEF10EC8-42DC-439B-A33D-24E3B782A7CD}" type="slidenum">
              <a:rPr lang="en-IN">
                <a:solidFill>
                  <a:prstClr val="black">
                    <a:tint val="75000"/>
                  </a:prstClr>
                </a:solidFill>
                <a:effectLst/>
              </a:rPr>
              <a:pPr>
                <a:lnSpc>
                  <a:spcPct val="100000"/>
                </a:lnSpc>
                <a:buSzTx/>
                <a:defRPr/>
              </a:pPr>
              <a:t>‹#›</a:t>
            </a:fld>
            <a:endParaRPr lang="en-IN">
              <a:solidFill>
                <a:prstClr val="black">
                  <a:tint val="75000"/>
                </a:prstClr>
              </a:solidFill>
              <a:effectLst/>
            </a:endParaRPr>
          </a:p>
        </p:txBody>
      </p:sp>
    </p:spTree>
  </p:cSld>
  <p:clrMap bg1="lt1" tx1="dk1" bg2="lt2" tx2="dk2" accent1="accent1" accent2="accent2" accent3="accent3" accent4="accent4" accent5="accent5" accent6="accent6" hlink="hlink" folHlink="folHlink"/>
  <p:sldLayoutIdLst>
    <p:sldLayoutId id="2147485571" r:id="rId1"/>
    <p:sldLayoutId id="2147485572" r:id="rId2"/>
    <p:sldLayoutId id="2147485573" r:id="rId3"/>
    <p:sldLayoutId id="2147485574" r:id="rId4"/>
    <p:sldLayoutId id="2147485575" r:id="rId5"/>
    <p:sldLayoutId id="2147485576" r:id="rId6"/>
    <p:sldLayoutId id="2147485577" r:id="rId7"/>
    <p:sldLayoutId id="2147485578" r:id="rId8"/>
    <p:sldLayoutId id="2147485579" r:id="rId9"/>
    <p:sldLayoutId id="2147485580" r:id="rId10"/>
    <p:sldLayoutId id="2147485581" r:id="rId11"/>
  </p:sldLayoutIdLst>
  <p:txStyles>
    <p:titleStyle>
      <a:lvl1pPr algn="ctr" rtl="0" eaLnBrk="0" fontAlgn="base" hangingPunct="0">
        <a:spcBef>
          <a:spcPct val="0"/>
        </a:spcBef>
        <a:spcAft>
          <a:spcPct val="0"/>
        </a:spcAft>
        <a:defRPr sz="4900" kern="1200">
          <a:solidFill>
            <a:schemeClr val="tx1"/>
          </a:solidFill>
          <a:latin typeface="+mj-lt"/>
          <a:ea typeface="+mj-ea"/>
          <a:cs typeface="+mj-cs"/>
        </a:defRPr>
      </a:lvl1pPr>
      <a:lvl2pPr algn="ctr" rtl="0" eaLnBrk="0" fontAlgn="base" hangingPunct="0">
        <a:spcBef>
          <a:spcPct val="0"/>
        </a:spcBef>
        <a:spcAft>
          <a:spcPct val="0"/>
        </a:spcAft>
        <a:defRPr sz="4900">
          <a:solidFill>
            <a:schemeClr val="tx1"/>
          </a:solidFill>
          <a:latin typeface="Calibri" pitchFamily="32" charset="0"/>
        </a:defRPr>
      </a:lvl2pPr>
      <a:lvl3pPr algn="ctr" rtl="0" eaLnBrk="0" fontAlgn="base" hangingPunct="0">
        <a:spcBef>
          <a:spcPct val="0"/>
        </a:spcBef>
        <a:spcAft>
          <a:spcPct val="0"/>
        </a:spcAft>
        <a:defRPr sz="4900">
          <a:solidFill>
            <a:schemeClr val="tx1"/>
          </a:solidFill>
          <a:latin typeface="Calibri" pitchFamily="32" charset="0"/>
        </a:defRPr>
      </a:lvl3pPr>
      <a:lvl4pPr algn="ctr" rtl="0" eaLnBrk="0" fontAlgn="base" hangingPunct="0">
        <a:spcBef>
          <a:spcPct val="0"/>
        </a:spcBef>
        <a:spcAft>
          <a:spcPct val="0"/>
        </a:spcAft>
        <a:defRPr sz="4900">
          <a:solidFill>
            <a:schemeClr val="tx1"/>
          </a:solidFill>
          <a:latin typeface="Calibri" pitchFamily="32" charset="0"/>
        </a:defRPr>
      </a:lvl4pPr>
      <a:lvl5pPr algn="ctr" rtl="0" eaLnBrk="0" fontAlgn="base" hangingPunct="0">
        <a:spcBef>
          <a:spcPct val="0"/>
        </a:spcBef>
        <a:spcAft>
          <a:spcPct val="0"/>
        </a:spcAft>
        <a:defRPr sz="4900">
          <a:solidFill>
            <a:schemeClr val="tx1"/>
          </a:solidFill>
          <a:latin typeface="Calibri" pitchFamily="32" charset="0"/>
        </a:defRPr>
      </a:lvl5pPr>
      <a:lvl6pPr marL="503763" algn="ctr" rtl="0" fontAlgn="base">
        <a:spcBef>
          <a:spcPct val="0"/>
        </a:spcBef>
        <a:spcAft>
          <a:spcPct val="0"/>
        </a:spcAft>
        <a:defRPr sz="4900">
          <a:solidFill>
            <a:schemeClr val="tx1"/>
          </a:solidFill>
          <a:latin typeface="Calibri" pitchFamily="32" charset="0"/>
        </a:defRPr>
      </a:lvl6pPr>
      <a:lvl7pPr marL="1007525" algn="ctr" rtl="0" fontAlgn="base">
        <a:spcBef>
          <a:spcPct val="0"/>
        </a:spcBef>
        <a:spcAft>
          <a:spcPct val="0"/>
        </a:spcAft>
        <a:defRPr sz="4900">
          <a:solidFill>
            <a:schemeClr val="tx1"/>
          </a:solidFill>
          <a:latin typeface="Calibri" pitchFamily="32" charset="0"/>
        </a:defRPr>
      </a:lvl7pPr>
      <a:lvl8pPr marL="1511289" algn="ctr" rtl="0" fontAlgn="base">
        <a:spcBef>
          <a:spcPct val="0"/>
        </a:spcBef>
        <a:spcAft>
          <a:spcPct val="0"/>
        </a:spcAft>
        <a:defRPr sz="4900">
          <a:solidFill>
            <a:schemeClr val="tx1"/>
          </a:solidFill>
          <a:latin typeface="Calibri" pitchFamily="32" charset="0"/>
        </a:defRPr>
      </a:lvl8pPr>
      <a:lvl9pPr marL="2015050" algn="ctr" rtl="0" fontAlgn="base">
        <a:spcBef>
          <a:spcPct val="0"/>
        </a:spcBef>
        <a:spcAft>
          <a:spcPct val="0"/>
        </a:spcAft>
        <a:defRPr sz="4900">
          <a:solidFill>
            <a:schemeClr val="tx1"/>
          </a:solidFill>
          <a:latin typeface="Calibri" pitchFamily="32" charset="0"/>
        </a:defRPr>
      </a:lvl9pPr>
    </p:titleStyle>
    <p:bodyStyle>
      <a:lvl1pPr marL="377822" indent="-377822" algn="l" rtl="0" eaLnBrk="0" fontAlgn="base" hangingPunct="0">
        <a:spcBef>
          <a:spcPct val="20000"/>
        </a:spcBef>
        <a:spcAft>
          <a:spcPct val="0"/>
        </a:spcAft>
        <a:buFont typeface="Arial" pitchFamily="34" charset="0"/>
        <a:buChar char="•"/>
        <a:defRPr sz="3500" kern="1200">
          <a:solidFill>
            <a:schemeClr val="tx1"/>
          </a:solidFill>
          <a:latin typeface="+mn-lt"/>
          <a:ea typeface="+mn-ea"/>
          <a:cs typeface="+mn-cs"/>
        </a:defRPr>
      </a:lvl1pPr>
      <a:lvl2pPr marL="818614" indent="-31485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59409" indent="-251882"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763170" indent="-251882"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66932" indent="-251882"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70695"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4457"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8220"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1982" indent="-251882" algn="l" defTabSz="100752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7525" rtl="0" eaLnBrk="1" latinLnBrk="0" hangingPunct="1">
        <a:defRPr sz="2000" kern="1200">
          <a:solidFill>
            <a:schemeClr val="tx1"/>
          </a:solidFill>
          <a:latin typeface="+mn-lt"/>
          <a:ea typeface="+mn-ea"/>
          <a:cs typeface="+mn-cs"/>
        </a:defRPr>
      </a:lvl1pPr>
      <a:lvl2pPr marL="503763" algn="l" defTabSz="1007525" rtl="0" eaLnBrk="1" latinLnBrk="0" hangingPunct="1">
        <a:defRPr sz="2000" kern="1200">
          <a:solidFill>
            <a:schemeClr val="tx1"/>
          </a:solidFill>
          <a:latin typeface="+mn-lt"/>
          <a:ea typeface="+mn-ea"/>
          <a:cs typeface="+mn-cs"/>
        </a:defRPr>
      </a:lvl2pPr>
      <a:lvl3pPr marL="1007525" algn="l" defTabSz="1007525" rtl="0" eaLnBrk="1" latinLnBrk="0" hangingPunct="1">
        <a:defRPr sz="2000" kern="1200">
          <a:solidFill>
            <a:schemeClr val="tx1"/>
          </a:solidFill>
          <a:latin typeface="+mn-lt"/>
          <a:ea typeface="+mn-ea"/>
          <a:cs typeface="+mn-cs"/>
        </a:defRPr>
      </a:lvl3pPr>
      <a:lvl4pPr marL="1511289" algn="l" defTabSz="1007525" rtl="0" eaLnBrk="1" latinLnBrk="0" hangingPunct="1">
        <a:defRPr sz="2000" kern="1200">
          <a:solidFill>
            <a:schemeClr val="tx1"/>
          </a:solidFill>
          <a:latin typeface="+mn-lt"/>
          <a:ea typeface="+mn-ea"/>
          <a:cs typeface="+mn-cs"/>
        </a:defRPr>
      </a:lvl4pPr>
      <a:lvl5pPr marL="2015050" algn="l" defTabSz="1007525" rtl="0" eaLnBrk="1" latinLnBrk="0" hangingPunct="1">
        <a:defRPr sz="2000" kern="1200">
          <a:solidFill>
            <a:schemeClr val="tx1"/>
          </a:solidFill>
          <a:latin typeface="+mn-lt"/>
          <a:ea typeface="+mn-ea"/>
          <a:cs typeface="+mn-cs"/>
        </a:defRPr>
      </a:lvl5pPr>
      <a:lvl6pPr marL="2518813" algn="l" defTabSz="1007525" rtl="0" eaLnBrk="1" latinLnBrk="0" hangingPunct="1">
        <a:defRPr sz="2000" kern="1200">
          <a:solidFill>
            <a:schemeClr val="tx1"/>
          </a:solidFill>
          <a:latin typeface="+mn-lt"/>
          <a:ea typeface="+mn-ea"/>
          <a:cs typeface="+mn-cs"/>
        </a:defRPr>
      </a:lvl6pPr>
      <a:lvl7pPr marL="3022575" algn="l" defTabSz="1007525" rtl="0" eaLnBrk="1" latinLnBrk="0" hangingPunct="1">
        <a:defRPr sz="2000" kern="1200">
          <a:solidFill>
            <a:schemeClr val="tx1"/>
          </a:solidFill>
          <a:latin typeface="+mn-lt"/>
          <a:ea typeface="+mn-ea"/>
          <a:cs typeface="+mn-cs"/>
        </a:defRPr>
      </a:lvl7pPr>
      <a:lvl8pPr marL="3526337" algn="l" defTabSz="1007525" rtl="0" eaLnBrk="1" latinLnBrk="0" hangingPunct="1">
        <a:defRPr sz="2000" kern="1200">
          <a:solidFill>
            <a:schemeClr val="tx1"/>
          </a:solidFill>
          <a:latin typeface="+mn-lt"/>
          <a:ea typeface="+mn-ea"/>
          <a:cs typeface="+mn-cs"/>
        </a:defRPr>
      </a:lvl8pPr>
      <a:lvl9pPr marL="4030100" algn="l" defTabSz="1007525" rtl="0" eaLnBrk="1" latinLnBrk="0" hangingPunct="1">
        <a:defRPr sz="20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dt" sz="half" idx="2"/>
          </p:nvPr>
        </p:nvSpPr>
        <p:spPr bwMode="auto">
          <a:xfrm>
            <a:off x="504825" y="6891338"/>
            <a:ext cx="23510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447" tIns="50226" rIns="100447" bIns="50226" numCol="1" anchor="b" anchorCtr="0" compatLnSpc="1">
            <a:prstTxWarp prst="textNoShape">
              <a:avLst/>
            </a:prstTxWarp>
          </a:bodyPr>
          <a:lstStyle>
            <a:lvl1pPr defTabSz="912246">
              <a:lnSpc>
                <a:spcPct val="100000"/>
              </a:lnSpc>
              <a:spcBef>
                <a:spcPct val="0"/>
              </a:spcBef>
              <a:buSzTx/>
              <a:defRPr sz="1300">
                <a:effectLst/>
                <a:latin typeface="Arial" pitchFamily="34" charset="0"/>
              </a:defRPr>
            </a:lvl1pPr>
          </a:lstStyle>
          <a:p>
            <a:pPr>
              <a:defRPr/>
            </a:pPr>
            <a:fld id="{EEF50182-C61A-4753-B1A5-C77B5A0545EA}" type="datetime1">
              <a:rPr lang="en-US">
                <a:solidFill>
                  <a:srgbClr val="FFFFFF"/>
                </a:solidFill>
              </a:rPr>
              <a:pPr>
                <a:defRPr/>
              </a:pPr>
              <a:t>6/17/2016</a:t>
            </a:fld>
            <a:endParaRPr lang="en-US">
              <a:solidFill>
                <a:srgbClr val="FFFFFF"/>
              </a:solidFill>
            </a:endParaRPr>
          </a:p>
        </p:txBody>
      </p:sp>
      <p:sp>
        <p:nvSpPr>
          <p:cNvPr id="52227" name="Rectangle 3"/>
          <p:cNvSpPr>
            <a:spLocks noGrp="1" noChangeArrowheads="1"/>
          </p:cNvSpPr>
          <p:nvPr>
            <p:ph type="sldNum" sz="quarter" idx="4"/>
          </p:nvPr>
        </p:nvSpPr>
        <p:spPr bwMode="auto">
          <a:xfrm>
            <a:off x="7224713" y="6888163"/>
            <a:ext cx="235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447" tIns="50226" rIns="100447" bIns="50226" numCol="1" anchor="b" anchorCtr="0" compatLnSpc="1">
            <a:prstTxWarp prst="textNoShape">
              <a:avLst/>
            </a:prstTxWarp>
          </a:bodyPr>
          <a:lstStyle>
            <a:lvl1pPr algn="r" defTabSz="912246">
              <a:lnSpc>
                <a:spcPct val="100000"/>
              </a:lnSpc>
              <a:spcBef>
                <a:spcPct val="0"/>
              </a:spcBef>
              <a:buSzTx/>
              <a:defRPr sz="1300">
                <a:effectLst/>
                <a:latin typeface="Arial" pitchFamily="34" charset="0"/>
              </a:defRPr>
            </a:lvl1pPr>
          </a:lstStyle>
          <a:p>
            <a:pPr>
              <a:defRPr/>
            </a:pPr>
            <a:fld id="{C1FEE864-1785-4229-9F42-D631E9F3E9E3}" type="slidenum">
              <a:rPr lang="en-US">
                <a:solidFill>
                  <a:srgbClr val="FFFFFF"/>
                </a:solidFill>
              </a:rPr>
              <a:pPr>
                <a:defRPr/>
              </a:pPr>
              <a:t>‹#›</a:t>
            </a:fld>
            <a:endParaRPr lang="en-US">
              <a:solidFill>
                <a:srgbClr val="FFFFFF"/>
              </a:solidFill>
            </a:endParaRPr>
          </a:p>
        </p:txBody>
      </p:sp>
      <p:grpSp>
        <p:nvGrpSpPr>
          <p:cNvPr id="2" name="Group 4"/>
          <p:cNvGrpSpPr>
            <a:grpSpLocks/>
          </p:cNvGrpSpPr>
          <p:nvPr/>
        </p:nvGrpSpPr>
        <p:grpSpPr bwMode="auto">
          <a:xfrm>
            <a:off x="0" y="0"/>
            <a:ext cx="10077450" cy="7550150"/>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52230" name="Freeform 6"/>
              <p:cNvSpPr>
                <a:spLocks/>
              </p:cNvSpPr>
              <p:nvPr/>
            </p:nvSpPr>
            <p:spPr bwMode="hidden">
              <a:xfrm>
                <a:off x="1728" y="2644"/>
                <a:ext cx="2884"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52231" name="Freeform 7"/>
              <p:cNvSpPr>
                <a:spLocks/>
              </p:cNvSpPr>
              <p:nvPr/>
            </p:nvSpPr>
            <p:spPr bwMode="hidden">
              <a:xfrm>
                <a:off x="4170" y="2671"/>
                <a:ext cx="1264"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ndParaRPr>
              </a:p>
            </p:txBody>
          </p:sp>
          <p:sp>
            <p:nvSpPr>
              <p:cNvPr id="5223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5223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ndParaRPr>
              </a:p>
            </p:txBody>
          </p:sp>
          <p:sp>
            <p:nvSpPr>
              <p:cNvPr id="522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grpSp>
        <p:sp>
          <p:nvSpPr>
            <p:cNvPr id="522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5223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sp>
        <p:nvSpPr>
          <p:cNvPr id="52237" name="Rectangle 13"/>
          <p:cNvSpPr>
            <a:spLocks noGrp="1" noRot="1" noChangeArrowheads="1"/>
          </p:cNvSpPr>
          <p:nvPr>
            <p:ph type="title"/>
          </p:nvPr>
        </p:nvSpPr>
        <p:spPr bwMode="auto">
          <a:xfrm>
            <a:off x="504825" y="303213"/>
            <a:ext cx="9072563"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447" tIns="50226" rIns="100447" bIns="50226" numCol="1" anchor="ctr" anchorCtr="0" compatLnSpc="1">
            <a:prstTxWarp prst="textNoShape">
              <a:avLst/>
            </a:prstTxWarp>
          </a:bodyPr>
          <a:lstStyle/>
          <a:p>
            <a:pPr lvl="0"/>
            <a:r>
              <a:rPr lang="en-US" smtClean="0"/>
              <a:t>Click to edit Master title style</a:t>
            </a:r>
          </a:p>
        </p:txBody>
      </p:sp>
      <p:sp>
        <p:nvSpPr>
          <p:cNvPr id="52239" name="Rectangle 15"/>
          <p:cNvSpPr>
            <a:spLocks noGrp="1" noChangeArrowheads="1"/>
          </p:cNvSpPr>
          <p:nvPr>
            <p:ph type="body" idx="1"/>
          </p:nvPr>
        </p:nvSpPr>
        <p:spPr bwMode="auto">
          <a:xfrm>
            <a:off x="504825" y="1763713"/>
            <a:ext cx="9072563"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447" tIns="50226" rIns="100447" bIns="5022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4" name="Group 16"/>
          <p:cNvGrpSpPr>
            <a:grpSpLocks/>
          </p:cNvGrpSpPr>
          <p:nvPr userDrawn="1"/>
        </p:nvGrpSpPr>
        <p:grpSpPr bwMode="auto">
          <a:xfrm>
            <a:off x="0" y="6294438"/>
            <a:ext cx="10080625" cy="1219200"/>
            <a:chOff x="0" y="3552"/>
            <a:chExt cx="5760" cy="768"/>
          </a:xfrm>
        </p:grpSpPr>
        <p:pic>
          <p:nvPicPr>
            <p:cNvPr id="1032" name="Picture 17" descr="iitmlogo"/>
            <p:cNvPicPr>
              <a:picLocks noChangeAspect="1" noChangeArrowheads="1"/>
            </p:cNvPicPr>
            <p:nvPr userDrawn="1"/>
          </p:nvPicPr>
          <p:blipFill>
            <a:blip r:embed="rId14" cstate="print"/>
            <a:srcRect/>
            <a:stretch>
              <a:fillRect/>
            </a:stretch>
          </p:blipFill>
          <p:spPr bwMode="auto">
            <a:xfrm>
              <a:off x="0" y="3583"/>
              <a:ext cx="737" cy="737"/>
            </a:xfrm>
            <a:prstGeom prst="rect">
              <a:avLst/>
            </a:prstGeom>
            <a:noFill/>
            <a:ln w="9525">
              <a:noFill/>
              <a:miter lim="800000"/>
              <a:headEnd/>
              <a:tailEnd/>
            </a:ln>
          </p:spPr>
        </p:pic>
        <p:sp>
          <p:nvSpPr>
            <p:cNvPr id="52242" name="Freeform 18"/>
            <p:cNvSpPr>
              <a:spLocks/>
            </p:cNvSpPr>
            <p:nvPr userDrawn="1"/>
          </p:nvSpPr>
          <p:spPr bwMode="auto">
            <a:xfrm>
              <a:off x="720" y="3552"/>
              <a:ext cx="5040" cy="624"/>
            </a:xfrm>
            <a:custGeom>
              <a:avLst/>
              <a:gdLst/>
              <a:ahLst/>
              <a:cxnLst>
                <a:cxn ang="0">
                  <a:pos x="0" y="384"/>
                </a:cxn>
                <a:cxn ang="0">
                  <a:pos x="3840" y="384"/>
                </a:cxn>
                <a:cxn ang="0">
                  <a:pos x="3888" y="192"/>
                </a:cxn>
                <a:cxn ang="0">
                  <a:pos x="3936" y="384"/>
                </a:cxn>
                <a:cxn ang="0">
                  <a:pos x="3984" y="192"/>
                </a:cxn>
                <a:cxn ang="0">
                  <a:pos x="4080" y="624"/>
                </a:cxn>
                <a:cxn ang="0">
                  <a:pos x="4128" y="0"/>
                </a:cxn>
                <a:cxn ang="0">
                  <a:pos x="4176" y="624"/>
                </a:cxn>
                <a:cxn ang="0">
                  <a:pos x="4224" y="192"/>
                </a:cxn>
                <a:cxn ang="0">
                  <a:pos x="4272" y="384"/>
                </a:cxn>
                <a:cxn ang="0">
                  <a:pos x="4272" y="192"/>
                </a:cxn>
                <a:cxn ang="0">
                  <a:pos x="4320" y="384"/>
                </a:cxn>
                <a:cxn ang="0">
                  <a:pos x="5040" y="384"/>
                </a:cxn>
              </a:cxnLst>
              <a:rect l="0" t="0" r="r" b="b"/>
              <a:pathLst>
                <a:path w="5040" h="624">
                  <a:moveTo>
                    <a:pt x="0" y="384"/>
                  </a:moveTo>
                  <a:lnTo>
                    <a:pt x="3840" y="384"/>
                  </a:lnTo>
                  <a:lnTo>
                    <a:pt x="3888" y="192"/>
                  </a:lnTo>
                  <a:lnTo>
                    <a:pt x="3936" y="384"/>
                  </a:lnTo>
                  <a:lnTo>
                    <a:pt x="3984" y="192"/>
                  </a:lnTo>
                  <a:lnTo>
                    <a:pt x="4080" y="624"/>
                  </a:lnTo>
                  <a:lnTo>
                    <a:pt x="4128" y="0"/>
                  </a:lnTo>
                  <a:lnTo>
                    <a:pt x="4176" y="624"/>
                  </a:lnTo>
                  <a:lnTo>
                    <a:pt x="4224" y="192"/>
                  </a:lnTo>
                  <a:lnTo>
                    <a:pt x="4272" y="384"/>
                  </a:lnTo>
                  <a:lnTo>
                    <a:pt x="4272" y="192"/>
                  </a:lnTo>
                  <a:lnTo>
                    <a:pt x="4320" y="384"/>
                  </a:lnTo>
                  <a:lnTo>
                    <a:pt x="5040" y="384"/>
                  </a:lnTo>
                </a:path>
              </a:pathLst>
            </a:custGeom>
            <a:noFill/>
            <a:ln w="28575" cmpd="sng">
              <a:solidFill>
                <a:srgbClr val="FFFF66"/>
              </a:solidFill>
              <a:round/>
              <a:headEnd/>
              <a:tailEnd/>
            </a:ln>
            <a:effectLst/>
          </p:spPr>
          <p:txBody>
            <a:bodyPr wrap="none"/>
            <a:lstStyle/>
            <a:p>
              <a:pPr>
                <a:defRPr/>
              </a:pPr>
              <a:endParaRPr lang="en-US">
                <a:solidFill>
                  <a:srgbClr val="FFFFFF"/>
                </a:solidFill>
              </a:endParaRPr>
            </a:p>
          </p:txBody>
        </p:sp>
        <p:sp>
          <p:nvSpPr>
            <p:cNvPr id="52243" name="Line 19"/>
            <p:cNvSpPr>
              <a:spLocks noChangeShapeType="1"/>
            </p:cNvSpPr>
            <p:nvPr userDrawn="1"/>
          </p:nvSpPr>
          <p:spPr bwMode="auto">
            <a:xfrm>
              <a:off x="4752" y="3666"/>
              <a:ext cx="576" cy="0"/>
            </a:xfrm>
            <a:prstGeom prst="line">
              <a:avLst/>
            </a:prstGeom>
            <a:noFill/>
            <a:ln w="38100">
              <a:solidFill>
                <a:schemeClr val="hlink"/>
              </a:solidFill>
              <a:round/>
              <a:headEnd/>
              <a:tailEnd/>
            </a:ln>
            <a:effectLst/>
          </p:spPr>
          <p:txBody>
            <a:bodyPr wrap="none"/>
            <a:lstStyle/>
            <a:p>
              <a:pPr>
                <a:defRPr/>
              </a:pPr>
              <a:endParaRPr lang="en-US">
                <a:solidFill>
                  <a:srgbClr val="FFFFFF"/>
                </a:solidFill>
              </a:endParaRPr>
            </a:p>
          </p:txBody>
        </p:sp>
        <p:sp>
          <p:nvSpPr>
            <p:cNvPr id="52244" name="Oval 20"/>
            <p:cNvSpPr>
              <a:spLocks noChangeArrowheads="1"/>
            </p:cNvSpPr>
            <p:nvPr userDrawn="1"/>
          </p:nvSpPr>
          <p:spPr bwMode="auto">
            <a:xfrm>
              <a:off x="4580" y="3648"/>
              <a:ext cx="48" cy="48"/>
            </a:xfrm>
            <a:prstGeom prst="ellipse">
              <a:avLst/>
            </a:prstGeom>
            <a:solidFill>
              <a:srgbClr val="00FF00"/>
            </a:solidFill>
            <a:ln w="9525">
              <a:solidFill>
                <a:srgbClr val="00FF00"/>
              </a:solidFill>
              <a:round/>
              <a:headEnd/>
              <a:tailEnd/>
            </a:ln>
          </p:spPr>
          <p:txBody>
            <a:bodyPr wrap="none" lIns="91401" tIns="45701" rIns="91401" bIns="45701" anchor="ctr"/>
            <a:lstStyle/>
            <a:p>
              <a:pPr defTabSz="912246">
                <a:defRPr/>
              </a:pPr>
              <a:endParaRPr lang="en-US">
                <a:solidFill>
                  <a:srgbClr val="FFFFFF"/>
                </a:solidFill>
                <a:effectLst>
                  <a:outerShdw blurRad="38100" dist="38100" dir="2700000" algn="tl">
                    <a:srgbClr val="000000"/>
                  </a:outerShdw>
                </a:effectLst>
              </a:endParaRPr>
            </a:p>
          </p:txBody>
        </p:sp>
        <p:sp>
          <p:nvSpPr>
            <p:cNvPr id="52245" name="Oval 21"/>
            <p:cNvSpPr>
              <a:spLocks noChangeArrowheads="1"/>
            </p:cNvSpPr>
            <p:nvPr userDrawn="1"/>
          </p:nvSpPr>
          <p:spPr bwMode="auto">
            <a:xfrm>
              <a:off x="4676" y="3648"/>
              <a:ext cx="48" cy="48"/>
            </a:xfrm>
            <a:prstGeom prst="ellipse">
              <a:avLst/>
            </a:prstGeom>
            <a:solidFill>
              <a:srgbClr val="FF9900"/>
            </a:solidFill>
            <a:ln w="9525">
              <a:solidFill>
                <a:srgbClr val="FF9900"/>
              </a:solidFill>
              <a:round/>
              <a:headEnd/>
              <a:tailEnd/>
            </a:ln>
          </p:spPr>
          <p:txBody>
            <a:bodyPr wrap="none" lIns="91401" tIns="45701" rIns="91401" bIns="45701" anchor="ctr"/>
            <a:lstStyle/>
            <a:p>
              <a:pPr defTabSz="912246">
                <a:defRPr/>
              </a:pPr>
              <a:endParaRPr lang="en-US">
                <a:solidFill>
                  <a:srgbClr val="FFFFFF"/>
                </a:solidFill>
                <a:effectLst>
                  <a:outerShdw blurRad="38100" dist="38100" dir="2700000" algn="tl">
                    <a:srgbClr val="000000"/>
                  </a:outerShdw>
                </a:effectLst>
              </a:endParaRPr>
            </a:p>
          </p:txBody>
        </p:sp>
      </p:grpSp>
    </p:spTree>
  </p:cSld>
  <p:clrMap bg1="dk2" tx1="lt1" bg2="dk1" tx2="lt2" accent1="accent1" accent2="accent2" accent3="accent3" accent4="accent4" accent5="accent5" accent6="accent6" hlink="hlink" folHlink="folHlink"/>
  <p:sldLayoutIdLst>
    <p:sldLayoutId id="2147485583" r:id="rId1"/>
    <p:sldLayoutId id="2147485584" r:id="rId2"/>
    <p:sldLayoutId id="2147485585" r:id="rId3"/>
    <p:sldLayoutId id="2147485586" r:id="rId4"/>
    <p:sldLayoutId id="2147485587" r:id="rId5"/>
    <p:sldLayoutId id="2147485588" r:id="rId6"/>
    <p:sldLayoutId id="2147485589" r:id="rId7"/>
    <p:sldLayoutId id="2147485590" r:id="rId8"/>
    <p:sldLayoutId id="2147485591" r:id="rId9"/>
    <p:sldLayoutId id="2147485592" r:id="rId10"/>
    <p:sldLayoutId id="2147485593" r:id="rId11"/>
    <p:sldLayoutId id="2147485594" r:id="rId12"/>
  </p:sldLayoutIdLst>
  <p:timing>
    <p:tnLst>
      <p:par>
        <p:cTn id="1" dur="indefinite" restart="never" nodeType="tmRoot"/>
      </p:par>
    </p:tnLst>
  </p:timing>
  <p:hf hdr="0" ftr="0" dt="0"/>
  <p:txStyles>
    <p:titleStyle>
      <a:lvl1pPr algn="ctr" defTabSz="1003300" rtl="0" eaLnBrk="0" fontAlgn="base" hangingPunct="0">
        <a:spcBef>
          <a:spcPct val="0"/>
        </a:spcBef>
        <a:spcAft>
          <a:spcPct val="0"/>
        </a:spcAft>
        <a:defRPr sz="4900" b="1">
          <a:solidFill>
            <a:schemeClr val="tx2"/>
          </a:solidFill>
          <a:effectLst>
            <a:outerShdw blurRad="38100" dist="38100" dir="2700000" algn="tl">
              <a:srgbClr val="000000"/>
            </a:outerShdw>
          </a:effectLst>
          <a:latin typeface="+mj-lt"/>
          <a:ea typeface="+mj-ea"/>
          <a:cs typeface="+mj-cs"/>
        </a:defRPr>
      </a:lvl1pPr>
      <a:lvl2pPr algn="ctr" defTabSz="1003300"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2pPr>
      <a:lvl3pPr algn="ctr" defTabSz="1003300"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3pPr>
      <a:lvl4pPr algn="ctr" defTabSz="1003300"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4pPr>
      <a:lvl5pPr algn="ctr" defTabSz="1003300"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5pPr>
      <a:lvl6pPr marL="456204" algn="ctr" defTabSz="1005870"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6pPr>
      <a:lvl7pPr marL="912410" algn="ctr" defTabSz="1005870"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7pPr>
      <a:lvl8pPr marL="1368616" algn="ctr" defTabSz="1005870"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8pPr>
      <a:lvl9pPr marL="1824821" algn="ctr" defTabSz="1005870"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9pPr>
    </p:titleStyle>
    <p:bodyStyle>
      <a:lvl1pPr marL="373063" indent="-373063" algn="l" defTabSz="1003300" rtl="0" eaLnBrk="0" fontAlgn="base" hangingPunct="0">
        <a:spcBef>
          <a:spcPct val="20000"/>
        </a:spcBef>
        <a:spcAft>
          <a:spcPct val="0"/>
        </a:spcAft>
        <a:buClr>
          <a:schemeClr val="hlink"/>
        </a:buClr>
        <a:buSzPct val="70000"/>
        <a:buFont typeface="Wingdings" pitchFamily="2" charset="2"/>
        <a:buChar char="n"/>
        <a:defRPr sz="3500">
          <a:solidFill>
            <a:schemeClr val="tx1"/>
          </a:solidFill>
          <a:effectLst>
            <a:outerShdw blurRad="38100" dist="38100" dir="2700000" algn="tl">
              <a:srgbClr val="000000"/>
            </a:outerShdw>
          </a:effectLst>
          <a:latin typeface="+mn-lt"/>
          <a:ea typeface="+mn-ea"/>
          <a:cs typeface="+mn-cs"/>
        </a:defRPr>
      </a:lvl1pPr>
      <a:lvl2pPr marL="814388" indent="-311150" algn="l" defTabSz="1003300" rtl="0" eaLnBrk="0" fontAlgn="base" hangingPunct="0">
        <a:spcBef>
          <a:spcPct val="20000"/>
        </a:spcBef>
        <a:spcAft>
          <a:spcPct val="0"/>
        </a:spcAft>
        <a:buClr>
          <a:schemeClr val="accent2"/>
        </a:buClr>
        <a:buSzPct val="70000"/>
        <a:buFont typeface="Wingdings" pitchFamily="2" charset="2"/>
        <a:buChar char="n"/>
        <a:defRPr sz="3100">
          <a:solidFill>
            <a:schemeClr val="tx1"/>
          </a:solidFill>
          <a:effectLst>
            <a:outerShdw blurRad="38100" dist="38100" dir="2700000" algn="tl">
              <a:srgbClr val="000000"/>
            </a:outerShdw>
          </a:effectLst>
          <a:latin typeface="+mn-lt"/>
        </a:defRPr>
      </a:lvl2pPr>
      <a:lvl3pPr marL="1254125" indent="-247650" algn="l" defTabSz="1003300" rtl="0" eaLnBrk="0" fontAlgn="base" hangingPunct="0">
        <a:spcBef>
          <a:spcPct val="20000"/>
        </a:spcBef>
        <a:spcAft>
          <a:spcPct val="0"/>
        </a:spcAft>
        <a:buClr>
          <a:schemeClr val="tx2"/>
        </a:buClr>
        <a:buSzPct val="70000"/>
        <a:buFont typeface="Wingdings" pitchFamily="2" charset="2"/>
        <a:buChar char="n"/>
        <a:defRPr sz="2600">
          <a:solidFill>
            <a:schemeClr val="tx1"/>
          </a:solidFill>
          <a:effectLst>
            <a:outerShdw blurRad="38100" dist="38100" dir="2700000" algn="tl">
              <a:srgbClr val="000000"/>
            </a:outerShdw>
          </a:effectLst>
          <a:latin typeface="+mn-lt"/>
        </a:defRPr>
      </a:lvl3pPr>
      <a:lvl4pPr marL="1757363" indent="-247650" algn="l" defTabSz="1003300" rtl="0" eaLnBrk="0" fontAlgn="base" hangingPunct="0">
        <a:spcBef>
          <a:spcPct val="20000"/>
        </a:spcBef>
        <a:spcAft>
          <a:spcPct val="0"/>
        </a:spcAft>
        <a:buClr>
          <a:schemeClr val="accent2"/>
        </a:buClr>
        <a:buSzPct val="70000"/>
        <a:buFont typeface="Wingdings" pitchFamily="2" charset="2"/>
        <a:buChar char="n"/>
        <a:defRPr sz="2200">
          <a:solidFill>
            <a:schemeClr val="tx1"/>
          </a:solidFill>
          <a:effectLst>
            <a:outerShdw blurRad="38100" dist="38100" dir="2700000" algn="tl">
              <a:srgbClr val="000000"/>
            </a:outerShdw>
          </a:effectLst>
          <a:latin typeface="+mn-lt"/>
        </a:defRPr>
      </a:lvl4pPr>
      <a:lvl5pPr marL="2262188" indent="-247650" algn="l" defTabSz="1003300" rtl="0" eaLnBrk="0" fontAlgn="base" hangingPunct="0">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5pPr>
      <a:lvl6pPr marL="2719810" indent="-251863" algn="l" defTabSz="1005870"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6pPr>
      <a:lvl7pPr marL="3176016" indent="-251863" algn="l" defTabSz="1005870"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7pPr>
      <a:lvl8pPr marL="3632218" indent="-251863" algn="l" defTabSz="1005870"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8pPr>
      <a:lvl9pPr marL="4088427" indent="-251863" algn="l" defTabSz="1005870"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9pPr>
    </p:bodyStyle>
    <p:otherStyle>
      <a:defPPr>
        <a:defRPr lang="en-US"/>
      </a:defPPr>
      <a:lvl1pPr marL="0" algn="l" defTabSz="912410" rtl="0" eaLnBrk="1" latinLnBrk="0" hangingPunct="1">
        <a:defRPr sz="1800" kern="1200">
          <a:solidFill>
            <a:schemeClr val="tx1"/>
          </a:solidFill>
          <a:latin typeface="+mn-lt"/>
          <a:ea typeface="+mn-ea"/>
          <a:cs typeface="+mn-cs"/>
        </a:defRPr>
      </a:lvl1pPr>
      <a:lvl2pPr marL="456204" algn="l" defTabSz="912410" rtl="0" eaLnBrk="1" latinLnBrk="0" hangingPunct="1">
        <a:defRPr sz="1800" kern="1200">
          <a:solidFill>
            <a:schemeClr val="tx1"/>
          </a:solidFill>
          <a:latin typeface="+mn-lt"/>
          <a:ea typeface="+mn-ea"/>
          <a:cs typeface="+mn-cs"/>
        </a:defRPr>
      </a:lvl2pPr>
      <a:lvl3pPr marL="912410" algn="l" defTabSz="912410" rtl="0" eaLnBrk="1" latinLnBrk="0" hangingPunct="1">
        <a:defRPr sz="1800" kern="1200">
          <a:solidFill>
            <a:schemeClr val="tx1"/>
          </a:solidFill>
          <a:latin typeface="+mn-lt"/>
          <a:ea typeface="+mn-ea"/>
          <a:cs typeface="+mn-cs"/>
        </a:defRPr>
      </a:lvl3pPr>
      <a:lvl4pPr marL="1368616" algn="l" defTabSz="912410" rtl="0" eaLnBrk="1" latinLnBrk="0" hangingPunct="1">
        <a:defRPr sz="1800" kern="1200">
          <a:solidFill>
            <a:schemeClr val="tx1"/>
          </a:solidFill>
          <a:latin typeface="+mn-lt"/>
          <a:ea typeface="+mn-ea"/>
          <a:cs typeface="+mn-cs"/>
        </a:defRPr>
      </a:lvl4pPr>
      <a:lvl5pPr marL="1824821" algn="l" defTabSz="912410" rtl="0" eaLnBrk="1" latinLnBrk="0" hangingPunct="1">
        <a:defRPr sz="1800" kern="1200">
          <a:solidFill>
            <a:schemeClr val="tx1"/>
          </a:solidFill>
          <a:latin typeface="+mn-lt"/>
          <a:ea typeface="+mn-ea"/>
          <a:cs typeface="+mn-cs"/>
        </a:defRPr>
      </a:lvl5pPr>
      <a:lvl6pPr marL="2281028" algn="l" defTabSz="912410" rtl="0" eaLnBrk="1" latinLnBrk="0" hangingPunct="1">
        <a:defRPr sz="1800" kern="1200">
          <a:solidFill>
            <a:schemeClr val="tx1"/>
          </a:solidFill>
          <a:latin typeface="+mn-lt"/>
          <a:ea typeface="+mn-ea"/>
          <a:cs typeface="+mn-cs"/>
        </a:defRPr>
      </a:lvl6pPr>
      <a:lvl7pPr marL="2737235" algn="l" defTabSz="912410" rtl="0" eaLnBrk="1" latinLnBrk="0" hangingPunct="1">
        <a:defRPr sz="1800" kern="1200">
          <a:solidFill>
            <a:schemeClr val="tx1"/>
          </a:solidFill>
          <a:latin typeface="+mn-lt"/>
          <a:ea typeface="+mn-ea"/>
          <a:cs typeface="+mn-cs"/>
        </a:defRPr>
      </a:lvl7pPr>
      <a:lvl8pPr marL="3193439" algn="l" defTabSz="912410" rtl="0" eaLnBrk="1" latinLnBrk="0" hangingPunct="1">
        <a:defRPr sz="1800" kern="1200">
          <a:solidFill>
            <a:schemeClr val="tx1"/>
          </a:solidFill>
          <a:latin typeface="+mn-lt"/>
          <a:ea typeface="+mn-ea"/>
          <a:cs typeface="+mn-cs"/>
        </a:defRPr>
      </a:lvl8pPr>
      <a:lvl9pPr marL="3649647" algn="l" defTabSz="91241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
            <a:ext cx="10077125" cy="7550926"/>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25" name="Freeform 4"/>
              <p:cNvSpPr>
                <a:spLocks/>
              </p:cNvSpPr>
              <p:nvPr/>
            </p:nvSpPr>
            <p:spPr bwMode="hidden">
              <a:xfrm>
                <a:off x="1728" y="2644"/>
                <a:ext cx="2884"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1007943">
                  <a:defRPr/>
                </a:pPr>
                <a:endParaRPr lang="en-US" sz="2600">
                  <a:solidFill>
                    <a:srgbClr val="FFFFFF"/>
                  </a:solidFill>
                  <a:latin typeface="Garamond"/>
                </a:endParaRPr>
              </a:p>
            </p:txBody>
          </p:sp>
          <p:sp>
            <p:nvSpPr>
              <p:cNvPr id="26" name="Freeform 5"/>
              <p:cNvSpPr>
                <a:spLocks/>
              </p:cNvSpPr>
              <p:nvPr/>
            </p:nvSpPr>
            <p:spPr bwMode="hidden">
              <a:xfrm>
                <a:off x="4170" y="2671"/>
                <a:ext cx="1264"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1007943">
                  <a:defRPr/>
                </a:pPr>
                <a:endParaRPr lang="en-US" sz="2600">
                  <a:solidFill>
                    <a:srgbClr val="FFFFFF"/>
                  </a:solidFill>
                  <a:latin typeface="Garamond"/>
                </a:endParaRPr>
              </a:p>
            </p:txBody>
          </p:sp>
          <p:sp>
            <p:nvSpPr>
              <p:cNvPr id="27"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1007943">
                  <a:defRPr/>
                </a:pPr>
                <a:endParaRPr lang="en-US" sz="2600">
                  <a:solidFill>
                    <a:srgbClr val="FFFFFF"/>
                  </a:solidFill>
                  <a:latin typeface="Garamond"/>
                </a:endParaRPr>
              </a:p>
            </p:txBody>
          </p:sp>
          <p:sp>
            <p:nvSpPr>
              <p:cNvPr id="28"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defTabSz="1007943">
                  <a:defRPr/>
                </a:pPr>
                <a:endParaRPr lang="en-US" sz="2600">
                  <a:solidFill>
                    <a:srgbClr val="FFFFFF"/>
                  </a:solidFill>
                  <a:latin typeface="Garamond"/>
                </a:endParaRPr>
              </a:p>
            </p:txBody>
          </p:sp>
          <p:sp>
            <p:nvSpPr>
              <p:cNvPr id="29"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1007943">
                  <a:defRPr/>
                </a:pPr>
                <a:endParaRPr lang="en-US" sz="2600">
                  <a:solidFill>
                    <a:srgbClr val="FFFFFF"/>
                  </a:solidFill>
                  <a:latin typeface="Garamond"/>
                </a:endParaRPr>
              </a:p>
            </p:txBody>
          </p:sp>
        </p:grpSp>
        <p:sp>
          <p:nvSpPr>
            <p:cNvPr id="23"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1007943">
                <a:defRPr/>
              </a:pPr>
              <a:endParaRPr lang="en-US" sz="2600">
                <a:solidFill>
                  <a:srgbClr val="FFFFFF"/>
                </a:solidFill>
                <a:latin typeface="Garamond"/>
              </a:endParaRPr>
            </a:p>
          </p:txBody>
        </p:sp>
        <p:sp>
          <p:nvSpPr>
            <p:cNvPr id="24"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1007943">
                <a:defRPr/>
              </a:pPr>
              <a:endParaRPr lang="en-US" sz="2600">
                <a:solidFill>
                  <a:srgbClr val="FFFFFF"/>
                </a:solidFill>
                <a:latin typeface="Garamond"/>
              </a:endParaRPr>
            </a:p>
          </p:txBody>
        </p:sp>
      </p:grpSp>
      <p:grpSp>
        <p:nvGrpSpPr>
          <p:cNvPr id="4" name="Group 16"/>
          <p:cNvGrpSpPr>
            <a:grpSpLocks/>
          </p:cNvGrpSpPr>
          <p:nvPr userDrawn="1"/>
        </p:nvGrpSpPr>
        <p:grpSpPr bwMode="auto">
          <a:xfrm>
            <a:off x="0" y="6294481"/>
            <a:ext cx="10080625" cy="1219697"/>
            <a:chOff x="0" y="3552"/>
            <a:chExt cx="5760" cy="768"/>
          </a:xfrm>
        </p:grpSpPr>
        <p:pic>
          <p:nvPicPr>
            <p:cNvPr id="4108" name="Picture 17" descr="iitm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3583"/>
              <a:ext cx="737"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reeform 18"/>
            <p:cNvSpPr>
              <a:spLocks/>
            </p:cNvSpPr>
            <p:nvPr userDrawn="1"/>
          </p:nvSpPr>
          <p:spPr bwMode="auto">
            <a:xfrm>
              <a:off x="720" y="3552"/>
              <a:ext cx="5040" cy="624"/>
            </a:xfrm>
            <a:custGeom>
              <a:avLst/>
              <a:gdLst/>
              <a:ahLst/>
              <a:cxnLst>
                <a:cxn ang="0">
                  <a:pos x="0" y="384"/>
                </a:cxn>
                <a:cxn ang="0">
                  <a:pos x="3840" y="384"/>
                </a:cxn>
                <a:cxn ang="0">
                  <a:pos x="3888" y="192"/>
                </a:cxn>
                <a:cxn ang="0">
                  <a:pos x="3936" y="384"/>
                </a:cxn>
                <a:cxn ang="0">
                  <a:pos x="3984" y="192"/>
                </a:cxn>
                <a:cxn ang="0">
                  <a:pos x="4080" y="624"/>
                </a:cxn>
                <a:cxn ang="0">
                  <a:pos x="4128" y="0"/>
                </a:cxn>
                <a:cxn ang="0">
                  <a:pos x="4176" y="624"/>
                </a:cxn>
                <a:cxn ang="0">
                  <a:pos x="4224" y="192"/>
                </a:cxn>
                <a:cxn ang="0">
                  <a:pos x="4272" y="384"/>
                </a:cxn>
                <a:cxn ang="0">
                  <a:pos x="4272" y="192"/>
                </a:cxn>
                <a:cxn ang="0">
                  <a:pos x="4320" y="384"/>
                </a:cxn>
                <a:cxn ang="0">
                  <a:pos x="5040" y="384"/>
                </a:cxn>
              </a:cxnLst>
              <a:rect l="0" t="0" r="r" b="b"/>
              <a:pathLst>
                <a:path w="5040" h="624">
                  <a:moveTo>
                    <a:pt x="0" y="384"/>
                  </a:moveTo>
                  <a:lnTo>
                    <a:pt x="3840" y="384"/>
                  </a:lnTo>
                  <a:lnTo>
                    <a:pt x="3888" y="192"/>
                  </a:lnTo>
                  <a:lnTo>
                    <a:pt x="3936" y="384"/>
                  </a:lnTo>
                  <a:lnTo>
                    <a:pt x="3984" y="192"/>
                  </a:lnTo>
                  <a:lnTo>
                    <a:pt x="4080" y="624"/>
                  </a:lnTo>
                  <a:lnTo>
                    <a:pt x="4128" y="0"/>
                  </a:lnTo>
                  <a:lnTo>
                    <a:pt x="4176" y="624"/>
                  </a:lnTo>
                  <a:lnTo>
                    <a:pt x="4224" y="192"/>
                  </a:lnTo>
                  <a:lnTo>
                    <a:pt x="4272" y="384"/>
                  </a:lnTo>
                  <a:lnTo>
                    <a:pt x="4272" y="192"/>
                  </a:lnTo>
                  <a:lnTo>
                    <a:pt x="4320" y="384"/>
                  </a:lnTo>
                  <a:lnTo>
                    <a:pt x="5040" y="384"/>
                  </a:lnTo>
                </a:path>
              </a:pathLst>
            </a:custGeom>
            <a:noFill/>
            <a:ln w="28575" cmpd="sng">
              <a:solidFill>
                <a:srgbClr val="FFFF66"/>
              </a:solidFill>
              <a:round/>
              <a:headEnd/>
              <a:tailEnd/>
            </a:ln>
            <a:effectLst/>
          </p:spPr>
          <p:txBody>
            <a:bodyPr wrap="none"/>
            <a:lstStyle/>
            <a:p>
              <a:pPr defTabSz="1007943">
                <a:defRPr/>
              </a:pPr>
              <a:endParaRPr lang="en-US" sz="2600">
                <a:solidFill>
                  <a:srgbClr val="FFFFFF"/>
                </a:solidFill>
                <a:latin typeface="Garamond"/>
              </a:endParaRPr>
            </a:p>
          </p:txBody>
        </p:sp>
        <p:sp>
          <p:nvSpPr>
            <p:cNvPr id="33" name="Line 19"/>
            <p:cNvSpPr>
              <a:spLocks noChangeShapeType="1"/>
            </p:cNvSpPr>
            <p:nvPr userDrawn="1"/>
          </p:nvSpPr>
          <p:spPr bwMode="auto">
            <a:xfrm>
              <a:off x="4752" y="3665"/>
              <a:ext cx="576" cy="0"/>
            </a:xfrm>
            <a:prstGeom prst="line">
              <a:avLst/>
            </a:prstGeom>
            <a:noFill/>
            <a:ln w="38100">
              <a:solidFill>
                <a:schemeClr val="hlink"/>
              </a:solidFill>
              <a:round/>
              <a:headEnd/>
              <a:tailEnd/>
            </a:ln>
            <a:effectLst/>
          </p:spPr>
          <p:txBody>
            <a:bodyPr wrap="none"/>
            <a:lstStyle/>
            <a:p>
              <a:pPr defTabSz="1007943">
                <a:defRPr/>
              </a:pPr>
              <a:endParaRPr lang="en-US" sz="2600">
                <a:solidFill>
                  <a:srgbClr val="FFFFFF"/>
                </a:solidFill>
                <a:latin typeface="Garamond"/>
              </a:endParaRPr>
            </a:p>
          </p:txBody>
        </p:sp>
        <p:sp>
          <p:nvSpPr>
            <p:cNvPr id="34" name="Oval 20"/>
            <p:cNvSpPr>
              <a:spLocks noChangeArrowheads="1"/>
            </p:cNvSpPr>
            <p:nvPr userDrawn="1"/>
          </p:nvSpPr>
          <p:spPr bwMode="auto">
            <a:xfrm>
              <a:off x="4580" y="3648"/>
              <a:ext cx="48" cy="48"/>
            </a:xfrm>
            <a:prstGeom prst="ellipse">
              <a:avLst/>
            </a:prstGeom>
            <a:solidFill>
              <a:srgbClr val="00FF00"/>
            </a:solidFill>
            <a:ln w="9525">
              <a:solidFill>
                <a:srgbClr val="00FF00"/>
              </a:solidFill>
              <a:round/>
              <a:headEnd/>
              <a:tailEnd/>
            </a:ln>
          </p:spPr>
          <p:txBody>
            <a:bodyPr wrap="none" lIns="82927" tIns="41464" rIns="82927" bIns="41464" anchor="ctr"/>
            <a:lstStyle/>
            <a:p>
              <a:pPr defTabSz="913448"/>
              <a:endParaRPr lang="en-US" smtClean="0">
                <a:solidFill>
                  <a:srgbClr val="FFFFFF"/>
                </a:solidFill>
                <a:effectLst>
                  <a:outerShdw blurRad="38100" dist="38100" dir="2700000" algn="tl">
                    <a:srgbClr val="000000"/>
                  </a:outerShdw>
                </a:effectLst>
                <a:latin typeface="Garamond"/>
              </a:endParaRPr>
            </a:p>
          </p:txBody>
        </p:sp>
        <p:sp>
          <p:nvSpPr>
            <p:cNvPr id="35" name="Oval 21"/>
            <p:cNvSpPr>
              <a:spLocks noChangeArrowheads="1"/>
            </p:cNvSpPr>
            <p:nvPr userDrawn="1"/>
          </p:nvSpPr>
          <p:spPr bwMode="auto">
            <a:xfrm>
              <a:off x="4676" y="3648"/>
              <a:ext cx="48" cy="48"/>
            </a:xfrm>
            <a:prstGeom prst="ellipse">
              <a:avLst/>
            </a:prstGeom>
            <a:solidFill>
              <a:srgbClr val="FF9900"/>
            </a:solidFill>
            <a:ln w="9525">
              <a:solidFill>
                <a:srgbClr val="FF9900"/>
              </a:solidFill>
              <a:round/>
              <a:headEnd/>
              <a:tailEnd/>
            </a:ln>
          </p:spPr>
          <p:txBody>
            <a:bodyPr wrap="none" lIns="82927" tIns="41464" rIns="82927" bIns="41464" anchor="ctr"/>
            <a:lstStyle/>
            <a:p>
              <a:pPr defTabSz="913448"/>
              <a:endParaRPr lang="en-US" smtClean="0">
                <a:solidFill>
                  <a:srgbClr val="FFFFFF"/>
                </a:solidFill>
                <a:effectLst>
                  <a:outerShdw blurRad="38100" dist="38100" dir="2700000" algn="tl">
                    <a:srgbClr val="000000"/>
                  </a:outerShdw>
                </a:effectLst>
                <a:latin typeface="Garamond"/>
              </a:endParaRPr>
            </a:p>
          </p:txBody>
        </p:sp>
      </p:grpSp>
      <p:sp>
        <p:nvSpPr>
          <p:cNvPr id="52237" name="Rectangle 13"/>
          <p:cNvSpPr>
            <a:spLocks noGrp="1" noRot="1" noChangeArrowheads="1"/>
          </p:cNvSpPr>
          <p:nvPr>
            <p:ph type="title"/>
          </p:nvPr>
        </p:nvSpPr>
        <p:spPr bwMode="auto">
          <a:xfrm>
            <a:off x="504031" y="302737"/>
            <a:ext cx="9072563"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84" tIns="50344" rIns="100684" bIns="50344" numCol="1" anchor="ctr" anchorCtr="0" compatLnSpc="1">
            <a:prstTxWarp prst="textNoShape">
              <a:avLst/>
            </a:prstTxWarp>
          </a:bodyPr>
          <a:lstStyle/>
          <a:p>
            <a:pPr lvl="0"/>
            <a:r>
              <a:rPr lang="en-US" smtClean="0"/>
              <a:t>Click to edit Master title style</a:t>
            </a:r>
          </a:p>
        </p:txBody>
      </p:sp>
      <p:sp>
        <p:nvSpPr>
          <p:cNvPr id="52239" name="Rectangle 15"/>
          <p:cNvSpPr>
            <a:spLocks noGrp="1" noChangeArrowheads="1"/>
          </p:cNvSpPr>
          <p:nvPr>
            <p:ph type="body" idx="1"/>
          </p:nvPr>
        </p:nvSpPr>
        <p:spPr bwMode="auto">
          <a:xfrm>
            <a:off x="504031" y="1763925"/>
            <a:ext cx="9072563"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84" tIns="50344" rIns="100684" bIns="503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 name="Rectangle 13"/>
          <p:cNvSpPr>
            <a:spLocks noGrp="1" noChangeArrowheads="1"/>
          </p:cNvSpPr>
          <p:nvPr>
            <p:ph type="dt" sz="quarter" idx="2"/>
          </p:nvPr>
        </p:nvSpPr>
        <p:spPr bwMode="auto">
          <a:xfrm>
            <a:off x="504031" y="6887704"/>
            <a:ext cx="2352146" cy="52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84" tIns="50344" rIns="100684" bIns="50344" numCol="1" anchor="b" anchorCtr="0" compatLnSpc="1">
            <a:prstTxWarp prst="textNoShape">
              <a:avLst/>
            </a:prstTxWarp>
          </a:bodyPr>
          <a:lstStyle>
            <a:lvl1pPr defTabSz="913448">
              <a:defRPr sz="1300">
                <a:cs typeface="Tahoma" pitchFamily="34" charset="0"/>
              </a:defRPr>
            </a:lvl1pPr>
          </a:lstStyle>
          <a:p>
            <a:pPr>
              <a:lnSpc>
                <a:spcPct val="100000"/>
              </a:lnSpc>
              <a:spcBef>
                <a:spcPct val="0"/>
              </a:spcBef>
              <a:buSzTx/>
            </a:pPr>
            <a:endParaRPr lang="en-US" smtClean="0">
              <a:solidFill>
                <a:srgbClr val="FFFFFF"/>
              </a:solidFill>
              <a:effectLst/>
              <a:latin typeface="Arial" pitchFamily="34" charset="0"/>
            </a:endParaRPr>
          </a:p>
        </p:txBody>
      </p:sp>
      <p:sp>
        <p:nvSpPr>
          <p:cNvPr id="37" name="Rectangle 15"/>
          <p:cNvSpPr>
            <a:spLocks noGrp="1" noChangeArrowheads="1"/>
          </p:cNvSpPr>
          <p:nvPr>
            <p:ph type="sldNum" sz="quarter" idx="4"/>
          </p:nvPr>
        </p:nvSpPr>
        <p:spPr bwMode="auto">
          <a:xfrm>
            <a:off x="7224448" y="6894704"/>
            <a:ext cx="2352146" cy="52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684" tIns="50344" rIns="100684" bIns="50344" numCol="1" anchor="b" anchorCtr="0" compatLnSpc="1">
            <a:prstTxWarp prst="textNoShape">
              <a:avLst/>
            </a:prstTxWarp>
          </a:bodyPr>
          <a:lstStyle>
            <a:lvl1pPr algn="r" defTabSz="913448">
              <a:defRPr sz="1300">
                <a:cs typeface="Tahoma" pitchFamily="34" charset="0"/>
              </a:defRPr>
            </a:lvl1pPr>
          </a:lstStyle>
          <a:p>
            <a:pPr>
              <a:lnSpc>
                <a:spcPct val="100000"/>
              </a:lnSpc>
              <a:spcBef>
                <a:spcPct val="0"/>
              </a:spcBef>
              <a:buSzTx/>
            </a:pPr>
            <a:fld id="{4B56124C-2632-43B4-AA1F-314F149C5BE4}" type="slidenum">
              <a:rPr lang="en-US" smtClean="0">
                <a:solidFill>
                  <a:srgbClr val="FFFFFF"/>
                </a:solidFill>
                <a:effectLst/>
                <a:latin typeface="Arial" pitchFamily="34" charset="0"/>
              </a:rPr>
              <a:pPr>
                <a:lnSpc>
                  <a:spcPct val="100000"/>
                </a:lnSpc>
                <a:spcBef>
                  <a:spcPct val="0"/>
                </a:spcBef>
                <a:buSzTx/>
              </a:pPr>
              <a:t>‹#›</a:t>
            </a:fld>
            <a:endParaRPr lang="en-US" smtClean="0">
              <a:solidFill>
                <a:srgbClr val="FFFFFF"/>
              </a:solidFill>
              <a:effectLst/>
              <a:latin typeface="Arial" pitchFamily="34" charset="0"/>
            </a:endParaRPr>
          </a:p>
        </p:txBody>
      </p:sp>
    </p:spTree>
    <p:extLst>
      <p:ext uri="{BB962C8B-B14F-4D97-AF65-F5344CB8AC3E}">
        <p14:creationId xmlns:p14="http://schemas.microsoft.com/office/powerpoint/2010/main" val="268955712"/>
      </p:ext>
    </p:extLst>
  </p:cSld>
  <p:clrMap bg1="dk2" tx1="lt1" bg2="dk1" tx2="lt2" accent1="accent1" accent2="accent2" accent3="accent3" accent4="accent4" accent5="accent5" accent6="accent6" hlink="hlink" folHlink="folHlink"/>
  <p:sldLayoutIdLst>
    <p:sldLayoutId id="2147485596" r:id="rId1"/>
    <p:sldLayoutId id="2147485597" r:id="rId2"/>
    <p:sldLayoutId id="2147485598" r:id="rId3"/>
    <p:sldLayoutId id="2147485599" r:id="rId4"/>
    <p:sldLayoutId id="2147485600" r:id="rId5"/>
    <p:sldLayoutId id="2147485601" r:id="rId6"/>
    <p:sldLayoutId id="2147485602" r:id="rId7"/>
    <p:sldLayoutId id="2147485603" r:id="rId8"/>
    <p:sldLayoutId id="2147485604" r:id="rId9"/>
    <p:sldLayoutId id="2147485605" r:id="rId10"/>
    <p:sldLayoutId id="2147485606" r:id="rId11"/>
  </p:sldLayoutIdLst>
  <p:timing>
    <p:tnLst>
      <p:par>
        <p:cTn id="1" dur="indefinite" restart="never" nodeType="tmRoot"/>
      </p:par>
    </p:tnLst>
  </p:timing>
  <p:txStyles>
    <p:titleStyle>
      <a:lvl1pPr algn="ctr" rtl="0" fontAlgn="base">
        <a:spcBef>
          <a:spcPct val="0"/>
        </a:spcBef>
        <a:spcAft>
          <a:spcPct val="0"/>
        </a:spcAft>
        <a:defRPr sz="4900" b="1">
          <a:solidFill>
            <a:schemeClr val="tx2"/>
          </a:solidFill>
          <a:latin typeface="+mj-lt"/>
          <a:ea typeface="+mj-ea"/>
          <a:cs typeface="+mj-cs"/>
        </a:defRPr>
      </a:lvl1pPr>
      <a:lvl2pPr algn="ctr" rtl="0" fontAlgn="base">
        <a:spcBef>
          <a:spcPct val="0"/>
        </a:spcBef>
        <a:spcAft>
          <a:spcPct val="0"/>
        </a:spcAft>
        <a:defRPr sz="4900" b="1">
          <a:solidFill>
            <a:schemeClr val="tx2"/>
          </a:solidFill>
          <a:latin typeface="Garamond" pitchFamily="18" charset="0"/>
          <a:cs typeface="Arial" pitchFamily="34" charset="0"/>
        </a:defRPr>
      </a:lvl2pPr>
      <a:lvl3pPr algn="ctr" rtl="0" fontAlgn="base">
        <a:spcBef>
          <a:spcPct val="0"/>
        </a:spcBef>
        <a:spcAft>
          <a:spcPct val="0"/>
        </a:spcAft>
        <a:defRPr sz="4900" b="1">
          <a:solidFill>
            <a:schemeClr val="tx2"/>
          </a:solidFill>
          <a:latin typeface="Garamond" pitchFamily="18" charset="0"/>
          <a:cs typeface="Arial" pitchFamily="34" charset="0"/>
        </a:defRPr>
      </a:lvl3pPr>
      <a:lvl4pPr algn="ctr" rtl="0" fontAlgn="base">
        <a:spcBef>
          <a:spcPct val="0"/>
        </a:spcBef>
        <a:spcAft>
          <a:spcPct val="0"/>
        </a:spcAft>
        <a:defRPr sz="4900" b="1">
          <a:solidFill>
            <a:schemeClr val="tx2"/>
          </a:solidFill>
          <a:latin typeface="Garamond" pitchFamily="18" charset="0"/>
          <a:cs typeface="Arial" pitchFamily="34" charset="0"/>
        </a:defRPr>
      </a:lvl4pPr>
      <a:lvl5pPr algn="ctr" rtl="0" fontAlgn="base">
        <a:spcBef>
          <a:spcPct val="0"/>
        </a:spcBef>
        <a:spcAft>
          <a:spcPct val="0"/>
        </a:spcAft>
        <a:defRPr sz="4900" b="1">
          <a:solidFill>
            <a:schemeClr val="tx2"/>
          </a:solidFill>
          <a:latin typeface="Garamond" pitchFamily="18" charset="0"/>
          <a:cs typeface="Arial" pitchFamily="34" charset="0"/>
        </a:defRPr>
      </a:lvl5pPr>
      <a:lvl6pPr marL="503972" algn="ctr" rtl="0" fontAlgn="base">
        <a:spcBef>
          <a:spcPct val="0"/>
        </a:spcBef>
        <a:spcAft>
          <a:spcPct val="0"/>
        </a:spcAft>
        <a:defRPr sz="4900" b="1">
          <a:solidFill>
            <a:schemeClr val="tx2"/>
          </a:solidFill>
          <a:latin typeface="Garamond" pitchFamily="18" charset="0"/>
          <a:cs typeface="Arial" pitchFamily="34" charset="0"/>
        </a:defRPr>
      </a:lvl6pPr>
      <a:lvl7pPr marL="1007943" algn="ctr" rtl="0" fontAlgn="base">
        <a:spcBef>
          <a:spcPct val="0"/>
        </a:spcBef>
        <a:spcAft>
          <a:spcPct val="0"/>
        </a:spcAft>
        <a:defRPr sz="4900" b="1">
          <a:solidFill>
            <a:schemeClr val="tx2"/>
          </a:solidFill>
          <a:latin typeface="Garamond" pitchFamily="18" charset="0"/>
          <a:cs typeface="Arial" pitchFamily="34" charset="0"/>
        </a:defRPr>
      </a:lvl7pPr>
      <a:lvl8pPr marL="1511915" algn="ctr" rtl="0" fontAlgn="base">
        <a:spcBef>
          <a:spcPct val="0"/>
        </a:spcBef>
        <a:spcAft>
          <a:spcPct val="0"/>
        </a:spcAft>
        <a:defRPr sz="4900" b="1">
          <a:solidFill>
            <a:schemeClr val="tx2"/>
          </a:solidFill>
          <a:latin typeface="Garamond" pitchFamily="18" charset="0"/>
          <a:cs typeface="Arial" pitchFamily="34" charset="0"/>
        </a:defRPr>
      </a:lvl8pPr>
      <a:lvl9pPr marL="2015886" algn="ctr" rtl="0" fontAlgn="base">
        <a:spcBef>
          <a:spcPct val="0"/>
        </a:spcBef>
        <a:spcAft>
          <a:spcPct val="0"/>
        </a:spcAft>
        <a:defRPr sz="4900" b="1">
          <a:solidFill>
            <a:schemeClr val="tx2"/>
          </a:solidFill>
          <a:latin typeface="Garamond" pitchFamily="18" charset="0"/>
          <a:cs typeface="Arial" pitchFamily="34" charset="0"/>
        </a:defRPr>
      </a:lvl9pPr>
    </p:titleStyle>
    <p:bodyStyle>
      <a:lvl1pPr marL="377979" indent="-377979" algn="l" rtl="0" fontAlgn="base">
        <a:spcBef>
          <a:spcPct val="20000"/>
        </a:spcBef>
        <a:spcAft>
          <a:spcPct val="0"/>
        </a:spcAft>
        <a:buClr>
          <a:schemeClr val="hlink"/>
        </a:buClr>
        <a:buSzPct val="70000"/>
        <a:buFont typeface="Wingdings" pitchFamily="2" charset="2"/>
        <a:buChar char="n"/>
        <a:defRPr sz="3500">
          <a:solidFill>
            <a:schemeClr val="tx1"/>
          </a:solidFill>
          <a:latin typeface="+mn-lt"/>
          <a:ea typeface="+mn-ea"/>
          <a:cs typeface="+mn-cs"/>
        </a:defRPr>
      </a:lvl1pPr>
      <a:lvl2pPr marL="818954" indent="-314982" algn="l" rtl="0" fontAlgn="base">
        <a:spcBef>
          <a:spcPct val="20000"/>
        </a:spcBef>
        <a:spcAft>
          <a:spcPct val="0"/>
        </a:spcAft>
        <a:buClr>
          <a:schemeClr val="accent2"/>
        </a:buClr>
        <a:buSzPct val="70000"/>
        <a:buFont typeface="Wingdings" pitchFamily="2" charset="2"/>
        <a:buChar char="n"/>
        <a:defRPr sz="3100">
          <a:solidFill>
            <a:schemeClr val="tx1"/>
          </a:solidFill>
          <a:latin typeface="+mn-lt"/>
          <a:cs typeface="+mn-cs"/>
        </a:defRPr>
      </a:lvl2pPr>
      <a:lvl3pPr marL="1259929" indent="-251986" algn="l" rtl="0" fontAlgn="base">
        <a:spcBef>
          <a:spcPct val="20000"/>
        </a:spcBef>
        <a:spcAft>
          <a:spcPct val="0"/>
        </a:spcAft>
        <a:buClr>
          <a:schemeClr val="tx2"/>
        </a:buClr>
        <a:buSzPct val="70000"/>
        <a:buFont typeface="Wingdings" pitchFamily="2" charset="2"/>
        <a:buChar char="n"/>
        <a:defRPr sz="2600">
          <a:solidFill>
            <a:schemeClr val="tx1"/>
          </a:solidFill>
          <a:latin typeface="+mn-lt"/>
          <a:cs typeface="+mn-cs"/>
        </a:defRPr>
      </a:lvl3pPr>
      <a:lvl4pPr marL="1763900" indent="-251986" algn="l" rtl="0" fontAlgn="base">
        <a:spcBef>
          <a:spcPct val="20000"/>
        </a:spcBef>
        <a:spcAft>
          <a:spcPct val="0"/>
        </a:spcAft>
        <a:buClr>
          <a:schemeClr val="accent2"/>
        </a:buClr>
        <a:buSzPct val="70000"/>
        <a:buFont typeface="Wingdings" pitchFamily="2" charset="2"/>
        <a:buChar char="n"/>
        <a:defRPr sz="2200">
          <a:solidFill>
            <a:schemeClr val="tx1"/>
          </a:solidFill>
          <a:latin typeface="+mn-lt"/>
          <a:cs typeface="+mn-cs"/>
        </a:defRPr>
      </a:lvl4pPr>
      <a:lvl5pPr marL="2267872" indent="-251986" algn="l" rtl="0" fontAlgn="base">
        <a:spcBef>
          <a:spcPct val="20000"/>
        </a:spcBef>
        <a:spcAft>
          <a:spcPct val="0"/>
        </a:spcAft>
        <a:buClr>
          <a:schemeClr val="hlink"/>
        </a:buClr>
        <a:buSzPct val="70000"/>
        <a:buFont typeface="Wingdings" pitchFamily="2" charset="2"/>
        <a:buChar char="n"/>
        <a:defRPr sz="2200">
          <a:solidFill>
            <a:schemeClr val="tx1"/>
          </a:solidFill>
          <a:latin typeface="+mn-lt"/>
          <a:cs typeface="+mn-cs"/>
        </a:defRPr>
      </a:lvl5pPr>
      <a:lvl6pPr marL="2771844" indent="-251986" algn="l" rtl="0" fontAlgn="base">
        <a:spcBef>
          <a:spcPct val="20000"/>
        </a:spcBef>
        <a:spcAft>
          <a:spcPct val="0"/>
        </a:spcAft>
        <a:buClr>
          <a:schemeClr val="hlink"/>
        </a:buClr>
        <a:buSzPct val="70000"/>
        <a:buFont typeface="Wingdings" pitchFamily="2" charset="2"/>
        <a:buChar char="n"/>
        <a:defRPr sz="2200">
          <a:solidFill>
            <a:schemeClr val="tx1"/>
          </a:solidFill>
          <a:latin typeface="+mn-lt"/>
          <a:cs typeface="+mn-cs"/>
        </a:defRPr>
      </a:lvl6pPr>
      <a:lvl7pPr marL="3275815" indent="-251986" algn="l" rtl="0" fontAlgn="base">
        <a:spcBef>
          <a:spcPct val="20000"/>
        </a:spcBef>
        <a:spcAft>
          <a:spcPct val="0"/>
        </a:spcAft>
        <a:buClr>
          <a:schemeClr val="hlink"/>
        </a:buClr>
        <a:buSzPct val="70000"/>
        <a:buFont typeface="Wingdings" pitchFamily="2" charset="2"/>
        <a:buChar char="n"/>
        <a:defRPr sz="2200">
          <a:solidFill>
            <a:schemeClr val="tx1"/>
          </a:solidFill>
          <a:latin typeface="+mn-lt"/>
          <a:cs typeface="+mn-cs"/>
        </a:defRPr>
      </a:lvl7pPr>
      <a:lvl8pPr marL="3779787" indent="-251986" algn="l" rtl="0" fontAlgn="base">
        <a:spcBef>
          <a:spcPct val="20000"/>
        </a:spcBef>
        <a:spcAft>
          <a:spcPct val="0"/>
        </a:spcAft>
        <a:buClr>
          <a:schemeClr val="hlink"/>
        </a:buClr>
        <a:buSzPct val="70000"/>
        <a:buFont typeface="Wingdings" pitchFamily="2" charset="2"/>
        <a:buChar char="n"/>
        <a:defRPr sz="2200">
          <a:solidFill>
            <a:schemeClr val="tx1"/>
          </a:solidFill>
          <a:latin typeface="+mn-lt"/>
          <a:cs typeface="+mn-cs"/>
        </a:defRPr>
      </a:lvl8pPr>
      <a:lvl9pPr marL="4283758" indent="-251986" algn="l" rtl="0" fontAlgn="base">
        <a:spcBef>
          <a:spcPct val="20000"/>
        </a:spcBef>
        <a:spcAft>
          <a:spcPct val="0"/>
        </a:spcAft>
        <a:buClr>
          <a:schemeClr val="hlink"/>
        </a:buClr>
        <a:buSzPct val="70000"/>
        <a:buFont typeface="Wingdings" pitchFamily="2" charset="2"/>
        <a:buChar char="n"/>
        <a:defRPr sz="2200">
          <a:solidFill>
            <a:schemeClr val="tx1"/>
          </a:solidFill>
          <a:latin typeface="+mn-lt"/>
          <a:cs typeface="+mn-cs"/>
        </a:defRPr>
      </a:lvl9pPr>
    </p:bodyStyle>
    <p:otherStyle>
      <a:defPPr>
        <a:defRPr lang="en-US"/>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7"/>
            <a:ext cx="9072563" cy="1259946"/>
          </a:xfrm>
          <a:prstGeom prst="rect">
            <a:avLst/>
          </a:prstGeom>
        </p:spPr>
        <p:txBody>
          <a:bodyPr vert="horz" lIns="99920" tIns="49963" rIns="99920" bIns="49963"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504031" y="1763928"/>
            <a:ext cx="9072563" cy="4989036"/>
          </a:xfrm>
          <a:prstGeom prst="rect">
            <a:avLst/>
          </a:prstGeom>
        </p:spPr>
        <p:txBody>
          <a:bodyPr vert="horz" lIns="99920" tIns="49963" rIns="99920" bIns="4996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504031" y="7006788"/>
            <a:ext cx="2352146" cy="402483"/>
          </a:xfrm>
          <a:prstGeom prst="rect">
            <a:avLst/>
          </a:prstGeom>
        </p:spPr>
        <p:txBody>
          <a:bodyPr vert="horz" lIns="99920" tIns="49963" rIns="99920" bIns="49963" rtlCol="0" anchor="ctr"/>
          <a:lstStyle>
            <a:lvl1pPr algn="l" defTabSz="999514" fontAlgn="auto">
              <a:lnSpc>
                <a:spcPct val="100000"/>
              </a:lnSpc>
              <a:spcBef>
                <a:spcPts val="0"/>
              </a:spcBef>
              <a:spcAft>
                <a:spcPts val="0"/>
              </a:spcAft>
              <a:buSzTx/>
              <a:defRPr sz="1300">
                <a:solidFill>
                  <a:schemeClr val="tx1">
                    <a:tint val="75000"/>
                  </a:schemeClr>
                </a:solidFill>
              </a:defRPr>
            </a:lvl1pPr>
          </a:lstStyle>
          <a:p>
            <a:fld id="{32FED02D-BDEC-4475-9820-8F77F08F6C63}" type="datetime1">
              <a:rPr lang="en-US" smtClean="0">
                <a:solidFill>
                  <a:prstClr val="black">
                    <a:tint val="75000"/>
                  </a:prstClr>
                </a:solidFill>
                <a:effectLst/>
                <a:latin typeface="Calibri"/>
                <a:cs typeface="+mn-cs"/>
              </a:rPr>
              <a:pPr/>
              <a:t>6/17/2016</a:t>
            </a:fld>
            <a:endParaRPr lang="en-IN" dirty="0">
              <a:solidFill>
                <a:prstClr val="black">
                  <a:tint val="75000"/>
                </a:prstClr>
              </a:solidFill>
              <a:effectLst/>
              <a:latin typeface="Calibri"/>
              <a:cs typeface="+mn-cs"/>
            </a:endParaRPr>
          </a:p>
        </p:txBody>
      </p:sp>
      <p:sp>
        <p:nvSpPr>
          <p:cNvPr id="5" name="Footer Placeholder 4"/>
          <p:cNvSpPr>
            <a:spLocks noGrp="1"/>
          </p:cNvSpPr>
          <p:nvPr>
            <p:ph type="ftr" sz="quarter" idx="3"/>
          </p:nvPr>
        </p:nvSpPr>
        <p:spPr>
          <a:xfrm>
            <a:off x="3444214" y="7006788"/>
            <a:ext cx="3192198" cy="402483"/>
          </a:xfrm>
          <a:prstGeom prst="rect">
            <a:avLst/>
          </a:prstGeom>
        </p:spPr>
        <p:txBody>
          <a:bodyPr vert="horz" lIns="99920" tIns="49963" rIns="99920" bIns="49963" rtlCol="0" anchor="ctr"/>
          <a:lstStyle>
            <a:lvl1pPr algn="ctr" defTabSz="999514" fontAlgn="auto">
              <a:lnSpc>
                <a:spcPct val="100000"/>
              </a:lnSpc>
              <a:spcBef>
                <a:spcPts val="0"/>
              </a:spcBef>
              <a:spcAft>
                <a:spcPts val="0"/>
              </a:spcAft>
              <a:buSzTx/>
              <a:defRPr sz="1300">
                <a:solidFill>
                  <a:schemeClr val="tx1">
                    <a:tint val="75000"/>
                  </a:schemeClr>
                </a:solidFill>
              </a:defRPr>
            </a:lvl1pPr>
          </a:lstStyle>
          <a:p>
            <a:endParaRPr lang="en-IN" dirty="0">
              <a:solidFill>
                <a:prstClr val="black">
                  <a:tint val="75000"/>
                </a:prstClr>
              </a:solidFill>
              <a:effectLst/>
              <a:latin typeface="Calibri"/>
              <a:cs typeface="+mn-cs"/>
            </a:endParaRPr>
          </a:p>
        </p:txBody>
      </p:sp>
      <p:sp>
        <p:nvSpPr>
          <p:cNvPr id="6" name="Slide Number Placeholder 5"/>
          <p:cNvSpPr>
            <a:spLocks noGrp="1"/>
          </p:cNvSpPr>
          <p:nvPr>
            <p:ph type="sldNum" sz="quarter" idx="4"/>
          </p:nvPr>
        </p:nvSpPr>
        <p:spPr>
          <a:xfrm>
            <a:off x="7224448" y="7006788"/>
            <a:ext cx="2352146" cy="402483"/>
          </a:xfrm>
          <a:prstGeom prst="rect">
            <a:avLst/>
          </a:prstGeom>
        </p:spPr>
        <p:txBody>
          <a:bodyPr vert="horz" lIns="99920" tIns="49963" rIns="99920" bIns="49963" rtlCol="0" anchor="ctr"/>
          <a:lstStyle>
            <a:lvl1pPr algn="r" defTabSz="999514" fontAlgn="auto">
              <a:lnSpc>
                <a:spcPct val="100000"/>
              </a:lnSpc>
              <a:spcBef>
                <a:spcPts val="0"/>
              </a:spcBef>
              <a:spcAft>
                <a:spcPts val="0"/>
              </a:spcAft>
              <a:buSzTx/>
              <a:defRPr sz="1300">
                <a:solidFill>
                  <a:schemeClr val="tx1">
                    <a:tint val="75000"/>
                  </a:schemeClr>
                </a:solidFill>
              </a:defRPr>
            </a:lvl1pPr>
          </a:lstStyle>
          <a:p>
            <a:fld id="{6877975E-A2B7-4EFC-B62B-AD3CFE8EE033}" type="slidenum">
              <a:rPr lang="en-IN" smtClean="0">
                <a:solidFill>
                  <a:prstClr val="black">
                    <a:tint val="75000"/>
                  </a:prstClr>
                </a:solidFill>
                <a:effectLst/>
                <a:latin typeface="Calibri"/>
                <a:cs typeface="+mn-cs"/>
              </a:rPr>
              <a:pPr/>
              <a:t>‹#›</a:t>
            </a:fld>
            <a:endParaRPr lang="en-IN" dirty="0">
              <a:solidFill>
                <a:prstClr val="black">
                  <a:tint val="75000"/>
                </a:prstClr>
              </a:solidFill>
              <a:effectLst/>
              <a:latin typeface="Calibri"/>
              <a:cs typeface="+mn-cs"/>
            </a:endParaRPr>
          </a:p>
        </p:txBody>
      </p:sp>
    </p:spTree>
  </p:cSld>
  <p:clrMap bg1="lt1" tx1="dk1" bg2="lt2" tx2="dk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Lst>
  <p:hf sldNum="0" hdr="0" ftr="0" dt="0"/>
  <p:txStyles>
    <p:titleStyle>
      <a:lvl1pPr algn="ctr" defTabSz="999514" rtl="0" eaLnBrk="1" latinLnBrk="0" hangingPunct="1">
        <a:spcBef>
          <a:spcPct val="0"/>
        </a:spcBef>
        <a:buNone/>
        <a:defRPr sz="4900" kern="1200">
          <a:solidFill>
            <a:schemeClr val="tx1"/>
          </a:solidFill>
          <a:latin typeface="+mj-lt"/>
          <a:ea typeface="+mj-ea"/>
          <a:cs typeface="+mj-cs"/>
        </a:defRPr>
      </a:lvl1pPr>
    </p:titleStyle>
    <p:bodyStyle>
      <a:lvl1pPr marL="374818" indent="-374818" algn="l" defTabSz="99951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2103" indent="-312363" algn="l" defTabSz="99951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49413" indent="-249876" algn="l" defTabSz="99951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49124" indent="-249876" algn="l" defTabSz="99951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48905" indent="-249876" algn="l" defTabSz="99951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48666" indent="-249876" algn="l" defTabSz="99951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48422" indent="-249876" algn="l" defTabSz="99951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48183" indent="-249876" algn="l" defTabSz="99951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47934" indent="-249876" algn="l" defTabSz="99951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9514" rtl="0" eaLnBrk="1" latinLnBrk="0" hangingPunct="1">
        <a:defRPr sz="2000" kern="1200">
          <a:solidFill>
            <a:schemeClr val="tx1"/>
          </a:solidFill>
          <a:latin typeface="+mn-lt"/>
          <a:ea typeface="+mn-ea"/>
          <a:cs typeface="+mn-cs"/>
        </a:defRPr>
      </a:lvl1pPr>
      <a:lvl2pPr marL="499755" algn="l" defTabSz="999514" rtl="0" eaLnBrk="1" latinLnBrk="0" hangingPunct="1">
        <a:defRPr sz="2000" kern="1200">
          <a:solidFill>
            <a:schemeClr val="tx1"/>
          </a:solidFill>
          <a:latin typeface="+mn-lt"/>
          <a:ea typeface="+mn-ea"/>
          <a:cs typeface="+mn-cs"/>
        </a:defRPr>
      </a:lvl2pPr>
      <a:lvl3pPr marL="999514" algn="l" defTabSz="999514" rtl="0" eaLnBrk="1" latinLnBrk="0" hangingPunct="1">
        <a:defRPr sz="2000" kern="1200">
          <a:solidFill>
            <a:schemeClr val="tx1"/>
          </a:solidFill>
          <a:latin typeface="+mn-lt"/>
          <a:ea typeface="+mn-ea"/>
          <a:cs typeface="+mn-cs"/>
        </a:defRPr>
      </a:lvl3pPr>
      <a:lvl4pPr marL="1499272" algn="l" defTabSz="999514" rtl="0" eaLnBrk="1" latinLnBrk="0" hangingPunct="1">
        <a:defRPr sz="2000" kern="1200">
          <a:solidFill>
            <a:schemeClr val="tx1"/>
          </a:solidFill>
          <a:latin typeface="+mn-lt"/>
          <a:ea typeface="+mn-ea"/>
          <a:cs typeface="+mn-cs"/>
        </a:defRPr>
      </a:lvl4pPr>
      <a:lvl5pPr marL="1999031" algn="l" defTabSz="999514" rtl="0" eaLnBrk="1" latinLnBrk="0" hangingPunct="1">
        <a:defRPr sz="2000" kern="1200">
          <a:solidFill>
            <a:schemeClr val="tx1"/>
          </a:solidFill>
          <a:latin typeface="+mn-lt"/>
          <a:ea typeface="+mn-ea"/>
          <a:cs typeface="+mn-cs"/>
        </a:defRPr>
      </a:lvl5pPr>
      <a:lvl6pPr marL="2498793" algn="l" defTabSz="999514" rtl="0" eaLnBrk="1" latinLnBrk="0" hangingPunct="1">
        <a:defRPr sz="2000" kern="1200">
          <a:solidFill>
            <a:schemeClr val="tx1"/>
          </a:solidFill>
          <a:latin typeface="+mn-lt"/>
          <a:ea typeface="+mn-ea"/>
          <a:cs typeface="+mn-cs"/>
        </a:defRPr>
      </a:lvl6pPr>
      <a:lvl7pPr marL="2998536" algn="l" defTabSz="999514" rtl="0" eaLnBrk="1" latinLnBrk="0" hangingPunct="1">
        <a:defRPr sz="2000" kern="1200">
          <a:solidFill>
            <a:schemeClr val="tx1"/>
          </a:solidFill>
          <a:latin typeface="+mn-lt"/>
          <a:ea typeface="+mn-ea"/>
          <a:cs typeface="+mn-cs"/>
        </a:defRPr>
      </a:lvl7pPr>
      <a:lvl8pPr marL="3498292" algn="l" defTabSz="999514" rtl="0" eaLnBrk="1" latinLnBrk="0" hangingPunct="1">
        <a:defRPr sz="2000" kern="1200">
          <a:solidFill>
            <a:schemeClr val="tx1"/>
          </a:solidFill>
          <a:latin typeface="+mn-lt"/>
          <a:ea typeface="+mn-ea"/>
          <a:cs typeface="+mn-cs"/>
        </a:defRPr>
      </a:lvl8pPr>
      <a:lvl9pPr marL="3998056" algn="l" defTabSz="99951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7"/>
            <a:ext cx="9072563" cy="1259946"/>
          </a:xfrm>
          <a:prstGeom prst="rect">
            <a:avLst/>
          </a:prstGeom>
        </p:spPr>
        <p:txBody>
          <a:bodyPr vert="horz" lIns="100006" tIns="50006" rIns="100006" bIns="50006"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504031" y="1763928"/>
            <a:ext cx="9072563" cy="4989036"/>
          </a:xfrm>
          <a:prstGeom prst="rect">
            <a:avLst/>
          </a:prstGeom>
        </p:spPr>
        <p:txBody>
          <a:bodyPr vert="horz" lIns="100006" tIns="50006" rIns="100006" bIns="500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504031" y="7006780"/>
            <a:ext cx="2352146" cy="402483"/>
          </a:xfrm>
          <a:prstGeom prst="rect">
            <a:avLst/>
          </a:prstGeom>
        </p:spPr>
        <p:txBody>
          <a:bodyPr vert="horz" lIns="100006" tIns="50006" rIns="100006" bIns="50006" rtlCol="0" anchor="ctr"/>
          <a:lstStyle>
            <a:lvl1pPr algn="l" defTabSz="1000343" fontAlgn="auto">
              <a:lnSpc>
                <a:spcPct val="100000"/>
              </a:lnSpc>
              <a:spcBef>
                <a:spcPts val="0"/>
              </a:spcBef>
              <a:spcAft>
                <a:spcPts val="0"/>
              </a:spcAft>
              <a:buSzTx/>
              <a:defRPr sz="1300">
                <a:solidFill>
                  <a:schemeClr val="tx1">
                    <a:tint val="75000"/>
                  </a:schemeClr>
                </a:solidFill>
              </a:defRPr>
            </a:lvl1pPr>
          </a:lstStyle>
          <a:p>
            <a:fld id="{C408D407-EFEB-42A9-A2F2-4962D064FD3C}" type="datetime1">
              <a:rPr lang="en-US" smtClean="0">
                <a:solidFill>
                  <a:prstClr val="black">
                    <a:tint val="75000"/>
                  </a:prstClr>
                </a:solidFill>
                <a:effectLst/>
                <a:latin typeface="Calibri"/>
                <a:cs typeface="+mn-cs"/>
              </a:rPr>
              <a:pPr/>
              <a:t>6/17/2016</a:t>
            </a:fld>
            <a:endParaRPr lang="en-IN" dirty="0">
              <a:solidFill>
                <a:prstClr val="black">
                  <a:tint val="75000"/>
                </a:prstClr>
              </a:solidFill>
              <a:effectLst/>
              <a:latin typeface="Calibri"/>
              <a:cs typeface="+mn-cs"/>
            </a:endParaRPr>
          </a:p>
        </p:txBody>
      </p:sp>
      <p:sp>
        <p:nvSpPr>
          <p:cNvPr id="5" name="Footer Placeholder 4"/>
          <p:cNvSpPr>
            <a:spLocks noGrp="1"/>
          </p:cNvSpPr>
          <p:nvPr>
            <p:ph type="ftr" sz="quarter" idx="3"/>
          </p:nvPr>
        </p:nvSpPr>
        <p:spPr>
          <a:xfrm>
            <a:off x="3444214" y="7006780"/>
            <a:ext cx="3192198" cy="402483"/>
          </a:xfrm>
          <a:prstGeom prst="rect">
            <a:avLst/>
          </a:prstGeom>
        </p:spPr>
        <p:txBody>
          <a:bodyPr vert="horz" lIns="100006" tIns="50006" rIns="100006" bIns="50006" rtlCol="0" anchor="ctr"/>
          <a:lstStyle>
            <a:lvl1pPr algn="ctr" defTabSz="1000343" fontAlgn="auto">
              <a:lnSpc>
                <a:spcPct val="100000"/>
              </a:lnSpc>
              <a:spcBef>
                <a:spcPts val="0"/>
              </a:spcBef>
              <a:spcAft>
                <a:spcPts val="0"/>
              </a:spcAft>
              <a:buSzTx/>
              <a:defRPr sz="1300">
                <a:solidFill>
                  <a:schemeClr val="tx1">
                    <a:tint val="75000"/>
                  </a:schemeClr>
                </a:solidFill>
              </a:defRPr>
            </a:lvl1pPr>
          </a:lstStyle>
          <a:p>
            <a:endParaRPr lang="en-IN" dirty="0">
              <a:solidFill>
                <a:prstClr val="black">
                  <a:tint val="75000"/>
                </a:prstClr>
              </a:solidFill>
              <a:effectLst/>
              <a:latin typeface="Calibri"/>
              <a:cs typeface="+mn-cs"/>
            </a:endParaRPr>
          </a:p>
        </p:txBody>
      </p:sp>
      <p:sp>
        <p:nvSpPr>
          <p:cNvPr id="6" name="Slide Number Placeholder 5"/>
          <p:cNvSpPr>
            <a:spLocks noGrp="1"/>
          </p:cNvSpPr>
          <p:nvPr>
            <p:ph type="sldNum" sz="quarter" idx="4"/>
          </p:nvPr>
        </p:nvSpPr>
        <p:spPr>
          <a:xfrm>
            <a:off x="7224448" y="7006780"/>
            <a:ext cx="2352146" cy="402483"/>
          </a:xfrm>
          <a:prstGeom prst="rect">
            <a:avLst/>
          </a:prstGeom>
        </p:spPr>
        <p:txBody>
          <a:bodyPr vert="horz" lIns="100006" tIns="50006" rIns="100006" bIns="50006" rtlCol="0" anchor="ctr"/>
          <a:lstStyle>
            <a:lvl1pPr algn="r" defTabSz="1000343" fontAlgn="auto">
              <a:lnSpc>
                <a:spcPct val="100000"/>
              </a:lnSpc>
              <a:spcBef>
                <a:spcPts val="0"/>
              </a:spcBef>
              <a:spcAft>
                <a:spcPts val="0"/>
              </a:spcAft>
              <a:buSzTx/>
              <a:defRPr sz="1300">
                <a:solidFill>
                  <a:schemeClr val="tx1">
                    <a:tint val="75000"/>
                  </a:schemeClr>
                </a:solidFill>
              </a:defRPr>
            </a:lvl1pPr>
          </a:lstStyle>
          <a:p>
            <a:fld id="{6877975E-A2B7-4EFC-B62B-AD3CFE8EE033}" type="slidenum">
              <a:rPr lang="en-IN" smtClean="0">
                <a:solidFill>
                  <a:prstClr val="black">
                    <a:tint val="75000"/>
                  </a:prstClr>
                </a:solidFill>
                <a:effectLst/>
                <a:latin typeface="Calibri"/>
                <a:cs typeface="+mn-cs"/>
              </a:rPr>
              <a:pPr/>
              <a:t>‹#›</a:t>
            </a:fld>
            <a:endParaRPr lang="en-IN" dirty="0">
              <a:solidFill>
                <a:prstClr val="black">
                  <a:tint val="75000"/>
                </a:prstClr>
              </a:solidFill>
              <a:effectLst/>
              <a:latin typeface="Calibri"/>
              <a:cs typeface="+mn-cs"/>
            </a:endParaRPr>
          </a:p>
        </p:txBody>
      </p:sp>
    </p:spTree>
  </p:cSld>
  <p:clrMap bg1="lt1" tx1="dk1" bg2="lt2" tx2="dk2" accent1="accent1" accent2="accent2" accent3="accent3" accent4="accent4" accent5="accent5" accent6="accent6" hlink="hlink" folHlink="folHlink"/>
  <p:sldLayoutIdLst>
    <p:sldLayoutId id="2147485228" r:id="rId1"/>
    <p:sldLayoutId id="2147485229" r:id="rId2"/>
    <p:sldLayoutId id="2147485230" r:id="rId3"/>
    <p:sldLayoutId id="2147485231" r:id="rId4"/>
    <p:sldLayoutId id="2147485232" r:id="rId5"/>
    <p:sldLayoutId id="2147485233" r:id="rId6"/>
    <p:sldLayoutId id="2147485234" r:id="rId7"/>
    <p:sldLayoutId id="2147485235" r:id="rId8"/>
    <p:sldLayoutId id="2147485236" r:id="rId9"/>
    <p:sldLayoutId id="2147485237" r:id="rId10"/>
    <p:sldLayoutId id="2147485238" r:id="rId11"/>
  </p:sldLayoutIdLst>
  <p:hf sldNum="0" hdr="0" ftr="0" dt="0"/>
  <p:txStyles>
    <p:titleStyle>
      <a:lvl1pPr algn="ctr" defTabSz="1000343" rtl="0" eaLnBrk="1" latinLnBrk="0" hangingPunct="1">
        <a:spcBef>
          <a:spcPct val="0"/>
        </a:spcBef>
        <a:buNone/>
        <a:defRPr sz="4900" kern="1200">
          <a:solidFill>
            <a:schemeClr val="tx1"/>
          </a:solidFill>
          <a:latin typeface="+mj-lt"/>
          <a:ea typeface="+mj-ea"/>
          <a:cs typeface="+mj-cs"/>
        </a:defRPr>
      </a:lvl1pPr>
    </p:titleStyle>
    <p:bodyStyle>
      <a:lvl1pPr marL="375128" indent="-375128" algn="l" defTabSz="1000343"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2776" indent="-312621" algn="l" defTabSz="1000343"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0446" indent="-250083" algn="l" defTabSz="1000343"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50577" indent="-250083" algn="l" defTabSz="100034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50772" indent="-250083" algn="l" defTabSz="100034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50947" indent="-250083" algn="l" defTabSz="100034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51118" indent="-250083" algn="l" defTabSz="100034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51290" indent="-250083" algn="l" defTabSz="100034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51461" indent="-250083" algn="l" defTabSz="100034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0343" rtl="0" eaLnBrk="1" latinLnBrk="0" hangingPunct="1">
        <a:defRPr sz="2000" kern="1200">
          <a:solidFill>
            <a:schemeClr val="tx1"/>
          </a:solidFill>
          <a:latin typeface="+mn-lt"/>
          <a:ea typeface="+mn-ea"/>
          <a:cs typeface="+mn-cs"/>
        </a:defRPr>
      </a:lvl1pPr>
      <a:lvl2pPr marL="500170" algn="l" defTabSz="1000343" rtl="0" eaLnBrk="1" latinLnBrk="0" hangingPunct="1">
        <a:defRPr sz="2000" kern="1200">
          <a:solidFill>
            <a:schemeClr val="tx1"/>
          </a:solidFill>
          <a:latin typeface="+mn-lt"/>
          <a:ea typeface="+mn-ea"/>
          <a:cs typeface="+mn-cs"/>
        </a:defRPr>
      </a:lvl2pPr>
      <a:lvl3pPr marL="1000343" algn="l" defTabSz="1000343" rtl="0" eaLnBrk="1" latinLnBrk="0" hangingPunct="1">
        <a:defRPr sz="2000" kern="1200">
          <a:solidFill>
            <a:schemeClr val="tx1"/>
          </a:solidFill>
          <a:latin typeface="+mn-lt"/>
          <a:ea typeface="+mn-ea"/>
          <a:cs typeface="+mn-cs"/>
        </a:defRPr>
      </a:lvl3pPr>
      <a:lvl4pPr marL="1500517" algn="l" defTabSz="1000343" rtl="0" eaLnBrk="1" latinLnBrk="0" hangingPunct="1">
        <a:defRPr sz="2000" kern="1200">
          <a:solidFill>
            <a:schemeClr val="tx1"/>
          </a:solidFill>
          <a:latin typeface="+mn-lt"/>
          <a:ea typeface="+mn-ea"/>
          <a:cs typeface="+mn-cs"/>
        </a:defRPr>
      </a:lvl4pPr>
      <a:lvl5pPr marL="2000689" algn="l" defTabSz="1000343" rtl="0" eaLnBrk="1" latinLnBrk="0" hangingPunct="1">
        <a:defRPr sz="2000" kern="1200">
          <a:solidFill>
            <a:schemeClr val="tx1"/>
          </a:solidFill>
          <a:latin typeface="+mn-lt"/>
          <a:ea typeface="+mn-ea"/>
          <a:cs typeface="+mn-cs"/>
        </a:defRPr>
      </a:lvl5pPr>
      <a:lvl6pPr marL="2500865" algn="l" defTabSz="1000343" rtl="0" eaLnBrk="1" latinLnBrk="0" hangingPunct="1">
        <a:defRPr sz="2000" kern="1200">
          <a:solidFill>
            <a:schemeClr val="tx1"/>
          </a:solidFill>
          <a:latin typeface="+mn-lt"/>
          <a:ea typeface="+mn-ea"/>
          <a:cs typeface="+mn-cs"/>
        </a:defRPr>
      </a:lvl6pPr>
      <a:lvl7pPr marL="3001028" algn="l" defTabSz="1000343" rtl="0" eaLnBrk="1" latinLnBrk="0" hangingPunct="1">
        <a:defRPr sz="2000" kern="1200">
          <a:solidFill>
            <a:schemeClr val="tx1"/>
          </a:solidFill>
          <a:latin typeface="+mn-lt"/>
          <a:ea typeface="+mn-ea"/>
          <a:cs typeface="+mn-cs"/>
        </a:defRPr>
      </a:lvl7pPr>
      <a:lvl8pPr marL="3501194" algn="l" defTabSz="1000343" rtl="0" eaLnBrk="1" latinLnBrk="0" hangingPunct="1">
        <a:defRPr sz="2000" kern="1200">
          <a:solidFill>
            <a:schemeClr val="tx1"/>
          </a:solidFill>
          <a:latin typeface="+mn-lt"/>
          <a:ea typeface="+mn-ea"/>
          <a:cs typeface="+mn-cs"/>
        </a:defRPr>
      </a:lvl8pPr>
      <a:lvl9pPr marL="4001373" algn="l" defTabSz="1000343"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7"/>
            <a:ext cx="9072563" cy="1259946"/>
          </a:xfrm>
          <a:prstGeom prst="rect">
            <a:avLst/>
          </a:prstGeom>
        </p:spPr>
        <p:txBody>
          <a:bodyPr vert="horz" lIns="100103" tIns="50054" rIns="100103" bIns="50054"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504031" y="1763928"/>
            <a:ext cx="9072563" cy="4989036"/>
          </a:xfrm>
          <a:prstGeom prst="rect">
            <a:avLst/>
          </a:prstGeom>
        </p:spPr>
        <p:txBody>
          <a:bodyPr vert="horz" lIns="100103" tIns="50054" rIns="100103" bIns="500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504031" y="7006770"/>
            <a:ext cx="2352146" cy="402483"/>
          </a:xfrm>
          <a:prstGeom prst="rect">
            <a:avLst/>
          </a:prstGeom>
        </p:spPr>
        <p:txBody>
          <a:bodyPr vert="horz" lIns="100103" tIns="50054" rIns="100103" bIns="50054" rtlCol="0" anchor="ctr"/>
          <a:lstStyle>
            <a:lvl1pPr algn="l" defTabSz="1001278" fontAlgn="auto">
              <a:lnSpc>
                <a:spcPct val="100000"/>
              </a:lnSpc>
              <a:spcBef>
                <a:spcPts val="0"/>
              </a:spcBef>
              <a:spcAft>
                <a:spcPts val="0"/>
              </a:spcAft>
              <a:buSzTx/>
              <a:defRPr sz="1300">
                <a:solidFill>
                  <a:schemeClr val="tx1">
                    <a:tint val="75000"/>
                  </a:schemeClr>
                </a:solidFill>
              </a:defRPr>
            </a:lvl1pPr>
          </a:lstStyle>
          <a:p>
            <a:fld id="{6D6928CF-8331-4AB0-9100-BB661BAADE9A}" type="datetime1">
              <a:rPr lang="en-US" smtClean="0">
                <a:solidFill>
                  <a:prstClr val="black">
                    <a:tint val="75000"/>
                  </a:prstClr>
                </a:solidFill>
                <a:effectLst/>
                <a:latin typeface="Calibri"/>
                <a:cs typeface="+mn-cs"/>
              </a:rPr>
              <a:pPr/>
              <a:t>6/17/2016</a:t>
            </a:fld>
            <a:endParaRPr lang="en-IN" dirty="0">
              <a:solidFill>
                <a:prstClr val="black">
                  <a:tint val="75000"/>
                </a:prstClr>
              </a:solidFill>
              <a:effectLst/>
              <a:latin typeface="Calibri"/>
              <a:cs typeface="+mn-cs"/>
            </a:endParaRPr>
          </a:p>
        </p:txBody>
      </p:sp>
      <p:sp>
        <p:nvSpPr>
          <p:cNvPr id="5" name="Footer Placeholder 4"/>
          <p:cNvSpPr>
            <a:spLocks noGrp="1"/>
          </p:cNvSpPr>
          <p:nvPr>
            <p:ph type="ftr" sz="quarter" idx="3"/>
          </p:nvPr>
        </p:nvSpPr>
        <p:spPr>
          <a:xfrm>
            <a:off x="3444214" y="7006770"/>
            <a:ext cx="3192198" cy="402483"/>
          </a:xfrm>
          <a:prstGeom prst="rect">
            <a:avLst/>
          </a:prstGeom>
        </p:spPr>
        <p:txBody>
          <a:bodyPr vert="horz" lIns="100103" tIns="50054" rIns="100103" bIns="50054" rtlCol="0" anchor="ctr"/>
          <a:lstStyle>
            <a:lvl1pPr algn="ctr" defTabSz="1001278" fontAlgn="auto">
              <a:lnSpc>
                <a:spcPct val="100000"/>
              </a:lnSpc>
              <a:spcBef>
                <a:spcPts val="0"/>
              </a:spcBef>
              <a:spcAft>
                <a:spcPts val="0"/>
              </a:spcAft>
              <a:buSzTx/>
              <a:defRPr sz="1300">
                <a:solidFill>
                  <a:schemeClr val="tx1">
                    <a:tint val="75000"/>
                  </a:schemeClr>
                </a:solidFill>
              </a:defRPr>
            </a:lvl1pPr>
          </a:lstStyle>
          <a:p>
            <a:endParaRPr lang="en-IN" dirty="0">
              <a:solidFill>
                <a:prstClr val="black">
                  <a:tint val="75000"/>
                </a:prstClr>
              </a:solidFill>
              <a:effectLst/>
              <a:latin typeface="Calibri"/>
              <a:cs typeface="+mn-cs"/>
            </a:endParaRPr>
          </a:p>
        </p:txBody>
      </p:sp>
      <p:sp>
        <p:nvSpPr>
          <p:cNvPr id="6" name="Slide Number Placeholder 5"/>
          <p:cNvSpPr>
            <a:spLocks noGrp="1"/>
          </p:cNvSpPr>
          <p:nvPr>
            <p:ph type="sldNum" sz="quarter" idx="4"/>
          </p:nvPr>
        </p:nvSpPr>
        <p:spPr>
          <a:xfrm>
            <a:off x="7224448" y="7006770"/>
            <a:ext cx="2352146" cy="402483"/>
          </a:xfrm>
          <a:prstGeom prst="rect">
            <a:avLst/>
          </a:prstGeom>
        </p:spPr>
        <p:txBody>
          <a:bodyPr vert="horz" lIns="100103" tIns="50054" rIns="100103" bIns="50054" rtlCol="0" anchor="ctr"/>
          <a:lstStyle>
            <a:lvl1pPr algn="r" defTabSz="1001278" fontAlgn="auto">
              <a:lnSpc>
                <a:spcPct val="100000"/>
              </a:lnSpc>
              <a:spcBef>
                <a:spcPts val="0"/>
              </a:spcBef>
              <a:spcAft>
                <a:spcPts val="0"/>
              </a:spcAft>
              <a:buSzTx/>
              <a:defRPr sz="1300">
                <a:solidFill>
                  <a:schemeClr val="tx1">
                    <a:tint val="75000"/>
                  </a:schemeClr>
                </a:solidFill>
              </a:defRPr>
            </a:lvl1pPr>
          </a:lstStyle>
          <a:p>
            <a:fld id="{84D284B3-1B1E-4093-8445-F60DC86B41C1}" type="slidenum">
              <a:rPr lang="en-IN" smtClean="0">
                <a:solidFill>
                  <a:prstClr val="black">
                    <a:tint val="75000"/>
                  </a:prstClr>
                </a:solidFill>
                <a:effectLst/>
                <a:latin typeface="Calibri"/>
                <a:cs typeface="+mn-cs"/>
              </a:rPr>
              <a:pPr/>
              <a:t>‹#›</a:t>
            </a:fld>
            <a:endParaRPr lang="en-IN" dirty="0">
              <a:solidFill>
                <a:prstClr val="black">
                  <a:tint val="75000"/>
                </a:prstClr>
              </a:solidFill>
              <a:effectLst/>
              <a:latin typeface="Calibri"/>
              <a:cs typeface="+mn-cs"/>
            </a:endParaRPr>
          </a:p>
        </p:txBody>
      </p:sp>
    </p:spTree>
    <p:extLst>
      <p:ext uri="{BB962C8B-B14F-4D97-AF65-F5344CB8AC3E}">
        <p14:creationId xmlns:p14="http://schemas.microsoft.com/office/powerpoint/2010/main" val="2313902990"/>
      </p:ext>
    </p:extLst>
  </p:cSld>
  <p:clrMap bg1="lt1" tx1="dk1" bg2="lt2" tx2="dk2" accent1="accent1" accent2="accent2" accent3="accent3" accent4="accent4" accent5="accent5" accent6="accent6" hlink="hlink" folHlink="folHlink"/>
  <p:sldLayoutIdLst>
    <p:sldLayoutId id="2147485252" r:id="rId1"/>
    <p:sldLayoutId id="2147485253" r:id="rId2"/>
    <p:sldLayoutId id="2147485254" r:id="rId3"/>
    <p:sldLayoutId id="2147485255" r:id="rId4"/>
    <p:sldLayoutId id="2147485256" r:id="rId5"/>
    <p:sldLayoutId id="2147485257" r:id="rId6"/>
    <p:sldLayoutId id="2147485258" r:id="rId7"/>
    <p:sldLayoutId id="2147485259" r:id="rId8"/>
    <p:sldLayoutId id="2147485260" r:id="rId9"/>
    <p:sldLayoutId id="2147485261" r:id="rId10"/>
    <p:sldLayoutId id="2147485262" r:id="rId11"/>
  </p:sldLayoutIdLst>
  <p:hf sldNum="0" hdr="0" ftr="0" dt="0"/>
  <p:txStyles>
    <p:titleStyle>
      <a:lvl1pPr algn="ctr" defTabSz="1001278" rtl="0" eaLnBrk="1" latinLnBrk="0" hangingPunct="1">
        <a:spcBef>
          <a:spcPct val="0"/>
        </a:spcBef>
        <a:buNone/>
        <a:defRPr sz="4900" kern="1200">
          <a:solidFill>
            <a:schemeClr val="tx1"/>
          </a:solidFill>
          <a:latin typeface="+mj-lt"/>
          <a:ea typeface="+mj-ea"/>
          <a:cs typeface="+mj-cs"/>
        </a:defRPr>
      </a:lvl1pPr>
    </p:titleStyle>
    <p:bodyStyle>
      <a:lvl1pPr marL="375478" indent="-375478" algn="l" defTabSz="1001278"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3536" indent="-312912" algn="l" defTabSz="1001278"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1609" indent="-250315" algn="l" defTabSz="1001278"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52213" indent="-250315" algn="l" defTabSz="1001278"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52873" indent="-250315" algn="l" defTabSz="1001278"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53516" indent="-250315" algn="l" defTabSz="100127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54153" indent="-250315" algn="l" defTabSz="100127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54792" indent="-250315" algn="l" defTabSz="100127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55430" indent="-250315" algn="l" defTabSz="100127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1278" rtl="0" eaLnBrk="1" latinLnBrk="0" hangingPunct="1">
        <a:defRPr sz="2000" kern="1200">
          <a:solidFill>
            <a:schemeClr val="tx1"/>
          </a:solidFill>
          <a:latin typeface="+mn-lt"/>
          <a:ea typeface="+mn-ea"/>
          <a:cs typeface="+mn-cs"/>
        </a:defRPr>
      </a:lvl1pPr>
      <a:lvl2pPr marL="500637" algn="l" defTabSz="1001278" rtl="0" eaLnBrk="1" latinLnBrk="0" hangingPunct="1">
        <a:defRPr sz="2000" kern="1200">
          <a:solidFill>
            <a:schemeClr val="tx1"/>
          </a:solidFill>
          <a:latin typeface="+mn-lt"/>
          <a:ea typeface="+mn-ea"/>
          <a:cs typeface="+mn-cs"/>
        </a:defRPr>
      </a:lvl2pPr>
      <a:lvl3pPr marL="1001278" algn="l" defTabSz="1001278" rtl="0" eaLnBrk="1" latinLnBrk="0" hangingPunct="1">
        <a:defRPr sz="2000" kern="1200">
          <a:solidFill>
            <a:schemeClr val="tx1"/>
          </a:solidFill>
          <a:latin typeface="+mn-lt"/>
          <a:ea typeface="+mn-ea"/>
          <a:cs typeface="+mn-cs"/>
        </a:defRPr>
      </a:lvl3pPr>
      <a:lvl4pPr marL="1501918" algn="l" defTabSz="1001278" rtl="0" eaLnBrk="1" latinLnBrk="0" hangingPunct="1">
        <a:defRPr sz="2000" kern="1200">
          <a:solidFill>
            <a:schemeClr val="tx1"/>
          </a:solidFill>
          <a:latin typeface="+mn-lt"/>
          <a:ea typeface="+mn-ea"/>
          <a:cs typeface="+mn-cs"/>
        </a:defRPr>
      </a:lvl4pPr>
      <a:lvl5pPr marL="2002555" algn="l" defTabSz="1001278" rtl="0" eaLnBrk="1" latinLnBrk="0" hangingPunct="1">
        <a:defRPr sz="2000" kern="1200">
          <a:solidFill>
            <a:schemeClr val="tx1"/>
          </a:solidFill>
          <a:latin typeface="+mn-lt"/>
          <a:ea typeface="+mn-ea"/>
          <a:cs typeface="+mn-cs"/>
        </a:defRPr>
      </a:lvl5pPr>
      <a:lvl6pPr marL="2503199" algn="l" defTabSz="1001278" rtl="0" eaLnBrk="1" latinLnBrk="0" hangingPunct="1">
        <a:defRPr sz="2000" kern="1200">
          <a:solidFill>
            <a:schemeClr val="tx1"/>
          </a:solidFill>
          <a:latin typeface="+mn-lt"/>
          <a:ea typeface="+mn-ea"/>
          <a:cs typeface="+mn-cs"/>
        </a:defRPr>
      </a:lvl6pPr>
      <a:lvl7pPr marL="3003830" algn="l" defTabSz="1001278" rtl="0" eaLnBrk="1" latinLnBrk="0" hangingPunct="1">
        <a:defRPr sz="2000" kern="1200">
          <a:solidFill>
            <a:schemeClr val="tx1"/>
          </a:solidFill>
          <a:latin typeface="+mn-lt"/>
          <a:ea typeface="+mn-ea"/>
          <a:cs typeface="+mn-cs"/>
        </a:defRPr>
      </a:lvl7pPr>
      <a:lvl8pPr marL="3504463" algn="l" defTabSz="1001278" rtl="0" eaLnBrk="1" latinLnBrk="0" hangingPunct="1">
        <a:defRPr sz="2000" kern="1200">
          <a:solidFill>
            <a:schemeClr val="tx1"/>
          </a:solidFill>
          <a:latin typeface="+mn-lt"/>
          <a:ea typeface="+mn-ea"/>
          <a:cs typeface="+mn-cs"/>
        </a:defRPr>
      </a:lvl8pPr>
      <a:lvl9pPr marL="4005110" algn="l" defTabSz="1001278"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dt" sz="half" idx="2"/>
          </p:nvPr>
        </p:nvSpPr>
        <p:spPr bwMode="auto">
          <a:xfrm>
            <a:off x="504825" y="6891338"/>
            <a:ext cx="2351088" cy="525462"/>
          </a:xfrm>
          <a:prstGeom prst="rect">
            <a:avLst/>
          </a:prstGeom>
          <a:noFill/>
          <a:ln w="9525">
            <a:noFill/>
            <a:miter lim="800000"/>
            <a:headEnd/>
            <a:tailEnd/>
          </a:ln>
          <a:effectLst/>
        </p:spPr>
        <p:txBody>
          <a:bodyPr vert="horz" wrap="square" lIns="100307" tIns="50156" rIns="100307" bIns="50156" numCol="1" anchor="b" anchorCtr="0" compatLnSpc="1">
            <a:prstTxWarp prst="textNoShape">
              <a:avLst/>
            </a:prstTxWarp>
          </a:bodyPr>
          <a:lstStyle>
            <a:lvl1pPr>
              <a:lnSpc>
                <a:spcPct val="100000"/>
              </a:lnSpc>
              <a:spcBef>
                <a:spcPct val="0"/>
              </a:spcBef>
              <a:buSzTx/>
              <a:defRPr sz="1300">
                <a:effectLst/>
                <a:latin typeface="Arial" pitchFamily="34" charset="0"/>
              </a:defRPr>
            </a:lvl1pPr>
          </a:lstStyle>
          <a:p>
            <a:pPr>
              <a:defRPr/>
            </a:pPr>
            <a:endParaRPr lang="en-US">
              <a:solidFill>
                <a:srgbClr val="FFFFFF"/>
              </a:solidFill>
            </a:endParaRPr>
          </a:p>
        </p:txBody>
      </p:sp>
      <p:sp>
        <p:nvSpPr>
          <p:cNvPr id="52227" name="Rectangle 3"/>
          <p:cNvSpPr>
            <a:spLocks noGrp="1" noChangeArrowheads="1"/>
          </p:cNvSpPr>
          <p:nvPr>
            <p:ph type="sldNum" sz="quarter" idx="4"/>
          </p:nvPr>
        </p:nvSpPr>
        <p:spPr bwMode="auto">
          <a:xfrm>
            <a:off x="7224718" y="6888168"/>
            <a:ext cx="2352675" cy="523875"/>
          </a:xfrm>
          <a:prstGeom prst="rect">
            <a:avLst/>
          </a:prstGeom>
          <a:noFill/>
          <a:ln w="9525">
            <a:noFill/>
            <a:miter lim="800000"/>
            <a:headEnd/>
            <a:tailEnd/>
          </a:ln>
          <a:effectLst/>
        </p:spPr>
        <p:txBody>
          <a:bodyPr vert="horz" wrap="square" lIns="100307" tIns="50156" rIns="100307" bIns="50156" numCol="1" anchor="b" anchorCtr="0" compatLnSpc="1">
            <a:prstTxWarp prst="textNoShape">
              <a:avLst/>
            </a:prstTxWarp>
          </a:bodyPr>
          <a:lstStyle>
            <a:lvl1pPr algn="r">
              <a:lnSpc>
                <a:spcPct val="100000"/>
              </a:lnSpc>
              <a:spcBef>
                <a:spcPct val="0"/>
              </a:spcBef>
              <a:buSzTx/>
              <a:defRPr sz="1300">
                <a:effectLst/>
                <a:latin typeface="Arial" pitchFamily="34" charset="0"/>
              </a:defRPr>
            </a:lvl1pPr>
          </a:lstStyle>
          <a:p>
            <a:pPr>
              <a:defRPr/>
            </a:pPr>
            <a:fld id="{14A38EE9-7893-4742-8EF8-2E28F728BEA9}" type="slidenum">
              <a:rPr lang="en-US">
                <a:solidFill>
                  <a:srgbClr val="FFFFFF"/>
                </a:solidFill>
              </a:rPr>
              <a:pPr>
                <a:defRPr/>
              </a:pPr>
              <a:t>‹#›</a:t>
            </a:fld>
            <a:endParaRPr lang="en-US">
              <a:solidFill>
                <a:srgbClr val="FFFFFF"/>
              </a:solidFill>
            </a:endParaRPr>
          </a:p>
        </p:txBody>
      </p:sp>
      <p:grpSp>
        <p:nvGrpSpPr>
          <p:cNvPr id="2" name="Group 4"/>
          <p:cNvGrpSpPr>
            <a:grpSpLocks/>
          </p:cNvGrpSpPr>
          <p:nvPr/>
        </p:nvGrpSpPr>
        <p:grpSpPr bwMode="auto">
          <a:xfrm>
            <a:off x="0" y="6"/>
            <a:ext cx="10077450" cy="7550150"/>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52230" name="Freeform 6"/>
              <p:cNvSpPr>
                <a:spLocks/>
              </p:cNvSpPr>
              <p:nvPr/>
            </p:nvSpPr>
            <p:spPr bwMode="hidden">
              <a:xfrm>
                <a:off x="1728" y="2644"/>
                <a:ext cx="2884"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52231" name="Freeform 7"/>
              <p:cNvSpPr>
                <a:spLocks/>
              </p:cNvSpPr>
              <p:nvPr/>
            </p:nvSpPr>
            <p:spPr bwMode="hidden">
              <a:xfrm>
                <a:off x="4170" y="2671"/>
                <a:ext cx="1264"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ndParaRPr>
              </a:p>
            </p:txBody>
          </p:sp>
          <p:sp>
            <p:nvSpPr>
              <p:cNvPr id="5223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5223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ndParaRPr>
              </a:p>
            </p:txBody>
          </p:sp>
          <p:sp>
            <p:nvSpPr>
              <p:cNvPr id="522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grpSp>
        <p:sp>
          <p:nvSpPr>
            <p:cNvPr id="522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5223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sp>
        <p:nvSpPr>
          <p:cNvPr id="52237" name="Rectangle 13"/>
          <p:cNvSpPr>
            <a:spLocks noGrp="1" noRot="1" noChangeArrowheads="1"/>
          </p:cNvSpPr>
          <p:nvPr>
            <p:ph type="title"/>
          </p:nvPr>
        </p:nvSpPr>
        <p:spPr bwMode="auto">
          <a:xfrm>
            <a:off x="504827" y="303238"/>
            <a:ext cx="9072563" cy="1258887"/>
          </a:xfrm>
          <a:prstGeom prst="rect">
            <a:avLst/>
          </a:prstGeom>
          <a:noFill/>
          <a:ln w="9525">
            <a:noFill/>
            <a:miter lim="800000"/>
            <a:headEnd/>
            <a:tailEnd/>
          </a:ln>
          <a:effectLst/>
        </p:spPr>
        <p:txBody>
          <a:bodyPr vert="horz" wrap="square" lIns="100307" tIns="50156" rIns="100307" bIns="50156" numCol="1" anchor="ctr" anchorCtr="0" compatLnSpc="1">
            <a:prstTxWarp prst="textNoShape">
              <a:avLst/>
            </a:prstTxWarp>
          </a:bodyPr>
          <a:lstStyle/>
          <a:p>
            <a:pPr lvl="0"/>
            <a:r>
              <a:rPr lang="en-US" smtClean="0"/>
              <a:t>Click to edit Master title style</a:t>
            </a:r>
          </a:p>
        </p:txBody>
      </p:sp>
      <p:sp>
        <p:nvSpPr>
          <p:cNvPr id="52239" name="Rectangle 15"/>
          <p:cNvSpPr>
            <a:spLocks noGrp="1" noChangeArrowheads="1"/>
          </p:cNvSpPr>
          <p:nvPr>
            <p:ph type="body" idx="1"/>
          </p:nvPr>
        </p:nvSpPr>
        <p:spPr bwMode="auto">
          <a:xfrm>
            <a:off x="504827" y="1763713"/>
            <a:ext cx="9072563" cy="4989512"/>
          </a:xfrm>
          <a:prstGeom prst="rect">
            <a:avLst/>
          </a:prstGeom>
          <a:noFill/>
          <a:ln w="9525">
            <a:noFill/>
            <a:miter lim="800000"/>
            <a:headEnd/>
            <a:tailEnd/>
          </a:ln>
          <a:effectLst/>
        </p:spPr>
        <p:txBody>
          <a:bodyPr vert="horz" wrap="square" lIns="100307" tIns="50156" rIns="100307" bIns="501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4" name="Group 16"/>
          <p:cNvGrpSpPr>
            <a:grpSpLocks/>
          </p:cNvGrpSpPr>
          <p:nvPr userDrawn="1"/>
        </p:nvGrpSpPr>
        <p:grpSpPr bwMode="auto">
          <a:xfrm>
            <a:off x="0" y="6294438"/>
            <a:ext cx="10080625" cy="1219200"/>
            <a:chOff x="0" y="3552"/>
            <a:chExt cx="5760" cy="768"/>
          </a:xfrm>
        </p:grpSpPr>
        <p:pic>
          <p:nvPicPr>
            <p:cNvPr id="1032" name="Picture 17" descr="iitmlogo"/>
            <p:cNvPicPr>
              <a:picLocks noChangeAspect="1" noChangeArrowheads="1"/>
            </p:cNvPicPr>
            <p:nvPr userDrawn="1"/>
          </p:nvPicPr>
          <p:blipFill>
            <a:blip r:embed="rId15" cstate="print"/>
            <a:srcRect/>
            <a:stretch>
              <a:fillRect/>
            </a:stretch>
          </p:blipFill>
          <p:spPr bwMode="auto">
            <a:xfrm>
              <a:off x="0" y="3583"/>
              <a:ext cx="737" cy="737"/>
            </a:xfrm>
            <a:prstGeom prst="rect">
              <a:avLst/>
            </a:prstGeom>
            <a:noFill/>
            <a:ln w="9525">
              <a:noFill/>
              <a:miter lim="800000"/>
              <a:headEnd/>
              <a:tailEnd/>
            </a:ln>
          </p:spPr>
        </p:pic>
        <p:sp>
          <p:nvSpPr>
            <p:cNvPr id="52242" name="Freeform 18"/>
            <p:cNvSpPr>
              <a:spLocks/>
            </p:cNvSpPr>
            <p:nvPr userDrawn="1"/>
          </p:nvSpPr>
          <p:spPr bwMode="auto">
            <a:xfrm>
              <a:off x="720" y="3552"/>
              <a:ext cx="5040" cy="624"/>
            </a:xfrm>
            <a:custGeom>
              <a:avLst/>
              <a:gdLst/>
              <a:ahLst/>
              <a:cxnLst>
                <a:cxn ang="0">
                  <a:pos x="0" y="384"/>
                </a:cxn>
                <a:cxn ang="0">
                  <a:pos x="3840" y="384"/>
                </a:cxn>
                <a:cxn ang="0">
                  <a:pos x="3888" y="192"/>
                </a:cxn>
                <a:cxn ang="0">
                  <a:pos x="3936" y="384"/>
                </a:cxn>
                <a:cxn ang="0">
                  <a:pos x="3984" y="192"/>
                </a:cxn>
                <a:cxn ang="0">
                  <a:pos x="4080" y="624"/>
                </a:cxn>
                <a:cxn ang="0">
                  <a:pos x="4128" y="0"/>
                </a:cxn>
                <a:cxn ang="0">
                  <a:pos x="4176" y="624"/>
                </a:cxn>
                <a:cxn ang="0">
                  <a:pos x="4224" y="192"/>
                </a:cxn>
                <a:cxn ang="0">
                  <a:pos x="4272" y="384"/>
                </a:cxn>
                <a:cxn ang="0">
                  <a:pos x="4272" y="192"/>
                </a:cxn>
                <a:cxn ang="0">
                  <a:pos x="4320" y="384"/>
                </a:cxn>
                <a:cxn ang="0">
                  <a:pos x="5040" y="384"/>
                </a:cxn>
              </a:cxnLst>
              <a:rect l="0" t="0" r="r" b="b"/>
              <a:pathLst>
                <a:path w="5040" h="624">
                  <a:moveTo>
                    <a:pt x="0" y="384"/>
                  </a:moveTo>
                  <a:lnTo>
                    <a:pt x="3840" y="384"/>
                  </a:lnTo>
                  <a:lnTo>
                    <a:pt x="3888" y="192"/>
                  </a:lnTo>
                  <a:lnTo>
                    <a:pt x="3936" y="384"/>
                  </a:lnTo>
                  <a:lnTo>
                    <a:pt x="3984" y="192"/>
                  </a:lnTo>
                  <a:lnTo>
                    <a:pt x="4080" y="624"/>
                  </a:lnTo>
                  <a:lnTo>
                    <a:pt x="4128" y="0"/>
                  </a:lnTo>
                  <a:lnTo>
                    <a:pt x="4176" y="624"/>
                  </a:lnTo>
                  <a:lnTo>
                    <a:pt x="4224" y="192"/>
                  </a:lnTo>
                  <a:lnTo>
                    <a:pt x="4272" y="384"/>
                  </a:lnTo>
                  <a:lnTo>
                    <a:pt x="4272" y="192"/>
                  </a:lnTo>
                  <a:lnTo>
                    <a:pt x="4320" y="384"/>
                  </a:lnTo>
                  <a:lnTo>
                    <a:pt x="5040" y="384"/>
                  </a:lnTo>
                </a:path>
              </a:pathLst>
            </a:custGeom>
            <a:noFill/>
            <a:ln w="28575" cmpd="sng">
              <a:solidFill>
                <a:srgbClr val="FFFF66"/>
              </a:solidFill>
              <a:round/>
              <a:headEnd/>
              <a:tailEnd/>
            </a:ln>
            <a:effectLst/>
          </p:spPr>
          <p:txBody>
            <a:bodyPr wrap="none"/>
            <a:lstStyle/>
            <a:p>
              <a:pPr>
                <a:defRPr/>
              </a:pPr>
              <a:endParaRPr lang="en-US">
                <a:solidFill>
                  <a:srgbClr val="FFFFFF"/>
                </a:solidFill>
              </a:endParaRPr>
            </a:p>
          </p:txBody>
        </p:sp>
        <p:sp>
          <p:nvSpPr>
            <p:cNvPr id="52243" name="Line 19"/>
            <p:cNvSpPr>
              <a:spLocks noChangeShapeType="1"/>
            </p:cNvSpPr>
            <p:nvPr userDrawn="1"/>
          </p:nvSpPr>
          <p:spPr bwMode="auto">
            <a:xfrm>
              <a:off x="4752" y="3666"/>
              <a:ext cx="576" cy="0"/>
            </a:xfrm>
            <a:prstGeom prst="line">
              <a:avLst/>
            </a:prstGeom>
            <a:noFill/>
            <a:ln w="38100">
              <a:solidFill>
                <a:schemeClr val="hlink"/>
              </a:solidFill>
              <a:round/>
              <a:headEnd/>
              <a:tailEnd/>
            </a:ln>
            <a:effectLst/>
          </p:spPr>
          <p:txBody>
            <a:bodyPr wrap="none"/>
            <a:lstStyle/>
            <a:p>
              <a:pPr>
                <a:defRPr/>
              </a:pPr>
              <a:endParaRPr lang="en-US">
                <a:solidFill>
                  <a:srgbClr val="FFFFFF"/>
                </a:solidFill>
              </a:endParaRPr>
            </a:p>
          </p:txBody>
        </p:sp>
        <p:sp>
          <p:nvSpPr>
            <p:cNvPr id="52244" name="Oval 20"/>
            <p:cNvSpPr>
              <a:spLocks noChangeArrowheads="1"/>
            </p:cNvSpPr>
            <p:nvPr userDrawn="1"/>
          </p:nvSpPr>
          <p:spPr bwMode="auto">
            <a:xfrm>
              <a:off x="4580" y="3648"/>
              <a:ext cx="48" cy="48"/>
            </a:xfrm>
            <a:prstGeom prst="ellipse">
              <a:avLst/>
            </a:prstGeom>
            <a:solidFill>
              <a:srgbClr val="00FF00"/>
            </a:solidFill>
            <a:ln w="9525">
              <a:solidFill>
                <a:srgbClr val="00FF00"/>
              </a:solidFill>
              <a:round/>
              <a:headEnd/>
              <a:tailEnd/>
            </a:ln>
            <a:effectLst/>
          </p:spPr>
          <p:txBody>
            <a:bodyPr wrap="none" anchor="ctr"/>
            <a:lstStyle/>
            <a:p>
              <a:pPr>
                <a:defRPr/>
              </a:pPr>
              <a:endParaRPr lang="en-US">
                <a:solidFill>
                  <a:srgbClr val="FFFFFF"/>
                </a:solidFill>
              </a:endParaRPr>
            </a:p>
          </p:txBody>
        </p:sp>
        <p:sp>
          <p:nvSpPr>
            <p:cNvPr id="52245" name="Oval 21"/>
            <p:cNvSpPr>
              <a:spLocks noChangeArrowheads="1"/>
            </p:cNvSpPr>
            <p:nvPr userDrawn="1"/>
          </p:nvSpPr>
          <p:spPr bwMode="auto">
            <a:xfrm>
              <a:off x="4676" y="3648"/>
              <a:ext cx="48" cy="48"/>
            </a:xfrm>
            <a:prstGeom prst="ellipse">
              <a:avLst/>
            </a:prstGeom>
            <a:solidFill>
              <a:srgbClr val="FF9900"/>
            </a:solidFill>
            <a:ln w="9525">
              <a:solidFill>
                <a:srgbClr val="FF9900"/>
              </a:solidFill>
              <a:round/>
              <a:headEnd/>
              <a:tailEnd/>
            </a:ln>
            <a:effectLst/>
          </p:spPr>
          <p:txBody>
            <a:bodyPr wrap="none" anchor="ctr"/>
            <a:lstStyle/>
            <a:p>
              <a:pPr>
                <a:defRPr/>
              </a:pPr>
              <a:endParaRPr lang="en-US">
                <a:solidFill>
                  <a:srgbClr val="FFFFFF"/>
                </a:solidFill>
              </a:endParaRPr>
            </a:p>
          </p:txBody>
        </p:sp>
      </p:grpSp>
    </p:spTree>
  </p:cSld>
  <p:clrMap bg1="dk2" tx1="lt1" bg2="dk1" tx2="lt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 id="2147485427" r:id="rId10"/>
    <p:sldLayoutId id="2147485428" r:id="rId11"/>
    <p:sldLayoutId id="2147485429" r:id="rId12"/>
    <p:sldLayoutId id="2147485430" r:id="rId13"/>
  </p:sldLayoutIdLst>
  <p:timing>
    <p:tnLst>
      <p:par>
        <p:cTn id="1" dur="indefinite" restart="never" nodeType="tmRoot"/>
      </p:par>
    </p:tnLst>
  </p:timing>
  <p:txStyles>
    <p:titleStyle>
      <a:lvl1pPr algn="ctr" defTabSz="1002497" rtl="0" eaLnBrk="0" fontAlgn="base" hangingPunct="0">
        <a:spcBef>
          <a:spcPct val="0"/>
        </a:spcBef>
        <a:spcAft>
          <a:spcPct val="0"/>
        </a:spcAft>
        <a:defRPr sz="4900" b="1">
          <a:solidFill>
            <a:schemeClr val="tx2"/>
          </a:solidFill>
          <a:effectLst>
            <a:outerShdw blurRad="38100" dist="38100" dir="2700000" algn="tl">
              <a:srgbClr val="000000"/>
            </a:outerShdw>
          </a:effectLst>
          <a:latin typeface="+mj-lt"/>
          <a:ea typeface="+mj-ea"/>
          <a:cs typeface="+mj-cs"/>
        </a:defRPr>
      </a:lvl1pPr>
      <a:lvl2pPr algn="ctr" defTabSz="1002497"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2pPr>
      <a:lvl3pPr algn="ctr" defTabSz="1002497"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3pPr>
      <a:lvl4pPr algn="ctr" defTabSz="1002497"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4pPr>
      <a:lvl5pPr algn="ctr" defTabSz="1002497"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5pPr>
      <a:lvl6pPr marL="455401" algn="ctr" defTabSz="1004099"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6pPr>
      <a:lvl7pPr marL="910802" algn="ctr" defTabSz="1004099"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7pPr>
      <a:lvl8pPr marL="1366208" algn="ctr" defTabSz="1004099"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8pPr>
      <a:lvl9pPr marL="1821608" algn="ctr" defTabSz="1004099"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9pPr>
    </p:titleStyle>
    <p:bodyStyle>
      <a:lvl1pPr marL="373758" indent="-373758" algn="l" defTabSz="1002497" rtl="0" eaLnBrk="0" fontAlgn="base" hangingPunct="0">
        <a:spcBef>
          <a:spcPct val="20000"/>
        </a:spcBef>
        <a:spcAft>
          <a:spcPct val="0"/>
        </a:spcAft>
        <a:buClr>
          <a:schemeClr val="hlink"/>
        </a:buClr>
        <a:buSzPct val="70000"/>
        <a:buFont typeface="Wingdings" pitchFamily="2" charset="2"/>
        <a:buChar char="n"/>
        <a:defRPr sz="3500">
          <a:solidFill>
            <a:schemeClr val="tx1"/>
          </a:solidFill>
          <a:effectLst>
            <a:outerShdw blurRad="38100" dist="38100" dir="2700000" algn="tl">
              <a:srgbClr val="000000"/>
            </a:outerShdw>
          </a:effectLst>
          <a:latin typeface="+mn-lt"/>
          <a:ea typeface="+mn-ea"/>
          <a:cs typeface="+mn-cs"/>
        </a:defRPr>
      </a:lvl1pPr>
      <a:lvl2pPr marL="814030" indent="-311997" algn="l" defTabSz="1002497" rtl="0" eaLnBrk="0" fontAlgn="base" hangingPunct="0">
        <a:spcBef>
          <a:spcPct val="20000"/>
        </a:spcBef>
        <a:spcAft>
          <a:spcPct val="0"/>
        </a:spcAft>
        <a:buClr>
          <a:schemeClr val="accent2"/>
        </a:buClr>
        <a:buSzPct val="70000"/>
        <a:buFont typeface="Wingdings" pitchFamily="2" charset="2"/>
        <a:buChar char="n"/>
        <a:defRPr sz="3100">
          <a:solidFill>
            <a:schemeClr val="tx1"/>
          </a:solidFill>
          <a:effectLst>
            <a:outerShdw blurRad="38100" dist="38100" dir="2700000" algn="tl">
              <a:srgbClr val="000000"/>
            </a:outerShdw>
          </a:effectLst>
          <a:latin typeface="+mn-lt"/>
        </a:defRPr>
      </a:lvl2pPr>
      <a:lvl3pPr marL="1252722" indent="-248645" algn="l" defTabSz="1002497" rtl="0" eaLnBrk="0" fontAlgn="base" hangingPunct="0">
        <a:spcBef>
          <a:spcPct val="20000"/>
        </a:spcBef>
        <a:spcAft>
          <a:spcPct val="0"/>
        </a:spcAft>
        <a:buClr>
          <a:schemeClr val="tx2"/>
        </a:buClr>
        <a:buSzPct val="70000"/>
        <a:buFont typeface="Wingdings" pitchFamily="2" charset="2"/>
        <a:buChar char="n"/>
        <a:defRPr sz="2600">
          <a:solidFill>
            <a:schemeClr val="tx1"/>
          </a:solidFill>
          <a:effectLst>
            <a:outerShdw blurRad="38100" dist="38100" dir="2700000" algn="tl">
              <a:srgbClr val="000000"/>
            </a:outerShdw>
          </a:effectLst>
          <a:latin typeface="+mn-lt"/>
        </a:defRPr>
      </a:lvl3pPr>
      <a:lvl4pPr marL="1754745" indent="-248645" algn="l" defTabSz="1002497" rtl="0" eaLnBrk="0" fontAlgn="base" hangingPunct="0">
        <a:spcBef>
          <a:spcPct val="20000"/>
        </a:spcBef>
        <a:spcAft>
          <a:spcPct val="0"/>
        </a:spcAft>
        <a:buClr>
          <a:schemeClr val="accent2"/>
        </a:buClr>
        <a:buSzPct val="70000"/>
        <a:buFont typeface="Wingdings" pitchFamily="2" charset="2"/>
        <a:buChar char="n"/>
        <a:defRPr sz="2200">
          <a:solidFill>
            <a:schemeClr val="tx1"/>
          </a:solidFill>
          <a:effectLst>
            <a:outerShdw blurRad="38100" dist="38100" dir="2700000" algn="tl">
              <a:srgbClr val="000000"/>
            </a:outerShdw>
          </a:effectLst>
          <a:latin typeface="+mn-lt"/>
        </a:defRPr>
      </a:lvl4pPr>
      <a:lvl5pPr marL="2258382" indent="-248645" algn="l" defTabSz="1002497" rtl="0" eaLnBrk="0" fontAlgn="base" hangingPunct="0">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5pPr>
      <a:lvl6pPr marL="2715021" indent="-251419" algn="l" defTabSz="1004099"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6pPr>
      <a:lvl7pPr marL="3170424" indent="-251419" algn="l" defTabSz="1004099"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7pPr>
      <a:lvl8pPr marL="3625821" indent="-251419" algn="l" defTabSz="1004099"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8pPr>
      <a:lvl9pPr marL="4081229" indent="-251419" algn="l" defTabSz="1004099"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9pPr>
    </p:bodyStyle>
    <p:otherStyle>
      <a:defPPr>
        <a:defRPr lang="en-US"/>
      </a:defPPr>
      <a:lvl1pPr marL="0" algn="l" defTabSz="910802" rtl="0" eaLnBrk="1" latinLnBrk="0" hangingPunct="1">
        <a:defRPr sz="1800" kern="1200">
          <a:solidFill>
            <a:schemeClr val="tx1"/>
          </a:solidFill>
          <a:latin typeface="+mn-lt"/>
          <a:ea typeface="+mn-ea"/>
          <a:cs typeface="+mn-cs"/>
        </a:defRPr>
      </a:lvl1pPr>
      <a:lvl2pPr marL="455401" algn="l" defTabSz="910802" rtl="0" eaLnBrk="1" latinLnBrk="0" hangingPunct="1">
        <a:defRPr sz="1800" kern="1200">
          <a:solidFill>
            <a:schemeClr val="tx1"/>
          </a:solidFill>
          <a:latin typeface="+mn-lt"/>
          <a:ea typeface="+mn-ea"/>
          <a:cs typeface="+mn-cs"/>
        </a:defRPr>
      </a:lvl2pPr>
      <a:lvl3pPr marL="910802" algn="l" defTabSz="910802" rtl="0" eaLnBrk="1" latinLnBrk="0" hangingPunct="1">
        <a:defRPr sz="1800" kern="1200">
          <a:solidFill>
            <a:schemeClr val="tx1"/>
          </a:solidFill>
          <a:latin typeface="+mn-lt"/>
          <a:ea typeface="+mn-ea"/>
          <a:cs typeface="+mn-cs"/>
        </a:defRPr>
      </a:lvl3pPr>
      <a:lvl4pPr marL="1366208" algn="l" defTabSz="910802" rtl="0" eaLnBrk="1" latinLnBrk="0" hangingPunct="1">
        <a:defRPr sz="1800" kern="1200">
          <a:solidFill>
            <a:schemeClr val="tx1"/>
          </a:solidFill>
          <a:latin typeface="+mn-lt"/>
          <a:ea typeface="+mn-ea"/>
          <a:cs typeface="+mn-cs"/>
        </a:defRPr>
      </a:lvl4pPr>
      <a:lvl5pPr marL="1821608" algn="l" defTabSz="910802" rtl="0" eaLnBrk="1" latinLnBrk="0" hangingPunct="1">
        <a:defRPr sz="1800" kern="1200">
          <a:solidFill>
            <a:schemeClr val="tx1"/>
          </a:solidFill>
          <a:latin typeface="+mn-lt"/>
          <a:ea typeface="+mn-ea"/>
          <a:cs typeface="+mn-cs"/>
        </a:defRPr>
      </a:lvl5pPr>
      <a:lvl6pPr marL="2277002" algn="l" defTabSz="910802" rtl="0" eaLnBrk="1" latinLnBrk="0" hangingPunct="1">
        <a:defRPr sz="1800" kern="1200">
          <a:solidFill>
            <a:schemeClr val="tx1"/>
          </a:solidFill>
          <a:latin typeface="+mn-lt"/>
          <a:ea typeface="+mn-ea"/>
          <a:cs typeface="+mn-cs"/>
        </a:defRPr>
      </a:lvl6pPr>
      <a:lvl7pPr marL="2732413" algn="l" defTabSz="910802" rtl="0" eaLnBrk="1" latinLnBrk="0" hangingPunct="1">
        <a:defRPr sz="1800" kern="1200">
          <a:solidFill>
            <a:schemeClr val="tx1"/>
          </a:solidFill>
          <a:latin typeface="+mn-lt"/>
          <a:ea typeface="+mn-ea"/>
          <a:cs typeface="+mn-cs"/>
        </a:defRPr>
      </a:lvl7pPr>
      <a:lvl8pPr marL="3187816" algn="l" defTabSz="910802" rtl="0" eaLnBrk="1" latinLnBrk="0" hangingPunct="1">
        <a:defRPr sz="1800" kern="1200">
          <a:solidFill>
            <a:schemeClr val="tx1"/>
          </a:solidFill>
          <a:latin typeface="+mn-lt"/>
          <a:ea typeface="+mn-ea"/>
          <a:cs typeface="+mn-cs"/>
        </a:defRPr>
      </a:lvl8pPr>
      <a:lvl9pPr marL="3643223" algn="l" defTabSz="91080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dt" sz="half" idx="2"/>
          </p:nvPr>
        </p:nvSpPr>
        <p:spPr bwMode="auto">
          <a:xfrm>
            <a:off x="504825" y="6891338"/>
            <a:ext cx="2351088" cy="525462"/>
          </a:xfrm>
          <a:prstGeom prst="rect">
            <a:avLst/>
          </a:prstGeom>
          <a:noFill/>
          <a:ln w="9525">
            <a:noFill/>
            <a:miter lim="800000"/>
            <a:headEnd/>
            <a:tailEnd/>
          </a:ln>
          <a:effectLst/>
        </p:spPr>
        <p:txBody>
          <a:bodyPr vert="horz" wrap="square" lIns="100307" tIns="50156" rIns="100307" bIns="50156" numCol="1" anchor="b" anchorCtr="0" compatLnSpc="1">
            <a:prstTxWarp prst="textNoShape">
              <a:avLst/>
            </a:prstTxWarp>
          </a:bodyPr>
          <a:lstStyle>
            <a:lvl1pPr>
              <a:lnSpc>
                <a:spcPct val="100000"/>
              </a:lnSpc>
              <a:spcBef>
                <a:spcPct val="0"/>
              </a:spcBef>
              <a:buSzTx/>
              <a:defRPr sz="1300">
                <a:effectLst/>
                <a:latin typeface="Arial" pitchFamily="34" charset="0"/>
              </a:defRPr>
            </a:lvl1pPr>
          </a:lstStyle>
          <a:p>
            <a:pPr>
              <a:defRPr/>
            </a:pPr>
            <a:endParaRPr lang="en-US">
              <a:solidFill>
                <a:srgbClr val="FFFFFF"/>
              </a:solidFill>
            </a:endParaRPr>
          </a:p>
        </p:txBody>
      </p:sp>
      <p:sp>
        <p:nvSpPr>
          <p:cNvPr id="52227" name="Rectangle 3"/>
          <p:cNvSpPr>
            <a:spLocks noGrp="1" noChangeArrowheads="1"/>
          </p:cNvSpPr>
          <p:nvPr>
            <p:ph type="sldNum" sz="quarter" idx="4"/>
          </p:nvPr>
        </p:nvSpPr>
        <p:spPr bwMode="auto">
          <a:xfrm>
            <a:off x="7224718" y="6888168"/>
            <a:ext cx="2352675" cy="523875"/>
          </a:xfrm>
          <a:prstGeom prst="rect">
            <a:avLst/>
          </a:prstGeom>
          <a:noFill/>
          <a:ln w="9525">
            <a:noFill/>
            <a:miter lim="800000"/>
            <a:headEnd/>
            <a:tailEnd/>
          </a:ln>
          <a:effectLst/>
        </p:spPr>
        <p:txBody>
          <a:bodyPr vert="horz" wrap="square" lIns="100307" tIns="50156" rIns="100307" bIns="50156" numCol="1" anchor="b" anchorCtr="0" compatLnSpc="1">
            <a:prstTxWarp prst="textNoShape">
              <a:avLst/>
            </a:prstTxWarp>
          </a:bodyPr>
          <a:lstStyle>
            <a:lvl1pPr algn="r">
              <a:lnSpc>
                <a:spcPct val="100000"/>
              </a:lnSpc>
              <a:spcBef>
                <a:spcPct val="0"/>
              </a:spcBef>
              <a:buSzTx/>
              <a:defRPr sz="1300">
                <a:effectLst/>
                <a:latin typeface="Arial" pitchFamily="34" charset="0"/>
              </a:defRPr>
            </a:lvl1pPr>
          </a:lstStyle>
          <a:p>
            <a:pPr>
              <a:defRPr/>
            </a:pPr>
            <a:fld id="{14A38EE9-7893-4742-8EF8-2E28F728BEA9}" type="slidenum">
              <a:rPr lang="en-US">
                <a:solidFill>
                  <a:srgbClr val="FFFFFF"/>
                </a:solidFill>
              </a:rPr>
              <a:pPr>
                <a:defRPr/>
              </a:pPr>
              <a:t>‹#›</a:t>
            </a:fld>
            <a:endParaRPr lang="en-US">
              <a:solidFill>
                <a:srgbClr val="FFFFFF"/>
              </a:solidFill>
            </a:endParaRPr>
          </a:p>
        </p:txBody>
      </p:sp>
      <p:grpSp>
        <p:nvGrpSpPr>
          <p:cNvPr id="2" name="Group 4"/>
          <p:cNvGrpSpPr>
            <a:grpSpLocks/>
          </p:cNvGrpSpPr>
          <p:nvPr/>
        </p:nvGrpSpPr>
        <p:grpSpPr bwMode="auto">
          <a:xfrm>
            <a:off x="0" y="6"/>
            <a:ext cx="10077450" cy="7550150"/>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52230" name="Freeform 6"/>
              <p:cNvSpPr>
                <a:spLocks/>
              </p:cNvSpPr>
              <p:nvPr/>
            </p:nvSpPr>
            <p:spPr bwMode="hidden">
              <a:xfrm>
                <a:off x="1728" y="2644"/>
                <a:ext cx="2884"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endParaRPr>
              </a:p>
            </p:txBody>
          </p:sp>
          <p:sp>
            <p:nvSpPr>
              <p:cNvPr id="52231" name="Freeform 7"/>
              <p:cNvSpPr>
                <a:spLocks/>
              </p:cNvSpPr>
              <p:nvPr/>
            </p:nvSpPr>
            <p:spPr bwMode="hidden">
              <a:xfrm>
                <a:off x="4170" y="2671"/>
                <a:ext cx="1264"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endParaRPr>
              </a:p>
            </p:txBody>
          </p:sp>
          <p:sp>
            <p:nvSpPr>
              <p:cNvPr id="5223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endParaRPr>
              </a:p>
            </p:txBody>
          </p:sp>
          <p:sp>
            <p:nvSpPr>
              <p:cNvPr id="5223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solidFill>
                    <a:srgbClr val="FFFFFF"/>
                  </a:solidFill>
                </a:endParaRPr>
              </a:p>
            </p:txBody>
          </p:sp>
          <p:sp>
            <p:nvSpPr>
              <p:cNvPr id="522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grpSp>
        <p:sp>
          <p:nvSpPr>
            <p:cNvPr id="522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5223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solidFill>
                  <a:srgbClr val="FFFFFF"/>
                </a:solidFill>
              </a:endParaRPr>
            </a:p>
          </p:txBody>
        </p:sp>
      </p:grpSp>
      <p:sp>
        <p:nvSpPr>
          <p:cNvPr id="52237" name="Rectangle 13"/>
          <p:cNvSpPr>
            <a:spLocks noGrp="1" noRot="1" noChangeArrowheads="1"/>
          </p:cNvSpPr>
          <p:nvPr>
            <p:ph type="title"/>
          </p:nvPr>
        </p:nvSpPr>
        <p:spPr bwMode="auto">
          <a:xfrm>
            <a:off x="504827" y="303238"/>
            <a:ext cx="9072563" cy="1258887"/>
          </a:xfrm>
          <a:prstGeom prst="rect">
            <a:avLst/>
          </a:prstGeom>
          <a:noFill/>
          <a:ln w="9525">
            <a:noFill/>
            <a:miter lim="800000"/>
            <a:headEnd/>
            <a:tailEnd/>
          </a:ln>
          <a:effectLst/>
        </p:spPr>
        <p:txBody>
          <a:bodyPr vert="horz" wrap="square" lIns="100307" tIns="50156" rIns="100307" bIns="50156" numCol="1" anchor="ctr" anchorCtr="0" compatLnSpc="1">
            <a:prstTxWarp prst="textNoShape">
              <a:avLst/>
            </a:prstTxWarp>
          </a:bodyPr>
          <a:lstStyle/>
          <a:p>
            <a:pPr lvl="0"/>
            <a:r>
              <a:rPr lang="en-US" smtClean="0"/>
              <a:t>Click to edit Master title style</a:t>
            </a:r>
          </a:p>
        </p:txBody>
      </p:sp>
      <p:sp>
        <p:nvSpPr>
          <p:cNvPr id="52239" name="Rectangle 15"/>
          <p:cNvSpPr>
            <a:spLocks noGrp="1" noChangeArrowheads="1"/>
          </p:cNvSpPr>
          <p:nvPr>
            <p:ph type="body" idx="1"/>
          </p:nvPr>
        </p:nvSpPr>
        <p:spPr bwMode="auto">
          <a:xfrm>
            <a:off x="504827" y="1763713"/>
            <a:ext cx="9072563" cy="4989512"/>
          </a:xfrm>
          <a:prstGeom prst="rect">
            <a:avLst/>
          </a:prstGeom>
          <a:noFill/>
          <a:ln w="9525">
            <a:noFill/>
            <a:miter lim="800000"/>
            <a:headEnd/>
            <a:tailEnd/>
          </a:ln>
          <a:effectLst/>
        </p:spPr>
        <p:txBody>
          <a:bodyPr vert="horz" wrap="square" lIns="100307" tIns="50156" rIns="100307" bIns="501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4" name="Group 16"/>
          <p:cNvGrpSpPr>
            <a:grpSpLocks/>
          </p:cNvGrpSpPr>
          <p:nvPr userDrawn="1"/>
        </p:nvGrpSpPr>
        <p:grpSpPr bwMode="auto">
          <a:xfrm>
            <a:off x="0" y="6294438"/>
            <a:ext cx="10080625" cy="1219200"/>
            <a:chOff x="0" y="3552"/>
            <a:chExt cx="5760" cy="768"/>
          </a:xfrm>
        </p:grpSpPr>
        <p:pic>
          <p:nvPicPr>
            <p:cNvPr id="1032" name="Picture 17" descr="iitmlogo"/>
            <p:cNvPicPr>
              <a:picLocks noChangeAspect="1" noChangeArrowheads="1"/>
            </p:cNvPicPr>
            <p:nvPr userDrawn="1"/>
          </p:nvPicPr>
          <p:blipFill>
            <a:blip r:embed="rId15" cstate="print"/>
            <a:srcRect/>
            <a:stretch>
              <a:fillRect/>
            </a:stretch>
          </p:blipFill>
          <p:spPr bwMode="auto">
            <a:xfrm>
              <a:off x="0" y="3583"/>
              <a:ext cx="737" cy="737"/>
            </a:xfrm>
            <a:prstGeom prst="rect">
              <a:avLst/>
            </a:prstGeom>
            <a:noFill/>
            <a:ln w="9525">
              <a:noFill/>
              <a:miter lim="800000"/>
              <a:headEnd/>
              <a:tailEnd/>
            </a:ln>
          </p:spPr>
        </p:pic>
        <p:sp>
          <p:nvSpPr>
            <p:cNvPr id="52242" name="Freeform 18"/>
            <p:cNvSpPr>
              <a:spLocks/>
            </p:cNvSpPr>
            <p:nvPr userDrawn="1"/>
          </p:nvSpPr>
          <p:spPr bwMode="auto">
            <a:xfrm>
              <a:off x="720" y="3552"/>
              <a:ext cx="5040" cy="624"/>
            </a:xfrm>
            <a:custGeom>
              <a:avLst/>
              <a:gdLst/>
              <a:ahLst/>
              <a:cxnLst>
                <a:cxn ang="0">
                  <a:pos x="0" y="384"/>
                </a:cxn>
                <a:cxn ang="0">
                  <a:pos x="3840" y="384"/>
                </a:cxn>
                <a:cxn ang="0">
                  <a:pos x="3888" y="192"/>
                </a:cxn>
                <a:cxn ang="0">
                  <a:pos x="3936" y="384"/>
                </a:cxn>
                <a:cxn ang="0">
                  <a:pos x="3984" y="192"/>
                </a:cxn>
                <a:cxn ang="0">
                  <a:pos x="4080" y="624"/>
                </a:cxn>
                <a:cxn ang="0">
                  <a:pos x="4128" y="0"/>
                </a:cxn>
                <a:cxn ang="0">
                  <a:pos x="4176" y="624"/>
                </a:cxn>
                <a:cxn ang="0">
                  <a:pos x="4224" y="192"/>
                </a:cxn>
                <a:cxn ang="0">
                  <a:pos x="4272" y="384"/>
                </a:cxn>
                <a:cxn ang="0">
                  <a:pos x="4272" y="192"/>
                </a:cxn>
                <a:cxn ang="0">
                  <a:pos x="4320" y="384"/>
                </a:cxn>
                <a:cxn ang="0">
                  <a:pos x="5040" y="384"/>
                </a:cxn>
              </a:cxnLst>
              <a:rect l="0" t="0" r="r" b="b"/>
              <a:pathLst>
                <a:path w="5040" h="624">
                  <a:moveTo>
                    <a:pt x="0" y="384"/>
                  </a:moveTo>
                  <a:lnTo>
                    <a:pt x="3840" y="384"/>
                  </a:lnTo>
                  <a:lnTo>
                    <a:pt x="3888" y="192"/>
                  </a:lnTo>
                  <a:lnTo>
                    <a:pt x="3936" y="384"/>
                  </a:lnTo>
                  <a:lnTo>
                    <a:pt x="3984" y="192"/>
                  </a:lnTo>
                  <a:lnTo>
                    <a:pt x="4080" y="624"/>
                  </a:lnTo>
                  <a:lnTo>
                    <a:pt x="4128" y="0"/>
                  </a:lnTo>
                  <a:lnTo>
                    <a:pt x="4176" y="624"/>
                  </a:lnTo>
                  <a:lnTo>
                    <a:pt x="4224" y="192"/>
                  </a:lnTo>
                  <a:lnTo>
                    <a:pt x="4272" y="384"/>
                  </a:lnTo>
                  <a:lnTo>
                    <a:pt x="4272" y="192"/>
                  </a:lnTo>
                  <a:lnTo>
                    <a:pt x="4320" y="384"/>
                  </a:lnTo>
                  <a:lnTo>
                    <a:pt x="5040" y="384"/>
                  </a:lnTo>
                </a:path>
              </a:pathLst>
            </a:custGeom>
            <a:noFill/>
            <a:ln w="28575" cmpd="sng">
              <a:solidFill>
                <a:srgbClr val="FFFF66"/>
              </a:solidFill>
              <a:round/>
              <a:headEnd/>
              <a:tailEnd/>
            </a:ln>
            <a:effectLst/>
          </p:spPr>
          <p:txBody>
            <a:bodyPr wrap="none"/>
            <a:lstStyle/>
            <a:p>
              <a:pPr>
                <a:defRPr/>
              </a:pPr>
              <a:endParaRPr lang="en-US">
                <a:solidFill>
                  <a:srgbClr val="FFFFFF"/>
                </a:solidFill>
              </a:endParaRPr>
            </a:p>
          </p:txBody>
        </p:sp>
        <p:sp>
          <p:nvSpPr>
            <p:cNvPr id="52243" name="Line 19"/>
            <p:cNvSpPr>
              <a:spLocks noChangeShapeType="1"/>
            </p:cNvSpPr>
            <p:nvPr userDrawn="1"/>
          </p:nvSpPr>
          <p:spPr bwMode="auto">
            <a:xfrm>
              <a:off x="4752" y="3666"/>
              <a:ext cx="576" cy="0"/>
            </a:xfrm>
            <a:prstGeom prst="line">
              <a:avLst/>
            </a:prstGeom>
            <a:noFill/>
            <a:ln w="38100">
              <a:solidFill>
                <a:schemeClr val="hlink"/>
              </a:solidFill>
              <a:round/>
              <a:headEnd/>
              <a:tailEnd/>
            </a:ln>
            <a:effectLst/>
          </p:spPr>
          <p:txBody>
            <a:bodyPr wrap="none"/>
            <a:lstStyle/>
            <a:p>
              <a:pPr>
                <a:defRPr/>
              </a:pPr>
              <a:endParaRPr lang="en-US">
                <a:solidFill>
                  <a:srgbClr val="FFFFFF"/>
                </a:solidFill>
              </a:endParaRPr>
            </a:p>
          </p:txBody>
        </p:sp>
        <p:sp>
          <p:nvSpPr>
            <p:cNvPr id="52244" name="Oval 20"/>
            <p:cNvSpPr>
              <a:spLocks noChangeArrowheads="1"/>
            </p:cNvSpPr>
            <p:nvPr userDrawn="1"/>
          </p:nvSpPr>
          <p:spPr bwMode="auto">
            <a:xfrm>
              <a:off x="4580" y="3648"/>
              <a:ext cx="48" cy="48"/>
            </a:xfrm>
            <a:prstGeom prst="ellipse">
              <a:avLst/>
            </a:prstGeom>
            <a:solidFill>
              <a:srgbClr val="00FF00"/>
            </a:solidFill>
            <a:ln w="9525">
              <a:solidFill>
                <a:srgbClr val="00FF00"/>
              </a:solidFill>
              <a:round/>
              <a:headEnd/>
              <a:tailEnd/>
            </a:ln>
            <a:effectLst/>
          </p:spPr>
          <p:txBody>
            <a:bodyPr wrap="none" anchor="ctr"/>
            <a:lstStyle/>
            <a:p>
              <a:pPr>
                <a:defRPr/>
              </a:pPr>
              <a:endParaRPr lang="en-US">
                <a:solidFill>
                  <a:srgbClr val="FFFFFF"/>
                </a:solidFill>
              </a:endParaRPr>
            </a:p>
          </p:txBody>
        </p:sp>
        <p:sp>
          <p:nvSpPr>
            <p:cNvPr id="52245" name="Oval 21"/>
            <p:cNvSpPr>
              <a:spLocks noChangeArrowheads="1"/>
            </p:cNvSpPr>
            <p:nvPr userDrawn="1"/>
          </p:nvSpPr>
          <p:spPr bwMode="auto">
            <a:xfrm>
              <a:off x="4676" y="3648"/>
              <a:ext cx="48" cy="48"/>
            </a:xfrm>
            <a:prstGeom prst="ellipse">
              <a:avLst/>
            </a:prstGeom>
            <a:solidFill>
              <a:srgbClr val="FF9900"/>
            </a:solidFill>
            <a:ln w="9525">
              <a:solidFill>
                <a:srgbClr val="FF9900"/>
              </a:solidFill>
              <a:round/>
              <a:headEnd/>
              <a:tailEnd/>
            </a:ln>
            <a:effectLst/>
          </p:spPr>
          <p:txBody>
            <a:bodyPr wrap="none" anchor="ctr"/>
            <a:lstStyle/>
            <a:p>
              <a:pPr>
                <a:defRPr/>
              </a:pPr>
              <a:endParaRPr lang="en-US">
                <a:solidFill>
                  <a:srgbClr val="FFFFFF"/>
                </a:solidFill>
              </a:endParaRPr>
            </a:p>
          </p:txBody>
        </p:sp>
      </p:grpSp>
    </p:spTree>
  </p:cSld>
  <p:clrMap bg1="dk2" tx1="lt1" bg2="dk1" tx2="lt2" accent1="accent1" accent2="accent2" accent3="accent3" accent4="accent4" accent5="accent5" accent6="accent6" hlink="hlink" folHlink="folHlink"/>
  <p:sldLayoutIdLst>
    <p:sldLayoutId id="2147485444" r:id="rId1"/>
    <p:sldLayoutId id="2147485445" r:id="rId2"/>
    <p:sldLayoutId id="2147485446" r:id="rId3"/>
    <p:sldLayoutId id="2147485447" r:id="rId4"/>
    <p:sldLayoutId id="2147485448" r:id="rId5"/>
    <p:sldLayoutId id="2147485449" r:id="rId6"/>
    <p:sldLayoutId id="2147485450" r:id="rId7"/>
    <p:sldLayoutId id="2147485451" r:id="rId8"/>
    <p:sldLayoutId id="2147485452" r:id="rId9"/>
    <p:sldLayoutId id="2147485453" r:id="rId10"/>
    <p:sldLayoutId id="2147485454" r:id="rId11"/>
    <p:sldLayoutId id="2147485455" r:id="rId12"/>
    <p:sldLayoutId id="2147485456" r:id="rId13"/>
  </p:sldLayoutIdLst>
  <p:timing>
    <p:tnLst>
      <p:par>
        <p:cTn id="1" dur="indefinite" restart="never" nodeType="tmRoot"/>
      </p:par>
    </p:tnLst>
  </p:timing>
  <p:txStyles>
    <p:titleStyle>
      <a:lvl1pPr algn="ctr" defTabSz="1002497" rtl="0" eaLnBrk="0" fontAlgn="base" hangingPunct="0">
        <a:spcBef>
          <a:spcPct val="0"/>
        </a:spcBef>
        <a:spcAft>
          <a:spcPct val="0"/>
        </a:spcAft>
        <a:defRPr sz="4900" b="1">
          <a:solidFill>
            <a:schemeClr val="tx2"/>
          </a:solidFill>
          <a:effectLst>
            <a:outerShdw blurRad="38100" dist="38100" dir="2700000" algn="tl">
              <a:srgbClr val="000000"/>
            </a:outerShdw>
          </a:effectLst>
          <a:latin typeface="+mj-lt"/>
          <a:ea typeface="+mj-ea"/>
          <a:cs typeface="+mj-cs"/>
        </a:defRPr>
      </a:lvl1pPr>
      <a:lvl2pPr algn="ctr" defTabSz="1002497"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2pPr>
      <a:lvl3pPr algn="ctr" defTabSz="1002497"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3pPr>
      <a:lvl4pPr algn="ctr" defTabSz="1002497"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4pPr>
      <a:lvl5pPr algn="ctr" defTabSz="1002497" rtl="0" eaLnBrk="0" fontAlgn="base" hangingPunct="0">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5pPr>
      <a:lvl6pPr marL="455401" algn="ctr" defTabSz="1004099"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6pPr>
      <a:lvl7pPr marL="910802" algn="ctr" defTabSz="1004099"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7pPr>
      <a:lvl8pPr marL="1366208" algn="ctr" defTabSz="1004099"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8pPr>
      <a:lvl9pPr marL="1821608" algn="ctr" defTabSz="1004099" rtl="0" fontAlgn="base">
        <a:spcBef>
          <a:spcPct val="0"/>
        </a:spcBef>
        <a:spcAft>
          <a:spcPct val="0"/>
        </a:spcAft>
        <a:defRPr sz="4900" b="1">
          <a:solidFill>
            <a:schemeClr val="tx2"/>
          </a:solidFill>
          <a:effectLst>
            <a:outerShdw blurRad="38100" dist="38100" dir="2700000" algn="tl">
              <a:srgbClr val="000000"/>
            </a:outerShdw>
          </a:effectLst>
          <a:latin typeface="Garamond" pitchFamily="18" charset="0"/>
        </a:defRPr>
      </a:lvl9pPr>
    </p:titleStyle>
    <p:bodyStyle>
      <a:lvl1pPr marL="373758" indent="-373758" algn="l" defTabSz="1002497" rtl="0" eaLnBrk="0" fontAlgn="base" hangingPunct="0">
        <a:spcBef>
          <a:spcPct val="20000"/>
        </a:spcBef>
        <a:spcAft>
          <a:spcPct val="0"/>
        </a:spcAft>
        <a:buClr>
          <a:schemeClr val="hlink"/>
        </a:buClr>
        <a:buSzPct val="70000"/>
        <a:buFont typeface="Wingdings" pitchFamily="2" charset="2"/>
        <a:buChar char="n"/>
        <a:defRPr sz="3500">
          <a:solidFill>
            <a:schemeClr val="tx1"/>
          </a:solidFill>
          <a:effectLst>
            <a:outerShdw blurRad="38100" dist="38100" dir="2700000" algn="tl">
              <a:srgbClr val="000000"/>
            </a:outerShdw>
          </a:effectLst>
          <a:latin typeface="+mn-lt"/>
          <a:ea typeface="+mn-ea"/>
          <a:cs typeface="+mn-cs"/>
        </a:defRPr>
      </a:lvl1pPr>
      <a:lvl2pPr marL="814030" indent="-311997" algn="l" defTabSz="1002497" rtl="0" eaLnBrk="0" fontAlgn="base" hangingPunct="0">
        <a:spcBef>
          <a:spcPct val="20000"/>
        </a:spcBef>
        <a:spcAft>
          <a:spcPct val="0"/>
        </a:spcAft>
        <a:buClr>
          <a:schemeClr val="accent2"/>
        </a:buClr>
        <a:buSzPct val="70000"/>
        <a:buFont typeface="Wingdings" pitchFamily="2" charset="2"/>
        <a:buChar char="n"/>
        <a:defRPr sz="3100">
          <a:solidFill>
            <a:schemeClr val="tx1"/>
          </a:solidFill>
          <a:effectLst>
            <a:outerShdw blurRad="38100" dist="38100" dir="2700000" algn="tl">
              <a:srgbClr val="000000"/>
            </a:outerShdw>
          </a:effectLst>
          <a:latin typeface="+mn-lt"/>
        </a:defRPr>
      </a:lvl2pPr>
      <a:lvl3pPr marL="1252722" indent="-248645" algn="l" defTabSz="1002497" rtl="0" eaLnBrk="0" fontAlgn="base" hangingPunct="0">
        <a:spcBef>
          <a:spcPct val="20000"/>
        </a:spcBef>
        <a:spcAft>
          <a:spcPct val="0"/>
        </a:spcAft>
        <a:buClr>
          <a:schemeClr val="tx2"/>
        </a:buClr>
        <a:buSzPct val="70000"/>
        <a:buFont typeface="Wingdings" pitchFamily="2" charset="2"/>
        <a:buChar char="n"/>
        <a:defRPr sz="2600">
          <a:solidFill>
            <a:schemeClr val="tx1"/>
          </a:solidFill>
          <a:effectLst>
            <a:outerShdw blurRad="38100" dist="38100" dir="2700000" algn="tl">
              <a:srgbClr val="000000"/>
            </a:outerShdw>
          </a:effectLst>
          <a:latin typeface="+mn-lt"/>
        </a:defRPr>
      </a:lvl3pPr>
      <a:lvl4pPr marL="1754745" indent="-248645" algn="l" defTabSz="1002497" rtl="0" eaLnBrk="0" fontAlgn="base" hangingPunct="0">
        <a:spcBef>
          <a:spcPct val="20000"/>
        </a:spcBef>
        <a:spcAft>
          <a:spcPct val="0"/>
        </a:spcAft>
        <a:buClr>
          <a:schemeClr val="accent2"/>
        </a:buClr>
        <a:buSzPct val="70000"/>
        <a:buFont typeface="Wingdings" pitchFamily="2" charset="2"/>
        <a:buChar char="n"/>
        <a:defRPr sz="2200">
          <a:solidFill>
            <a:schemeClr val="tx1"/>
          </a:solidFill>
          <a:effectLst>
            <a:outerShdw blurRad="38100" dist="38100" dir="2700000" algn="tl">
              <a:srgbClr val="000000"/>
            </a:outerShdw>
          </a:effectLst>
          <a:latin typeface="+mn-lt"/>
        </a:defRPr>
      </a:lvl4pPr>
      <a:lvl5pPr marL="2258382" indent="-248645" algn="l" defTabSz="1002497" rtl="0" eaLnBrk="0" fontAlgn="base" hangingPunct="0">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5pPr>
      <a:lvl6pPr marL="2715021" indent="-251419" algn="l" defTabSz="1004099"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6pPr>
      <a:lvl7pPr marL="3170424" indent="-251419" algn="l" defTabSz="1004099"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7pPr>
      <a:lvl8pPr marL="3625821" indent="-251419" algn="l" defTabSz="1004099"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8pPr>
      <a:lvl9pPr marL="4081229" indent="-251419" algn="l" defTabSz="1004099" rtl="0" fontAlgn="base">
        <a:spcBef>
          <a:spcPct val="20000"/>
        </a:spcBef>
        <a:spcAft>
          <a:spcPct val="0"/>
        </a:spcAft>
        <a:buClr>
          <a:schemeClr val="hlink"/>
        </a:buClr>
        <a:buSzPct val="70000"/>
        <a:buFont typeface="Wingdings" pitchFamily="2" charset="2"/>
        <a:buChar char="n"/>
        <a:defRPr sz="2200">
          <a:solidFill>
            <a:schemeClr val="tx1"/>
          </a:solidFill>
          <a:effectLst>
            <a:outerShdw blurRad="38100" dist="38100" dir="2700000" algn="tl">
              <a:srgbClr val="000000"/>
            </a:outerShdw>
          </a:effectLst>
          <a:latin typeface="+mn-lt"/>
        </a:defRPr>
      </a:lvl9pPr>
    </p:bodyStyle>
    <p:otherStyle>
      <a:defPPr>
        <a:defRPr lang="en-US"/>
      </a:defPPr>
      <a:lvl1pPr marL="0" algn="l" defTabSz="910802" rtl="0" eaLnBrk="1" latinLnBrk="0" hangingPunct="1">
        <a:defRPr sz="1800" kern="1200">
          <a:solidFill>
            <a:schemeClr val="tx1"/>
          </a:solidFill>
          <a:latin typeface="+mn-lt"/>
          <a:ea typeface="+mn-ea"/>
          <a:cs typeface="+mn-cs"/>
        </a:defRPr>
      </a:lvl1pPr>
      <a:lvl2pPr marL="455401" algn="l" defTabSz="910802" rtl="0" eaLnBrk="1" latinLnBrk="0" hangingPunct="1">
        <a:defRPr sz="1800" kern="1200">
          <a:solidFill>
            <a:schemeClr val="tx1"/>
          </a:solidFill>
          <a:latin typeface="+mn-lt"/>
          <a:ea typeface="+mn-ea"/>
          <a:cs typeface="+mn-cs"/>
        </a:defRPr>
      </a:lvl2pPr>
      <a:lvl3pPr marL="910802" algn="l" defTabSz="910802" rtl="0" eaLnBrk="1" latinLnBrk="0" hangingPunct="1">
        <a:defRPr sz="1800" kern="1200">
          <a:solidFill>
            <a:schemeClr val="tx1"/>
          </a:solidFill>
          <a:latin typeface="+mn-lt"/>
          <a:ea typeface="+mn-ea"/>
          <a:cs typeface="+mn-cs"/>
        </a:defRPr>
      </a:lvl3pPr>
      <a:lvl4pPr marL="1366208" algn="l" defTabSz="910802" rtl="0" eaLnBrk="1" latinLnBrk="0" hangingPunct="1">
        <a:defRPr sz="1800" kern="1200">
          <a:solidFill>
            <a:schemeClr val="tx1"/>
          </a:solidFill>
          <a:latin typeface="+mn-lt"/>
          <a:ea typeface="+mn-ea"/>
          <a:cs typeface="+mn-cs"/>
        </a:defRPr>
      </a:lvl4pPr>
      <a:lvl5pPr marL="1821608" algn="l" defTabSz="910802" rtl="0" eaLnBrk="1" latinLnBrk="0" hangingPunct="1">
        <a:defRPr sz="1800" kern="1200">
          <a:solidFill>
            <a:schemeClr val="tx1"/>
          </a:solidFill>
          <a:latin typeface="+mn-lt"/>
          <a:ea typeface="+mn-ea"/>
          <a:cs typeface="+mn-cs"/>
        </a:defRPr>
      </a:lvl5pPr>
      <a:lvl6pPr marL="2277002" algn="l" defTabSz="910802" rtl="0" eaLnBrk="1" latinLnBrk="0" hangingPunct="1">
        <a:defRPr sz="1800" kern="1200">
          <a:solidFill>
            <a:schemeClr val="tx1"/>
          </a:solidFill>
          <a:latin typeface="+mn-lt"/>
          <a:ea typeface="+mn-ea"/>
          <a:cs typeface="+mn-cs"/>
        </a:defRPr>
      </a:lvl6pPr>
      <a:lvl7pPr marL="2732413" algn="l" defTabSz="910802" rtl="0" eaLnBrk="1" latinLnBrk="0" hangingPunct="1">
        <a:defRPr sz="1800" kern="1200">
          <a:solidFill>
            <a:schemeClr val="tx1"/>
          </a:solidFill>
          <a:latin typeface="+mn-lt"/>
          <a:ea typeface="+mn-ea"/>
          <a:cs typeface="+mn-cs"/>
        </a:defRPr>
      </a:lvl7pPr>
      <a:lvl8pPr marL="3187816" algn="l" defTabSz="910802" rtl="0" eaLnBrk="1" latinLnBrk="0" hangingPunct="1">
        <a:defRPr sz="1800" kern="1200">
          <a:solidFill>
            <a:schemeClr val="tx1"/>
          </a:solidFill>
          <a:latin typeface="+mn-lt"/>
          <a:ea typeface="+mn-ea"/>
          <a:cs typeface="+mn-cs"/>
        </a:defRPr>
      </a:lvl8pPr>
      <a:lvl9pPr marL="3643223" algn="l" defTabSz="91080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504827" y="303239"/>
            <a:ext cx="9072563"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296" tIns="50151" rIns="100296" bIns="50151" numCol="1" anchor="ctr" anchorCtr="0" compatLnSpc="1">
            <a:prstTxWarp prst="textNoShape">
              <a:avLst/>
            </a:prstTxWarp>
          </a:bodyPr>
          <a:lstStyle/>
          <a:p>
            <a:pPr lvl="0"/>
            <a:r>
              <a:rPr lang="en-US" smtClean="0"/>
              <a:t>Click to edit Master title style</a:t>
            </a:r>
            <a:endParaRPr lang="en-CA" smtClean="0"/>
          </a:p>
        </p:txBody>
      </p:sp>
      <p:sp>
        <p:nvSpPr>
          <p:cNvPr id="4099" name="Text Placeholder 2"/>
          <p:cNvSpPr>
            <a:spLocks noGrp="1"/>
          </p:cNvSpPr>
          <p:nvPr>
            <p:ph type="body" idx="1"/>
          </p:nvPr>
        </p:nvSpPr>
        <p:spPr bwMode="auto">
          <a:xfrm>
            <a:off x="504827" y="1763713"/>
            <a:ext cx="9072563"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296" tIns="50151" rIns="100296" bIns="501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bwMode="auto">
          <a:xfrm>
            <a:off x="504825" y="7007225"/>
            <a:ext cx="235108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296" tIns="50151" rIns="100296" bIns="50151" numCol="1" anchor="ctr" anchorCtr="0" compatLnSpc="1">
            <a:prstTxWarp prst="textNoShape">
              <a:avLst/>
            </a:prstTxWarp>
          </a:bodyPr>
          <a:lstStyle>
            <a:lvl1pPr defTabSz="909976">
              <a:lnSpc>
                <a:spcPct val="100000"/>
              </a:lnSpc>
              <a:spcBef>
                <a:spcPct val="0"/>
              </a:spcBef>
              <a:buSzTx/>
              <a:defRPr sz="1300">
                <a:solidFill>
                  <a:srgbClr val="898989"/>
                </a:solidFill>
                <a:effectLst/>
                <a:latin typeface="Calibri" pitchFamily="34" charset="0"/>
              </a:defRPr>
            </a:lvl1pPr>
          </a:lstStyle>
          <a:p>
            <a:pPr>
              <a:defRPr/>
            </a:pPr>
            <a:fld id="{04FEF436-3022-48C7-993A-1398F99FD417}" type="datetime1">
              <a:rPr lang="en-US"/>
              <a:pPr>
                <a:defRPr/>
              </a:pPr>
              <a:t>6/17/2016</a:t>
            </a:fld>
            <a:endParaRPr lang="en-CA"/>
          </a:p>
        </p:txBody>
      </p:sp>
      <p:sp>
        <p:nvSpPr>
          <p:cNvPr id="5" name="Footer Placeholder 4"/>
          <p:cNvSpPr>
            <a:spLocks noGrp="1"/>
          </p:cNvSpPr>
          <p:nvPr>
            <p:ph type="ftr" sz="quarter" idx="3"/>
          </p:nvPr>
        </p:nvSpPr>
        <p:spPr bwMode="auto">
          <a:xfrm>
            <a:off x="3444875" y="7007225"/>
            <a:ext cx="31908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296" tIns="50151" rIns="100296" bIns="50151" numCol="1" anchor="ctr" anchorCtr="0" compatLnSpc="1">
            <a:prstTxWarp prst="textNoShape">
              <a:avLst/>
            </a:prstTxWarp>
          </a:bodyPr>
          <a:lstStyle>
            <a:lvl1pPr algn="ctr" defTabSz="909976">
              <a:lnSpc>
                <a:spcPct val="100000"/>
              </a:lnSpc>
              <a:spcBef>
                <a:spcPct val="0"/>
              </a:spcBef>
              <a:buSzTx/>
              <a:defRPr sz="1300">
                <a:solidFill>
                  <a:srgbClr val="898989"/>
                </a:solidFill>
                <a:effectLst/>
                <a:latin typeface="Calibri" pitchFamily="34" charset="0"/>
              </a:defRPr>
            </a:lvl1pPr>
          </a:lstStyle>
          <a:p>
            <a:pPr>
              <a:defRPr/>
            </a:pPr>
            <a:endParaRPr lang="en-CA"/>
          </a:p>
        </p:txBody>
      </p:sp>
      <p:sp>
        <p:nvSpPr>
          <p:cNvPr id="6" name="Slide Number Placeholder 5"/>
          <p:cNvSpPr>
            <a:spLocks noGrp="1"/>
          </p:cNvSpPr>
          <p:nvPr>
            <p:ph type="sldNum" sz="quarter" idx="4"/>
          </p:nvPr>
        </p:nvSpPr>
        <p:spPr bwMode="auto">
          <a:xfrm>
            <a:off x="7224718" y="7007225"/>
            <a:ext cx="23526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296" tIns="50151" rIns="100296" bIns="50151" numCol="1" anchor="ctr" anchorCtr="0" compatLnSpc="1">
            <a:prstTxWarp prst="textNoShape">
              <a:avLst/>
            </a:prstTxWarp>
          </a:bodyPr>
          <a:lstStyle>
            <a:lvl1pPr algn="r" defTabSz="909976">
              <a:lnSpc>
                <a:spcPct val="100000"/>
              </a:lnSpc>
              <a:spcBef>
                <a:spcPct val="0"/>
              </a:spcBef>
              <a:buSzTx/>
              <a:defRPr sz="1300">
                <a:solidFill>
                  <a:srgbClr val="898989"/>
                </a:solidFill>
                <a:effectLst/>
                <a:latin typeface="Calibri" pitchFamily="34" charset="0"/>
              </a:defRPr>
            </a:lvl1pPr>
          </a:lstStyle>
          <a:p>
            <a:pPr>
              <a:defRPr/>
            </a:pPr>
            <a:fld id="{3ADBD941-766E-4983-B702-C2C31A4AEDAB}" type="slidenum">
              <a:rPr lang="en-CA"/>
              <a:pPr>
                <a:defRPr/>
              </a:pPr>
              <a:t>‹#›</a:t>
            </a:fld>
            <a:endParaRPr lang="en-CA"/>
          </a:p>
        </p:txBody>
      </p:sp>
    </p:spTree>
    <p:extLst>
      <p:ext uri="{BB962C8B-B14F-4D97-AF65-F5344CB8AC3E}">
        <p14:creationId xmlns:p14="http://schemas.microsoft.com/office/powerpoint/2010/main" val="3438321237"/>
      </p:ext>
    </p:extLst>
  </p:cSld>
  <p:clrMap bg1="lt1" tx1="dk1" bg2="lt2" tx2="dk2" accent1="accent1" accent2="accent2" accent3="accent3" accent4="accent4" accent5="accent5" accent6="accent6" hlink="hlink" folHlink="folHlink"/>
  <p:sldLayoutIdLst>
    <p:sldLayoutId id="2147485458" r:id="rId1"/>
    <p:sldLayoutId id="2147485459" r:id="rId2"/>
    <p:sldLayoutId id="2147485460" r:id="rId3"/>
    <p:sldLayoutId id="2147485461" r:id="rId4"/>
    <p:sldLayoutId id="2147485462" r:id="rId5"/>
    <p:sldLayoutId id="2147485463" r:id="rId6"/>
    <p:sldLayoutId id="2147485464" r:id="rId7"/>
    <p:sldLayoutId id="2147485465" r:id="rId8"/>
    <p:sldLayoutId id="2147485466" r:id="rId9"/>
    <p:sldLayoutId id="2147485467" r:id="rId10"/>
    <p:sldLayoutId id="2147485468" r:id="rId11"/>
  </p:sldLayoutIdLst>
  <p:hf hdr="0" ftr="0" dt="0"/>
  <p:txStyles>
    <p:titleStyle>
      <a:lvl1pPr algn="ctr" defTabSz="908960" rtl="0" eaLnBrk="0" fontAlgn="base" hangingPunct="0">
        <a:spcBef>
          <a:spcPct val="0"/>
        </a:spcBef>
        <a:spcAft>
          <a:spcPct val="0"/>
        </a:spcAft>
        <a:defRPr sz="4900" kern="1200">
          <a:solidFill>
            <a:schemeClr val="tx1"/>
          </a:solidFill>
          <a:latin typeface="+mj-lt"/>
          <a:ea typeface="+mj-ea"/>
          <a:cs typeface="+mj-cs"/>
        </a:defRPr>
      </a:lvl1pPr>
      <a:lvl2pPr algn="ctr" defTabSz="908960" rtl="0" eaLnBrk="0" fontAlgn="base" hangingPunct="0">
        <a:spcBef>
          <a:spcPct val="0"/>
        </a:spcBef>
        <a:spcAft>
          <a:spcPct val="0"/>
        </a:spcAft>
        <a:defRPr sz="4900">
          <a:solidFill>
            <a:schemeClr val="tx1"/>
          </a:solidFill>
          <a:latin typeface="Calibri" pitchFamily="34" charset="0"/>
        </a:defRPr>
      </a:lvl2pPr>
      <a:lvl3pPr algn="ctr" defTabSz="908960" rtl="0" eaLnBrk="0" fontAlgn="base" hangingPunct="0">
        <a:spcBef>
          <a:spcPct val="0"/>
        </a:spcBef>
        <a:spcAft>
          <a:spcPct val="0"/>
        </a:spcAft>
        <a:defRPr sz="4900">
          <a:solidFill>
            <a:schemeClr val="tx1"/>
          </a:solidFill>
          <a:latin typeface="Calibri" pitchFamily="34" charset="0"/>
        </a:defRPr>
      </a:lvl3pPr>
      <a:lvl4pPr algn="ctr" defTabSz="908960" rtl="0" eaLnBrk="0" fontAlgn="base" hangingPunct="0">
        <a:spcBef>
          <a:spcPct val="0"/>
        </a:spcBef>
        <a:spcAft>
          <a:spcPct val="0"/>
        </a:spcAft>
        <a:defRPr sz="4900">
          <a:solidFill>
            <a:schemeClr val="tx1"/>
          </a:solidFill>
          <a:latin typeface="Calibri" pitchFamily="34" charset="0"/>
        </a:defRPr>
      </a:lvl4pPr>
      <a:lvl5pPr algn="ctr" defTabSz="908960" rtl="0" eaLnBrk="0" fontAlgn="base" hangingPunct="0">
        <a:spcBef>
          <a:spcPct val="0"/>
        </a:spcBef>
        <a:spcAft>
          <a:spcPct val="0"/>
        </a:spcAft>
        <a:defRPr sz="4900">
          <a:solidFill>
            <a:schemeClr val="tx1"/>
          </a:solidFill>
          <a:latin typeface="Calibri" pitchFamily="34" charset="0"/>
        </a:defRPr>
      </a:lvl5pPr>
      <a:lvl6pPr marL="501779" algn="ctr" rtl="0" eaLnBrk="1" fontAlgn="base" hangingPunct="1">
        <a:spcBef>
          <a:spcPct val="0"/>
        </a:spcBef>
        <a:spcAft>
          <a:spcPct val="0"/>
        </a:spcAft>
        <a:defRPr sz="4900">
          <a:solidFill>
            <a:schemeClr val="tx1"/>
          </a:solidFill>
          <a:latin typeface="Calibri" pitchFamily="34" charset="0"/>
        </a:defRPr>
      </a:lvl6pPr>
      <a:lvl7pPr marL="1003564" algn="ctr" rtl="0" eaLnBrk="1" fontAlgn="base" hangingPunct="1">
        <a:spcBef>
          <a:spcPct val="0"/>
        </a:spcBef>
        <a:spcAft>
          <a:spcPct val="0"/>
        </a:spcAft>
        <a:defRPr sz="4900">
          <a:solidFill>
            <a:schemeClr val="tx1"/>
          </a:solidFill>
          <a:latin typeface="Calibri" pitchFamily="34" charset="0"/>
        </a:defRPr>
      </a:lvl7pPr>
      <a:lvl8pPr marL="1505349" algn="ctr" rtl="0" eaLnBrk="1" fontAlgn="base" hangingPunct="1">
        <a:spcBef>
          <a:spcPct val="0"/>
        </a:spcBef>
        <a:spcAft>
          <a:spcPct val="0"/>
        </a:spcAft>
        <a:defRPr sz="4900">
          <a:solidFill>
            <a:schemeClr val="tx1"/>
          </a:solidFill>
          <a:latin typeface="Calibri" pitchFamily="34" charset="0"/>
        </a:defRPr>
      </a:lvl8pPr>
      <a:lvl9pPr marL="2007127" algn="ctr" rtl="0" eaLnBrk="1" fontAlgn="base" hangingPunct="1">
        <a:spcBef>
          <a:spcPct val="0"/>
        </a:spcBef>
        <a:spcAft>
          <a:spcPct val="0"/>
        </a:spcAft>
        <a:defRPr sz="4900">
          <a:solidFill>
            <a:schemeClr val="tx1"/>
          </a:solidFill>
          <a:latin typeface="Calibri" pitchFamily="34" charset="0"/>
        </a:defRPr>
      </a:lvl9pPr>
    </p:titleStyle>
    <p:bodyStyle>
      <a:lvl1pPr marL="373719" indent="-373719" algn="l" defTabSz="908960" rtl="0" eaLnBrk="0" fontAlgn="base" hangingPunct="0">
        <a:spcBef>
          <a:spcPct val="20000"/>
        </a:spcBef>
        <a:spcAft>
          <a:spcPct val="0"/>
        </a:spcAft>
        <a:buFont typeface="Arial" pitchFamily="34" charset="0"/>
        <a:buChar char="•"/>
        <a:defRPr sz="3500" kern="1200">
          <a:solidFill>
            <a:schemeClr val="tx1"/>
          </a:solidFill>
          <a:latin typeface="+mn-lt"/>
          <a:ea typeface="+mn-ea"/>
          <a:cs typeface="+mn-cs"/>
        </a:defRPr>
      </a:lvl1pPr>
      <a:lvl2pPr marL="813946" indent="-311964" algn="l" defTabSz="908960"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51017" indent="-247032" algn="l" defTabSz="90896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3pPr>
      <a:lvl4pPr marL="1754563" indent="-248619" algn="l" defTabSz="90896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56564" indent="-248619" algn="l" defTabSz="908960"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59800" indent="-250889" algn="l" defTabSz="10035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1583" indent="-250889" algn="l" defTabSz="10035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63364" indent="-250889" algn="l" defTabSz="10035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65150" indent="-250889" algn="l" defTabSz="100356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3564" rtl="0" eaLnBrk="1" latinLnBrk="0" hangingPunct="1">
        <a:defRPr sz="2000" kern="1200">
          <a:solidFill>
            <a:schemeClr val="tx1"/>
          </a:solidFill>
          <a:latin typeface="+mn-lt"/>
          <a:ea typeface="+mn-ea"/>
          <a:cs typeface="+mn-cs"/>
        </a:defRPr>
      </a:lvl1pPr>
      <a:lvl2pPr marL="501779" algn="l" defTabSz="1003564" rtl="0" eaLnBrk="1" latinLnBrk="0" hangingPunct="1">
        <a:defRPr sz="2000" kern="1200">
          <a:solidFill>
            <a:schemeClr val="tx1"/>
          </a:solidFill>
          <a:latin typeface="+mn-lt"/>
          <a:ea typeface="+mn-ea"/>
          <a:cs typeface="+mn-cs"/>
        </a:defRPr>
      </a:lvl2pPr>
      <a:lvl3pPr marL="1003564" algn="l" defTabSz="1003564" rtl="0" eaLnBrk="1" latinLnBrk="0" hangingPunct="1">
        <a:defRPr sz="2000" kern="1200">
          <a:solidFill>
            <a:schemeClr val="tx1"/>
          </a:solidFill>
          <a:latin typeface="+mn-lt"/>
          <a:ea typeface="+mn-ea"/>
          <a:cs typeface="+mn-cs"/>
        </a:defRPr>
      </a:lvl3pPr>
      <a:lvl4pPr marL="1505349" algn="l" defTabSz="1003564" rtl="0" eaLnBrk="1" latinLnBrk="0" hangingPunct="1">
        <a:defRPr sz="2000" kern="1200">
          <a:solidFill>
            <a:schemeClr val="tx1"/>
          </a:solidFill>
          <a:latin typeface="+mn-lt"/>
          <a:ea typeface="+mn-ea"/>
          <a:cs typeface="+mn-cs"/>
        </a:defRPr>
      </a:lvl4pPr>
      <a:lvl5pPr marL="2007127" algn="l" defTabSz="1003564" rtl="0" eaLnBrk="1" latinLnBrk="0" hangingPunct="1">
        <a:defRPr sz="2000" kern="1200">
          <a:solidFill>
            <a:schemeClr val="tx1"/>
          </a:solidFill>
          <a:latin typeface="+mn-lt"/>
          <a:ea typeface="+mn-ea"/>
          <a:cs typeface="+mn-cs"/>
        </a:defRPr>
      </a:lvl5pPr>
      <a:lvl6pPr marL="2508913" algn="l" defTabSz="1003564" rtl="0" eaLnBrk="1" latinLnBrk="0" hangingPunct="1">
        <a:defRPr sz="2000" kern="1200">
          <a:solidFill>
            <a:schemeClr val="tx1"/>
          </a:solidFill>
          <a:latin typeface="+mn-lt"/>
          <a:ea typeface="+mn-ea"/>
          <a:cs typeface="+mn-cs"/>
        </a:defRPr>
      </a:lvl6pPr>
      <a:lvl7pPr marL="3010694" algn="l" defTabSz="1003564" rtl="0" eaLnBrk="1" latinLnBrk="0" hangingPunct="1">
        <a:defRPr sz="2000" kern="1200">
          <a:solidFill>
            <a:schemeClr val="tx1"/>
          </a:solidFill>
          <a:latin typeface="+mn-lt"/>
          <a:ea typeface="+mn-ea"/>
          <a:cs typeface="+mn-cs"/>
        </a:defRPr>
      </a:lvl7pPr>
      <a:lvl8pPr marL="3512464" algn="l" defTabSz="1003564" rtl="0" eaLnBrk="1" latinLnBrk="0" hangingPunct="1">
        <a:defRPr sz="2000" kern="1200">
          <a:solidFill>
            <a:schemeClr val="tx1"/>
          </a:solidFill>
          <a:latin typeface="+mn-lt"/>
          <a:ea typeface="+mn-ea"/>
          <a:cs typeface="+mn-cs"/>
        </a:defRPr>
      </a:lvl8pPr>
      <a:lvl9pPr marL="4014253" algn="l" defTabSz="1003564"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03238" y="301625"/>
            <a:ext cx="9067800" cy="125888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503238" y="1768477"/>
            <a:ext cx="9067800" cy="4986338"/>
          </a:xfrm>
          <a:prstGeom prst="rect">
            <a:avLst/>
          </a:prstGeom>
          <a:noFill/>
          <a:ln w="9525">
            <a:noFill/>
            <a:round/>
            <a:headEnd/>
            <a:tailEnd/>
          </a:ln>
        </p:spPr>
        <p:txBody>
          <a:bodyPr vert="horz" wrap="square" lIns="0" tIns="2797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600"/>
            <a:ext cx="2344738"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5401" algn="l"/>
                <a:tab pos="910802" algn="l"/>
                <a:tab pos="1366208" algn="l"/>
                <a:tab pos="1821608" algn="l"/>
                <a:tab pos="2277002" algn="l"/>
                <a:tab pos="2732413" algn="l"/>
                <a:tab pos="3187816" algn="l"/>
                <a:tab pos="3643223" algn="l"/>
                <a:tab pos="4098623" algn="l"/>
                <a:tab pos="4554016" algn="l"/>
                <a:tab pos="5009424" algn="l"/>
                <a:tab pos="5464825" algn="l"/>
                <a:tab pos="5920235" algn="l"/>
                <a:tab pos="6375630" algn="l"/>
                <a:tab pos="6831027" algn="l"/>
                <a:tab pos="7286440" algn="l"/>
                <a:tab pos="7741839" algn="l"/>
                <a:tab pos="8197240" algn="l"/>
                <a:tab pos="8652643" algn="l"/>
                <a:tab pos="9108044" algn="l"/>
              </a:tabLst>
              <a:defRPr>
                <a:solidFill>
                  <a:srgbClr val="000000"/>
                </a:solidFill>
                <a:latin typeface="Arial" charset="0"/>
                <a:ea typeface="+mn-ea"/>
                <a:cs typeface="+mn-cs"/>
              </a:defRPr>
            </a:lvl1pPr>
          </a:lstStyle>
          <a:p>
            <a:pPr>
              <a:defRPr/>
            </a:pPr>
            <a:endParaRPr lang="en-US"/>
          </a:p>
        </p:txBody>
      </p:sp>
      <p:sp>
        <p:nvSpPr>
          <p:cNvPr id="1028" name="Rectangle 4"/>
          <p:cNvSpPr>
            <a:spLocks noGrp="1" noChangeArrowheads="1"/>
          </p:cNvSpPr>
          <p:nvPr>
            <p:ph type="ftr"/>
          </p:nvPr>
        </p:nvSpPr>
        <p:spPr bwMode="auto">
          <a:xfrm>
            <a:off x="3448052" y="6886600"/>
            <a:ext cx="3192463"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5401" algn="l"/>
                <a:tab pos="910802" algn="l"/>
                <a:tab pos="1366208" algn="l"/>
                <a:tab pos="1821608" algn="l"/>
                <a:tab pos="2277002" algn="l"/>
                <a:tab pos="2732413" algn="l"/>
                <a:tab pos="3187816" algn="l"/>
                <a:tab pos="3643223" algn="l"/>
                <a:tab pos="4098623" algn="l"/>
                <a:tab pos="4554016" algn="l"/>
                <a:tab pos="5009424" algn="l"/>
                <a:tab pos="5464825" algn="l"/>
                <a:tab pos="5920235" algn="l"/>
                <a:tab pos="6375630" algn="l"/>
                <a:tab pos="6831027" algn="l"/>
                <a:tab pos="7286440" algn="l"/>
                <a:tab pos="7741839" algn="l"/>
                <a:tab pos="8197240" algn="l"/>
                <a:tab pos="8652643" algn="l"/>
                <a:tab pos="9108044" algn="l"/>
              </a:tabLst>
              <a:defRPr>
                <a:solidFill>
                  <a:srgbClr val="000000"/>
                </a:solidFill>
                <a:latin typeface="Arial" charset="0"/>
                <a:ea typeface="+mn-ea"/>
                <a:cs typeface="+mn-cs"/>
              </a:defRPr>
            </a:lvl1pPr>
          </a:lstStyle>
          <a:p>
            <a:pPr>
              <a:defRPr/>
            </a:pPr>
            <a:endParaRPr lang="en-US"/>
          </a:p>
        </p:txBody>
      </p:sp>
      <p:sp>
        <p:nvSpPr>
          <p:cNvPr id="1029" name="Rectangle 5"/>
          <p:cNvSpPr>
            <a:spLocks noGrp="1" noChangeArrowheads="1"/>
          </p:cNvSpPr>
          <p:nvPr>
            <p:ph type="sldNum"/>
          </p:nvPr>
        </p:nvSpPr>
        <p:spPr bwMode="auto">
          <a:xfrm>
            <a:off x="7227888" y="6886600"/>
            <a:ext cx="2344738"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5401" algn="l"/>
                <a:tab pos="910802" algn="l"/>
                <a:tab pos="1366208" algn="l"/>
                <a:tab pos="1821608" algn="l"/>
                <a:tab pos="2277002" algn="l"/>
                <a:tab pos="2732413" algn="l"/>
                <a:tab pos="3187816" algn="l"/>
                <a:tab pos="3643223" algn="l"/>
                <a:tab pos="4098623" algn="l"/>
                <a:tab pos="4554016" algn="l"/>
                <a:tab pos="5009424" algn="l"/>
                <a:tab pos="5464825" algn="l"/>
                <a:tab pos="5920235" algn="l"/>
                <a:tab pos="6375630" algn="l"/>
                <a:tab pos="6831027" algn="l"/>
                <a:tab pos="7286440" algn="l"/>
                <a:tab pos="7741839" algn="l"/>
                <a:tab pos="8197240" algn="l"/>
                <a:tab pos="8652643" algn="l"/>
                <a:tab pos="9108044" algn="l"/>
              </a:tabLst>
              <a:defRPr>
                <a:solidFill>
                  <a:srgbClr val="000000"/>
                </a:solidFill>
                <a:latin typeface="Arial" charset="0"/>
                <a:ea typeface="+mn-ea"/>
                <a:cs typeface="+mn-cs"/>
              </a:defRPr>
            </a:lvl1pPr>
          </a:lstStyle>
          <a:p>
            <a:pPr>
              <a:defRPr/>
            </a:pPr>
            <a:fld id="{7746C2ED-45DE-4487-A675-50297CC947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70" r:id="rId1"/>
    <p:sldLayoutId id="2147485471" r:id="rId2"/>
    <p:sldLayoutId id="2147485472" r:id="rId3"/>
    <p:sldLayoutId id="2147485473" r:id="rId4"/>
    <p:sldLayoutId id="2147485474" r:id="rId5"/>
    <p:sldLayoutId id="2147485475" r:id="rId6"/>
    <p:sldLayoutId id="2147485476" r:id="rId7"/>
    <p:sldLayoutId id="2147485477" r:id="rId8"/>
    <p:sldLayoutId id="2147485478" r:id="rId9"/>
    <p:sldLayoutId id="2147485479" r:id="rId10"/>
    <p:sldLayoutId id="2147485480" r:id="rId11"/>
    <p:sldLayoutId id="2147485481" r:id="rId12"/>
  </p:sldLayoutIdLst>
  <p:txStyles>
    <p:titleStyle>
      <a:lvl1pPr algn="ctr" defTabSz="452941"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2941"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ejaVu LGC Sans" charset="0"/>
          <a:cs typeface="DejaVu LGC Sans" charset="0"/>
        </a:defRPr>
      </a:lvl2pPr>
      <a:lvl3pPr algn="ctr" defTabSz="452941"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ejaVu LGC Sans" charset="0"/>
          <a:cs typeface="DejaVu LGC Sans" charset="0"/>
        </a:defRPr>
      </a:lvl3pPr>
      <a:lvl4pPr algn="ctr" defTabSz="452941"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ejaVu LGC Sans" charset="0"/>
          <a:cs typeface="DejaVu LGC Sans" charset="0"/>
        </a:defRPr>
      </a:lvl4pPr>
      <a:lvl5pPr algn="ctr" defTabSz="452941"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charset="0"/>
          <a:ea typeface="DejaVu LGC Sans" charset="0"/>
          <a:cs typeface="DejaVu LGC Sans" charset="0"/>
        </a:defRPr>
      </a:lvl5pPr>
      <a:lvl6pPr marL="2504717" indent="-227705" algn="ctr" defTabSz="455401"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LGC Sans" charset="0"/>
          <a:cs typeface="DejaVu LGC Sans" charset="0"/>
        </a:defRPr>
      </a:lvl6pPr>
      <a:lvl7pPr marL="2960115" indent="-227705" algn="ctr" defTabSz="455401"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LGC Sans" charset="0"/>
          <a:cs typeface="DejaVu LGC Sans" charset="0"/>
        </a:defRPr>
      </a:lvl7pPr>
      <a:lvl8pPr marL="3415517" indent="-227705" algn="ctr" defTabSz="455401"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LGC Sans" charset="0"/>
          <a:cs typeface="DejaVu LGC Sans" charset="0"/>
        </a:defRPr>
      </a:lvl8pPr>
      <a:lvl9pPr marL="3870922" indent="-227705" algn="ctr" defTabSz="455401"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LGC Sans" charset="0"/>
          <a:cs typeface="DejaVu LGC Sans" charset="0"/>
        </a:defRPr>
      </a:lvl9pPr>
    </p:titleStyle>
    <p:bodyStyle>
      <a:lvl1pPr marL="338915" indent="-338915" algn="l" defTabSz="452941" rtl="0" eaLnBrk="0" fontAlgn="base" hangingPunct="0">
        <a:lnSpc>
          <a:spcPct val="93000"/>
        </a:lnSpc>
        <a:spcBef>
          <a:spcPct val="0"/>
        </a:spcBef>
        <a:spcAft>
          <a:spcPts val="1425"/>
        </a:spcAft>
        <a:buClr>
          <a:srgbClr val="000000"/>
        </a:buClr>
        <a:buSzPct val="100000"/>
        <a:buFont typeface="Times New Roman" pitchFamily="18" charset="0"/>
        <a:buChar char="•"/>
        <a:defRPr sz="3200">
          <a:solidFill>
            <a:srgbClr val="000000"/>
          </a:solidFill>
          <a:latin typeface="+mn-lt"/>
          <a:ea typeface="+mn-ea"/>
          <a:cs typeface="+mn-cs"/>
        </a:defRPr>
      </a:lvl1pPr>
      <a:lvl2pPr marL="738019" indent="-281900" algn="l" defTabSz="452941" rtl="0" eaLnBrk="0" fontAlgn="base" hangingPunct="0">
        <a:lnSpc>
          <a:spcPct val="93000"/>
        </a:lnSpc>
        <a:spcBef>
          <a:spcPct val="0"/>
        </a:spcBef>
        <a:spcAft>
          <a:spcPts val="1138"/>
        </a:spcAft>
        <a:buClr>
          <a:srgbClr val="000000"/>
        </a:buClr>
        <a:buSzPct val="100000"/>
        <a:buFont typeface="Times New Roman" pitchFamily="18" charset="0"/>
        <a:buChar char="–"/>
        <a:defRPr sz="2800">
          <a:solidFill>
            <a:srgbClr val="000000"/>
          </a:solidFill>
          <a:latin typeface="+mn-lt"/>
          <a:ea typeface="+mn-ea"/>
          <a:cs typeface="+mn-cs"/>
        </a:defRPr>
      </a:lvl2pPr>
      <a:lvl3pPr marL="1137112" indent="-224888" algn="l" defTabSz="452941" rtl="0" eaLnBrk="0" fontAlgn="base" hangingPunct="0">
        <a:lnSpc>
          <a:spcPct val="93000"/>
        </a:lnSpc>
        <a:spcBef>
          <a:spcPct val="0"/>
        </a:spcBef>
        <a:spcAft>
          <a:spcPts val="850"/>
        </a:spcAft>
        <a:buClr>
          <a:srgbClr val="000000"/>
        </a:buClr>
        <a:buSzPct val="100000"/>
        <a:buFont typeface="Times New Roman" pitchFamily="18" charset="0"/>
        <a:buChar char="•"/>
        <a:defRPr sz="2400">
          <a:solidFill>
            <a:srgbClr val="000000"/>
          </a:solidFill>
          <a:latin typeface="+mn-lt"/>
          <a:ea typeface="+mn-ea"/>
          <a:cs typeface="+mn-cs"/>
        </a:defRPr>
      </a:lvl3pPr>
      <a:lvl4pPr marL="1591639" indent="-224888" algn="l" defTabSz="452941" rtl="0" eaLnBrk="0" fontAlgn="base" hangingPunct="0">
        <a:lnSpc>
          <a:spcPct val="93000"/>
        </a:lnSpc>
        <a:spcBef>
          <a:spcPct val="0"/>
        </a:spcBef>
        <a:spcAft>
          <a:spcPts val="575"/>
        </a:spcAft>
        <a:buClr>
          <a:srgbClr val="000000"/>
        </a:buClr>
        <a:buSzPct val="100000"/>
        <a:buFont typeface="Times New Roman" pitchFamily="18" charset="0"/>
        <a:buChar char="–"/>
        <a:defRPr sz="2000">
          <a:solidFill>
            <a:srgbClr val="000000"/>
          </a:solidFill>
          <a:latin typeface="+mn-lt"/>
          <a:ea typeface="+mn-ea"/>
          <a:cs typeface="+mn-cs"/>
        </a:defRPr>
      </a:lvl4pPr>
      <a:lvl5pPr marL="2047748" indent="-224888" algn="l" defTabSz="452941" rtl="0"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mn-lt"/>
          <a:ea typeface="+mn-ea"/>
          <a:cs typeface="+mn-cs"/>
        </a:defRPr>
      </a:lvl5pPr>
      <a:lvl6pPr marL="2504717" indent="-227705" algn="l" defTabSz="455401"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60115" indent="-227705" algn="l" defTabSz="455401"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15517" indent="-227705" algn="l" defTabSz="455401"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70922" indent="-227705" algn="l" defTabSz="455401"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0802" rtl="0" eaLnBrk="1" latinLnBrk="0" hangingPunct="1">
        <a:defRPr sz="1800" kern="1200">
          <a:solidFill>
            <a:schemeClr val="tx1"/>
          </a:solidFill>
          <a:latin typeface="+mn-lt"/>
          <a:ea typeface="+mn-ea"/>
          <a:cs typeface="+mn-cs"/>
        </a:defRPr>
      </a:lvl1pPr>
      <a:lvl2pPr marL="455401" algn="l" defTabSz="910802" rtl="0" eaLnBrk="1" latinLnBrk="0" hangingPunct="1">
        <a:defRPr sz="1800" kern="1200">
          <a:solidFill>
            <a:schemeClr val="tx1"/>
          </a:solidFill>
          <a:latin typeface="+mn-lt"/>
          <a:ea typeface="+mn-ea"/>
          <a:cs typeface="+mn-cs"/>
        </a:defRPr>
      </a:lvl2pPr>
      <a:lvl3pPr marL="910802" algn="l" defTabSz="910802" rtl="0" eaLnBrk="1" latinLnBrk="0" hangingPunct="1">
        <a:defRPr sz="1800" kern="1200">
          <a:solidFill>
            <a:schemeClr val="tx1"/>
          </a:solidFill>
          <a:latin typeface="+mn-lt"/>
          <a:ea typeface="+mn-ea"/>
          <a:cs typeface="+mn-cs"/>
        </a:defRPr>
      </a:lvl3pPr>
      <a:lvl4pPr marL="1366208" algn="l" defTabSz="910802" rtl="0" eaLnBrk="1" latinLnBrk="0" hangingPunct="1">
        <a:defRPr sz="1800" kern="1200">
          <a:solidFill>
            <a:schemeClr val="tx1"/>
          </a:solidFill>
          <a:latin typeface="+mn-lt"/>
          <a:ea typeface="+mn-ea"/>
          <a:cs typeface="+mn-cs"/>
        </a:defRPr>
      </a:lvl4pPr>
      <a:lvl5pPr marL="1821608" algn="l" defTabSz="910802" rtl="0" eaLnBrk="1" latinLnBrk="0" hangingPunct="1">
        <a:defRPr sz="1800" kern="1200">
          <a:solidFill>
            <a:schemeClr val="tx1"/>
          </a:solidFill>
          <a:latin typeface="+mn-lt"/>
          <a:ea typeface="+mn-ea"/>
          <a:cs typeface="+mn-cs"/>
        </a:defRPr>
      </a:lvl5pPr>
      <a:lvl6pPr marL="2277002" algn="l" defTabSz="910802" rtl="0" eaLnBrk="1" latinLnBrk="0" hangingPunct="1">
        <a:defRPr sz="1800" kern="1200">
          <a:solidFill>
            <a:schemeClr val="tx1"/>
          </a:solidFill>
          <a:latin typeface="+mn-lt"/>
          <a:ea typeface="+mn-ea"/>
          <a:cs typeface="+mn-cs"/>
        </a:defRPr>
      </a:lvl6pPr>
      <a:lvl7pPr marL="2732413" algn="l" defTabSz="910802" rtl="0" eaLnBrk="1" latinLnBrk="0" hangingPunct="1">
        <a:defRPr sz="1800" kern="1200">
          <a:solidFill>
            <a:schemeClr val="tx1"/>
          </a:solidFill>
          <a:latin typeface="+mn-lt"/>
          <a:ea typeface="+mn-ea"/>
          <a:cs typeface="+mn-cs"/>
        </a:defRPr>
      </a:lvl7pPr>
      <a:lvl8pPr marL="3187816" algn="l" defTabSz="910802" rtl="0" eaLnBrk="1" latinLnBrk="0" hangingPunct="1">
        <a:defRPr sz="1800" kern="1200">
          <a:solidFill>
            <a:schemeClr val="tx1"/>
          </a:solidFill>
          <a:latin typeface="+mn-lt"/>
          <a:ea typeface="+mn-ea"/>
          <a:cs typeface="+mn-cs"/>
        </a:defRPr>
      </a:lvl8pPr>
      <a:lvl9pPr marL="3643223" algn="l" defTabSz="91080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31" y="302737"/>
            <a:ext cx="9072563" cy="1259946"/>
          </a:xfrm>
          <a:prstGeom prst="rect">
            <a:avLst/>
          </a:prstGeom>
        </p:spPr>
        <p:txBody>
          <a:bodyPr vert="horz" lIns="100587" tIns="50296" rIns="100587" bIns="502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4031" y="1763928"/>
            <a:ext cx="9072563" cy="4989036"/>
          </a:xfrm>
          <a:prstGeom prst="rect">
            <a:avLst/>
          </a:prstGeom>
        </p:spPr>
        <p:txBody>
          <a:bodyPr vert="horz" lIns="100587" tIns="50296" rIns="100587" bIns="502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4031" y="7006720"/>
            <a:ext cx="2352146" cy="402483"/>
          </a:xfrm>
          <a:prstGeom prst="rect">
            <a:avLst/>
          </a:prstGeom>
        </p:spPr>
        <p:txBody>
          <a:bodyPr vert="horz" lIns="100587" tIns="50296" rIns="100587" bIns="50296" rtlCol="0" anchor="ctr"/>
          <a:lstStyle>
            <a:lvl1pPr algn="l" defTabSz="1005960" fontAlgn="auto">
              <a:lnSpc>
                <a:spcPct val="100000"/>
              </a:lnSpc>
              <a:spcBef>
                <a:spcPts val="0"/>
              </a:spcBef>
              <a:spcAft>
                <a:spcPts val="0"/>
              </a:spcAft>
              <a:buSzTx/>
              <a:defRPr sz="1300">
                <a:solidFill>
                  <a:schemeClr val="tx1">
                    <a:tint val="75000"/>
                  </a:schemeClr>
                </a:solidFill>
              </a:defRPr>
            </a:lvl1pPr>
          </a:lstStyle>
          <a:p>
            <a:fld id="{AB20BA24-8C48-405B-A754-B7D4C455447D}" type="datetimeFigureOut">
              <a:rPr lang="en-US" smtClean="0">
                <a:solidFill>
                  <a:prstClr val="black">
                    <a:tint val="75000"/>
                  </a:prstClr>
                </a:solidFill>
                <a:effectLst/>
                <a:latin typeface="Calibri"/>
                <a:cs typeface="+mn-cs"/>
              </a:rPr>
              <a:pPr/>
              <a:t>6/17/2016</a:t>
            </a:fld>
            <a:endParaRPr lang="en-US" dirty="0">
              <a:solidFill>
                <a:prstClr val="black">
                  <a:tint val="75000"/>
                </a:prstClr>
              </a:solidFill>
              <a:effectLst/>
              <a:latin typeface="Calibri"/>
              <a:cs typeface="+mn-cs"/>
            </a:endParaRPr>
          </a:p>
        </p:txBody>
      </p:sp>
      <p:sp>
        <p:nvSpPr>
          <p:cNvPr id="5" name="Footer Placeholder 4"/>
          <p:cNvSpPr>
            <a:spLocks noGrp="1"/>
          </p:cNvSpPr>
          <p:nvPr>
            <p:ph type="ftr" sz="quarter" idx="3"/>
          </p:nvPr>
        </p:nvSpPr>
        <p:spPr>
          <a:xfrm>
            <a:off x="3444214" y="7006720"/>
            <a:ext cx="3192198" cy="402483"/>
          </a:xfrm>
          <a:prstGeom prst="rect">
            <a:avLst/>
          </a:prstGeom>
        </p:spPr>
        <p:txBody>
          <a:bodyPr vert="horz" lIns="100587" tIns="50296" rIns="100587" bIns="50296" rtlCol="0" anchor="ctr"/>
          <a:lstStyle>
            <a:lvl1pPr algn="ctr" defTabSz="1005960" fontAlgn="auto">
              <a:lnSpc>
                <a:spcPct val="100000"/>
              </a:lnSpc>
              <a:spcBef>
                <a:spcPts val="0"/>
              </a:spcBef>
              <a:spcAft>
                <a:spcPts val="0"/>
              </a:spcAft>
              <a:buSzTx/>
              <a:defRPr sz="1300">
                <a:solidFill>
                  <a:schemeClr val="tx1">
                    <a:tint val="75000"/>
                  </a:schemeClr>
                </a:solidFill>
              </a:defRPr>
            </a:lvl1pPr>
          </a:lstStyle>
          <a:p>
            <a:endParaRPr lang="en-US" dirty="0">
              <a:solidFill>
                <a:prstClr val="black">
                  <a:tint val="75000"/>
                </a:prstClr>
              </a:solidFill>
              <a:effectLst/>
              <a:latin typeface="Calibri"/>
              <a:cs typeface="+mn-cs"/>
            </a:endParaRPr>
          </a:p>
        </p:txBody>
      </p:sp>
      <p:sp>
        <p:nvSpPr>
          <p:cNvPr id="6" name="Slide Number Placeholder 5"/>
          <p:cNvSpPr>
            <a:spLocks noGrp="1"/>
          </p:cNvSpPr>
          <p:nvPr>
            <p:ph type="sldNum" sz="quarter" idx="4"/>
          </p:nvPr>
        </p:nvSpPr>
        <p:spPr>
          <a:xfrm>
            <a:off x="7224448" y="7006720"/>
            <a:ext cx="2352146" cy="402483"/>
          </a:xfrm>
          <a:prstGeom prst="rect">
            <a:avLst/>
          </a:prstGeom>
        </p:spPr>
        <p:txBody>
          <a:bodyPr vert="horz" lIns="100587" tIns="50296" rIns="100587" bIns="50296" rtlCol="0" anchor="ctr"/>
          <a:lstStyle>
            <a:lvl1pPr algn="r" defTabSz="1005960" fontAlgn="auto">
              <a:lnSpc>
                <a:spcPct val="100000"/>
              </a:lnSpc>
              <a:spcBef>
                <a:spcPts val="0"/>
              </a:spcBef>
              <a:spcAft>
                <a:spcPts val="0"/>
              </a:spcAft>
              <a:buSzTx/>
              <a:defRPr sz="1300">
                <a:solidFill>
                  <a:schemeClr val="tx1">
                    <a:tint val="75000"/>
                  </a:schemeClr>
                </a:solidFill>
              </a:defRPr>
            </a:lvl1pPr>
          </a:lstStyle>
          <a:p>
            <a:fld id="{DDDDDB41-A70C-48B0-88C3-F6D108C793E2}" type="slidenum">
              <a:rPr lang="en-US" smtClean="0">
                <a:solidFill>
                  <a:prstClr val="black">
                    <a:tint val="75000"/>
                  </a:prstClr>
                </a:solidFill>
                <a:effectLst/>
                <a:latin typeface="Calibri"/>
                <a:cs typeface="+mn-cs"/>
              </a:rPr>
              <a:pPr/>
              <a:t>‹#›</a:t>
            </a:fld>
            <a:endParaRPr lang="en-US" dirty="0">
              <a:solidFill>
                <a:prstClr val="black">
                  <a:tint val="75000"/>
                </a:prstClr>
              </a:solidFill>
              <a:effectLst/>
              <a:latin typeface="Calibri"/>
              <a:cs typeface="+mn-cs"/>
            </a:endParaRPr>
          </a:p>
        </p:txBody>
      </p:sp>
    </p:spTree>
  </p:cSld>
  <p:clrMap bg1="lt1" tx1="dk1" bg2="lt2" tx2="dk2" accent1="accent1" accent2="accent2" accent3="accent3" accent4="accent4" accent5="accent5" accent6="accent6" hlink="hlink" folHlink="folHlink"/>
  <p:sldLayoutIdLst>
    <p:sldLayoutId id="2147485483" r:id="rId1"/>
    <p:sldLayoutId id="2147485484" r:id="rId2"/>
    <p:sldLayoutId id="2147485485" r:id="rId3"/>
    <p:sldLayoutId id="2147485486" r:id="rId4"/>
    <p:sldLayoutId id="2147485487" r:id="rId5"/>
    <p:sldLayoutId id="2147485488" r:id="rId6"/>
    <p:sldLayoutId id="2147485489" r:id="rId7"/>
    <p:sldLayoutId id="2147485490" r:id="rId8"/>
    <p:sldLayoutId id="2147485491" r:id="rId9"/>
    <p:sldLayoutId id="2147485492" r:id="rId10"/>
    <p:sldLayoutId id="2147485493" r:id="rId11"/>
  </p:sldLayoutIdLst>
  <p:txStyles>
    <p:titleStyle>
      <a:lvl1pPr algn="ctr" defTabSz="1005960" rtl="0" eaLnBrk="1" latinLnBrk="0" hangingPunct="1">
        <a:spcBef>
          <a:spcPct val="0"/>
        </a:spcBef>
        <a:buNone/>
        <a:defRPr sz="4900" kern="1200">
          <a:solidFill>
            <a:schemeClr val="tx1"/>
          </a:solidFill>
          <a:latin typeface="+mj-lt"/>
          <a:ea typeface="+mj-ea"/>
          <a:cs typeface="+mj-cs"/>
        </a:defRPr>
      </a:lvl1pPr>
    </p:titleStyle>
    <p:bodyStyle>
      <a:lvl1pPr marL="377234" indent="-377234" algn="l" defTabSz="1005960"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7342" indent="-314365" algn="l" defTabSz="100596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7452" indent="-251490" algn="l" defTabSz="1005960"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0426"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410"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389"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371"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2349"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5329" indent="-251490" algn="l" defTabSz="100596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960" rtl="0" eaLnBrk="1" latinLnBrk="0" hangingPunct="1">
        <a:defRPr sz="2000" kern="1200">
          <a:solidFill>
            <a:schemeClr val="tx1"/>
          </a:solidFill>
          <a:latin typeface="+mn-lt"/>
          <a:ea typeface="+mn-ea"/>
          <a:cs typeface="+mn-cs"/>
        </a:defRPr>
      </a:lvl1pPr>
      <a:lvl2pPr marL="502978" algn="l" defTabSz="1005960" rtl="0" eaLnBrk="1" latinLnBrk="0" hangingPunct="1">
        <a:defRPr sz="2000" kern="1200">
          <a:solidFill>
            <a:schemeClr val="tx1"/>
          </a:solidFill>
          <a:latin typeface="+mn-lt"/>
          <a:ea typeface="+mn-ea"/>
          <a:cs typeface="+mn-cs"/>
        </a:defRPr>
      </a:lvl2pPr>
      <a:lvl3pPr marL="1005960" algn="l" defTabSz="1005960" rtl="0" eaLnBrk="1" latinLnBrk="0" hangingPunct="1">
        <a:defRPr sz="2000" kern="1200">
          <a:solidFill>
            <a:schemeClr val="tx1"/>
          </a:solidFill>
          <a:latin typeface="+mn-lt"/>
          <a:ea typeface="+mn-ea"/>
          <a:cs typeface="+mn-cs"/>
        </a:defRPr>
      </a:lvl3pPr>
      <a:lvl4pPr marL="1508941" algn="l" defTabSz="1005960" rtl="0" eaLnBrk="1" latinLnBrk="0" hangingPunct="1">
        <a:defRPr sz="2000" kern="1200">
          <a:solidFill>
            <a:schemeClr val="tx1"/>
          </a:solidFill>
          <a:latin typeface="+mn-lt"/>
          <a:ea typeface="+mn-ea"/>
          <a:cs typeface="+mn-cs"/>
        </a:defRPr>
      </a:lvl4pPr>
      <a:lvl5pPr marL="2011919" algn="l" defTabSz="1005960" rtl="0" eaLnBrk="1" latinLnBrk="0" hangingPunct="1">
        <a:defRPr sz="2000" kern="1200">
          <a:solidFill>
            <a:schemeClr val="tx1"/>
          </a:solidFill>
          <a:latin typeface="+mn-lt"/>
          <a:ea typeface="+mn-ea"/>
          <a:cs typeface="+mn-cs"/>
        </a:defRPr>
      </a:lvl5pPr>
      <a:lvl6pPr marL="2514901" algn="l" defTabSz="1005960" rtl="0" eaLnBrk="1" latinLnBrk="0" hangingPunct="1">
        <a:defRPr sz="2000" kern="1200">
          <a:solidFill>
            <a:schemeClr val="tx1"/>
          </a:solidFill>
          <a:latin typeface="+mn-lt"/>
          <a:ea typeface="+mn-ea"/>
          <a:cs typeface="+mn-cs"/>
        </a:defRPr>
      </a:lvl6pPr>
      <a:lvl7pPr marL="3017879" algn="l" defTabSz="1005960" rtl="0" eaLnBrk="1" latinLnBrk="0" hangingPunct="1">
        <a:defRPr sz="2000" kern="1200">
          <a:solidFill>
            <a:schemeClr val="tx1"/>
          </a:solidFill>
          <a:latin typeface="+mn-lt"/>
          <a:ea typeface="+mn-ea"/>
          <a:cs typeface="+mn-cs"/>
        </a:defRPr>
      </a:lvl7pPr>
      <a:lvl8pPr marL="3520851" algn="l" defTabSz="1005960" rtl="0" eaLnBrk="1" latinLnBrk="0" hangingPunct="1">
        <a:defRPr sz="2000" kern="1200">
          <a:solidFill>
            <a:schemeClr val="tx1"/>
          </a:solidFill>
          <a:latin typeface="+mn-lt"/>
          <a:ea typeface="+mn-ea"/>
          <a:cs typeface="+mn-cs"/>
        </a:defRPr>
      </a:lvl8pPr>
      <a:lvl9pPr marL="4023837" algn="l" defTabSz="100596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9.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39.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0.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1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47.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34.xml"/></Relationships>
</file>

<file path=ppt/slides/_rels/slide24.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23.xml"/></Relationships>
</file>

<file path=ppt/slides/_rels/slide2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3.xml"/></Relationships>
</file>

<file path=ppt/slides/_rels/slide2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2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0.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3.xml"/></Relationships>
</file>

<file path=ppt/slides/_rels/slide3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7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153.xml"/><Relationship Id="rId5" Type="http://schemas.openxmlformats.org/officeDocument/2006/relationships/image" Target="../media/image9.png"/><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76225" y="681037"/>
            <a:ext cx="9209088" cy="965200"/>
          </a:xfrm>
          <a:prstGeom prst="rect">
            <a:avLst/>
          </a:prstGeom>
          <a:noFill/>
          <a:ln w="9525">
            <a:noFill/>
            <a:round/>
            <a:headEnd/>
            <a:tailEnd/>
          </a:ln>
        </p:spPr>
        <p:txBody>
          <a:bodyPr wrap="none" lIns="88038" tIns="113103" rIns="88038" bIns="44034"/>
          <a:lstStyle/>
          <a:p>
            <a:pPr algn="ctr"/>
            <a:r>
              <a:rPr lang="en-US" sz="3200" b="1" dirty="0" smtClean="0">
                <a:effectLst/>
                <a:latin typeface="Comic Sans MS" pitchFamily="66" charset="0"/>
              </a:rPr>
              <a:t>Indian Summer Monsoon simulation by</a:t>
            </a:r>
          </a:p>
          <a:p>
            <a:pPr algn="ctr"/>
            <a:r>
              <a:rPr lang="en-US" sz="3200" b="1" dirty="0" err="1" smtClean="0">
                <a:effectLst/>
                <a:latin typeface="Comic Sans MS" pitchFamily="66" charset="0"/>
              </a:rPr>
              <a:t>Superparameterized</a:t>
            </a:r>
            <a:r>
              <a:rPr lang="en-US" sz="3200" b="1" dirty="0" smtClean="0">
                <a:effectLst/>
                <a:latin typeface="Comic Sans MS" pitchFamily="66" charset="0"/>
              </a:rPr>
              <a:t> CFS</a:t>
            </a:r>
            <a:endParaRPr lang="en-US" sz="3200" b="1" dirty="0">
              <a:effectLst/>
              <a:latin typeface="Comic Sans MS" pitchFamily="66" charset="0"/>
            </a:endParaRPr>
          </a:p>
        </p:txBody>
      </p:sp>
      <p:sp>
        <p:nvSpPr>
          <p:cNvPr id="89091" name="Text Box 3"/>
          <p:cNvSpPr txBox="1">
            <a:spLocks noChangeArrowheads="1"/>
          </p:cNvSpPr>
          <p:nvPr/>
        </p:nvSpPr>
        <p:spPr bwMode="auto">
          <a:xfrm>
            <a:off x="-25400" y="3263905"/>
            <a:ext cx="10080625" cy="3030538"/>
          </a:xfrm>
          <a:prstGeom prst="rect">
            <a:avLst/>
          </a:prstGeom>
          <a:noFill/>
          <a:ln w="9525">
            <a:noFill/>
            <a:round/>
            <a:headEnd/>
            <a:tailEnd/>
          </a:ln>
        </p:spPr>
        <p:txBody>
          <a:bodyPr wrap="none" lIns="88038" tIns="66570" rIns="88038" bIns="44034"/>
          <a:lstStyle/>
          <a:p>
            <a:pPr algn="just" defTabSz="905178">
              <a:tabLst>
                <a:tab pos="0" algn="l"/>
                <a:tab pos="447075" algn="l"/>
                <a:tab pos="894158" algn="l"/>
                <a:tab pos="1344387" algn="l"/>
                <a:tab pos="1791468" algn="l"/>
                <a:tab pos="2241693" algn="l"/>
                <a:tab pos="2685627" algn="l"/>
                <a:tab pos="3139000" algn="l"/>
                <a:tab pos="3582937" algn="l"/>
                <a:tab pos="4034737" algn="l"/>
                <a:tab pos="4481821" algn="l"/>
                <a:tab pos="4930472" algn="l"/>
                <a:tab pos="5379125" algn="l"/>
                <a:tab pos="5827781" algn="l"/>
                <a:tab pos="6278004" algn="l"/>
                <a:tab pos="6718796" algn="l"/>
                <a:tab pos="7175315" algn="l"/>
                <a:tab pos="7616097" algn="l"/>
                <a:tab pos="8071055" algn="l"/>
                <a:tab pos="8514984" algn="l"/>
                <a:tab pos="8968362" algn="l"/>
              </a:tabLst>
            </a:pPr>
            <a:endParaRPr lang="en-US" sz="1800" dirty="0" smtClean="0">
              <a:solidFill>
                <a:srgbClr val="FFFF00"/>
              </a:solidFill>
              <a:effectLst/>
              <a:latin typeface="Comic Sans MS" pitchFamily="66" charset="0"/>
            </a:endParaRPr>
          </a:p>
          <a:p>
            <a:pPr algn="just" defTabSz="905178">
              <a:tabLst>
                <a:tab pos="0" algn="l"/>
                <a:tab pos="447075" algn="l"/>
                <a:tab pos="894158" algn="l"/>
                <a:tab pos="1344387" algn="l"/>
                <a:tab pos="1791468" algn="l"/>
                <a:tab pos="2241693" algn="l"/>
                <a:tab pos="2685627" algn="l"/>
                <a:tab pos="3139000" algn="l"/>
                <a:tab pos="3582937" algn="l"/>
                <a:tab pos="4034737" algn="l"/>
                <a:tab pos="4481821" algn="l"/>
                <a:tab pos="4930472" algn="l"/>
                <a:tab pos="5379125" algn="l"/>
                <a:tab pos="5827781" algn="l"/>
                <a:tab pos="6278004" algn="l"/>
                <a:tab pos="6718796" algn="l"/>
                <a:tab pos="7175315" algn="l"/>
                <a:tab pos="7616097" algn="l"/>
                <a:tab pos="8071055" algn="l"/>
                <a:tab pos="8514984" algn="l"/>
                <a:tab pos="8968362" algn="l"/>
              </a:tabLst>
            </a:pPr>
            <a:endParaRPr lang="en-US" sz="1800" dirty="0">
              <a:solidFill>
                <a:srgbClr val="FFFF00"/>
              </a:solidFill>
              <a:effectLst/>
              <a:latin typeface="Comic Sans MS" pitchFamily="66" charset="0"/>
            </a:endParaRPr>
          </a:p>
          <a:p>
            <a:pPr algn="ctr" defTabSz="905178">
              <a:tabLst>
                <a:tab pos="0" algn="l"/>
                <a:tab pos="447075" algn="l"/>
                <a:tab pos="894158" algn="l"/>
                <a:tab pos="1344387" algn="l"/>
                <a:tab pos="1791468" algn="l"/>
                <a:tab pos="2241693" algn="l"/>
                <a:tab pos="2685627" algn="l"/>
                <a:tab pos="3139000" algn="l"/>
                <a:tab pos="3582937" algn="l"/>
                <a:tab pos="4034737" algn="l"/>
                <a:tab pos="4481821" algn="l"/>
                <a:tab pos="4930472" algn="l"/>
                <a:tab pos="5379125" algn="l"/>
                <a:tab pos="5827781" algn="l"/>
                <a:tab pos="6278004" algn="l"/>
                <a:tab pos="6718796" algn="l"/>
                <a:tab pos="7175315" algn="l"/>
                <a:tab pos="7616097" algn="l"/>
                <a:tab pos="8071055" algn="l"/>
                <a:tab pos="8514984" algn="l"/>
                <a:tab pos="8968362" algn="l"/>
              </a:tabLst>
            </a:pPr>
            <a:r>
              <a:rPr lang="en-US" sz="2000" dirty="0" smtClean="0">
                <a:effectLst/>
                <a:latin typeface="Comic Sans MS" pitchFamily="66" charset="0"/>
              </a:rPr>
              <a:t>Contributing Scientists: Dr. </a:t>
            </a:r>
            <a:r>
              <a:rPr lang="en-US" sz="2000" dirty="0" err="1" smtClean="0">
                <a:effectLst/>
                <a:latin typeface="Comic Sans MS" pitchFamily="66" charset="0"/>
              </a:rPr>
              <a:t>Bidyut</a:t>
            </a:r>
            <a:r>
              <a:rPr lang="en-US" sz="2000" dirty="0" smtClean="0">
                <a:effectLst/>
                <a:latin typeface="Comic Sans MS" pitchFamily="66" charset="0"/>
              </a:rPr>
              <a:t> B. </a:t>
            </a:r>
            <a:r>
              <a:rPr lang="en-US" sz="2000" dirty="0" err="1" smtClean="0">
                <a:effectLst/>
                <a:latin typeface="Comic Sans MS" pitchFamily="66" charset="0"/>
              </a:rPr>
              <a:t>Goswami</a:t>
            </a:r>
            <a:r>
              <a:rPr lang="en-US" sz="2000" dirty="0" smtClean="0">
                <a:effectLst/>
                <a:latin typeface="Comic Sans MS" pitchFamily="66" charset="0"/>
              </a:rPr>
              <a:t> (Univ. of Victoria, Canada), </a:t>
            </a:r>
          </a:p>
          <a:p>
            <a:pPr algn="ctr" defTabSz="905178">
              <a:tabLst>
                <a:tab pos="0" algn="l"/>
                <a:tab pos="447075" algn="l"/>
                <a:tab pos="894158" algn="l"/>
                <a:tab pos="1344387" algn="l"/>
                <a:tab pos="1791468" algn="l"/>
                <a:tab pos="2241693" algn="l"/>
                <a:tab pos="2685627" algn="l"/>
                <a:tab pos="3139000" algn="l"/>
                <a:tab pos="3582937" algn="l"/>
                <a:tab pos="4034737" algn="l"/>
                <a:tab pos="4481821" algn="l"/>
                <a:tab pos="4930472" algn="l"/>
                <a:tab pos="5379125" algn="l"/>
                <a:tab pos="5827781" algn="l"/>
                <a:tab pos="6278004" algn="l"/>
                <a:tab pos="6718796" algn="l"/>
                <a:tab pos="7175315" algn="l"/>
                <a:tab pos="7616097" algn="l"/>
                <a:tab pos="8071055" algn="l"/>
                <a:tab pos="8514984" algn="l"/>
                <a:tab pos="8968362" algn="l"/>
              </a:tabLst>
            </a:pPr>
            <a:r>
              <a:rPr lang="en-US" sz="2000" dirty="0" smtClean="0">
                <a:effectLst/>
                <a:latin typeface="Comic Sans MS" pitchFamily="66" charset="0"/>
              </a:rPr>
              <a:t>Dr. R. </a:t>
            </a:r>
            <a:r>
              <a:rPr lang="en-US" sz="2000" dirty="0" err="1" smtClean="0">
                <a:effectLst/>
                <a:latin typeface="Comic Sans MS" pitchFamily="66" charset="0"/>
              </a:rPr>
              <a:t>Phani</a:t>
            </a:r>
            <a:r>
              <a:rPr lang="en-US" sz="2000" dirty="0" smtClean="0">
                <a:effectLst/>
                <a:latin typeface="Comic Sans MS" pitchFamily="66" charset="0"/>
              </a:rPr>
              <a:t> </a:t>
            </a:r>
            <a:r>
              <a:rPr lang="en-US" sz="2000" dirty="0" err="1" smtClean="0">
                <a:effectLst/>
                <a:latin typeface="Comic Sans MS" pitchFamily="66" charset="0"/>
              </a:rPr>
              <a:t>Murali</a:t>
            </a:r>
            <a:r>
              <a:rPr lang="en-US" sz="2000" dirty="0" smtClean="0">
                <a:effectLst/>
                <a:latin typeface="Comic Sans MS" pitchFamily="66" charset="0"/>
              </a:rPr>
              <a:t> Krishna (IITM </a:t>
            </a:r>
            <a:r>
              <a:rPr lang="en-US" sz="2000" dirty="0" err="1" smtClean="0">
                <a:effectLst/>
                <a:latin typeface="Comic Sans MS" pitchFamily="66" charset="0"/>
              </a:rPr>
              <a:t>Pune</a:t>
            </a:r>
            <a:r>
              <a:rPr lang="en-US" sz="2000" dirty="0" smtClean="0">
                <a:effectLst/>
                <a:latin typeface="Comic Sans MS" pitchFamily="66" charset="0"/>
              </a:rPr>
              <a:t>), </a:t>
            </a:r>
            <a:r>
              <a:rPr lang="en-US" sz="2000" dirty="0" err="1" smtClean="0">
                <a:effectLst/>
                <a:latin typeface="Comic Sans MS" pitchFamily="66" charset="0"/>
              </a:rPr>
              <a:t>Sourav</a:t>
            </a:r>
            <a:r>
              <a:rPr lang="en-US" sz="2000" dirty="0" smtClean="0">
                <a:effectLst/>
                <a:latin typeface="Comic Sans MS" pitchFamily="66" charset="0"/>
              </a:rPr>
              <a:t> </a:t>
            </a:r>
            <a:r>
              <a:rPr lang="en-US" sz="2000" dirty="0" err="1" smtClean="0">
                <a:effectLst/>
                <a:latin typeface="Comic Sans MS" pitchFamily="66" charset="0"/>
              </a:rPr>
              <a:t>Taraphdar</a:t>
            </a:r>
            <a:r>
              <a:rPr lang="en-US" sz="2000" dirty="0" smtClean="0">
                <a:effectLst/>
                <a:latin typeface="Comic Sans MS" pitchFamily="66" charset="0"/>
              </a:rPr>
              <a:t>, Penn State. </a:t>
            </a:r>
            <a:r>
              <a:rPr lang="en-US" sz="2000" smtClean="0">
                <a:effectLst/>
                <a:latin typeface="Comic Sans MS" pitchFamily="66" charset="0"/>
              </a:rPr>
              <a:t>Univ</a:t>
            </a:r>
            <a:endParaRPr lang="en-US" sz="2000" dirty="0" smtClean="0">
              <a:effectLst/>
              <a:latin typeface="Comic Sans MS" pitchFamily="66" charset="0"/>
            </a:endParaRPr>
          </a:p>
          <a:p>
            <a:pPr algn="ctr" defTabSz="905178">
              <a:tabLst>
                <a:tab pos="0" algn="l"/>
                <a:tab pos="447075" algn="l"/>
                <a:tab pos="894158" algn="l"/>
                <a:tab pos="1344387" algn="l"/>
                <a:tab pos="1791468" algn="l"/>
                <a:tab pos="2241693" algn="l"/>
                <a:tab pos="2685627" algn="l"/>
                <a:tab pos="3139000" algn="l"/>
                <a:tab pos="3582937" algn="l"/>
                <a:tab pos="4034737" algn="l"/>
                <a:tab pos="4481821" algn="l"/>
                <a:tab pos="4930472" algn="l"/>
                <a:tab pos="5379125" algn="l"/>
                <a:tab pos="5827781" algn="l"/>
                <a:tab pos="6278004" algn="l"/>
                <a:tab pos="6718796" algn="l"/>
                <a:tab pos="7175315" algn="l"/>
                <a:tab pos="7616097" algn="l"/>
                <a:tab pos="8071055" algn="l"/>
                <a:tab pos="8514984" algn="l"/>
                <a:tab pos="8968362" algn="l"/>
              </a:tabLst>
            </a:pPr>
            <a:r>
              <a:rPr lang="en-US" sz="2000" dirty="0" smtClean="0">
                <a:effectLst/>
                <a:latin typeface="Comic Sans MS" pitchFamily="66" charset="0"/>
              </a:rPr>
              <a:t>Dr. Marat </a:t>
            </a:r>
            <a:r>
              <a:rPr lang="en-US" sz="2000" dirty="0" err="1" smtClean="0">
                <a:effectLst/>
                <a:latin typeface="Comic Sans MS" pitchFamily="66" charset="0"/>
              </a:rPr>
              <a:t>Khairoutdinov</a:t>
            </a:r>
            <a:r>
              <a:rPr lang="en-US" sz="2000" dirty="0" smtClean="0">
                <a:effectLst/>
                <a:latin typeface="Comic Sans MS" pitchFamily="66" charset="0"/>
              </a:rPr>
              <a:t> (SOMAS, New York Univ. Stony Brook)</a:t>
            </a:r>
            <a:endParaRPr lang="en-US" sz="2000" b="1" dirty="0">
              <a:solidFill>
                <a:srgbClr val="FFFF00"/>
              </a:solidFill>
              <a:effectLst/>
              <a:latin typeface="Comic Sans MS" pitchFamily="66" charset="0"/>
            </a:endParaRPr>
          </a:p>
          <a:p>
            <a:pPr defTabSz="905178">
              <a:tabLst>
                <a:tab pos="0" algn="l"/>
                <a:tab pos="447075" algn="l"/>
                <a:tab pos="894158" algn="l"/>
                <a:tab pos="1344387" algn="l"/>
                <a:tab pos="1791468" algn="l"/>
                <a:tab pos="2241693" algn="l"/>
                <a:tab pos="2685627" algn="l"/>
                <a:tab pos="3139000" algn="l"/>
                <a:tab pos="3582937" algn="l"/>
                <a:tab pos="4034737" algn="l"/>
                <a:tab pos="4481821" algn="l"/>
                <a:tab pos="4930472" algn="l"/>
                <a:tab pos="5379125" algn="l"/>
                <a:tab pos="5827781" algn="l"/>
                <a:tab pos="6278004" algn="l"/>
                <a:tab pos="6718796" algn="l"/>
                <a:tab pos="7175315" algn="l"/>
                <a:tab pos="7616097" algn="l"/>
                <a:tab pos="8071055" algn="l"/>
                <a:tab pos="8514984" algn="l"/>
                <a:tab pos="8968362" algn="l"/>
              </a:tabLst>
            </a:pPr>
            <a:endParaRPr lang="en-US" sz="800" b="1" dirty="0">
              <a:solidFill>
                <a:srgbClr val="FFFF00"/>
              </a:solidFill>
              <a:effectLst/>
              <a:latin typeface="Comic Sans MS" pitchFamily="66" charset="0"/>
            </a:endParaRPr>
          </a:p>
        </p:txBody>
      </p:sp>
      <p:sp>
        <p:nvSpPr>
          <p:cNvPr id="5" name="TextBox 1"/>
          <p:cNvSpPr txBox="1">
            <a:spLocks noChangeArrowheads="1"/>
          </p:cNvSpPr>
          <p:nvPr/>
        </p:nvSpPr>
        <p:spPr bwMode="auto">
          <a:xfrm>
            <a:off x="1306511" y="6980275"/>
            <a:ext cx="8774113" cy="38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650" tIns="49828" rIns="99650" bIns="49828">
            <a:spAutoFit/>
          </a:bodyPr>
          <a:lstStyle>
            <a:lvl1pPr defTabSz="912813" eaLnBrk="0" hangingPunct="0">
              <a:defRPr sz="2400">
                <a:solidFill>
                  <a:schemeClr val="tx1"/>
                </a:solidFill>
                <a:latin typeface="Garamond" pitchFamily="18" charset="0"/>
                <a:cs typeface="Tahoma" pitchFamily="34" charset="0"/>
              </a:defRPr>
            </a:lvl1pPr>
            <a:lvl2pPr marL="742950" indent="-285750" defTabSz="912813" eaLnBrk="0" hangingPunct="0">
              <a:defRPr sz="2400">
                <a:solidFill>
                  <a:schemeClr val="tx1"/>
                </a:solidFill>
                <a:latin typeface="Garamond" pitchFamily="18" charset="0"/>
                <a:cs typeface="Tahoma" pitchFamily="34" charset="0"/>
              </a:defRPr>
            </a:lvl2pPr>
            <a:lvl3pPr marL="1143000" indent="-230188" defTabSz="912813" eaLnBrk="0" hangingPunct="0">
              <a:defRPr sz="2400">
                <a:solidFill>
                  <a:schemeClr val="tx1"/>
                </a:solidFill>
                <a:latin typeface="Garamond" pitchFamily="18" charset="0"/>
                <a:cs typeface="Tahoma" pitchFamily="34" charset="0"/>
              </a:defRPr>
            </a:lvl3pPr>
            <a:lvl4pPr marL="1600200" indent="-228600" defTabSz="912813" eaLnBrk="0" hangingPunct="0">
              <a:defRPr sz="2400">
                <a:solidFill>
                  <a:schemeClr val="tx1"/>
                </a:solidFill>
                <a:latin typeface="Garamond" pitchFamily="18" charset="0"/>
                <a:cs typeface="Tahoma" pitchFamily="34" charset="0"/>
              </a:defRPr>
            </a:lvl4pPr>
            <a:lvl5pPr marL="2057400" indent="-228600" defTabSz="912813" eaLnBrk="0" hangingPunct="0">
              <a:defRPr sz="2400">
                <a:solidFill>
                  <a:schemeClr val="tx1"/>
                </a:solidFill>
                <a:latin typeface="Garamond" pitchFamily="18" charset="0"/>
                <a:cs typeface="Tahoma" pitchFamily="34" charset="0"/>
              </a:defRPr>
            </a:lvl5pPr>
            <a:lvl6pPr marL="2514600" indent="-228600" defTabSz="91281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6pPr>
            <a:lvl7pPr marL="2971800" indent="-228600" defTabSz="91281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7pPr>
            <a:lvl8pPr marL="3429000" indent="-228600" defTabSz="91281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8pPr>
            <a:lvl9pPr marL="3886200" indent="-228600" defTabSz="91281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9pPr>
          </a:lstStyle>
          <a:p>
            <a:pPr algn="just"/>
            <a:r>
              <a:rPr lang="en-CA" sz="2200" dirty="0" smtClean="0">
                <a:effectLst>
                  <a:outerShdw blurRad="38100" dist="38100" dir="2700000" algn="tl">
                    <a:srgbClr val="000000"/>
                  </a:outerShdw>
                </a:effectLst>
              </a:rPr>
              <a:t> </a:t>
            </a:r>
            <a:r>
              <a:rPr lang="en-IN" sz="1800" dirty="0" smtClean="0">
                <a:latin typeface="Comic Sans MS" pitchFamily="66" charset="0"/>
              </a:rPr>
              <a:t>ICTP-IITM-COLA Targeted Training Activity (TTA): ICTP,</a:t>
            </a:r>
            <a:r>
              <a:rPr lang="en-CA" sz="1800" b="1" dirty="0" smtClean="0">
                <a:solidFill>
                  <a:srgbClr val="F2F2F2"/>
                </a:solidFill>
                <a:effectLst/>
                <a:latin typeface="Comic Sans MS" pitchFamily="66" charset="0"/>
              </a:rPr>
              <a:t> </a:t>
            </a:r>
            <a:r>
              <a:rPr lang="en-CA" sz="1800" dirty="0" smtClean="0">
                <a:solidFill>
                  <a:srgbClr val="F2F2F2"/>
                </a:solidFill>
                <a:effectLst/>
                <a:latin typeface="Comic Sans MS" pitchFamily="66" charset="0"/>
              </a:rPr>
              <a:t>16 June 2016</a:t>
            </a:r>
          </a:p>
        </p:txBody>
      </p:sp>
      <p:sp>
        <p:nvSpPr>
          <p:cNvPr id="89094" name="TextBox 1"/>
          <p:cNvSpPr txBox="1">
            <a:spLocks noChangeArrowheads="1"/>
          </p:cNvSpPr>
          <p:nvPr/>
        </p:nvSpPr>
        <p:spPr bwMode="auto">
          <a:xfrm>
            <a:off x="2906713" y="2160587"/>
            <a:ext cx="4419600" cy="400050"/>
          </a:xfrm>
          <a:prstGeom prst="rect">
            <a:avLst/>
          </a:prstGeom>
          <a:noFill/>
          <a:ln w="9525">
            <a:noFill/>
            <a:miter lim="800000"/>
            <a:headEnd/>
            <a:tailEnd/>
          </a:ln>
        </p:spPr>
        <p:txBody>
          <a:bodyPr lIns="90664" tIns="45334" rIns="90664" bIns="45334">
            <a:spAutoFit/>
          </a:bodyPr>
          <a:lstStyle/>
          <a:p>
            <a:pPr algn="ctr"/>
            <a:r>
              <a:rPr lang="en-US" dirty="0">
                <a:effectLst/>
                <a:latin typeface="Comic Sans MS" pitchFamily="66" charset="0"/>
              </a:rPr>
              <a:t>P. </a:t>
            </a:r>
            <a:r>
              <a:rPr lang="en-US" dirty="0" err="1">
                <a:effectLst/>
                <a:latin typeface="Comic Sans MS" pitchFamily="66" charset="0"/>
              </a:rPr>
              <a:t>Mukhopadhyay</a:t>
            </a:r>
            <a:endParaRPr lang="en-IN" dirty="0">
              <a:effectLst/>
              <a:latin typeface="Comic Sans MS" pitchFamily="66"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cstate="print"/>
          <a:srcRect/>
          <a:stretch>
            <a:fillRect/>
          </a:stretch>
        </p:blipFill>
        <p:spPr bwMode="auto">
          <a:xfrm>
            <a:off x="925518" y="30163"/>
            <a:ext cx="7121525" cy="7499350"/>
          </a:xfrm>
          <a:prstGeom prst="rect">
            <a:avLst/>
          </a:prstGeom>
          <a:noFill/>
          <a:ln w="9525">
            <a:noFill/>
            <a:miter lim="800000"/>
            <a:headEnd/>
            <a:tailEnd/>
          </a:ln>
        </p:spPr>
      </p:pic>
      <p:sp>
        <p:nvSpPr>
          <p:cNvPr id="7171" name="TextBox 2"/>
          <p:cNvSpPr txBox="1">
            <a:spLocks noChangeArrowheads="1"/>
          </p:cNvSpPr>
          <p:nvPr/>
        </p:nvSpPr>
        <p:spPr bwMode="auto">
          <a:xfrm>
            <a:off x="8088312" y="5075244"/>
            <a:ext cx="1992313" cy="654533"/>
          </a:xfrm>
          <a:prstGeom prst="rect">
            <a:avLst/>
          </a:prstGeom>
          <a:noFill/>
          <a:ln w="9525">
            <a:noFill/>
            <a:miter lim="800000"/>
            <a:headEnd/>
            <a:tailEnd/>
          </a:ln>
        </p:spPr>
        <p:txBody>
          <a:bodyPr lIns="100382" tIns="50194" rIns="100382" bIns="50194">
            <a:spAutoFit/>
          </a:bodyPr>
          <a:lstStyle/>
          <a:p>
            <a:pPr>
              <a:defRPr/>
            </a:pPr>
            <a:r>
              <a:rPr lang="en-CA" sz="2200" dirty="0">
                <a:solidFill>
                  <a:srgbClr val="FFFFFF"/>
                </a:solidFill>
              </a:rPr>
              <a:t> </a:t>
            </a:r>
            <a:r>
              <a:rPr lang="en-CA" sz="2200" b="1" dirty="0" smtClean="0">
                <a:solidFill>
                  <a:srgbClr val="FFFFFF"/>
                </a:solidFill>
                <a:effectLst/>
              </a:rPr>
              <a:t> </a:t>
            </a:r>
            <a:r>
              <a:rPr lang="en-CA" sz="2200" b="1" dirty="0" err="1">
                <a:solidFill>
                  <a:srgbClr val="FFFFFF"/>
                </a:solidFill>
                <a:effectLst/>
              </a:rPr>
              <a:t>DeMott</a:t>
            </a:r>
            <a:r>
              <a:rPr lang="en-CA" sz="2200" b="1" dirty="0">
                <a:solidFill>
                  <a:srgbClr val="FFFFFF"/>
                </a:solidFill>
                <a:effectLst/>
              </a:rPr>
              <a:t> et. al., </a:t>
            </a:r>
            <a:r>
              <a:rPr lang="en-CA" sz="2200" b="1" dirty="0" err="1">
                <a:solidFill>
                  <a:srgbClr val="FFFFFF"/>
                </a:solidFill>
                <a:effectLst/>
              </a:rPr>
              <a:t>JoC</a:t>
            </a:r>
            <a:r>
              <a:rPr lang="en-CA" sz="2200" b="1" dirty="0">
                <a:solidFill>
                  <a:srgbClr val="FFFFFF"/>
                </a:solidFill>
                <a:effectLst/>
              </a:rPr>
              <a:t> 2011</a:t>
            </a: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cstate="print"/>
          <a:srcRect/>
          <a:stretch>
            <a:fillRect/>
          </a:stretch>
        </p:blipFill>
        <p:spPr bwMode="auto">
          <a:xfrm>
            <a:off x="1001712" y="30163"/>
            <a:ext cx="7065963" cy="7499350"/>
          </a:xfrm>
          <a:prstGeom prst="rect">
            <a:avLst/>
          </a:prstGeom>
          <a:noFill/>
          <a:ln w="9525">
            <a:noFill/>
            <a:miter lim="800000"/>
            <a:headEnd/>
            <a:tailEnd/>
          </a:ln>
        </p:spPr>
      </p:pic>
      <p:sp>
        <p:nvSpPr>
          <p:cNvPr id="8195" name="TextBox 2"/>
          <p:cNvSpPr txBox="1">
            <a:spLocks noChangeArrowheads="1"/>
          </p:cNvSpPr>
          <p:nvPr/>
        </p:nvSpPr>
        <p:spPr bwMode="auto">
          <a:xfrm>
            <a:off x="8088312" y="5151450"/>
            <a:ext cx="1992313" cy="643055"/>
          </a:xfrm>
          <a:prstGeom prst="rect">
            <a:avLst/>
          </a:prstGeom>
          <a:noFill/>
          <a:ln w="9525">
            <a:noFill/>
            <a:miter lim="800000"/>
            <a:headEnd/>
            <a:tailEnd/>
          </a:ln>
        </p:spPr>
        <p:txBody>
          <a:bodyPr lIns="100382" tIns="50194" rIns="100382" bIns="50194">
            <a:spAutoFit/>
          </a:bodyPr>
          <a:lstStyle/>
          <a:p>
            <a:pPr>
              <a:defRPr/>
            </a:pPr>
            <a:r>
              <a:rPr lang="en-CA" sz="2200" dirty="0">
                <a:solidFill>
                  <a:srgbClr val="FFFFFF"/>
                </a:solidFill>
              </a:rPr>
              <a:t> </a:t>
            </a:r>
            <a:r>
              <a:rPr lang="en-CA" sz="2200" dirty="0" smtClean="0">
                <a:solidFill>
                  <a:srgbClr val="FFFFFF"/>
                </a:solidFill>
                <a:effectLst/>
                <a:latin typeface="Comic Sans MS" pitchFamily="66" charset="0"/>
              </a:rPr>
              <a:t> </a:t>
            </a:r>
            <a:r>
              <a:rPr lang="en-CA" sz="2200" dirty="0" err="1">
                <a:solidFill>
                  <a:srgbClr val="FFFFFF"/>
                </a:solidFill>
                <a:effectLst/>
                <a:latin typeface="Comic Sans MS" pitchFamily="66" charset="0"/>
              </a:rPr>
              <a:t>DeMott</a:t>
            </a:r>
            <a:r>
              <a:rPr lang="en-CA" sz="2200" dirty="0">
                <a:solidFill>
                  <a:srgbClr val="FFFFFF"/>
                </a:solidFill>
                <a:effectLst/>
                <a:latin typeface="Comic Sans MS" pitchFamily="66" charset="0"/>
              </a:rPr>
              <a:t> et. al., </a:t>
            </a:r>
            <a:r>
              <a:rPr lang="en-CA" sz="2200" dirty="0" err="1">
                <a:solidFill>
                  <a:srgbClr val="FFFFFF"/>
                </a:solidFill>
                <a:effectLst/>
                <a:latin typeface="Comic Sans MS" pitchFamily="66" charset="0"/>
              </a:rPr>
              <a:t>JoC</a:t>
            </a:r>
            <a:r>
              <a:rPr lang="en-CA" sz="2200" dirty="0">
                <a:solidFill>
                  <a:srgbClr val="FFFFFF"/>
                </a:solidFill>
                <a:effectLst/>
                <a:latin typeface="Comic Sans MS" pitchFamily="66" charset="0"/>
              </a:rPr>
              <a:t> 2011</a:t>
            </a:r>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Box 1"/>
          <p:cNvSpPr txBox="1">
            <a:spLocks noChangeArrowheads="1"/>
          </p:cNvSpPr>
          <p:nvPr/>
        </p:nvSpPr>
        <p:spPr bwMode="auto">
          <a:xfrm>
            <a:off x="1611313" y="2484437"/>
            <a:ext cx="1905000" cy="2182061"/>
          </a:xfrm>
          <a:prstGeom prst="rect">
            <a:avLst/>
          </a:prstGeom>
          <a:noFill/>
          <a:ln w="9525">
            <a:solidFill>
              <a:srgbClr val="FF0000"/>
            </a:solidFill>
            <a:miter lim="800000"/>
            <a:headEnd/>
            <a:tailEnd/>
          </a:ln>
        </p:spPr>
        <p:txBody>
          <a:bodyPr lIns="91075" tIns="45539" rIns="91075" bIns="45539">
            <a:spAutoFit/>
          </a:bodyPr>
          <a:lstStyle/>
          <a:p>
            <a:r>
              <a:rPr lang="en-US" dirty="0" smtClean="0">
                <a:solidFill>
                  <a:srgbClr val="000000"/>
                </a:solidFill>
                <a:effectLst/>
                <a:latin typeface="Comic Sans MS" pitchFamily="66" charset="0"/>
              </a:rPr>
              <a:t>SPCAM:</a:t>
            </a:r>
          </a:p>
          <a:p>
            <a:endParaRPr lang="en-US" dirty="0" smtClean="0">
              <a:solidFill>
                <a:srgbClr val="000000"/>
              </a:solidFill>
              <a:effectLst/>
              <a:latin typeface="Comic Sans MS" pitchFamily="66" charset="0"/>
            </a:endParaRPr>
          </a:p>
          <a:p>
            <a:pPr>
              <a:buFont typeface="Arial" pitchFamily="34" charset="0"/>
              <a:buChar char="•"/>
            </a:pPr>
            <a:r>
              <a:rPr lang="en-US" dirty="0" smtClean="0">
                <a:solidFill>
                  <a:srgbClr val="000000"/>
                </a:solidFill>
                <a:effectLst/>
                <a:latin typeface="Comic Sans MS" pitchFamily="66" charset="0"/>
              </a:rPr>
              <a:t>Wet bias</a:t>
            </a:r>
          </a:p>
          <a:p>
            <a:pPr>
              <a:buFont typeface="Arial" pitchFamily="34" charset="0"/>
              <a:buChar char="•"/>
            </a:pPr>
            <a:endParaRPr lang="en-US" dirty="0" smtClean="0">
              <a:solidFill>
                <a:srgbClr val="000000"/>
              </a:solidFill>
              <a:effectLst/>
              <a:latin typeface="Comic Sans MS" pitchFamily="66" charset="0"/>
            </a:endParaRPr>
          </a:p>
          <a:p>
            <a:pPr>
              <a:buFont typeface="Arial" pitchFamily="34" charset="0"/>
              <a:buChar char="•"/>
            </a:pPr>
            <a:r>
              <a:rPr lang="en-US" dirty="0" smtClean="0">
                <a:solidFill>
                  <a:srgbClr val="000000"/>
                </a:solidFill>
                <a:effectLst/>
                <a:latin typeface="Comic Sans MS" pitchFamily="66" charset="0"/>
              </a:rPr>
              <a:t>Too Zonal ITCZ.</a:t>
            </a:r>
          </a:p>
        </p:txBody>
      </p:sp>
      <p:pic>
        <p:nvPicPr>
          <p:cNvPr id="133123" name="Picture 2" descr="fig-01.eps"/>
          <p:cNvPicPr>
            <a:picLocks noChangeAspect="1"/>
          </p:cNvPicPr>
          <p:nvPr/>
        </p:nvPicPr>
        <p:blipFill>
          <a:blip r:embed="rId2" cstate="print"/>
          <a:srcRect/>
          <a:stretch>
            <a:fillRect/>
          </a:stretch>
        </p:blipFill>
        <p:spPr bwMode="auto">
          <a:xfrm>
            <a:off x="3854452" y="0"/>
            <a:ext cx="4995863" cy="7559675"/>
          </a:xfrm>
          <a:prstGeom prst="rect">
            <a:avLst/>
          </a:prstGeom>
          <a:noFill/>
          <a:ln w="9525">
            <a:noFill/>
            <a:miter lim="800000"/>
            <a:headEnd/>
            <a:tailEnd/>
          </a:ln>
        </p:spPr>
      </p:pic>
      <p:sp>
        <p:nvSpPr>
          <p:cNvPr id="133124" name="Rectangle 3"/>
          <p:cNvSpPr>
            <a:spLocks noChangeArrowheads="1"/>
          </p:cNvSpPr>
          <p:nvPr/>
        </p:nvSpPr>
        <p:spPr bwMode="auto">
          <a:xfrm>
            <a:off x="2" y="1"/>
            <a:ext cx="3744913" cy="695325"/>
          </a:xfrm>
          <a:prstGeom prst="rect">
            <a:avLst/>
          </a:prstGeom>
          <a:noFill/>
          <a:ln w="9525">
            <a:noFill/>
            <a:miter lim="800000"/>
            <a:headEnd/>
            <a:tailEnd/>
          </a:ln>
        </p:spPr>
        <p:txBody>
          <a:bodyPr lIns="91075" tIns="45539" rIns="91075" bIns="45539">
            <a:spAutoFit/>
          </a:bodyPr>
          <a:lstStyle/>
          <a:p>
            <a:r>
              <a:rPr lang="en-US" smtClean="0">
                <a:solidFill>
                  <a:srgbClr val="000000"/>
                </a:solidFill>
                <a:effectLst/>
                <a:latin typeface="Comic Sans MS" pitchFamily="66" charset="0"/>
              </a:rPr>
              <a:t>JJAS Clim for SPCAM &amp; SPCCSM</a:t>
            </a:r>
          </a:p>
        </p:txBody>
      </p:sp>
      <p:sp>
        <p:nvSpPr>
          <p:cNvPr id="133125" name="TextBox 4"/>
          <p:cNvSpPr txBox="1">
            <a:spLocks noChangeArrowheads="1"/>
          </p:cNvSpPr>
          <p:nvPr/>
        </p:nvSpPr>
        <p:spPr bwMode="auto">
          <a:xfrm>
            <a:off x="163513" y="1112837"/>
            <a:ext cx="2819400" cy="400157"/>
          </a:xfrm>
          <a:prstGeom prst="rect">
            <a:avLst/>
          </a:prstGeom>
          <a:noFill/>
          <a:ln w="9525">
            <a:noFill/>
            <a:miter lim="800000"/>
            <a:headEnd/>
            <a:tailEnd/>
          </a:ln>
        </p:spPr>
        <p:txBody>
          <a:bodyPr lIns="91075" tIns="45539" rIns="91075" bIns="45539">
            <a:spAutoFit/>
          </a:bodyPr>
          <a:lstStyle/>
          <a:p>
            <a:r>
              <a:rPr lang="en-US" b="1" dirty="0" err="1" smtClean="0">
                <a:solidFill>
                  <a:srgbClr val="000000"/>
                </a:solidFill>
                <a:effectLst/>
              </a:rPr>
              <a:t>Goswami</a:t>
            </a:r>
            <a:r>
              <a:rPr lang="en-US" b="1" dirty="0" smtClean="0">
                <a:solidFill>
                  <a:srgbClr val="000000"/>
                </a:solidFill>
                <a:effectLst/>
              </a:rPr>
              <a:t> et al. 2012</a:t>
            </a:r>
          </a:p>
        </p:txBody>
      </p:sp>
      <p:sp>
        <p:nvSpPr>
          <p:cNvPr id="6" name="TextBox 1"/>
          <p:cNvSpPr txBox="1">
            <a:spLocks noChangeArrowheads="1"/>
          </p:cNvSpPr>
          <p:nvPr/>
        </p:nvSpPr>
        <p:spPr bwMode="auto">
          <a:xfrm>
            <a:off x="1687512" y="4846637"/>
            <a:ext cx="1905000" cy="2455691"/>
          </a:xfrm>
          <a:prstGeom prst="rect">
            <a:avLst/>
          </a:prstGeom>
          <a:noFill/>
          <a:ln w="9525">
            <a:solidFill>
              <a:srgbClr val="FF0000"/>
            </a:solidFill>
            <a:miter lim="800000"/>
            <a:headEnd/>
            <a:tailEnd/>
          </a:ln>
        </p:spPr>
        <p:txBody>
          <a:bodyPr lIns="91075" tIns="45539" rIns="91075" bIns="45539">
            <a:spAutoFit/>
          </a:bodyPr>
          <a:lstStyle/>
          <a:p>
            <a:r>
              <a:rPr lang="en-US" dirty="0" smtClean="0">
                <a:solidFill>
                  <a:srgbClr val="000000"/>
                </a:solidFill>
                <a:effectLst/>
                <a:latin typeface="Comic Sans MS" pitchFamily="66" charset="0"/>
              </a:rPr>
              <a:t>SPCCSM:</a:t>
            </a:r>
          </a:p>
          <a:p>
            <a:endParaRPr lang="en-US" dirty="0" smtClean="0">
              <a:solidFill>
                <a:srgbClr val="000000"/>
              </a:solidFill>
              <a:effectLst/>
              <a:latin typeface="Comic Sans MS" pitchFamily="66" charset="0"/>
            </a:endParaRPr>
          </a:p>
          <a:p>
            <a:pPr>
              <a:buFont typeface="Arial" pitchFamily="34" charset="0"/>
              <a:buChar char="•"/>
            </a:pPr>
            <a:r>
              <a:rPr lang="en-US" dirty="0" smtClean="0">
                <a:solidFill>
                  <a:srgbClr val="000000"/>
                </a:solidFill>
                <a:effectLst/>
                <a:latin typeface="Comic Sans MS" pitchFamily="66" charset="0"/>
              </a:rPr>
              <a:t>Wet bias improved</a:t>
            </a:r>
          </a:p>
          <a:p>
            <a:pPr>
              <a:buFont typeface="Arial" pitchFamily="34" charset="0"/>
              <a:buChar char="•"/>
            </a:pPr>
            <a:endParaRPr lang="en-US" dirty="0" smtClean="0">
              <a:solidFill>
                <a:srgbClr val="000000"/>
              </a:solidFill>
              <a:effectLst/>
              <a:latin typeface="Comic Sans MS" pitchFamily="66" charset="0"/>
            </a:endParaRPr>
          </a:p>
          <a:p>
            <a:pPr>
              <a:buFont typeface="Arial" pitchFamily="34" charset="0"/>
              <a:buChar char="•"/>
            </a:pPr>
            <a:r>
              <a:rPr lang="en-US" dirty="0" smtClean="0">
                <a:solidFill>
                  <a:srgbClr val="000000"/>
                </a:solidFill>
                <a:effectLst/>
                <a:latin typeface="Comic Sans MS" pitchFamily="66" charset="0"/>
              </a:rPr>
              <a:t>Too Zonal ITCZ.</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2CA0E-19A8-4C7D-AEFC-C25E5C801659}" type="datetime2">
              <a:rPr lang="en-US" smtClean="0"/>
              <a:pPr/>
              <a:t>Friday, June 17, 2016</a:t>
            </a:fld>
            <a:endParaRPr lang="en-IN" dirty="0"/>
          </a:p>
        </p:txBody>
      </p:sp>
      <p:sp>
        <p:nvSpPr>
          <p:cNvPr id="3" name="Footer Placeholder 2"/>
          <p:cNvSpPr>
            <a:spLocks noGrp="1"/>
          </p:cNvSpPr>
          <p:nvPr>
            <p:ph type="ftr" sz="quarter" idx="11"/>
          </p:nvPr>
        </p:nvSpPr>
        <p:spPr/>
        <p:txBody>
          <a:bodyPr/>
          <a:lstStyle/>
          <a:p>
            <a:r>
              <a:rPr lang="en-IN" smtClean="0"/>
              <a:t>PhD Defence Seminar</a:t>
            </a:r>
            <a:endParaRPr lang="en-IN" dirty="0"/>
          </a:p>
        </p:txBody>
      </p:sp>
      <p:sp>
        <p:nvSpPr>
          <p:cNvPr id="4" name="Slide Number Placeholder 3"/>
          <p:cNvSpPr>
            <a:spLocks noGrp="1"/>
          </p:cNvSpPr>
          <p:nvPr>
            <p:ph type="sldNum" sz="quarter" idx="12"/>
          </p:nvPr>
        </p:nvSpPr>
        <p:spPr/>
        <p:txBody>
          <a:bodyPr/>
          <a:lstStyle/>
          <a:p>
            <a:fld id="{4A636A74-8C4D-4806-88E8-45F2A2D42B3B}" type="slidenum">
              <a:rPr lang="en-IN" smtClean="0"/>
              <a:pPr/>
              <a:t>13</a:t>
            </a:fld>
            <a:endParaRPr lang="en-IN" dirty="0"/>
          </a:p>
        </p:txBody>
      </p:sp>
      <p:grpSp>
        <p:nvGrpSpPr>
          <p:cNvPr id="5" name="Group 4"/>
          <p:cNvGrpSpPr/>
          <p:nvPr/>
        </p:nvGrpSpPr>
        <p:grpSpPr>
          <a:xfrm>
            <a:off x="734657" y="209991"/>
            <a:ext cx="8611312" cy="7139693"/>
            <a:chOff x="217400" y="18788081"/>
            <a:chExt cx="9346406" cy="8915400"/>
          </a:xfrm>
        </p:grpSpPr>
        <p:sp>
          <p:nvSpPr>
            <p:cNvPr id="6" name="Rectangle 5"/>
            <p:cNvSpPr/>
            <p:nvPr/>
          </p:nvSpPr>
          <p:spPr>
            <a:xfrm>
              <a:off x="217400" y="18788081"/>
              <a:ext cx="9346406" cy="8915400"/>
            </a:xfrm>
            <a:prstGeom prst="rect">
              <a:avLst/>
            </a:prstGeom>
            <a:gradFill flip="none" rotWithShape="1">
              <a:gsLst>
                <a:gs pos="0">
                  <a:srgbClr val="0000FF">
                    <a:shade val="30000"/>
                    <a:satMod val="115000"/>
                  </a:srgbClr>
                </a:gs>
                <a:gs pos="50000">
                  <a:srgbClr val="8181FF"/>
                </a:gs>
                <a:gs pos="100000">
                  <a:schemeClr val="bg1"/>
                </a:gs>
              </a:gsLst>
              <a:lin ang="0" scaled="0"/>
              <a:tileRect/>
            </a:gra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SzTx/>
              </a:pPr>
              <a:endParaRPr lang="en-US" sz="2000" dirty="0">
                <a:solidFill>
                  <a:prstClr val="white"/>
                </a:solidFill>
                <a:effectLst/>
              </a:endParaRPr>
            </a:p>
          </p:txBody>
        </p:sp>
        <p:pic>
          <p:nvPicPr>
            <p:cNvPr id="7" name="Picture 6" descr="Stdev_GPCP-vs-SPCCSM-vs-SPCAM.eps"/>
            <p:cNvPicPr>
              <a:picLocks noChangeAspect="1"/>
            </p:cNvPicPr>
            <p:nvPr/>
          </p:nvPicPr>
          <p:blipFill>
            <a:blip r:embed="rId2" cstate="print"/>
            <a:stretch>
              <a:fillRect/>
            </a:stretch>
          </p:blipFill>
          <p:spPr>
            <a:xfrm>
              <a:off x="3860006" y="18963481"/>
              <a:ext cx="5421400" cy="8655050"/>
            </a:xfrm>
            <a:prstGeom prst="rect">
              <a:avLst/>
            </a:prstGeom>
            <a:solidFill>
              <a:schemeClr val="bg1"/>
            </a:solidFill>
          </p:spPr>
        </p:pic>
        <p:sp>
          <p:nvSpPr>
            <p:cNvPr id="8" name="TextBox 7"/>
            <p:cNvSpPr txBox="1"/>
            <p:nvPr/>
          </p:nvSpPr>
          <p:spPr>
            <a:xfrm>
              <a:off x="507206" y="19629396"/>
              <a:ext cx="3276600" cy="7186848"/>
            </a:xfrm>
            <a:prstGeom prst="rect">
              <a:avLst/>
            </a:prstGeom>
            <a:noFill/>
            <a:ln>
              <a:noFill/>
            </a:ln>
          </p:spPr>
          <p:txBody>
            <a:bodyPr wrap="square" rtlCol="0">
              <a:spAutoFit/>
            </a:bodyPr>
            <a:lstStyle/>
            <a:p>
              <a:pPr>
                <a:lnSpc>
                  <a:spcPct val="100000"/>
                </a:lnSpc>
                <a:spcBef>
                  <a:spcPct val="0"/>
                </a:spcBef>
                <a:buSzTx/>
              </a:pPr>
              <a:r>
                <a:rPr lang="en-US" b="1" dirty="0">
                  <a:solidFill>
                    <a:srgbClr val="FFFF00"/>
                  </a:solidFill>
                  <a:effectLst/>
                  <a:latin typeface="Comic Sans MS" pitchFamily="66" charset="0"/>
                  <a:cs typeface="+mn-cs"/>
                </a:rPr>
                <a:t>Intra-seasonal </a:t>
              </a:r>
              <a:r>
                <a:rPr lang="en-US" b="1" dirty="0" smtClean="0">
                  <a:solidFill>
                    <a:srgbClr val="FFFF00"/>
                  </a:solidFill>
                  <a:effectLst/>
                  <a:latin typeface="Comic Sans MS" pitchFamily="66" charset="0"/>
                  <a:cs typeface="+mn-cs"/>
                </a:rPr>
                <a:t>Variability (ISV)</a:t>
              </a:r>
              <a:r>
                <a:rPr lang="en-US" b="1" dirty="0" smtClean="0">
                  <a:solidFill>
                    <a:srgbClr val="FF0000"/>
                  </a:solidFill>
                  <a:effectLst/>
                  <a:latin typeface="Comic Sans MS" pitchFamily="66" charset="0"/>
                  <a:cs typeface="+mn-cs"/>
                </a:rPr>
                <a:t> </a:t>
              </a:r>
              <a:r>
                <a:rPr lang="en-US" sz="2000" dirty="0" smtClean="0">
                  <a:solidFill>
                    <a:srgbClr val="FFFFFF"/>
                  </a:solidFill>
                  <a:effectLst/>
                  <a:latin typeface="Comic Sans MS" pitchFamily="66" charset="0"/>
                  <a:cs typeface="+mn-cs"/>
                </a:rPr>
                <a:t>[The </a:t>
              </a:r>
              <a:r>
                <a:rPr lang="en-US" sz="2000" dirty="0">
                  <a:solidFill>
                    <a:srgbClr val="FFFFFF"/>
                  </a:solidFill>
                  <a:effectLst/>
                  <a:latin typeface="Comic Sans MS" pitchFamily="66" charset="0"/>
                  <a:cs typeface="+mn-cs"/>
                </a:rPr>
                <a:t>standard deviation of the 10–90 day band-pass </a:t>
              </a:r>
              <a:r>
                <a:rPr lang="en-US" sz="2000" dirty="0" smtClean="0">
                  <a:solidFill>
                    <a:srgbClr val="FFFFFF"/>
                  </a:solidFill>
                  <a:effectLst/>
                  <a:latin typeface="Comic Sans MS" pitchFamily="66" charset="0"/>
                  <a:cs typeface="+mn-cs"/>
                </a:rPr>
                <a:t>filtered daily </a:t>
              </a:r>
              <a:r>
                <a:rPr lang="en-US" sz="2000" dirty="0">
                  <a:solidFill>
                    <a:srgbClr val="FFFFFF"/>
                  </a:solidFill>
                  <a:effectLst/>
                  <a:latin typeface="Comic Sans MS" pitchFamily="66" charset="0"/>
                  <a:cs typeface="+mn-cs"/>
                </a:rPr>
                <a:t>precipitation anomaly during JJAS </a:t>
              </a:r>
              <a:r>
                <a:rPr lang="en-US" sz="2000" dirty="0" smtClean="0">
                  <a:solidFill>
                    <a:srgbClr val="FFFFFF"/>
                  </a:solidFill>
                  <a:effectLst/>
                  <a:latin typeface="Comic Sans MS" pitchFamily="66" charset="0"/>
                  <a:cs typeface="+mn-cs"/>
                </a:rPr>
                <a:t>]</a:t>
              </a:r>
            </a:p>
            <a:p>
              <a:pPr>
                <a:lnSpc>
                  <a:spcPct val="100000"/>
                </a:lnSpc>
                <a:spcBef>
                  <a:spcPct val="0"/>
                </a:spcBef>
                <a:buSzTx/>
              </a:pPr>
              <a:endParaRPr lang="en-US" sz="2000" dirty="0" smtClean="0">
                <a:solidFill>
                  <a:srgbClr val="FFFFFF"/>
                </a:solidFill>
                <a:effectLst/>
                <a:latin typeface="Comic Sans MS" pitchFamily="66" charset="0"/>
                <a:cs typeface="+mn-cs"/>
              </a:endParaRPr>
            </a:p>
            <a:p>
              <a:pPr>
                <a:lnSpc>
                  <a:spcPct val="100000"/>
                </a:lnSpc>
                <a:spcBef>
                  <a:spcPct val="0"/>
                </a:spcBef>
                <a:buSzTx/>
              </a:pPr>
              <a:r>
                <a:rPr lang="en-US" sz="2000" dirty="0" smtClean="0">
                  <a:solidFill>
                    <a:srgbClr val="FFFFFF"/>
                  </a:solidFill>
                  <a:effectLst/>
                  <a:latin typeface="Comic Sans MS" pitchFamily="66" charset="0"/>
                  <a:cs typeface="+mn-cs"/>
                </a:rPr>
                <a:t>ISV is better captured by SPCCSM. </a:t>
              </a:r>
            </a:p>
            <a:p>
              <a:pPr>
                <a:lnSpc>
                  <a:spcPct val="100000"/>
                </a:lnSpc>
                <a:spcBef>
                  <a:spcPct val="0"/>
                </a:spcBef>
                <a:buSzTx/>
              </a:pPr>
              <a:endParaRPr lang="en-US" sz="2000" dirty="0">
                <a:solidFill>
                  <a:srgbClr val="FFFFFF"/>
                </a:solidFill>
                <a:effectLst/>
                <a:latin typeface="Comic Sans MS" pitchFamily="66" charset="0"/>
                <a:cs typeface="+mn-cs"/>
              </a:endParaRPr>
            </a:p>
            <a:p>
              <a:pPr>
                <a:lnSpc>
                  <a:spcPct val="100000"/>
                </a:lnSpc>
                <a:spcBef>
                  <a:spcPct val="0"/>
                </a:spcBef>
                <a:buSzTx/>
              </a:pPr>
              <a:r>
                <a:rPr lang="en-US" sz="2000" dirty="0" smtClean="0">
                  <a:solidFill>
                    <a:srgbClr val="FFFFFF"/>
                  </a:solidFill>
                  <a:effectLst/>
                  <a:latin typeface="Comic Sans MS" pitchFamily="66" charset="0"/>
                  <a:cs typeface="+mn-cs"/>
                </a:rPr>
                <a:t>ISV is too strong in SPCAM.</a:t>
              </a:r>
              <a:endParaRPr lang="en-US" sz="2000" dirty="0">
                <a:solidFill>
                  <a:srgbClr val="FFFFFF"/>
                </a:solidFill>
                <a:effectLst/>
                <a:latin typeface="Comic Sans MS" pitchFamily="66" charset="0"/>
                <a:cs typeface="+mn-cs"/>
              </a:endParaRPr>
            </a:p>
            <a:p>
              <a:pPr>
                <a:lnSpc>
                  <a:spcPct val="100000"/>
                </a:lnSpc>
                <a:spcBef>
                  <a:spcPct val="0"/>
                </a:spcBef>
                <a:buSzTx/>
              </a:pPr>
              <a:endParaRPr lang="en-US" sz="2000" dirty="0">
                <a:solidFill>
                  <a:srgbClr val="FFFFFF"/>
                </a:solidFill>
                <a:effectLst/>
                <a:latin typeface="Comic Sans MS" pitchFamily="66" charset="0"/>
                <a:cs typeface="+mn-cs"/>
              </a:endParaRPr>
            </a:p>
            <a:p>
              <a:pPr>
                <a:lnSpc>
                  <a:spcPct val="100000"/>
                </a:lnSpc>
                <a:spcBef>
                  <a:spcPct val="0"/>
                </a:spcBef>
                <a:buSzTx/>
              </a:pPr>
              <a:r>
                <a:rPr lang="en-US" sz="2000" dirty="0" smtClean="0">
                  <a:solidFill>
                    <a:srgbClr val="FFFFFF"/>
                  </a:solidFill>
                  <a:effectLst/>
                  <a:latin typeface="Comic Sans MS" pitchFamily="66" charset="0"/>
                  <a:cs typeface="+mn-cs"/>
                </a:rPr>
                <a:t>For all the cases, the ISV pattern follows the mean seasonal precipitation pattern.</a:t>
              </a:r>
              <a:endParaRPr lang="en-US" sz="2000" dirty="0">
                <a:solidFill>
                  <a:srgbClr val="FFFFFF"/>
                </a:solidFill>
                <a:effectLst/>
                <a:latin typeface="Comic Sans MS" pitchFamily="66" charset="0"/>
                <a:cs typeface="+mn-cs"/>
              </a:endParaRPr>
            </a:p>
          </p:txBody>
        </p:sp>
      </p:grpSp>
      <p:sp>
        <p:nvSpPr>
          <p:cNvPr id="9" name="Rectangle 8"/>
          <p:cNvSpPr/>
          <p:nvPr/>
        </p:nvSpPr>
        <p:spPr>
          <a:xfrm>
            <a:off x="1008063" y="3359856"/>
            <a:ext cx="2940182" cy="92396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00608" tIns="50307" rIns="100608" bIns="50307" rtlCol="0" anchor="ctr"/>
          <a:lstStyle/>
          <a:p>
            <a:pPr algn="ctr">
              <a:lnSpc>
                <a:spcPct val="100000"/>
              </a:lnSpc>
              <a:spcBef>
                <a:spcPct val="0"/>
              </a:spcBef>
              <a:buSzTx/>
            </a:pPr>
            <a:endParaRPr lang="en-US" sz="2000" dirty="0">
              <a:solidFill>
                <a:prstClr val="white"/>
              </a:solidFill>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2CA0E-19A8-4C7D-AEFC-C25E5C801659}" type="datetime2">
              <a:rPr lang="en-US" smtClean="0"/>
              <a:pPr/>
              <a:t>Friday, June 17, 2016</a:t>
            </a:fld>
            <a:endParaRPr lang="en-IN" dirty="0"/>
          </a:p>
        </p:txBody>
      </p:sp>
      <p:sp>
        <p:nvSpPr>
          <p:cNvPr id="3" name="Footer Placeholder 2"/>
          <p:cNvSpPr>
            <a:spLocks noGrp="1"/>
          </p:cNvSpPr>
          <p:nvPr>
            <p:ph type="ftr" sz="quarter" idx="11"/>
          </p:nvPr>
        </p:nvSpPr>
        <p:spPr/>
        <p:txBody>
          <a:bodyPr/>
          <a:lstStyle/>
          <a:p>
            <a:r>
              <a:rPr lang="en-US" dirty="0" smtClean="0"/>
              <a:t>ICTP TTA</a:t>
            </a:r>
            <a:endParaRPr lang="en-IN" dirty="0"/>
          </a:p>
        </p:txBody>
      </p:sp>
      <p:sp>
        <p:nvSpPr>
          <p:cNvPr id="4" name="Slide Number Placeholder 3"/>
          <p:cNvSpPr>
            <a:spLocks noGrp="1"/>
          </p:cNvSpPr>
          <p:nvPr>
            <p:ph type="sldNum" sz="quarter" idx="12"/>
          </p:nvPr>
        </p:nvSpPr>
        <p:spPr/>
        <p:txBody>
          <a:bodyPr/>
          <a:lstStyle/>
          <a:p>
            <a:fld id="{4A636A74-8C4D-4806-88E8-45F2A2D42B3B}" type="slidenum">
              <a:rPr lang="en-IN" smtClean="0"/>
              <a:pPr/>
              <a:t>14</a:t>
            </a:fld>
            <a:endParaRPr lang="en-IN" dirty="0"/>
          </a:p>
        </p:txBody>
      </p:sp>
      <p:pic>
        <p:nvPicPr>
          <p:cNvPr id="5" name="Picture 2" descr="H:\jpl_work\qlat_ht_jja0202_lonave_40_100E.eps"/>
          <p:cNvPicPr>
            <a:picLocks noChangeAspect="1" noChangeArrowheads="1"/>
          </p:cNvPicPr>
          <p:nvPr/>
        </p:nvPicPr>
        <p:blipFill>
          <a:blip r:embed="rId2" cstate="print"/>
          <a:srcRect/>
          <a:stretch>
            <a:fillRect/>
          </a:stretch>
        </p:blipFill>
        <p:spPr bwMode="auto">
          <a:xfrm>
            <a:off x="3933874" y="0"/>
            <a:ext cx="5449838" cy="7538676"/>
          </a:xfrm>
          <a:prstGeom prst="rect">
            <a:avLst/>
          </a:prstGeom>
          <a:noFill/>
          <a:ln w="9525">
            <a:noFill/>
            <a:miter lim="800000"/>
            <a:headEnd/>
            <a:tailEnd/>
          </a:ln>
        </p:spPr>
      </p:pic>
      <p:sp>
        <p:nvSpPr>
          <p:cNvPr id="6" name="Rectangle 5"/>
          <p:cNvSpPr/>
          <p:nvPr/>
        </p:nvSpPr>
        <p:spPr>
          <a:xfrm>
            <a:off x="1" y="274637"/>
            <a:ext cx="3897312" cy="4893647"/>
          </a:xfrm>
          <a:prstGeom prst="rect">
            <a:avLst/>
          </a:prstGeom>
        </p:spPr>
        <p:txBody>
          <a:bodyPr wrap="square">
            <a:spAutoFit/>
          </a:bodyPr>
          <a:lstStyle/>
          <a:p>
            <a:pPr algn="ctr">
              <a:lnSpc>
                <a:spcPct val="100000"/>
              </a:lnSpc>
              <a:spcBef>
                <a:spcPct val="0"/>
              </a:spcBef>
              <a:buSzTx/>
              <a:defRPr/>
            </a:pPr>
            <a:r>
              <a:rPr lang="en-US" dirty="0" smtClean="0">
                <a:solidFill>
                  <a:prstClr val="black"/>
                </a:solidFill>
                <a:effectLst/>
                <a:latin typeface="Comic Sans MS" pitchFamily="66" charset="0"/>
              </a:rPr>
              <a:t>Latitude-height cross section of Zonal averaged (over 40-100E) QC&amp;QI for JJA 2002-2004 from SP-CAM-SOM</a:t>
            </a:r>
          </a:p>
          <a:p>
            <a:pPr algn="ctr">
              <a:lnSpc>
                <a:spcPct val="100000"/>
              </a:lnSpc>
              <a:spcBef>
                <a:spcPct val="0"/>
              </a:spcBef>
              <a:buSzTx/>
              <a:defRPr/>
            </a:pPr>
            <a:endParaRPr lang="en-US" dirty="0" smtClean="0">
              <a:solidFill>
                <a:prstClr val="black"/>
              </a:solidFill>
              <a:effectLst/>
              <a:latin typeface="Comic Sans MS" pitchFamily="66" charset="0"/>
            </a:endParaRPr>
          </a:p>
          <a:p>
            <a:pPr algn="ctr">
              <a:lnSpc>
                <a:spcPct val="100000"/>
              </a:lnSpc>
              <a:spcBef>
                <a:spcPct val="0"/>
              </a:spcBef>
              <a:buSzTx/>
              <a:defRPr/>
            </a:pPr>
            <a:r>
              <a:rPr lang="en-US" dirty="0" smtClean="0">
                <a:solidFill>
                  <a:prstClr val="black"/>
                </a:solidFill>
                <a:effectLst/>
                <a:latin typeface="Comic Sans MS" pitchFamily="66" charset="0"/>
              </a:rPr>
              <a:t>Deep cloud associated with strong low level maxima typically represent the monsoon flow across the equator</a:t>
            </a:r>
            <a:endParaRPr lang="en-IN" dirty="0" smtClean="0">
              <a:solidFill>
                <a:prstClr val="black"/>
              </a:solidFill>
              <a:effectLst/>
              <a:latin typeface="Comic Sans MS" pitchFamily="66" charset="0"/>
            </a:endParaRPr>
          </a:p>
          <a:p>
            <a:pPr algn="ctr">
              <a:lnSpc>
                <a:spcPct val="100000"/>
              </a:lnSpc>
              <a:spcBef>
                <a:spcPct val="0"/>
              </a:spcBef>
              <a:buSzTx/>
              <a:defRPr/>
            </a:pPr>
            <a:endParaRPr lang="en-US" dirty="0" smtClean="0">
              <a:solidFill>
                <a:prstClr val="black"/>
              </a:solidFill>
              <a:effectLst/>
            </a:endParaRPr>
          </a:p>
          <a:p>
            <a:pPr algn="ctr">
              <a:lnSpc>
                <a:spcPct val="100000"/>
              </a:lnSpc>
              <a:spcBef>
                <a:spcPct val="0"/>
              </a:spcBef>
              <a:buSzTx/>
              <a:defRPr/>
            </a:pPr>
            <a:endParaRPr lang="en-IN" dirty="0">
              <a:solidFill>
                <a:prstClr val="black"/>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H:\jpl_work\qlat_ht_jja0204_lonave_200_240E.eps"/>
          <p:cNvPicPr>
            <a:picLocks noChangeAspect="1" noChangeArrowheads="1"/>
          </p:cNvPicPr>
          <p:nvPr/>
        </p:nvPicPr>
        <p:blipFill>
          <a:blip r:embed="rId2" cstate="print"/>
          <a:srcRect/>
          <a:stretch>
            <a:fillRect/>
          </a:stretch>
        </p:blipFill>
        <p:spPr bwMode="auto">
          <a:xfrm>
            <a:off x="3543970" y="20999"/>
            <a:ext cx="5397335" cy="7538676"/>
          </a:xfrm>
          <a:prstGeom prst="rect">
            <a:avLst/>
          </a:prstGeom>
          <a:noFill/>
          <a:ln w="9525">
            <a:noFill/>
            <a:miter lim="800000"/>
            <a:headEnd/>
            <a:tailEnd/>
          </a:ln>
        </p:spPr>
      </p:pic>
      <p:sp>
        <p:nvSpPr>
          <p:cNvPr id="28675" name="Rectangle 2"/>
          <p:cNvSpPr>
            <a:spLocks noChangeArrowheads="1"/>
          </p:cNvSpPr>
          <p:nvPr/>
        </p:nvSpPr>
        <p:spPr bwMode="auto">
          <a:xfrm>
            <a:off x="1" y="1889919"/>
            <a:ext cx="3465215" cy="3059832"/>
          </a:xfrm>
          <a:prstGeom prst="rect">
            <a:avLst/>
          </a:prstGeom>
          <a:noFill/>
          <a:ln w="9525">
            <a:noFill/>
            <a:miter lim="800000"/>
            <a:headEnd/>
            <a:tailEnd/>
          </a:ln>
        </p:spPr>
        <p:txBody>
          <a:bodyPr lIns="100750" tIns="50377" rIns="100750" bIns="50377">
            <a:spAutoFit/>
          </a:bodyPr>
          <a:lstStyle/>
          <a:p>
            <a:pPr algn="ctr"/>
            <a:r>
              <a:rPr lang="en-US" dirty="0">
                <a:solidFill>
                  <a:srgbClr val="0000FF"/>
                </a:solidFill>
                <a:effectLst/>
                <a:latin typeface="Comic Sans MS" pitchFamily="66" charset="0"/>
              </a:rPr>
              <a:t>Latitude-height cross section of Zonal averaged (over 200-240E) QC&amp;QI for JJA 2002-2004 (east of dateline; distinctly different than the other two region; dominant shallow regime)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25"/>
            <a:ext cx="2389188" cy="346075"/>
          </a:xfrm>
          <a:prstGeom prst="rect">
            <a:avLst/>
          </a:prstGeom>
          <a:noFill/>
          <a:ln w="9525">
            <a:noFill/>
            <a:round/>
            <a:headEnd/>
            <a:tailEnd/>
          </a:ln>
        </p:spPr>
        <p:txBody>
          <a:bodyPr wrap="none" lIns="89641" tIns="60600" rIns="89641" bIns="44822"/>
          <a:lstStyle/>
          <a:p>
            <a:pPr>
              <a:tabLst>
                <a:tab pos="0" algn="l"/>
                <a:tab pos="455401" algn="l"/>
                <a:tab pos="910802" algn="l"/>
                <a:tab pos="1366208" algn="l"/>
                <a:tab pos="1821608" algn="l"/>
                <a:tab pos="2277002" algn="l"/>
                <a:tab pos="2732413" algn="l"/>
                <a:tab pos="3187816" algn="l"/>
                <a:tab pos="3643223" algn="l"/>
                <a:tab pos="4098623" algn="l"/>
                <a:tab pos="4554016" algn="l"/>
                <a:tab pos="5009424" algn="l"/>
                <a:tab pos="5464825" algn="l"/>
                <a:tab pos="5920235" algn="l"/>
                <a:tab pos="6375630" algn="l"/>
                <a:tab pos="6831027" algn="l"/>
                <a:tab pos="7286440" algn="l"/>
                <a:tab pos="7741839" algn="l"/>
                <a:tab pos="8197240" algn="l"/>
                <a:tab pos="8652643" algn="l"/>
                <a:tab pos="9108044" algn="l"/>
              </a:tabLst>
              <a:defRPr/>
            </a:pPr>
            <a:endParaRPr lang="en-US" dirty="0">
              <a:solidFill>
                <a:srgbClr val="000000"/>
              </a:solidFill>
            </a:endParaRPr>
          </a:p>
        </p:txBody>
      </p:sp>
      <p:sp>
        <p:nvSpPr>
          <p:cNvPr id="136195" name="TextBox 6"/>
          <p:cNvSpPr txBox="1">
            <a:spLocks noChangeArrowheads="1"/>
          </p:cNvSpPr>
          <p:nvPr/>
        </p:nvSpPr>
        <p:spPr bwMode="auto">
          <a:xfrm>
            <a:off x="2" y="0"/>
            <a:ext cx="9002713" cy="701940"/>
          </a:xfrm>
          <a:prstGeom prst="rect">
            <a:avLst/>
          </a:prstGeom>
          <a:noFill/>
          <a:ln w="9525">
            <a:noFill/>
            <a:miter lim="800000"/>
            <a:headEnd/>
            <a:tailEnd/>
          </a:ln>
        </p:spPr>
        <p:txBody>
          <a:bodyPr lIns="91075" tIns="45539" rIns="91075" bIns="45539">
            <a:spAutoFit/>
          </a:bodyPr>
          <a:lstStyle/>
          <a:p>
            <a:pPr>
              <a:tabLst>
                <a:tab pos="0" algn="l"/>
                <a:tab pos="456110" algn="l"/>
                <a:tab pos="912220" algn="l"/>
                <a:tab pos="1368333" algn="l"/>
                <a:tab pos="1824443" algn="l"/>
                <a:tab pos="2280555" algn="l"/>
                <a:tab pos="2736667" algn="l"/>
                <a:tab pos="3192777" algn="l"/>
                <a:tab pos="3648891" algn="l"/>
                <a:tab pos="4105003" algn="l"/>
                <a:tab pos="4561106" algn="l"/>
                <a:tab pos="5017221" algn="l"/>
                <a:tab pos="5473332" algn="l"/>
                <a:tab pos="5929445" algn="l"/>
                <a:tab pos="6385554" algn="l"/>
                <a:tab pos="6841658" algn="l"/>
                <a:tab pos="7297779" algn="l"/>
                <a:tab pos="7753888" algn="l"/>
                <a:tab pos="8210001" algn="l"/>
                <a:tab pos="8666110" algn="l"/>
                <a:tab pos="9122221" algn="l"/>
              </a:tabLst>
            </a:pPr>
            <a:r>
              <a:rPr lang="en-US" dirty="0">
                <a:solidFill>
                  <a:srgbClr val="000000"/>
                </a:solidFill>
                <a:effectLst/>
              </a:rPr>
              <a:t>One of the key improvement of SP-CCSM over SP-CAM : SP-CCSM captures the PDF of rainfall better.</a:t>
            </a:r>
          </a:p>
        </p:txBody>
      </p:sp>
      <p:pic>
        <p:nvPicPr>
          <p:cNvPr id="136196" name="Picture 7" descr="pdf-JJAS_spcam-vs-spccsm.eps"/>
          <p:cNvPicPr>
            <a:picLocks noChangeAspect="1"/>
          </p:cNvPicPr>
          <p:nvPr/>
        </p:nvPicPr>
        <p:blipFill>
          <a:blip r:embed="rId3" cstate="print"/>
          <a:srcRect/>
          <a:stretch>
            <a:fillRect/>
          </a:stretch>
        </p:blipFill>
        <p:spPr bwMode="auto">
          <a:xfrm rot="5400000">
            <a:off x="2490788" y="0"/>
            <a:ext cx="5099050" cy="75596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2CA0E-19A8-4C7D-AEFC-C25E5C801659}" type="datetime2">
              <a:rPr lang="en-US" smtClean="0"/>
              <a:pPr/>
              <a:t>Friday, June 17, 2016</a:t>
            </a:fld>
            <a:endParaRPr lang="en-IN" dirty="0"/>
          </a:p>
        </p:txBody>
      </p:sp>
      <p:sp>
        <p:nvSpPr>
          <p:cNvPr id="3" name="Footer Placeholder 2"/>
          <p:cNvSpPr>
            <a:spLocks noGrp="1"/>
          </p:cNvSpPr>
          <p:nvPr>
            <p:ph type="ftr" sz="quarter" idx="11"/>
          </p:nvPr>
        </p:nvSpPr>
        <p:spPr/>
        <p:txBody>
          <a:bodyPr/>
          <a:lstStyle/>
          <a:p>
            <a:r>
              <a:rPr lang="en-IN" smtClean="0"/>
              <a:t>PhD Defence Seminar</a:t>
            </a:r>
            <a:endParaRPr lang="en-IN" dirty="0"/>
          </a:p>
        </p:txBody>
      </p:sp>
      <p:sp>
        <p:nvSpPr>
          <p:cNvPr id="4" name="Slide Number Placeholder 3"/>
          <p:cNvSpPr>
            <a:spLocks noGrp="1"/>
          </p:cNvSpPr>
          <p:nvPr>
            <p:ph type="sldNum" sz="quarter" idx="12"/>
          </p:nvPr>
        </p:nvSpPr>
        <p:spPr/>
        <p:txBody>
          <a:bodyPr/>
          <a:lstStyle/>
          <a:p>
            <a:fld id="{4A636A74-8C4D-4806-88E8-45F2A2D42B3B}" type="slidenum">
              <a:rPr lang="en-IN" smtClean="0"/>
              <a:pPr/>
              <a:t>17</a:t>
            </a:fld>
            <a:endParaRPr lang="en-IN" dirty="0"/>
          </a:p>
        </p:txBody>
      </p:sp>
      <p:grpSp>
        <p:nvGrpSpPr>
          <p:cNvPr id="5" name="Group 4"/>
          <p:cNvGrpSpPr/>
          <p:nvPr/>
        </p:nvGrpSpPr>
        <p:grpSpPr>
          <a:xfrm>
            <a:off x="679261" y="263909"/>
            <a:ext cx="8722104" cy="7031850"/>
            <a:chOff x="10870406" y="25059481"/>
            <a:chExt cx="11201400" cy="9067800"/>
          </a:xfrm>
        </p:grpSpPr>
        <p:sp>
          <p:nvSpPr>
            <p:cNvPr id="6" name="Rectangle 5"/>
            <p:cNvSpPr/>
            <p:nvPr/>
          </p:nvSpPr>
          <p:spPr>
            <a:xfrm>
              <a:off x="10870406" y="25059481"/>
              <a:ext cx="11201400" cy="9067800"/>
            </a:xfrm>
            <a:prstGeom prst="rect">
              <a:avLst/>
            </a:prstGeom>
            <a:solidFill>
              <a:srgbClr val="FFD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ct val="0"/>
                </a:spcBef>
                <a:buSzTx/>
              </a:pPr>
              <a:endParaRPr lang="en-US" sz="2000" dirty="0">
                <a:solidFill>
                  <a:prstClr val="white"/>
                </a:solidFill>
                <a:effectLst/>
              </a:endParaRPr>
            </a:p>
          </p:txBody>
        </p:sp>
        <p:pic>
          <p:nvPicPr>
            <p:cNvPr id="7" name="Picture 6" descr="fig-06-SPCAM.eps"/>
            <p:cNvPicPr>
              <a:picLocks noChangeAspect="1"/>
            </p:cNvPicPr>
            <p:nvPr/>
          </p:nvPicPr>
          <p:blipFill>
            <a:blip r:embed="rId2" cstate="print"/>
            <a:srcRect b="3768"/>
            <a:stretch>
              <a:fillRect/>
            </a:stretch>
          </p:blipFill>
          <p:spPr>
            <a:xfrm>
              <a:off x="10984706" y="26202481"/>
              <a:ext cx="5300000" cy="7785200"/>
            </a:xfrm>
            <a:prstGeom prst="rect">
              <a:avLst/>
            </a:prstGeom>
            <a:solidFill>
              <a:schemeClr val="accent6">
                <a:lumMod val="20000"/>
                <a:lumOff val="80000"/>
              </a:schemeClr>
            </a:solidFill>
          </p:spPr>
        </p:pic>
        <p:sp>
          <p:nvSpPr>
            <p:cNvPr id="8" name="Rectangle 7"/>
            <p:cNvSpPr/>
            <p:nvPr/>
          </p:nvSpPr>
          <p:spPr>
            <a:xfrm>
              <a:off x="16394909" y="26278684"/>
              <a:ext cx="5562599" cy="2897282"/>
            </a:xfrm>
            <a:prstGeom prst="rect">
              <a:avLst/>
            </a:prstGeom>
            <a:ln>
              <a:solidFill>
                <a:srgbClr val="0000FF"/>
              </a:solidFill>
            </a:ln>
          </p:spPr>
          <p:txBody>
            <a:bodyPr wrap="square">
              <a:spAutoFit/>
            </a:bodyPr>
            <a:lstStyle/>
            <a:p>
              <a:pPr algn="just">
                <a:lnSpc>
                  <a:spcPct val="100000"/>
                </a:lnSpc>
                <a:spcBef>
                  <a:spcPct val="0"/>
                </a:spcBef>
                <a:buSzTx/>
              </a:pPr>
              <a:r>
                <a:rPr lang="en-US" sz="2000" b="1" dirty="0" smtClean="0">
                  <a:solidFill>
                    <a:srgbClr val="FF0000"/>
                  </a:solidFill>
                  <a:effectLst/>
                  <a:latin typeface="Comic Sans MS" pitchFamily="66" charset="0"/>
                  <a:cs typeface="+mn-cs"/>
                </a:rPr>
                <a:t>Following Jiang (2004)</a:t>
              </a:r>
              <a:r>
                <a:rPr lang="en-US" sz="2000" dirty="0" smtClean="0">
                  <a:solidFill>
                    <a:prstClr val="black"/>
                  </a:solidFill>
                  <a:effectLst/>
                  <a:latin typeface="Comic Sans MS" pitchFamily="66" charset="0"/>
                  <a:cs typeface="+mn-cs"/>
                </a:rPr>
                <a:t>,</a:t>
              </a:r>
              <a:r>
                <a:rPr lang="en-US" sz="2000" b="1" dirty="0" smtClean="0">
                  <a:solidFill>
                    <a:srgbClr val="FF0000"/>
                  </a:solidFill>
                  <a:effectLst/>
                  <a:latin typeface="Comic Sans MS" pitchFamily="66" charset="0"/>
                  <a:cs typeface="+mn-cs"/>
                </a:rPr>
                <a:t> </a:t>
              </a:r>
              <a:r>
                <a:rPr lang="en-US" sz="2000" dirty="0" smtClean="0">
                  <a:solidFill>
                    <a:prstClr val="black"/>
                  </a:solidFill>
                  <a:effectLst/>
                  <a:latin typeface="Comic Sans MS" pitchFamily="66" charset="0"/>
                  <a:cs typeface="+mn-cs"/>
                </a:rPr>
                <a:t>the unrealistic northward propagation of the simulated ISOs is associated with unrealistic simulation of relative positions barotropic vorticity and the convection maximum.</a:t>
              </a:r>
              <a:endParaRPr lang="en-US" sz="2000" dirty="0">
                <a:solidFill>
                  <a:prstClr val="black"/>
                </a:solidFill>
                <a:effectLst/>
                <a:latin typeface="Comic Sans MS" pitchFamily="66" charset="0"/>
                <a:cs typeface="+mn-cs"/>
              </a:endParaRPr>
            </a:p>
          </p:txBody>
        </p:sp>
        <p:sp>
          <p:nvSpPr>
            <p:cNvPr id="9" name="Rectangle 7"/>
            <p:cNvSpPr>
              <a:spLocks noChangeArrowheads="1"/>
            </p:cNvSpPr>
            <p:nvPr/>
          </p:nvSpPr>
          <p:spPr bwMode="auto">
            <a:xfrm>
              <a:off x="16394909" y="31164927"/>
              <a:ext cx="5562599" cy="2897282"/>
            </a:xfrm>
            <a:prstGeom prst="rect">
              <a:avLst/>
            </a:prstGeom>
            <a:solidFill>
              <a:schemeClr val="accent6">
                <a:lumMod val="40000"/>
                <a:lumOff val="60000"/>
              </a:schemeClr>
            </a:solidFill>
            <a:ln w="31750" cmpd="sng">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1006273">
                <a:lnSpc>
                  <a:spcPct val="100000"/>
                </a:lnSpc>
                <a:spcBef>
                  <a:spcPct val="0"/>
                </a:spcBef>
                <a:buSzTx/>
              </a:pPr>
              <a:r>
                <a:rPr lang="en-US" sz="2000" dirty="0" smtClean="0">
                  <a:solidFill>
                    <a:srgbClr val="0000FF"/>
                  </a:solidFill>
                  <a:effectLst/>
                  <a:latin typeface="Comic Sans MS" pitchFamily="66" charset="0"/>
                  <a:ea typeface="Calibri" pitchFamily="34" charset="0"/>
                  <a:cs typeface="Times New Roman" pitchFamily="18" charset="0"/>
                </a:rPr>
                <a:t>The </a:t>
              </a:r>
              <a:r>
                <a:rPr lang="en-US" sz="2000" b="1" dirty="0" smtClean="0">
                  <a:solidFill>
                    <a:srgbClr val="FF0000"/>
                  </a:solidFill>
                  <a:effectLst/>
                  <a:latin typeface="Comic Sans MS" pitchFamily="66" charset="0"/>
                  <a:ea typeface="Calibri" pitchFamily="34" charset="0"/>
                  <a:cs typeface="Times New Roman" pitchFamily="18" charset="0"/>
                </a:rPr>
                <a:t>northward propagation of monsoon ISOs </a:t>
              </a:r>
              <a:r>
                <a:rPr lang="en-US" sz="2000" dirty="0" smtClean="0">
                  <a:solidFill>
                    <a:srgbClr val="0000FF"/>
                  </a:solidFill>
                  <a:effectLst/>
                  <a:latin typeface="Comic Sans MS" pitchFamily="66" charset="0"/>
                  <a:ea typeface="Calibri" pitchFamily="34" charset="0"/>
                  <a:cs typeface="Times New Roman" pitchFamily="18" charset="0"/>
                </a:rPr>
                <a:t>is associated with low-level convergence a few degrees north of the convection maximum. This low-level convergence could be caused by barotropic vorticity. </a:t>
              </a:r>
              <a:r>
                <a:rPr lang="en-US" sz="2000" dirty="0" smtClean="0">
                  <a:solidFill>
                    <a:prstClr val="black"/>
                  </a:solidFill>
                  <a:effectLst/>
                  <a:latin typeface="Comic Sans MS" pitchFamily="66" charset="0"/>
                  <a:ea typeface="Calibri" pitchFamily="34" charset="0"/>
                  <a:cs typeface="Times New Roman" pitchFamily="18" charset="0"/>
                </a:rPr>
                <a:t>[Jiang 2004].</a:t>
              </a:r>
              <a:endParaRPr lang="en-US" sz="2000" dirty="0" smtClean="0">
                <a:solidFill>
                  <a:prstClr val="black"/>
                </a:solidFill>
                <a:effectLst/>
                <a:latin typeface="Comic Sans MS" pitchFamily="66" charset="0"/>
                <a:cs typeface="+mn-cs"/>
              </a:endParaRPr>
            </a:p>
          </p:txBody>
        </p:sp>
        <p:sp>
          <p:nvSpPr>
            <p:cNvPr id="10" name="Rectangle 9"/>
            <p:cNvSpPr/>
            <p:nvPr/>
          </p:nvSpPr>
          <p:spPr>
            <a:xfrm>
              <a:off x="10984706" y="25078364"/>
              <a:ext cx="10972800" cy="1312487"/>
            </a:xfrm>
            <a:prstGeom prst="rect">
              <a:avLst/>
            </a:prstGeom>
          </p:spPr>
          <p:txBody>
            <a:bodyPr wrap="square">
              <a:spAutoFit/>
            </a:bodyPr>
            <a:lstStyle/>
            <a:p>
              <a:pPr algn="just">
                <a:lnSpc>
                  <a:spcPct val="100000"/>
                </a:lnSpc>
                <a:spcBef>
                  <a:spcPct val="0"/>
                </a:spcBef>
                <a:buSzTx/>
              </a:pPr>
              <a:r>
                <a:rPr lang="en-US" sz="2000" i="1" dirty="0" smtClean="0">
                  <a:solidFill>
                    <a:prstClr val="black"/>
                  </a:solidFill>
                  <a:effectLst/>
                  <a:latin typeface="Times New Roman" pitchFamily="18" charset="0"/>
                  <a:cs typeface="Times New Roman" pitchFamily="18" charset="0"/>
                </a:rPr>
                <a:t>Figure: Peak active monsoon composite of barotropic component of band-pass filtered </a:t>
              </a:r>
              <a:r>
                <a:rPr lang="en-US" sz="2000" b="1" i="1" dirty="0" smtClean="0">
                  <a:solidFill>
                    <a:srgbClr val="0000FF"/>
                  </a:solidFill>
                  <a:effectLst/>
                  <a:latin typeface="Times New Roman" pitchFamily="18" charset="0"/>
                  <a:cs typeface="Times New Roman" pitchFamily="18" charset="0"/>
                </a:rPr>
                <a:t>vorticity</a:t>
              </a:r>
              <a:r>
                <a:rPr lang="en-US" sz="2000" i="1" dirty="0" smtClean="0">
                  <a:solidFill>
                    <a:prstClr val="black"/>
                  </a:solidFill>
                  <a:effectLst/>
                  <a:latin typeface="Times New Roman" pitchFamily="18" charset="0"/>
                  <a:cs typeface="Times New Roman" pitchFamily="18" charset="0"/>
                </a:rPr>
                <a:t> (5 × 10</a:t>
              </a:r>
              <a:r>
                <a:rPr lang="en-US" sz="2000" i="1" baseline="30000" dirty="0" smtClean="0">
                  <a:solidFill>
                    <a:prstClr val="black"/>
                  </a:solidFill>
                  <a:effectLst/>
                  <a:latin typeface="Times New Roman" pitchFamily="18" charset="0"/>
                  <a:cs typeface="Times New Roman" pitchFamily="18" charset="0"/>
                </a:rPr>
                <a:t>−6</a:t>
              </a:r>
              <a:r>
                <a:rPr lang="en-US" sz="2000" i="1" dirty="0" smtClean="0">
                  <a:solidFill>
                    <a:prstClr val="black"/>
                  </a:solidFill>
                  <a:effectLst/>
                  <a:latin typeface="Times New Roman" pitchFamily="18" charset="0"/>
                  <a:cs typeface="Times New Roman" pitchFamily="18" charset="0"/>
                </a:rPr>
                <a:t> s</a:t>
              </a:r>
              <a:r>
                <a:rPr lang="en-US" sz="2000" i="1" baseline="30000" dirty="0" smtClean="0">
                  <a:solidFill>
                    <a:prstClr val="black"/>
                  </a:solidFill>
                  <a:effectLst/>
                  <a:latin typeface="Times New Roman" pitchFamily="18" charset="0"/>
                  <a:cs typeface="Times New Roman" pitchFamily="18" charset="0"/>
                </a:rPr>
                <a:t>−1</a:t>
              </a:r>
              <a:r>
                <a:rPr lang="en-US" sz="2000" i="1" dirty="0" smtClean="0">
                  <a:solidFill>
                    <a:prstClr val="black"/>
                  </a:solidFill>
                  <a:effectLst/>
                  <a:latin typeface="Times New Roman" pitchFamily="18" charset="0"/>
                  <a:cs typeface="Times New Roman" pitchFamily="18" charset="0"/>
                </a:rPr>
                <a:t>) anomaly (blue), and corresponding </a:t>
              </a:r>
              <a:r>
                <a:rPr lang="en-US" sz="2000" b="1" i="1" dirty="0" smtClean="0">
                  <a:solidFill>
                    <a:srgbClr val="FF0000"/>
                  </a:solidFill>
                  <a:effectLst/>
                  <a:latin typeface="Times New Roman" pitchFamily="18" charset="0"/>
                  <a:cs typeface="Times New Roman" pitchFamily="18" charset="0"/>
                </a:rPr>
                <a:t>OLR</a:t>
              </a:r>
              <a:r>
                <a:rPr lang="en-US" sz="2000" i="1" dirty="0" smtClean="0">
                  <a:solidFill>
                    <a:prstClr val="black"/>
                  </a:solidFill>
                  <a:effectLst/>
                  <a:latin typeface="Times New Roman" pitchFamily="18" charset="0"/>
                  <a:cs typeface="Times New Roman" pitchFamily="18" charset="0"/>
                </a:rPr>
                <a:t> (Wm−2) (red) for HFM and LFM, averaged over 70°–90°E.</a:t>
              </a:r>
            </a:p>
          </p:txBody>
        </p:sp>
      </p:grpSp>
      <p:graphicFrame>
        <p:nvGraphicFramePr>
          <p:cNvPr id="11" name="Table 10"/>
          <p:cNvGraphicFramePr>
            <a:graphicFrameLocks noGrp="1"/>
          </p:cNvGraphicFramePr>
          <p:nvPr/>
        </p:nvGraphicFramePr>
        <p:xfrm>
          <a:off x="5040335" y="3191863"/>
          <a:ext cx="4227825" cy="2698540"/>
        </p:xfrm>
        <a:graphic>
          <a:graphicData uri="http://schemas.openxmlformats.org/drawingml/2006/table">
            <a:tbl>
              <a:tblPr firstRow="1" bandRow="1">
                <a:tableStyleId>{08FB837D-C827-4EFA-A057-4D05807E0F7C}</a:tableStyleId>
              </a:tblPr>
              <a:tblGrid>
                <a:gridCol w="1207950"/>
                <a:gridCol w="1516649"/>
                <a:gridCol w="1503226"/>
              </a:tblGrid>
              <a:tr h="375116">
                <a:tc gridSpan="3">
                  <a:txBody>
                    <a:bodyPr/>
                    <a:lstStyle/>
                    <a:p>
                      <a:pPr algn="ctr"/>
                      <a:r>
                        <a:rPr lang="en-US" sz="1800" dirty="0" smtClean="0"/>
                        <a:t>Relative position of Vorticity &amp; Convection</a:t>
                      </a:r>
                      <a:endParaRPr lang="en-US" sz="1800" b="0" dirty="0">
                        <a:solidFill>
                          <a:schemeClr val="accent6">
                            <a:lumMod val="50000"/>
                          </a:schemeClr>
                        </a:solidFill>
                        <a:latin typeface="Arial" pitchFamily="34" charset="0"/>
                        <a:cs typeface="Arial" pitchFamily="34" charset="0"/>
                      </a:endParaRPr>
                    </a:p>
                  </a:txBody>
                  <a:tcPr marL="100806" marR="100806" marT="50398" marB="50398" anchor="ctr"/>
                </a:tc>
                <a:tc hMerge="1">
                  <a:txBody>
                    <a:bodyPr/>
                    <a:lstStyle/>
                    <a:p>
                      <a:pPr algn="ctr"/>
                      <a:endParaRPr lang="en-US" sz="2200" b="0" dirty="0">
                        <a:latin typeface="Arial" pitchFamily="34" charset="0"/>
                        <a:cs typeface="Arial" pitchFamily="34" charset="0"/>
                      </a:endParaRPr>
                    </a:p>
                  </a:txBody>
                  <a:tcPr anchor="ctr"/>
                </a:tc>
                <a:tc hMerge="1">
                  <a:txBody>
                    <a:bodyPr/>
                    <a:lstStyle/>
                    <a:p>
                      <a:pPr algn="ctr"/>
                      <a:endParaRPr lang="en-US" sz="2200" b="0" dirty="0">
                        <a:latin typeface="Arial" pitchFamily="34" charset="0"/>
                        <a:cs typeface="Arial" pitchFamily="34" charset="0"/>
                      </a:endParaRPr>
                    </a:p>
                  </a:txBody>
                  <a:tcPr anchor="ctr"/>
                </a:tc>
              </a:tr>
              <a:tr h="375116">
                <a:tc>
                  <a:txBody>
                    <a:bodyPr/>
                    <a:lstStyle/>
                    <a:p>
                      <a:pPr algn="ctr"/>
                      <a:endParaRPr lang="en-US" sz="1800" b="0" dirty="0">
                        <a:solidFill>
                          <a:schemeClr val="accent6">
                            <a:lumMod val="50000"/>
                          </a:schemeClr>
                        </a:solidFill>
                        <a:latin typeface="Arial" pitchFamily="34" charset="0"/>
                        <a:cs typeface="Arial" pitchFamily="34" charset="0"/>
                      </a:endParaRPr>
                    </a:p>
                  </a:txBody>
                  <a:tcPr marL="100806" marR="100806" marT="50398" marB="50398" anchor="ctr"/>
                </a:tc>
                <a:tc>
                  <a:txBody>
                    <a:bodyPr/>
                    <a:lstStyle/>
                    <a:p>
                      <a:pPr algn="ctr"/>
                      <a:r>
                        <a:rPr lang="en-US" sz="1800" dirty="0" smtClean="0"/>
                        <a:t>HFM</a:t>
                      </a:r>
                      <a:endParaRPr lang="en-US" sz="1800" b="0" dirty="0">
                        <a:solidFill>
                          <a:schemeClr val="accent6">
                            <a:lumMod val="50000"/>
                          </a:schemeClr>
                        </a:solidFill>
                        <a:latin typeface="Arial" pitchFamily="34" charset="0"/>
                        <a:cs typeface="Arial" pitchFamily="34" charset="0"/>
                      </a:endParaRPr>
                    </a:p>
                  </a:txBody>
                  <a:tcPr marL="100806" marR="100806" marT="50398" marB="50398" anchor="ctr"/>
                </a:tc>
                <a:tc>
                  <a:txBody>
                    <a:bodyPr/>
                    <a:lstStyle/>
                    <a:p>
                      <a:pPr algn="ctr"/>
                      <a:r>
                        <a:rPr lang="en-US" sz="1800" dirty="0" smtClean="0"/>
                        <a:t>LFM</a:t>
                      </a:r>
                      <a:endParaRPr lang="en-US" sz="1800" b="0" dirty="0">
                        <a:solidFill>
                          <a:schemeClr val="accent6">
                            <a:lumMod val="50000"/>
                          </a:schemeClr>
                        </a:solidFill>
                        <a:latin typeface="Arial" pitchFamily="34" charset="0"/>
                        <a:cs typeface="Arial" pitchFamily="34" charset="0"/>
                      </a:endParaRPr>
                    </a:p>
                  </a:txBody>
                  <a:tcPr marL="100806" marR="100806" marT="50398" marB="50398" anchor="ctr"/>
                </a:tc>
              </a:tr>
              <a:tr h="649436">
                <a:tc>
                  <a:txBody>
                    <a:bodyPr/>
                    <a:lstStyle/>
                    <a:p>
                      <a:pPr algn="ctr"/>
                      <a:r>
                        <a:rPr lang="en-US" sz="1800" dirty="0" smtClean="0"/>
                        <a:t>OBS</a:t>
                      </a:r>
                      <a:endParaRPr lang="en-US" sz="1800" b="0" dirty="0">
                        <a:solidFill>
                          <a:schemeClr val="accent6">
                            <a:lumMod val="50000"/>
                          </a:schemeClr>
                        </a:solidFill>
                        <a:latin typeface="Arial" pitchFamily="34" charset="0"/>
                        <a:cs typeface="Arial" pitchFamily="34" charset="0"/>
                      </a:endParaRPr>
                    </a:p>
                  </a:txBody>
                  <a:tcPr marL="100806" marR="100806" marT="50398" marB="50398" anchor="ctr"/>
                </a:tc>
                <a:tc>
                  <a:txBody>
                    <a:bodyPr/>
                    <a:lstStyle/>
                    <a:p>
                      <a:pPr marL="0" marR="0" indent="0" algn="ctr" defTabSz="4175882" rtl="0" eaLnBrk="1" fontAlgn="auto" latinLnBrk="0" hangingPunct="1">
                        <a:lnSpc>
                          <a:spcPct val="100000"/>
                        </a:lnSpc>
                        <a:spcBef>
                          <a:spcPts val="0"/>
                        </a:spcBef>
                        <a:spcAft>
                          <a:spcPts val="0"/>
                        </a:spcAft>
                        <a:buClrTx/>
                        <a:buSzTx/>
                        <a:buFontTx/>
                        <a:buNone/>
                        <a:tabLst/>
                        <a:defRPr/>
                      </a:pPr>
                      <a:r>
                        <a:rPr lang="en-US" sz="1800" dirty="0" smtClean="0"/>
                        <a:t>Collocated</a:t>
                      </a:r>
                      <a:endParaRPr lang="en-US" sz="1800" b="0" dirty="0" smtClean="0">
                        <a:solidFill>
                          <a:schemeClr val="accent6">
                            <a:lumMod val="50000"/>
                          </a:schemeClr>
                        </a:solidFill>
                        <a:latin typeface="Arial" pitchFamily="34" charset="0"/>
                        <a:cs typeface="Arial" pitchFamily="34" charset="0"/>
                      </a:endParaRPr>
                    </a:p>
                  </a:txBody>
                  <a:tcPr marL="100806" marR="100806" marT="50398" marB="50398" anchor="ctr"/>
                </a:tc>
                <a:tc>
                  <a:txBody>
                    <a:bodyPr/>
                    <a:lstStyle/>
                    <a:p>
                      <a:pPr marL="0" marR="0" indent="0" algn="ctr" defTabSz="4175882" rtl="0" eaLnBrk="1" fontAlgn="auto" latinLnBrk="0" hangingPunct="1">
                        <a:lnSpc>
                          <a:spcPct val="100000"/>
                        </a:lnSpc>
                        <a:spcBef>
                          <a:spcPts val="0"/>
                        </a:spcBef>
                        <a:spcAft>
                          <a:spcPts val="0"/>
                        </a:spcAft>
                        <a:buClrTx/>
                        <a:buSzTx/>
                        <a:buFontTx/>
                        <a:buNone/>
                        <a:tabLst/>
                        <a:defRPr/>
                      </a:pPr>
                      <a:r>
                        <a:rPr lang="en-US" sz="1800" dirty="0" smtClean="0"/>
                        <a:t>Vorticity leads</a:t>
                      </a:r>
                      <a:endParaRPr lang="en-US" sz="1800" b="0" dirty="0">
                        <a:solidFill>
                          <a:schemeClr val="accent6">
                            <a:lumMod val="50000"/>
                          </a:schemeClr>
                        </a:solidFill>
                        <a:latin typeface="Arial" pitchFamily="34" charset="0"/>
                        <a:cs typeface="Arial" pitchFamily="34" charset="0"/>
                      </a:endParaRPr>
                    </a:p>
                  </a:txBody>
                  <a:tcPr marL="100806" marR="100806" marT="50398" marB="50398" anchor="ctr"/>
                </a:tc>
              </a:tr>
              <a:tr h="649436">
                <a:tc>
                  <a:txBody>
                    <a:bodyPr/>
                    <a:lstStyle/>
                    <a:p>
                      <a:pPr algn="ctr"/>
                      <a:r>
                        <a:rPr lang="en-US" sz="1800" dirty="0" smtClean="0"/>
                        <a:t>SP-CAM</a:t>
                      </a:r>
                      <a:endParaRPr lang="en-US" sz="1800" b="0" dirty="0">
                        <a:solidFill>
                          <a:schemeClr val="accent6">
                            <a:lumMod val="50000"/>
                          </a:schemeClr>
                        </a:solidFill>
                        <a:latin typeface="Arial" pitchFamily="34" charset="0"/>
                        <a:cs typeface="Arial" pitchFamily="34" charset="0"/>
                      </a:endParaRPr>
                    </a:p>
                  </a:txBody>
                  <a:tcPr marL="100806" marR="100806" marT="50398" marB="50398" anchor="ctr"/>
                </a:tc>
                <a:tc>
                  <a:txBody>
                    <a:bodyPr/>
                    <a:lstStyle/>
                    <a:p>
                      <a:pPr algn="ctr"/>
                      <a:r>
                        <a:rPr lang="en-US" sz="1800" dirty="0" smtClean="0"/>
                        <a:t>Vorticity leads</a:t>
                      </a:r>
                      <a:endParaRPr lang="en-US" sz="1800" b="0" dirty="0">
                        <a:solidFill>
                          <a:schemeClr val="accent6">
                            <a:lumMod val="50000"/>
                          </a:schemeClr>
                        </a:solidFill>
                        <a:latin typeface="Arial" pitchFamily="34" charset="0"/>
                        <a:cs typeface="Arial" pitchFamily="34" charset="0"/>
                      </a:endParaRPr>
                    </a:p>
                  </a:txBody>
                  <a:tcPr marL="100806" marR="100806" marT="50398" marB="50398" anchor="ctr"/>
                </a:tc>
                <a:tc>
                  <a:txBody>
                    <a:bodyPr/>
                    <a:lstStyle/>
                    <a:p>
                      <a:pPr algn="ctr"/>
                      <a:r>
                        <a:rPr lang="en-US" sz="1800" dirty="0" smtClean="0"/>
                        <a:t>Collocated</a:t>
                      </a:r>
                      <a:endParaRPr lang="en-US" sz="1800" b="0" dirty="0">
                        <a:solidFill>
                          <a:schemeClr val="accent6">
                            <a:lumMod val="50000"/>
                          </a:schemeClr>
                        </a:solidFill>
                        <a:latin typeface="Arial" pitchFamily="34" charset="0"/>
                        <a:cs typeface="Arial" pitchFamily="34" charset="0"/>
                      </a:endParaRPr>
                    </a:p>
                  </a:txBody>
                  <a:tcPr marL="100806" marR="100806" marT="50398" marB="50398" anchor="ctr"/>
                </a:tc>
              </a:tr>
              <a:tr h="649436">
                <a:tc>
                  <a:txBody>
                    <a:bodyPr/>
                    <a:lstStyle/>
                    <a:p>
                      <a:pPr algn="ctr"/>
                      <a:r>
                        <a:rPr lang="en-US" sz="1800" dirty="0" smtClean="0"/>
                        <a:t>SP-CCSM</a:t>
                      </a:r>
                      <a:endParaRPr lang="en-US" sz="1800" b="0" dirty="0">
                        <a:solidFill>
                          <a:schemeClr val="accent6">
                            <a:lumMod val="50000"/>
                          </a:schemeClr>
                        </a:solidFill>
                        <a:latin typeface="Arial" pitchFamily="34" charset="0"/>
                        <a:cs typeface="Arial" pitchFamily="34" charset="0"/>
                      </a:endParaRPr>
                    </a:p>
                  </a:txBody>
                  <a:tcPr marL="100806" marR="100806" marT="50398" marB="50398" anchor="ctr"/>
                </a:tc>
                <a:tc>
                  <a:txBody>
                    <a:bodyPr/>
                    <a:lstStyle/>
                    <a:p>
                      <a:pPr algn="ctr"/>
                      <a:r>
                        <a:rPr lang="en-US" sz="1800" dirty="0" smtClean="0"/>
                        <a:t>Vorticity leads</a:t>
                      </a:r>
                      <a:endParaRPr lang="en-US" sz="1800" b="0" dirty="0">
                        <a:solidFill>
                          <a:schemeClr val="accent6">
                            <a:lumMod val="50000"/>
                          </a:schemeClr>
                        </a:solidFill>
                        <a:latin typeface="Arial" pitchFamily="34" charset="0"/>
                        <a:cs typeface="Arial" pitchFamily="34" charset="0"/>
                      </a:endParaRPr>
                    </a:p>
                  </a:txBody>
                  <a:tcPr marL="100806" marR="100806" marT="50398" marB="50398" anchor="ctr"/>
                </a:tc>
                <a:tc>
                  <a:txBody>
                    <a:bodyPr/>
                    <a:lstStyle/>
                    <a:p>
                      <a:pPr algn="ctr"/>
                      <a:r>
                        <a:rPr lang="en-US" sz="1800" dirty="0" smtClean="0"/>
                        <a:t>Conv. leads </a:t>
                      </a:r>
                      <a:endParaRPr lang="en-US" sz="1800" b="0" dirty="0">
                        <a:solidFill>
                          <a:schemeClr val="accent6">
                            <a:lumMod val="50000"/>
                          </a:schemeClr>
                        </a:solidFill>
                        <a:latin typeface="Arial" pitchFamily="34" charset="0"/>
                        <a:cs typeface="Arial" pitchFamily="34" charset="0"/>
                      </a:endParaRPr>
                    </a:p>
                  </a:txBody>
                  <a:tcPr marL="100806" marR="100806" marT="50398" marB="50398" anchor="ctr"/>
                </a:tc>
              </a:tr>
            </a:tbl>
          </a:graphicData>
        </a:graphic>
      </p:graphicFrame>
      <p:sp>
        <p:nvSpPr>
          <p:cNvPr id="12" name="Rectangle 11"/>
          <p:cNvSpPr/>
          <p:nvPr/>
        </p:nvSpPr>
        <p:spPr>
          <a:xfrm>
            <a:off x="5040313" y="3947830"/>
            <a:ext cx="4200260" cy="33598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00619" tIns="50312" rIns="100619" bIns="50312" rtlCol="0" anchor="ctr"/>
          <a:lstStyle/>
          <a:p>
            <a:pPr algn="ctr">
              <a:lnSpc>
                <a:spcPct val="100000"/>
              </a:lnSpc>
              <a:spcBef>
                <a:spcPct val="0"/>
              </a:spcBef>
              <a:buSzTx/>
            </a:pPr>
            <a:endParaRPr lang="en-US" sz="2000" dirty="0">
              <a:solidFill>
                <a:prstClr val="white"/>
              </a:solidFill>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Box 3"/>
          <p:cNvSpPr txBox="1">
            <a:spLocks noChangeArrowheads="1"/>
          </p:cNvSpPr>
          <p:nvPr/>
        </p:nvSpPr>
        <p:spPr bwMode="auto">
          <a:xfrm>
            <a:off x="115184" y="287347"/>
            <a:ext cx="9950284" cy="53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264" tIns="50135" rIns="100264" bIns="50135">
            <a:spAutoFit/>
          </a:bodyPr>
          <a:lstStyle>
            <a:lvl1pPr defTabSz="912813" eaLnBrk="0" hangingPunct="0">
              <a:defRPr sz="2400">
                <a:solidFill>
                  <a:schemeClr val="tx1"/>
                </a:solidFill>
                <a:latin typeface="Garamond" pitchFamily="18" charset="0"/>
                <a:cs typeface="Tahoma" pitchFamily="34" charset="0"/>
              </a:defRPr>
            </a:lvl1pPr>
            <a:lvl2pPr marL="742950" indent="-285750" defTabSz="912813" eaLnBrk="0" hangingPunct="0">
              <a:defRPr sz="2400">
                <a:solidFill>
                  <a:schemeClr val="tx1"/>
                </a:solidFill>
                <a:latin typeface="Garamond" pitchFamily="18" charset="0"/>
                <a:cs typeface="Tahoma" pitchFamily="34" charset="0"/>
              </a:defRPr>
            </a:lvl2pPr>
            <a:lvl3pPr marL="1143000" indent="-228600" defTabSz="912813" eaLnBrk="0" hangingPunct="0">
              <a:defRPr sz="2400">
                <a:solidFill>
                  <a:schemeClr val="tx1"/>
                </a:solidFill>
                <a:latin typeface="Garamond" pitchFamily="18" charset="0"/>
                <a:cs typeface="Tahoma" pitchFamily="34" charset="0"/>
              </a:defRPr>
            </a:lvl3pPr>
            <a:lvl4pPr marL="1600200" indent="-228600" defTabSz="912813" eaLnBrk="0" hangingPunct="0">
              <a:defRPr sz="2400">
                <a:solidFill>
                  <a:schemeClr val="tx1"/>
                </a:solidFill>
                <a:latin typeface="Garamond" pitchFamily="18" charset="0"/>
                <a:cs typeface="Tahoma" pitchFamily="34" charset="0"/>
              </a:defRPr>
            </a:lvl4pPr>
            <a:lvl5pPr marL="2057400" indent="-228600" defTabSz="912813" eaLnBrk="0" hangingPunct="0">
              <a:defRPr sz="2400">
                <a:solidFill>
                  <a:schemeClr val="tx1"/>
                </a:solidFill>
                <a:latin typeface="Garamond" pitchFamily="18" charset="0"/>
                <a:cs typeface="Tahoma" pitchFamily="34" charset="0"/>
              </a:defRPr>
            </a:lvl5pPr>
            <a:lvl6pPr marL="2514600" indent="-228600" defTabSz="91281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6pPr>
            <a:lvl7pPr marL="2971800" indent="-228600" defTabSz="91281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7pPr>
            <a:lvl8pPr marL="3429000" indent="-228600" defTabSz="91281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8pPr>
            <a:lvl9pPr marL="3886200" indent="-228600" defTabSz="91281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9pPr>
          </a:lstStyle>
          <a:p>
            <a:pPr algn="ctr" eaLnBrk="1" hangingPunct="1">
              <a:lnSpc>
                <a:spcPct val="100000"/>
              </a:lnSpc>
              <a:spcBef>
                <a:spcPct val="0"/>
              </a:spcBef>
              <a:buSzTx/>
            </a:pPr>
            <a:r>
              <a:rPr lang="en-IN" sz="2800" b="1" dirty="0" err="1">
                <a:solidFill>
                  <a:srgbClr val="0000FF"/>
                </a:solidFill>
                <a:effectLst/>
                <a:latin typeface="Times New Roman" pitchFamily="18" charset="0"/>
                <a:cs typeface="Times New Roman" pitchFamily="18" charset="0"/>
              </a:rPr>
              <a:t>Superparameterized</a:t>
            </a:r>
            <a:r>
              <a:rPr lang="en-IN" sz="2800" b="1" dirty="0">
                <a:solidFill>
                  <a:srgbClr val="0000FF"/>
                </a:solidFill>
                <a:effectLst/>
                <a:latin typeface="Times New Roman" pitchFamily="18" charset="0"/>
                <a:cs typeface="Times New Roman" pitchFamily="18" charset="0"/>
              </a:rPr>
              <a:t> Climate Forecast System (SP-CFS) Model </a:t>
            </a:r>
          </a:p>
        </p:txBody>
      </p:sp>
      <p:sp>
        <p:nvSpPr>
          <p:cNvPr id="103427" name="TextBox 7"/>
          <p:cNvSpPr txBox="1">
            <a:spLocks noChangeArrowheads="1"/>
          </p:cNvSpPr>
          <p:nvPr/>
        </p:nvSpPr>
        <p:spPr bwMode="auto">
          <a:xfrm>
            <a:off x="1246201" y="5605475"/>
            <a:ext cx="6511008" cy="77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264" tIns="50135" rIns="100264" bIns="50135">
            <a:spAutoFit/>
          </a:bodyPr>
          <a:lstStyle>
            <a:lvl1pPr defTabSz="912813" eaLnBrk="0" hangingPunct="0">
              <a:defRPr sz="2400">
                <a:solidFill>
                  <a:schemeClr val="tx1"/>
                </a:solidFill>
                <a:latin typeface="Garamond" pitchFamily="18" charset="0"/>
                <a:cs typeface="Tahoma" pitchFamily="34" charset="0"/>
              </a:defRPr>
            </a:lvl1pPr>
            <a:lvl2pPr marL="742950" indent="-285750" defTabSz="912813" eaLnBrk="0" hangingPunct="0">
              <a:defRPr sz="2400">
                <a:solidFill>
                  <a:schemeClr val="tx1"/>
                </a:solidFill>
                <a:latin typeface="Garamond" pitchFamily="18" charset="0"/>
                <a:cs typeface="Tahoma" pitchFamily="34" charset="0"/>
              </a:defRPr>
            </a:lvl2pPr>
            <a:lvl3pPr marL="1143000" indent="-228600" defTabSz="912813" eaLnBrk="0" hangingPunct="0">
              <a:defRPr sz="2400">
                <a:solidFill>
                  <a:schemeClr val="tx1"/>
                </a:solidFill>
                <a:latin typeface="Garamond" pitchFamily="18" charset="0"/>
                <a:cs typeface="Tahoma" pitchFamily="34" charset="0"/>
              </a:defRPr>
            </a:lvl3pPr>
            <a:lvl4pPr marL="1600200" indent="-228600" defTabSz="912813" eaLnBrk="0" hangingPunct="0">
              <a:defRPr sz="2400">
                <a:solidFill>
                  <a:schemeClr val="tx1"/>
                </a:solidFill>
                <a:latin typeface="Garamond" pitchFamily="18" charset="0"/>
                <a:cs typeface="Tahoma" pitchFamily="34" charset="0"/>
              </a:defRPr>
            </a:lvl4pPr>
            <a:lvl5pPr marL="2057400" indent="-228600" defTabSz="912813" eaLnBrk="0" hangingPunct="0">
              <a:defRPr sz="2400">
                <a:solidFill>
                  <a:schemeClr val="tx1"/>
                </a:solidFill>
                <a:latin typeface="Garamond" pitchFamily="18" charset="0"/>
                <a:cs typeface="Tahoma" pitchFamily="34" charset="0"/>
              </a:defRPr>
            </a:lvl5pPr>
            <a:lvl6pPr marL="2514600" indent="-228600" defTabSz="91281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6pPr>
            <a:lvl7pPr marL="2971800" indent="-228600" defTabSz="91281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7pPr>
            <a:lvl8pPr marL="3429000" indent="-228600" defTabSz="91281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8pPr>
            <a:lvl9pPr marL="3886200" indent="-228600" defTabSz="91281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9pPr>
          </a:lstStyle>
          <a:p>
            <a:pPr eaLnBrk="1" hangingPunct="1">
              <a:lnSpc>
                <a:spcPct val="100000"/>
              </a:lnSpc>
              <a:spcBef>
                <a:spcPct val="0"/>
              </a:spcBef>
              <a:buSzTx/>
              <a:buFont typeface="Arial" pitchFamily="34" charset="0"/>
              <a:buChar char="•"/>
            </a:pPr>
            <a:r>
              <a:rPr lang="en-IN" sz="2200" dirty="0">
                <a:solidFill>
                  <a:srgbClr val="000000"/>
                </a:solidFill>
                <a:effectLst/>
                <a:latin typeface="Calibri" pitchFamily="34" charset="0"/>
                <a:cs typeface="Arial" pitchFamily="34" charset="0"/>
              </a:rPr>
              <a:t>32 CRMs (SAM) in each GCM (CFS-V2.0) grid</a:t>
            </a:r>
            <a:endParaRPr lang="en-CA" sz="2200" dirty="0">
              <a:solidFill>
                <a:srgbClr val="000000"/>
              </a:solidFill>
              <a:effectLst/>
              <a:latin typeface="Calibri" pitchFamily="34" charset="0"/>
              <a:cs typeface="Arial" pitchFamily="34" charset="0"/>
            </a:endParaRPr>
          </a:p>
          <a:p>
            <a:pPr eaLnBrk="1" hangingPunct="1">
              <a:lnSpc>
                <a:spcPct val="100000"/>
              </a:lnSpc>
              <a:spcBef>
                <a:spcPct val="0"/>
              </a:spcBef>
              <a:buSzTx/>
              <a:buFont typeface="Arial" pitchFamily="34" charset="0"/>
              <a:buChar char="•"/>
            </a:pPr>
            <a:r>
              <a:rPr lang="en-IN" sz="2200" dirty="0">
                <a:solidFill>
                  <a:srgbClr val="000000"/>
                </a:solidFill>
                <a:effectLst/>
                <a:latin typeface="Calibri" pitchFamily="34" charset="0"/>
                <a:cs typeface="Arial" pitchFamily="34" charset="0"/>
              </a:rPr>
              <a:t>60 levels of CRM collocated with first 60 levels of GCM</a:t>
            </a:r>
          </a:p>
        </p:txBody>
      </p:sp>
      <p:sp>
        <p:nvSpPr>
          <p:cNvPr id="3" name="Slide Number Placeholder 2"/>
          <p:cNvSpPr>
            <a:spLocks noGrp="1"/>
          </p:cNvSpPr>
          <p:nvPr>
            <p:ph type="sldNum" sz="quarter" idx="12"/>
          </p:nvPr>
        </p:nvSpPr>
        <p:spPr/>
        <p:txBody>
          <a:bodyPr/>
          <a:lstStyle/>
          <a:p>
            <a:pPr>
              <a:defRPr/>
            </a:pPr>
            <a:fld id="{6C86C786-6C18-441A-B7BF-65C1A3A67DA2}" type="slidenum">
              <a:rPr lang="en-CA"/>
              <a:pPr>
                <a:defRPr/>
              </a:pPr>
              <a:t>18</a:t>
            </a:fld>
            <a:endParaRPr lang="en-CA"/>
          </a:p>
        </p:txBody>
      </p:sp>
      <p:pic>
        <p:nvPicPr>
          <p:cNvPr id="103429" name="Picture 11" descr="D:\Annual-review-2013\4July2013\spcf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713" y="1338291"/>
            <a:ext cx="7924800" cy="572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838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9692" y="5795751"/>
            <a:ext cx="4260520" cy="33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72" tIns="50387" rIns="100772" bIns="50387">
            <a:spAutoFit/>
          </a:bodyPr>
          <a:lstStyle>
            <a:lvl1pPr defTabSz="828675">
              <a:defRPr>
                <a:solidFill>
                  <a:schemeClr val="tx1"/>
                </a:solidFill>
                <a:latin typeface="Arial" pitchFamily="34" charset="0"/>
                <a:cs typeface="Arial" pitchFamily="34" charset="0"/>
              </a:defRPr>
            </a:lvl1pPr>
            <a:lvl2pPr marL="674688" indent="-260350" defTabSz="828675">
              <a:defRPr>
                <a:solidFill>
                  <a:schemeClr val="tx1"/>
                </a:solidFill>
                <a:latin typeface="Arial" pitchFamily="34" charset="0"/>
                <a:cs typeface="Arial" pitchFamily="34" charset="0"/>
              </a:defRPr>
            </a:lvl2pPr>
            <a:lvl3pPr marL="1036638" indent="-207963" defTabSz="828675">
              <a:defRPr>
                <a:solidFill>
                  <a:schemeClr val="tx1"/>
                </a:solidFill>
                <a:latin typeface="Arial" pitchFamily="34" charset="0"/>
                <a:cs typeface="Arial" pitchFamily="34" charset="0"/>
              </a:defRPr>
            </a:lvl3pPr>
            <a:lvl4pPr marL="1450975" indent="-206375" defTabSz="828675">
              <a:defRPr>
                <a:solidFill>
                  <a:schemeClr val="tx1"/>
                </a:solidFill>
                <a:latin typeface="Arial" pitchFamily="34" charset="0"/>
                <a:cs typeface="Arial" pitchFamily="34" charset="0"/>
              </a:defRPr>
            </a:lvl4pPr>
            <a:lvl5pPr marL="1866900" indent="-207963" defTabSz="828675">
              <a:defRPr>
                <a:solidFill>
                  <a:schemeClr val="tx1"/>
                </a:solidFill>
                <a:latin typeface="Arial" pitchFamily="34" charset="0"/>
                <a:cs typeface="Arial" pitchFamily="34" charset="0"/>
              </a:defRPr>
            </a:lvl5pPr>
            <a:lvl6pPr marL="2324100" indent="-207963" defTabSz="828675" fontAlgn="base">
              <a:spcBef>
                <a:spcPct val="0"/>
              </a:spcBef>
              <a:spcAft>
                <a:spcPct val="0"/>
              </a:spcAft>
              <a:defRPr>
                <a:solidFill>
                  <a:schemeClr val="tx1"/>
                </a:solidFill>
                <a:latin typeface="Arial" pitchFamily="34" charset="0"/>
                <a:cs typeface="Arial" pitchFamily="34" charset="0"/>
              </a:defRPr>
            </a:lvl6pPr>
            <a:lvl7pPr marL="2781300" indent="-207963" defTabSz="828675" fontAlgn="base">
              <a:spcBef>
                <a:spcPct val="0"/>
              </a:spcBef>
              <a:spcAft>
                <a:spcPct val="0"/>
              </a:spcAft>
              <a:defRPr>
                <a:solidFill>
                  <a:schemeClr val="tx1"/>
                </a:solidFill>
                <a:latin typeface="Arial" pitchFamily="34" charset="0"/>
                <a:cs typeface="Arial" pitchFamily="34" charset="0"/>
              </a:defRPr>
            </a:lvl7pPr>
            <a:lvl8pPr marL="3238500" indent="-207963" defTabSz="828675" fontAlgn="base">
              <a:spcBef>
                <a:spcPct val="0"/>
              </a:spcBef>
              <a:spcAft>
                <a:spcPct val="0"/>
              </a:spcAft>
              <a:defRPr>
                <a:solidFill>
                  <a:schemeClr val="tx1"/>
                </a:solidFill>
                <a:latin typeface="Arial" pitchFamily="34" charset="0"/>
                <a:cs typeface="Arial" pitchFamily="34" charset="0"/>
              </a:defRPr>
            </a:lvl8pPr>
            <a:lvl9pPr marL="3695700" indent="-207963" defTabSz="828675" fontAlgn="base">
              <a:spcBef>
                <a:spcPct val="0"/>
              </a:spcBef>
              <a:spcAft>
                <a:spcPct val="0"/>
              </a:spcAft>
              <a:defRPr>
                <a:solidFill>
                  <a:schemeClr val="tx1"/>
                </a:solidFill>
                <a:latin typeface="Arial" pitchFamily="34" charset="0"/>
                <a:cs typeface="Arial" pitchFamily="34" charset="0"/>
              </a:defRPr>
            </a:lvl9pPr>
          </a:lstStyle>
          <a:p>
            <a:r>
              <a:rPr lang="en-CA" sz="1800" b="1" dirty="0" smtClean="0">
                <a:solidFill>
                  <a:srgbClr val="FFFFFF"/>
                </a:solidFill>
                <a:effectLst/>
                <a:latin typeface="Garamond" pitchFamily="18" charset="0"/>
                <a:cs typeface="Tahoma" pitchFamily="34" charset="0"/>
              </a:rPr>
              <a:t>BENEDICT AND  RANDALL, JAS 2009</a:t>
            </a:r>
          </a:p>
        </p:txBody>
      </p:sp>
      <p:pic>
        <p:nvPicPr>
          <p:cNvPr id="122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71973"/>
            <a:ext cx="5114825" cy="507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6"/>
          <p:cNvSpPr txBox="1">
            <a:spLocks noChangeArrowheads="1"/>
          </p:cNvSpPr>
          <p:nvPr/>
        </p:nvSpPr>
        <p:spPr bwMode="auto">
          <a:xfrm>
            <a:off x="2504406" y="197742"/>
            <a:ext cx="5348332" cy="37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772" tIns="50387" rIns="100772" bIns="50387">
            <a:spAutoFit/>
          </a:bodyPr>
          <a:lstStyle>
            <a:lvl1pPr defTabSz="828675">
              <a:defRPr>
                <a:solidFill>
                  <a:schemeClr val="tx1"/>
                </a:solidFill>
                <a:latin typeface="Arial" pitchFamily="34" charset="0"/>
                <a:cs typeface="Arial" pitchFamily="34" charset="0"/>
              </a:defRPr>
            </a:lvl1pPr>
            <a:lvl2pPr marL="674688" indent="-260350" defTabSz="828675">
              <a:defRPr>
                <a:solidFill>
                  <a:schemeClr val="tx1"/>
                </a:solidFill>
                <a:latin typeface="Arial" pitchFamily="34" charset="0"/>
                <a:cs typeface="Arial" pitchFamily="34" charset="0"/>
              </a:defRPr>
            </a:lvl2pPr>
            <a:lvl3pPr marL="1036638" indent="-207963" defTabSz="828675">
              <a:defRPr>
                <a:solidFill>
                  <a:schemeClr val="tx1"/>
                </a:solidFill>
                <a:latin typeface="Arial" pitchFamily="34" charset="0"/>
                <a:cs typeface="Arial" pitchFamily="34" charset="0"/>
              </a:defRPr>
            </a:lvl3pPr>
            <a:lvl4pPr marL="1450975" indent="-206375" defTabSz="828675">
              <a:defRPr>
                <a:solidFill>
                  <a:schemeClr val="tx1"/>
                </a:solidFill>
                <a:latin typeface="Arial" pitchFamily="34" charset="0"/>
                <a:cs typeface="Arial" pitchFamily="34" charset="0"/>
              </a:defRPr>
            </a:lvl4pPr>
            <a:lvl5pPr marL="1866900" indent="-207963" defTabSz="828675">
              <a:defRPr>
                <a:solidFill>
                  <a:schemeClr val="tx1"/>
                </a:solidFill>
                <a:latin typeface="Arial" pitchFamily="34" charset="0"/>
                <a:cs typeface="Arial" pitchFamily="34" charset="0"/>
              </a:defRPr>
            </a:lvl5pPr>
            <a:lvl6pPr marL="2324100" indent="-207963" defTabSz="828675" fontAlgn="base">
              <a:spcBef>
                <a:spcPct val="0"/>
              </a:spcBef>
              <a:spcAft>
                <a:spcPct val="0"/>
              </a:spcAft>
              <a:defRPr>
                <a:solidFill>
                  <a:schemeClr val="tx1"/>
                </a:solidFill>
                <a:latin typeface="Arial" pitchFamily="34" charset="0"/>
                <a:cs typeface="Arial" pitchFamily="34" charset="0"/>
              </a:defRPr>
            </a:lvl6pPr>
            <a:lvl7pPr marL="2781300" indent="-207963" defTabSz="828675" fontAlgn="base">
              <a:spcBef>
                <a:spcPct val="0"/>
              </a:spcBef>
              <a:spcAft>
                <a:spcPct val="0"/>
              </a:spcAft>
              <a:defRPr>
                <a:solidFill>
                  <a:schemeClr val="tx1"/>
                </a:solidFill>
                <a:latin typeface="Arial" pitchFamily="34" charset="0"/>
                <a:cs typeface="Arial" pitchFamily="34" charset="0"/>
              </a:defRPr>
            </a:lvl7pPr>
            <a:lvl8pPr marL="3238500" indent="-207963" defTabSz="828675" fontAlgn="base">
              <a:spcBef>
                <a:spcPct val="0"/>
              </a:spcBef>
              <a:spcAft>
                <a:spcPct val="0"/>
              </a:spcAft>
              <a:defRPr>
                <a:solidFill>
                  <a:schemeClr val="tx1"/>
                </a:solidFill>
                <a:latin typeface="Arial" pitchFamily="34" charset="0"/>
                <a:cs typeface="Arial" pitchFamily="34" charset="0"/>
              </a:defRPr>
            </a:lvl8pPr>
            <a:lvl9pPr marL="3695700" indent="-207963" defTabSz="828675" fontAlgn="base">
              <a:spcBef>
                <a:spcPct val="0"/>
              </a:spcBef>
              <a:spcAft>
                <a:spcPct val="0"/>
              </a:spcAft>
              <a:defRPr>
                <a:solidFill>
                  <a:schemeClr val="tx1"/>
                </a:solidFill>
                <a:latin typeface="Arial" pitchFamily="34" charset="0"/>
                <a:cs typeface="Arial" pitchFamily="34" charset="0"/>
              </a:defRPr>
            </a:lvl9pPr>
          </a:lstStyle>
          <a:p>
            <a:pPr algn="ctr"/>
            <a:r>
              <a:rPr lang="en-CA" sz="2200" dirty="0" smtClean="0">
                <a:solidFill>
                  <a:srgbClr val="FFFFFF"/>
                </a:solidFill>
                <a:effectLst/>
                <a:latin typeface="Comic Sans MS" pitchFamily="66" charset="0"/>
                <a:cs typeface="Tahoma" pitchFamily="34" charset="0"/>
              </a:rPr>
              <a:t>The Concept of </a:t>
            </a:r>
            <a:r>
              <a:rPr lang="en-CA" sz="2200" dirty="0" err="1" smtClean="0">
                <a:solidFill>
                  <a:srgbClr val="FFFFFF"/>
                </a:solidFill>
                <a:effectLst/>
                <a:latin typeface="Comic Sans MS" pitchFamily="66" charset="0"/>
                <a:cs typeface="Tahoma" pitchFamily="34" charset="0"/>
              </a:rPr>
              <a:t>Superparameterization</a:t>
            </a:r>
            <a:endParaRPr lang="en-CA" sz="2200" dirty="0" smtClean="0">
              <a:solidFill>
                <a:srgbClr val="FFFFFF"/>
              </a:solidFill>
              <a:effectLst/>
              <a:latin typeface="Comic Sans MS" pitchFamily="66" charset="0"/>
              <a:cs typeface="Tahoma" pitchFamily="34" charset="0"/>
            </a:endParaRPr>
          </a:p>
        </p:txBody>
      </p:sp>
      <p:pic>
        <p:nvPicPr>
          <p:cNvPr id="45058" name="Picture 2" descr="I:\PSM\Annual-review-2013\discussion-delhi\leapfro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329" y="2771883"/>
            <a:ext cx="4866381" cy="29797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64371" y="1931917"/>
            <a:ext cx="3528219" cy="780313"/>
          </a:xfrm>
          <a:prstGeom prst="rect">
            <a:avLst/>
          </a:prstGeom>
          <a:noFill/>
        </p:spPr>
        <p:txBody>
          <a:bodyPr wrap="square" lIns="100783" tIns="50392" rIns="100783" bIns="50392" rtlCol="0">
            <a:spAutoFit/>
          </a:bodyPr>
          <a:lstStyle/>
          <a:p>
            <a:pPr defTabSz="1007734" fontAlgn="auto">
              <a:lnSpc>
                <a:spcPct val="100000"/>
              </a:lnSpc>
              <a:spcBef>
                <a:spcPts val="0"/>
              </a:spcBef>
              <a:spcAft>
                <a:spcPts val="0"/>
              </a:spcAft>
              <a:buSzTx/>
            </a:pPr>
            <a:r>
              <a:rPr lang="en-US" sz="2200" dirty="0" smtClean="0">
                <a:solidFill>
                  <a:srgbClr val="FFFFFF"/>
                </a:solidFill>
                <a:effectLst/>
                <a:latin typeface="Comic Sans MS" pitchFamily="66" charset="0"/>
                <a:cs typeface="Arial"/>
              </a:rPr>
              <a:t>Requirement for CFS for Leap-Frog</a:t>
            </a:r>
            <a:endParaRPr lang="en-IN" sz="2200" dirty="0">
              <a:solidFill>
                <a:srgbClr val="FFFFFF"/>
              </a:solidFill>
              <a:effectLst/>
              <a:latin typeface="Comic Sans MS" pitchFamily="66" charset="0"/>
              <a:cs typeface="Arial"/>
            </a:endParaRPr>
          </a:p>
        </p:txBody>
      </p:sp>
    </p:spTree>
    <p:extLst>
      <p:ext uri="{BB962C8B-B14F-4D97-AF65-F5344CB8AC3E}">
        <p14:creationId xmlns:p14="http://schemas.microsoft.com/office/powerpoint/2010/main" val="645417082"/>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TextBox 3"/>
          <p:cNvSpPr txBox="1">
            <a:spLocks noChangeArrowheads="1"/>
          </p:cNvSpPr>
          <p:nvPr/>
        </p:nvSpPr>
        <p:spPr bwMode="auto">
          <a:xfrm>
            <a:off x="239712" y="274679"/>
            <a:ext cx="9840913" cy="780876"/>
          </a:xfrm>
          <a:prstGeom prst="rect">
            <a:avLst/>
          </a:prstGeom>
          <a:noFill/>
          <a:ln w="9525">
            <a:noFill/>
            <a:miter lim="800000"/>
            <a:headEnd/>
            <a:tailEnd/>
          </a:ln>
        </p:spPr>
        <p:txBody>
          <a:bodyPr wrap="square" lIns="90568" tIns="45286" rIns="90568" bIns="45286">
            <a:spAutoFit/>
          </a:bodyPr>
          <a:lstStyle/>
          <a:p>
            <a:pPr defTabSz="905178"/>
            <a:r>
              <a:rPr lang="en-US" sz="2800" b="1" dirty="0" err="1" smtClean="0">
                <a:solidFill>
                  <a:srgbClr val="FFFFFF"/>
                </a:solidFill>
                <a:effectLst/>
                <a:latin typeface="Comic Sans MS" pitchFamily="66" charset="0"/>
              </a:rPr>
              <a:t>MoES</a:t>
            </a:r>
            <a:r>
              <a:rPr lang="en-US" sz="2800" b="1" dirty="0" smtClean="0">
                <a:solidFill>
                  <a:srgbClr val="FFFFFF"/>
                </a:solidFill>
                <a:effectLst/>
                <a:latin typeface="Comic Sans MS" pitchFamily="66" charset="0"/>
              </a:rPr>
              <a:t> Initiative on Short range weather </a:t>
            </a:r>
            <a:r>
              <a:rPr lang="en-US" sz="2800" b="1" dirty="0">
                <a:solidFill>
                  <a:srgbClr val="FFFFFF"/>
                </a:solidFill>
                <a:effectLst/>
                <a:latin typeface="Comic Sans MS" pitchFamily="66" charset="0"/>
              </a:rPr>
              <a:t>scale forecast using </a:t>
            </a:r>
            <a:r>
              <a:rPr lang="en-US" sz="2800" b="1" dirty="0" smtClean="0">
                <a:solidFill>
                  <a:srgbClr val="FFFFFF"/>
                </a:solidFill>
                <a:effectLst/>
                <a:latin typeface="Comic Sans MS" pitchFamily="66" charset="0"/>
              </a:rPr>
              <a:t>GEFS </a:t>
            </a:r>
            <a:endParaRPr lang="en-IN" sz="2800" b="1" dirty="0">
              <a:solidFill>
                <a:srgbClr val="FFFFFF"/>
              </a:solidFill>
              <a:effectLst/>
              <a:latin typeface="Comic Sans MS" pitchFamily="66" charset="0"/>
            </a:endParaRPr>
          </a:p>
        </p:txBody>
      </p:sp>
      <p:sp>
        <p:nvSpPr>
          <p:cNvPr id="121861" name="Rectangle 5"/>
          <p:cNvSpPr>
            <a:spLocks noChangeArrowheads="1"/>
          </p:cNvSpPr>
          <p:nvPr/>
        </p:nvSpPr>
        <p:spPr bwMode="auto">
          <a:xfrm>
            <a:off x="2754313" y="1265237"/>
            <a:ext cx="2895600" cy="761999"/>
          </a:xfrm>
          <a:prstGeom prst="rect">
            <a:avLst/>
          </a:prstGeom>
          <a:solidFill>
            <a:schemeClr val="accent1"/>
          </a:solidFill>
          <a:ln w="25400" algn="ctr">
            <a:solidFill>
              <a:srgbClr val="385D8A"/>
            </a:solidFill>
            <a:miter lim="800000"/>
            <a:headEnd/>
            <a:tailEnd/>
          </a:ln>
        </p:spPr>
        <p:txBody>
          <a:bodyPr lIns="90568" tIns="45286" rIns="90568" bIns="45286" anchor="ctr"/>
          <a:lstStyle/>
          <a:p>
            <a:pPr algn="ctr" defTabSz="903602"/>
            <a:r>
              <a:rPr lang="en-US" b="1" dirty="0">
                <a:solidFill>
                  <a:srgbClr val="FFFFFF"/>
                </a:solidFill>
                <a:effectLst/>
                <a:latin typeface="Calibri" pitchFamily="34" charset="0"/>
              </a:rPr>
              <a:t>Starting with </a:t>
            </a:r>
            <a:r>
              <a:rPr lang="en-US" b="1" dirty="0" smtClean="0">
                <a:solidFill>
                  <a:srgbClr val="FFFFFF"/>
                </a:solidFill>
                <a:effectLst/>
                <a:latin typeface="Calibri" pitchFamily="34" charset="0"/>
              </a:rPr>
              <a:t>GFS T574 (SL) L64</a:t>
            </a:r>
            <a:endParaRPr lang="en-IN" b="1" dirty="0">
              <a:solidFill>
                <a:srgbClr val="FFFFFF"/>
              </a:solidFill>
              <a:effectLst/>
              <a:latin typeface="Calibri" pitchFamily="34" charset="0"/>
            </a:endParaRPr>
          </a:p>
        </p:txBody>
      </p:sp>
      <p:sp>
        <p:nvSpPr>
          <p:cNvPr id="9" name="Right Arrow 8"/>
          <p:cNvSpPr>
            <a:spLocks noChangeArrowheads="1"/>
          </p:cNvSpPr>
          <p:nvPr/>
        </p:nvSpPr>
        <p:spPr bwMode="auto">
          <a:xfrm>
            <a:off x="5649946" y="1417638"/>
            <a:ext cx="1371601" cy="304800"/>
          </a:xfrm>
          <a:prstGeom prst="rightArrow">
            <a:avLst>
              <a:gd name="adj1" fmla="val 50000"/>
              <a:gd name="adj2" fmla="val 50000"/>
            </a:avLst>
          </a:prstGeom>
          <a:solidFill>
            <a:schemeClr val="accent1"/>
          </a:solidFill>
          <a:ln w="25400" algn="ctr">
            <a:solidFill>
              <a:srgbClr val="385D8A"/>
            </a:solidFill>
            <a:miter lim="800000"/>
            <a:headEnd/>
            <a:tailEnd/>
          </a:ln>
        </p:spPr>
        <p:txBody>
          <a:bodyPr lIns="90568" tIns="45286" rIns="90568" bIns="45286" anchor="ctr"/>
          <a:lstStyle/>
          <a:p>
            <a:pPr algn="ctr" defTabSz="904616">
              <a:defRPr/>
            </a:pPr>
            <a:endParaRPr lang="en-IN" dirty="0">
              <a:solidFill>
                <a:srgbClr val="FFFFFF"/>
              </a:solidFill>
              <a:effectLst>
                <a:outerShdw blurRad="38100" dist="38100" dir="2700000" algn="tl">
                  <a:srgbClr val="000000"/>
                </a:outerShdw>
              </a:effectLst>
              <a:latin typeface="Calibri" pitchFamily="34" charset="0"/>
            </a:endParaRPr>
          </a:p>
        </p:txBody>
      </p:sp>
      <p:sp>
        <p:nvSpPr>
          <p:cNvPr id="121865" name="Rectangle 9"/>
          <p:cNvSpPr>
            <a:spLocks noChangeArrowheads="1"/>
          </p:cNvSpPr>
          <p:nvPr/>
        </p:nvSpPr>
        <p:spPr bwMode="auto">
          <a:xfrm>
            <a:off x="7402513" y="1265238"/>
            <a:ext cx="1905000" cy="609600"/>
          </a:xfrm>
          <a:prstGeom prst="rect">
            <a:avLst/>
          </a:prstGeom>
          <a:solidFill>
            <a:schemeClr val="accent1"/>
          </a:solidFill>
          <a:ln w="25400" algn="ctr">
            <a:solidFill>
              <a:srgbClr val="385D8A"/>
            </a:solidFill>
            <a:miter lim="800000"/>
            <a:headEnd/>
            <a:tailEnd/>
          </a:ln>
        </p:spPr>
        <p:txBody>
          <a:bodyPr lIns="90568" tIns="45286" rIns="90568" bIns="45286" anchor="ctr"/>
          <a:lstStyle/>
          <a:p>
            <a:pPr algn="ctr" defTabSz="903602"/>
            <a:r>
              <a:rPr lang="en-US" b="1" dirty="0">
                <a:solidFill>
                  <a:srgbClr val="FFFFFF"/>
                </a:solidFill>
                <a:effectLst/>
                <a:latin typeface="Calibri" pitchFamily="34" charset="0"/>
              </a:rPr>
              <a:t>Implement EPS</a:t>
            </a:r>
            <a:endParaRPr lang="en-IN" b="1" dirty="0">
              <a:solidFill>
                <a:srgbClr val="FFFFFF"/>
              </a:solidFill>
              <a:effectLst/>
              <a:latin typeface="Calibri" pitchFamily="34" charset="0"/>
            </a:endParaRPr>
          </a:p>
        </p:txBody>
      </p:sp>
      <p:sp>
        <p:nvSpPr>
          <p:cNvPr id="11" name="Down Arrow 10"/>
          <p:cNvSpPr>
            <a:spLocks noChangeArrowheads="1"/>
          </p:cNvSpPr>
          <p:nvPr/>
        </p:nvSpPr>
        <p:spPr bwMode="auto">
          <a:xfrm>
            <a:off x="8088313" y="1874842"/>
            <a:ext cx="312738" cy="762000"/>
          </a:xfrm>
          <a:prstGeom prst="downArrow">
            <a:avLst>
              <a:gd name="adj1" fmla="val 50000"/>
              <a:gd name="adj2" fmla="val 49994"/>
            </a:avLst>
          </a:prstGeom>
          <a:solidFill>
            <a:schemeClr val="accent1"/>
          </a:solidFill>
          <a:ln w="25400" algn="ctr">
            <a:solidFill>
              <a:srgbClr val="385D8A"/>
            </a:solidFill>
            <a:miter lim="800000"/>
            <a:headEnd/>
            <a:tailEnd/>
          </a:ln>
        </p:spPr>
        <p:txBody>
          <a:bodyPr lIns="90568" tIns="45286" rIns="90568" bIns="45286" anchor="ctr"/>
          <a:lstStyle/>
          <a:p>
            <a:pPr algn="ctr" defTabSz="904616">
              <a:defRPr/>
            </a:pPr>
            <a:endParaRPr lang="en-IN" dirty="0">
              <a:solidFill>
                <a:srgbClr val="FFFFFF"/>
              </a:solidFill>
              <a:effectLst>
                <a:outerShdw blurRad="38100" dist="38100" dir="2700000" algn="tl">
                  <a:srgbClr val="000000"/>
                </a:outerShdw>
              </a:effectLst>
              <a:latin typeface="Calibri" pitchFamily="34" charset="0"/>
            </a:endParaRPr>
          </a:p>
        </p:txBody>
      </p:sp>
      <p:sp>
        <p:nvSpPr>
          <p:cNvPr id="121867" name="Rectangle 11"/>
          <p:cNvSpPr>
            <a:spLocks noChangeArrowheads="1"/>
          </p:cNvSpPr>
          <p:nvPr/>
        </p:nvSpPr>
        <p:spPr bwMode="auto">
          <a:xfrm>
            <a:off x="6907212" y="2636838"/>
            <a:ext cx="3173413" cy="2127250"/>
          </a:xfrm>
          <a:prstGeom prst="rect">
            <a:avLst/>
          </a:prstGeom>
          <a:solidFill>
            <a:schemeClr val="accent1"/>
          </a:solidFill>
          <a:ln w="25400" algn="ctr">
            <a:solidFill>
              <a:srgbClr val="385D8A"/>
            </a:solidFill>
            <a:miter lim="800000"/>
            <a:headEnd/>
            <a:tailEnd/>
          </a:ln>
        </p:spPr>
        <p:txBody>
          <a:bodyPr lIns="90568" tIns="45286" rIns="90568" bIns="45286" anchor="ctr"/>
          <a:lstStyle/>
          <a:p>
            <a:pPr algn="ctr" defTabSz="903602"/>
            <a:r>
              <a:rPr lang="en-US" sz="2300" b="1" dirty="0">
                <a:solidFill>
                  <a:srgbClr val="FFFFFF"/>
                </a:solidFill>
                <a:effectLst/>
                <a:latin typeface="Calibri" pitchFamily="34" charset="0"/>
              </a:rPr>
              <a:t>Validation metric and evaluation with control and estimation of skill: check whether </a:t>
            </a:r>
            <a:r>
              <a:rPr lang="en-US" sz="2300" b="1" dirty="0" smtClean="0">
                <a:solidFill>
                  <a:srgbClr val="FFFFFF"/>
                </a:solidFill>
                <a:effectLst/>
                <a:latin typeface="Calibri" pitchFamily="34" charset="0"/>
              </a:rPr>
              <a:t>satisfactory</a:t>
            </a:r>
            <a:endParaRPr lang="en-IN" b="1" dirty="0">
              <a:solidFill>
                <a:srgbClr val="FFFFFF"/>
              </a:solidFill>
              <a:effectLst/>
              <a:latin typeface="Calibri" pitchFamily="34" charset="0"/>
            </a:endParaRPr>
          </a:p>
        </p:txBody>
      </p:sp>
      <p:sp>
        <p:nvSpPr>
          <p:cNvPr id="13" name="Right Arrow 12"/>
          <p:cNvSpPr>
            <a:spLocks noChangeArrowheads="1"/>
          </p:cNvSpPr>
          <p:nvPr/>
        </p:nvSpPr>
        <p:spPr bwMode="auto">
          <a:xfrm rot="10800000">
            <a:off x="6107113" y="3170238"/>
            <a:ext cx="839788" cy="228600"/>
          </a:xfrm>
          <a:prstGeom prst="rightArrow">
            <a:avLst>
              <a:gd name="adj1" fmla="val 50000"/>
              <a:gd name="adj2" fmla="val 50087"/>
            </a:avLst>
          </a:prstGeom>
          <a:solidFill>
            <a:schemeClr val="accent1"/>
          </a:solidFill>
          <a:ln w="25400" algn="ctr">
            <a:solidFill>
              <a:srgbClr val="385D8A"/>
            </a:solidFill>
            <a:miter lim="800000"/>
            <a:headEnd/>
            <a:tailEnd/>
          </a:ln>
        </p:spPr>
        <p:txBody>
          <a:bodyPr rot="10800000" lIns="90568" tIns="45286" rIns="90568" bIns="45286" anchor="ctr"/>
          <a:lstStyle/>
          <a:p>
            <a:pPr algn="ctr" defTabSz="904616">
              <a:defRPr/>
            </a:pPr>
            <a:endParaRPr lang="en-IN" dirty="0">
              <a:solidFill>
                <a:srgbClr val="FFFFFF"/>
              </a:solidFill>
              <a:effectLst>
                <a:outerShdw blurRad="38100" dist="38100" dir="2700000" algn="tl">
                  <a:srgbClr val="000000"/>
                </a:outerShdw>
              </a:effectLst>
              <a:latin typeface="Calibri" pitchFamily="34" charset="0"/>
            </a:endParaRPr>
          </a:p>
        </p:txBody>
      </p:sp>
      <p:sp>
        <p:nvSpPr>
          <p:cNvPr id="121869" name="Rectangle 13"/>
          <p:cNvSpPr>
            <a:spLocks noChangeArrowheads="1"/>
          </p:cNvSpPr>
          <p:nvPr/>
        </p:nvSpPr>
        <p:spPr bwMode="auto">
          <a:xfrm>
            <a:off x="3897313" y="2863854"/>
            <a:ext cx="2209800" cy="763588"/>
          </a:xfrm>
          <a:prstGeom prst="rect">
            <a:avLst/>
          </a:prstGeom>
          <a:solidFill>
            <a:schemeClr val="accent1"/>
          </a:solidFill>
          <a:ln w="25400" algn="ctr">
            <a:solidFill>
              <a:srgbClr val="385D8A"/>
            </a:solidFill>
            <a:miter lim="800000"/>
            <a:headEnd/>
            <a:tailEnd/>
          </a:ln>
        </p:spPr>
        <p:txBody>
          <a:bodyPr lIns="90568" tIns="45286" rIns="90568" bIns="45286" anchor="ctr"/>
          <a:lstStyle/>
          <a:p>
            <a:pPr algn="ctr" defTabSz="903602"/>
            <a:r>
              <a:rPr lang="en-US" sz="2300" b="1" dirty="0">
                <a:solidFill>
                  <a:srgbClr val="FFFFFF"/>
                </a:solidFill>
                <a:effectLst/>
                <a:latin typeface="Calibri" pitchFamily="34" charset="0"/>
              </a:rPr>
              <a:t>Necessary modification (Test bed)</a:t>
            </a:r>
            <a:endParaRPr lang="en-IN" sz="2300" b="1" dirty="0">
              <a:solidFill>
                <a:srgbClr val="FFFFFF"/>
              </a:solidFill>
              <a:effectLst/>
              <a:latin typeface="Calibri" pitchFamily="34" charset="0"/>
            </a:endParaRPr>
          </a:p>
        </p:txBody>
      </p:sp>
      <p:sp>
        <p:nvSpPr>
          <p:cNvPr id="15" name="Right Arrow 14"/>
          <p:cNvSpPr>
            <a:spLocks noChangeArrowheads="1"/>
          </p:cNvSpPr>
          <p:nvPr/>
        </p:nvSpPr>
        <p:spPr bwMode="auto">
          <a:xfrm rot="10800000">
            <a:off x="3059113" y="3170238"/>
            <a:ext cx="838200" cy="228600"/>
          </a:xfrm>
          <a:prstGeom prst="rightArrow">
            <a:avLst>
              <a:gd name="adj1" fmla="val 50000"/>
              <a:gd name="adj2" fmla="val 49992"/>
            </a:avLst>
          </a:prstGeom>
          <a:solidFill>
            <a:schemeClr val="accent1"/>
          </a:solidFill>
          <a:ln w="25400" algn="ctr">
            <a:solidFill>
              <a:srgbClr val="385D8A"/>
            </a:solidFill>
            <a:miter lim="800000"/>
            <a:headEnd/>
            <a:tailEnd/>
          </a:ln>
        </p:spPr>
        <p:txBody>
          <a:bodyPr rot="10800000" lIns="90568" tIns="45286" rIns="90568" bIns="45286" anchor="ctr"/>
          <a:lstStyle/>
          <a:p>
            <a:pPr algn="ctr" defTabSz="904616">
              <a:defRPr/>
            </a:pPr>
            <a:endParaRPr lang="en-IN" dirty="0">
              <a:solidFill>
                <a:srgbClr val="FFFFFF"/>
              </a:solidFill>
              <a:effectLst>
                <a:outerShdw blurRad="38100" dist="38100" dir="2700000" algn="tl">
                  <a:srgbClr val="000000"/>
                </a:outerShdw>
              </a:effectLst>
              <a:latin typeface="Calibri" pitchFamily="34" charset="0"/>
            </a:endParaRPr>
          </a:p>
        </p:txBody>
      </p:sp>
      <p:sp>
        <p:nvSpPr>
          <p:cNvPr id="16" name="Down Arrow 15"/>
          <p:cNvSpPr>
            <a:spLocks noChangeArrowheads="1"/>
          </p:cNvSpPr>
          <p:nvPr/>
        </p:nvSpPr>
        <p:spPr bwMode="auto">
          <a:xfrm rot="10800000">
            <a:off x="2960693" y="2025654"/>
            <a:ext cx="403225" cy="1220788"/>
          </a:xfrm>
          <a:prstGeom prst="downArrow">
            <a:avLst>
              <a:gd name="adj1" fmla="val 50000"/>
              <a:gd name="adj2" fmla="val 50067"/>
            </a:avLst>
          </a:prstGeom>
          <a:solidFill>
            <a:schemeClr val="accent1"/>
          </a:solidFill>
          <a:ln w="25400" algn="ctr">
            <a:solidFill>
              <a:srgbClr val="385D8A"/>
            </a:solidFill>
            <a:miter lim="800000"/>
            <a:headEnd/>
            <a:tailEnd/>
          </a:ln>
        </p:spPr>
        <p:txBody>
          <a:bodyPr rot="10800000" lIns="90568" tIns="45286" rIns="90568" bIns="45286" anchor="ctr"/>
          <a:lstStyle/>
          <a:p>
            <a:pPr algn="ctr" defTabSz="904616">
              <a:defRPr/>
            </a:pPr>
            <a:endParaRPr lang="en-IN" dirty="0">
              <a:solidFill>
                <a:srgbClr val="FFFFFF"/>
              </a:solidFill>
              <a:effectLst>
                <a:outerShdw blurRad="38100" dist="38100" dir="2700000" algn="tl">
                  <a:srgbClr val="000000"/>
                </a:outerShdw>
              </a:effectLst>
              <a:latin typeface="Calibri" pitchFamily="34" charset="0"/>
            </a:endParaRPr>
          </a:p>
        </p:txBody>
      </p:sp>
      <p:sp>
        <p:nvSpPr>
          <p:cNvPr id="121872" name="TextBox 16"/>
          <p:cNvSpPr txBox="1">
            <a:spLocks noChangeArrowheads="1"/>
          </p:cNvSpPr>
          <p:nvPr/>
        </p:nvSpPr>
        <p:spPr bwMode="auto">
          <a:xfrm>
            <a:off x="6107113" y="2713076"/>
            <a:ext cx="990600" cy="309658"/>
          </a:xfrm>
          <a:prstGeom prst="rect">
            <a:avLst/>
          </a:prstGeom>
          <a:noFill/>
          <a:ln w="9525">
            <a:noFill/>
            <a:miter lim="800000"/>
            <a:headEnd/>
            <a:tailEnd/>
          </a:ln>
        </p:spPr>
        <p:txBody>
          <a:bodyPr lIns="90568" tIns="45286" rIns="90568" bIns="45286">
            <a:spAutoFit/>
          </a:bodyPr>
          <a:lstStyle/>
          <a:p>
            <a:pPr defTabSz="905178"/>
            <a:r>
              <a:rPr lang="en-US" sz="1700" b="1" dirty="0">
                <a:solidFill>
                  <a:srgbClr val="FFFF00"/>
                </a:solidFill>
                <a:effectLst/>
              </a:rPr>
              <a:t>If  No</a:t>
            </a:r>
            <a:endParaRPr lang="en-IN" sz="1700" b="1" dirty="0">
              <a:solidFill>
                <a:srgbClr val="FFFF00"/>
              </a:solidFill>
              <a:effectLst/>
            </a:endParaRPr>
          </a:p>
        </p:txBody>
      </p:sp>
      <p:sp>
        <p:nvSpPr>
          <p:cNvPr id="121873" name="TextBox 17"/>
          <p:cNvSpPr txBox="1">
            <a:spLocks noChangeArrowheads="1"/>
          </p:cNvSpPr>
          <p:nvPr/>
        </p:nvSpPr>
        <p:spPr bwMode="auto">
          <a:xfrm>
            <a:off x="7478713" y="4999083"/>
            <a:ext cx="990600" cy="309658"/>
          </a:xfrm>
          <a:prstGeom prst="rect">
            <a:avLst/>
          </a:prstGeom>
          <a:noFill/>
          <a:ln w="9525">
            <a:noFill/>
            <a:miter lim="800000"/>
            <a:headEnd/>
            <a:tailEnd/>
          </a:ln>
        </p:spPr>
        <p:txBody>
          <a:bodyPr lIns="90568" tIns="45286" rIns="90568" bIns="45286">
            <a:spAutoFit/>
          </a:bodyPr>
          <a:lstStyle/>
          <a:p>
            <a:pPr defTabSz="905178"/>
            <a:r>
              <a:rPr lang="en-US" sz="1700" b="1" dirty="0">
                <a:solidFill>
                  <a:srgbClr val="FFFF00"/>
                </a:solidFill>
                <a:effectLst/>
              </a:rPr>
              <a:t>If  YES</a:t>
            </a:r>
            <a:endParaRPr lang="en-IN" sz="1700" b="1" dirty="0">
              <a:solidFill>
                <a:srgbClr val="FFFF00"/>
              </a:solidFill>
              <a:effectLst/>
            </a:endParaRPr>
          </a:p>
        </p:txBody>
      </p:sp>
      <p:sp>
        <p:nvSpPr>
          <p:cNvPr id="121874" name="Rectangle 19"/>
          <p:cNvSpPr>
            <a:spLocks noChangeArrowheads="1"/>
          </p:cNvSpPr>
          <p:nvPr/>
        </p:nvSpPr>
        <p:spPr bwMode="auto">
          <a:xfrm>
            <a:off x="5649913" y="5524500"/>
            <a:ext cx="4267200" cy="1074738"/>
          </a:xfrm>
          <a:prstGeom prst="rect">
            <a:avLst/>
          </a:prstGeom>
          <a:solidFill>
            <a:schemeClr val="accent1"/>
          </a:solidFill>
          <a:ln w="25400" algn="ctr">
            <a:solidFill>
              <a:srgbClr val="385D8A"/>
            </a:solidFill>
            <a:miter lim="800000"/>
            <a:headEnd/>
            <a:tailEnd/>
          </a:ln>
        </p:spPr>
        <p:txBody>
          <a:bodyPr lIns="90568" tIns="45286" rIns="90568" bIns="45286" anchor="ctr"/>
          <a:lstStyle/>
          <a:p>
            <a:pPr algn="ctr" defTabSz="903602"/>
            <a:r>
              <a:rPr lang="en-US" sz="2300" b="1" dirty="0">
                <a:solidFill>
                  <a:srgbClr val="FFFFFF"/>
                </a:solidFill>
                <a:effectLst/>
                <a:latin typeface="Calibri" pitchFamily="34" charset="0"/>
              </a:rPr>
              <a:t>Implement the whole system in High </a:t>
            </a:r>
            <a:r>
              <a:rPr lang="en-US" sz="2300" b="1">
                <a:solidFill>
                  <a:srgbClr val="FFFFFF"/>
                </a:solidFill>
                <a:effectLst/>
                <a:latin typeface="Calibri" pitchFamily="34" charset="0"/>
              </a:rPr>
              <a:t>resolution </a:t>
            </a:r>
            <a:r>
              <a:rPr lang="en-US" sz="2300" b="1" smtClean="0">
                <a:solidFill>
                  <a:srgbClr val="FFFFFF"/>
                </a:solidFill>
                <a:effectLst/>
                <a:latin typeface="Calibri" pitchFamily="34" charset="0"/>
              </a:rPr>
              <a:t>GEFS </a:t>
            </a:r>
            <a:r>
              <a:rPr lang="en-US" sz="2300" b="1" dirty="0" smtClean="0">
                <a:solidFill>
                  <a:srgbClr val="FFFFFF"/>
                </a:solidFill>
                <a:effectLst/>
                <a:latin typeface="Calibri" pitchFamily="34" charset="0"/>
              </a:rPr>
              <a:t>T1534</a:t>
            </a:r>
            <a:endParaRPr lang="en-IN" sz="2300" b="1" dirty="0">
              <a:solidFill>
                <a:srgbClr val="FFFFFF"/>
              </a:solidFill>
              <a:effectLst/>
              <a:latin typeface="Calibri" pitchFamily="34" charset="0"/>
            </a:endParaRPr>
          </a:p>
        </p:txBody>
      </p:sp>
      <p:sp>
        <p:nvSpPr>
          <p:cNvPr id="2" name="Up-Down Arrow 1"/>
          <p:cNvSpPr/>
          <p:nvPr/>
        </p:nvSpPr>
        <p:spPr bwMode="auto">
          <a:xfrm>
            <a:off x="8401050" y="4772025"/>
            <a:ext cx="228600" cy="769938"/>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lIns="0" tIns="0" rIns="0" bIns="0"/>
          <a:lstStyle/>
          <a:p>
            <a:pPr marL="374667" indent="-374667" defTabSz="999633">
              <a:defRPr/>
            </a:pPr>
            <a:endParaRPr lang="en-IN" dirty="0">
              <a:solidFill>
                <a:srgbClr val="FFFFFF"/>
              </a:solidFill>
            </a:endParaRPr>
          </a:p>
        </p:txBody>
      </p:sp>
      <p:sp>
        <p:nvSpPr>
          <p:cNvPr id="17" name="Rectangle 5"/>
          <p:cNvSpPr>
            <a:spLocks noChangeArrowheads="1"/>
          </p:cNvSpPr>
          <p:nvPr/>
        </p:nvSpPr>
        <p:spPr bwMode="auto">
          <a:xfrm>
            <a:off x="65121" y="1236242"/>
            <a:ext cx="1927219" cy="1019629"/>
          </a:xfrm>
          <a:prstGeom prst="rect">
            <a:avLst/>
          </a:prstGeom>
          <a:solidFill>
            <a:schemeClr val="accent1"/>
          </a:solidFill>
          <a:ln w="25400" algn="ctr">
            <a:solidFill>
              <a:srgbClr val="385D8A"/>
            </a:solidFill>
            <a:miter lim="800000"/>
            <a:headEnd/>
            <a:tailEnd/>
          </a:ln>
        </p:spPr>
        <p:txBody>
          <a:bodyPr lIns="90568" tIns="45286" rIns="90568" bIns="45286" anchor="ctr"/>
          <a:lstStyle/>
          <a:p>
            <a:pPr algn="ctr" defTabSz="903602"/>
            <a:r>
              <a:rPr lang="en-US" sz="1700" b="1" dirty="0">
                <a:solidFill>
                  <a:srgbClr val="FFFFFF"/>
                </a:solidFill>
                <a:effectLst/>
                <a:latin typeface="Calibri" pitchFamily="34" charset="0"/>
              </a:rPr>
              <a:t>I</a:t>
            </a:r>
            <a:r>
              <a:rPr lang="en-US" sz="1700" b="1" dirty="0" smtClean="0">
                <a:solidFill>
                  <a:srgbClr val="FFFFFF"/>
                </a:solidFill>
                <a:effectLst/>
                <a:latin typeface="Calibri" pitchFamily="34" charset="0"/>
              </a:rPr>
              <a:t>Cs </a:t>
            </a:r>
            <a:r>
              <a:rPr lang="en-US" sz="1700" b="1" dirty="0" err="1" smtClean="0">
                <a:solidFill>
                  <a:srgbClr val="FFFFFF"/>
                </a:solidFill>
                <a:effectLst/>
                <a:latin typeface="Calibri" pitchFamily="34" charset="0"/>
              </a:rPr>
              <a:t>ot</a:t>
            </a:r>
            <a:r>
              <a:rPr lang="en-US" sz="1700" b="1" dirty="0" smtClean="0">
                <a:solidFill>
                  <a:srgbClr val="FFFFFF"/>
                </a:solidFill>
                <a:effectLst/>
                <a:latin typeface="Calibri" pitchFamily="34" charset="0"/>
              </a:rPr>
              <a:t> be provided by NCMRWF for T574 L64</a:t>
            </a:r>
            <a:endParaRPr lang="en-IN" sz="1700" b="1" dirty="0">
              <a:solidFill>
                <a:srgbClr val="FFFFFF"/>
              </a:solidFill>
              <a:effectLst/>
              <a:latin typeface="Calibri" pitchFamily="34" charset="0"/>
            </a:endParaRPr>
          </a:p>
        </p:txBody>
      </p:sp>
      <p:sp>
        <p:nvSpPr>
          <p:cNvPr id="18" name="Right Arrow 17"/>
          <p:cNvSpPr>
            <a:spLocks noChangeArrowheads="1"/>
          </p:cNvSpPr>
          <p:nvPr/>
        </p:nvSpPr>
        <p:spPr bwMode="auto">
          <a:xfrm>
            <a:off x="1992313" y="1570044"/>
            <a:ext cx="685800" cy="304800"/>
          </a:xfrm>
          <a:prstGeom prst="rightArrow">
            <a:avLst>
              <a:gd name="adj1" fmla="val 50000"/>
              <a:gd name="adj2" fmla="val 50000"/>
            </a:avLst>
          </a:prstGeom>
          <a:solidFill>
            <a:schemeClr val="accent1"/>
          </a:solidFill>
          <a:ln w="25400" algn="ctr">
            <a:solidFill>
              <a:srgbClr val="385D8A"/>
            </a:solidFill>
            <a:miter lim="800000"/>
            <a:headEnd/>
            <a:tailEnd/>
          </a:ln>
        </p:spPr>
        <p:txBody>
          <a:bodyPr lIns="90568" tIns="45286" rIns="90568" bIns="45286" anchor="ctr"/>
          <a:lstStyle/>
          <a:p>
            <a:pPr algn="ctr" defTabSz="904616">
              <a:defRPr/>
            </a:pPr>
            <a:endParaRPr lang="en-IN" dirty="0">
              <a:solidFill>
                <a:srgbClr val="FFFFFF"/>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86" name="Picture 2"/>
          <p:cNvPicPr>
            <a:picLocks noChangeAspect="1" noChangeArrowheads="1"/>
          </p:cNvPicPr>
          <p:nvPr/>
        </p:nvPicPr>
        <p:blipFill>
          <a:blip r:embed="rId2" cstate="print"/>
          <a:srcRect/>
          <a:stretch>
            <a:fillRect/>
          </a:stretch>
        </p:blipFill>
        <p:spPr bwMode="auto">
          <a:xfrm>
            <a:off x="104775" y="515940"/>
            <a:ext cx="9871075" cy="6526212"/>
          </a:xfrm>
          <a:prstGeom prst="rect">
            <a:avLst/>
          </a:prstGeom>
          <a:noFill/>
          <a:ln w="9525">
            <a:noFill/>
            <a:miter lim="800000"/>
            <a:headEnd/>
            <a:tailEnd/>
          </a:ln>
        </p:spPr>
      </p:pic>
      <p:sp>
        <p:nvSpPr>
          <p:cNvPr id="3" name="TextBox 2"/>
          <p:cNvSpPr txBox="1"/>
          <p:nvPr/>
        </p:nvSpPr>
        <p:spPr>
          <a:xfrm>
            <a:off x="5573713" y="7056437"/>
            <a:ext cx="3886200" cy="400302"/>
          </a:xfrm>
          <a:prstGeom prst="rect">
            <a:avLst/>
          </a:prstGeom>
          <a:noFill/>
        </p:spPr>
        <p:txBody>
          <a:bodyPr wrap="square" lIns="91288" tIns="45643" rIns="91288" bIns="45643" rtlCol="0">
            <a:spAutoFit/>
          </a:bodyPr>
          <a:lstStyle/>
          <a:p>
            <a:r>
              <a:rPr lang="en-US" dirty="0" err="1" smtClean="0">
                <a:solidFill>
                  <a:srgbClr val="0000FF"/>
                </a:solidFill>
                <a:effectLst/>
              </a:rPr>
              <a:t>Goswami</a:t>
            </a:r>
            <a:r>
              <a:rPr lang="en-US" dirty="0" smtClean="0">
                <a:solidFill>
                  <a:srgbClr val="0000FF"/>
                </a:solidFill>
                <a:effectLst/>
              </a:rPr>
              <a:t> et al. 2015, JCLI</a:t>
            </a:r>
            <a:endParaRPr lang="en-IN" dirty="0">
              <a:solidFill>
                <a:srgbClr val="0000FF"/>
              </a:solidFill>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PhD\My-Thesis\For-Figures\ch-6\Temp-profile-tropics.eps"/>
          <p:cNvPicPr>
            <a:picLocks noChangeAspect="1" noChangeArrowheads="1"/>
          </p:cNvPicPr>
          <p:nvPr/>
        </p:nvPicPr>
        <p:blipFill>
          <a:blip r:embed="rId2" cstate="print"/>
          <a:srcRect/>
          <a:stretch>
            <a:fillRect/>
          </a:stretch>
        </p:blipFill>
        <p:spPr bwMode="auto">
          <a:xfrm>
            <a:off x="3549220" y="115495"/>
            <a:ext cx="5439337" cy="7328685"/>
          </a:xfrm>
          <a:prstGeom prst="rect">
            <a:avLst/>
          </a:prstGeom>
          <a:noFill/>
        </p:spPr>
      </p:pic>
      <p:sp>
        <p:nvSpPr>
          <p:cNvPr id="4" name="TextBox 3"/>
          <p:cNvSpPr txBox="1"/>
          <p:nvPr/>
        </p:nvSpPr>
        <p:spPr>
          <a:xfrm>
            <a:off x="4284265" y="4367821"/>
            <a:ext cx="3444214" cy="2563777"/>
          </a:xfrm>
          <a:prstGeom prst="rect">
            <a:avLst/>
          </a:prstGeom>
          <a:solidFill>
            <a:srgbClr val="FFFF00"/>
          </a:solidFill>
          <a:ln>
            <a:solidFill>
              <a:srgbClr val="FFFF00"/>
            </a:solidFill>
          </a:ln>
        </p:spPr>
        <p:txBody>
          <a:bodyPr wrap="square" lIns="100576" tIns="50291" rIns="100576" bIns="50291" rtlCol="0">
            <a:spAutoFit/>
          </a:bodyPr>
          <a:lstStyle/>
          <a:p>
            <a:pPr defTabSz="1005855" fontAlgn="auto">
              <a:lnSpc>
                <a:spcPct val="100000"/>
              </a:lnSpc>
              <a:spcBef>
                <a:spcPts val="0"/>
              </a:spcBef>
              <a:spcAft>
                <a:spcPts val="0"/>
              </a:spcAft>
              <a:buSzTx/>
            </a:pPr>
            <a:r>
              <a:rPr lang="en-US" sz="2000" b="1" dirty="0" smtClean="0">
                <a:solidFill>
                  <a:srgbClr val="FF0000"/>
                </a:solidFill>
                <a:effectLst/>
                <a:latin typeface="Book Antiqua" pitchFamily="18" charset="0"/>
                <a:cs typeface="+mn-cs"/>
              </a:rPr>
              <a:t>RED line  is SP-CFS_RAD</a:t>
            </a:r>
          </a:p>
          <a:p>
            <a:pPr defTabSz="1005855" fontAlgn="auto">
              <a:lnSpc>
                <a:spcPct val="100000"/>
              </a:lnSpc>
              <a:spcBef>
                <a:spcPts val="0"/>
              </a:spcBef>
              <a:spcAft>
                <a:spcPts val="0"/>
              </a:spcAft>
              <a:buSzTx/>
            </a:pPr>
            <a:r>
              <a:rPr lang="en-US" sz="2000" b="1" dirty="0" smtClean="0">
                <a:solidFill>
                  <a:prstClr val="black"/>
                </a:solidFill>
                <a:effectLst/>
                <a:latin typeface="Book Antiqua" pitchFamily="18" charset="0"/>
                <a:cs typeface="+mn-cs"/>
              </a:rPr>
              <a:t>BLACK line is NCEP</a:t>
            </a:r>
          </a:p>
          <a:p>
            <a:pPr defTabSz="1005855" fontAlgn="auto">
              <a:lnSpc>
                <a:spcPct val="100000"/>
              </a:lnSpc>
              <a:spcBef>
                <a:spcPts val="0"/>
              </a:spcBef>
              <a:spcAft>
                <a:spcPts val="0"/>
              </a:spcAft>
              <a:buSzTx/>
            </a:pPr>
            <a:endParaRPr lang="en-US" sz="2000" b="1" dirty="0" smtClean="0">
              <a:solidFill>
                <a:prstClr val="black"/>
              </a:solidFill>
              <a:effectLst/>
              <a:latin typeface="Book Antiqua" pitchFamily="18" charset="0"/>
              <a:cs typeface="+mn-cs"/>
            </a:endParaRPr>
          </a:p>
          <a:p>
            <a:pPr defTabSz="1005855" fontAlgn="auto">
              <a:lnSpc>
                <a:spcPct val="100000"/>
              </a:lnSpc>
              <a:spcBef>
                <a:spcPts val="0"/>
              </a:spcBef>
              <a:spcAft>
                <a:spcPts val="0"/>
              </a:spcAft>
              <a:buSzTx/>
            </a:pPr>
            <a:r>
              <a:rPr lang="en-US" sz="2000" b="1" dirty="0" smtClean="0">
                <a:solidFill>
                  <a:srgbClr val="008000"/>
                </a:solidFill>
                <a:effectLst/>
                <a:latin typeface="Book Antiqua" pitchFamily="18" charset="0"/>
                <a:cs typeface="+mn-cs"/>
              </a:rPr>
              <a:t>GREEN line is SP-CFS (with radiation not coupled with SP)</a:t>
            </a:r>
          </a:p>
          <a:p>
            <a:pPr defTabSz="1005855" fontAlgn="auto">
              <a:lnSpc>
                <a:spcPct val="100000"/>
              </a:lnSpc>
              <a:spcBef>
                <a:spcPts val="0"/>
              </a:spcBef>
              <a:spcAft>
                <a:spcPts val="0"/>
              </a:spcAft>
              <a:buSzTx/>
            </a:pPr>
            <a:endParaRPr lang="en-US" sz="2000" b="1" dirty="0" smtClean="0">
              <a:solidFill>
                <a:srgbClr val="008000"/>
              </a:solidFill>
              <a:effectLst/>
              <a:latin typeface="Book Antiqua" pitchFamily="18" charset="0"/>
              <a:cs typeface="+mn-cs"/>
            </a:endParaRPr>
          </a:p>
          <a:p>
            <a:pPr defTabSz="1005855" fontAlgn="auto">
              <a:lnSpc>
                <a:spcPct val="100000"/>
              </a:lnSpc>
              <a:spcBef>
                <a:spcPts val="0"/>
              </a:spcBef>
              <a:spcAft>
                <a:spcPts val="0"/>
              </a:spcAft>
              <a:buSzTx/>
            </a:pPr>
            <a:r>
              <a:rPr lang="en-US" sz="2000" b="1" dirty="0" smtClean="0">
                <a:solidFill>
                  <a:srgbClr val="0000FF"/>
                </a:solidFill>
                <a:effectLst/>
                <a:latin typeface="Book Antiqua" pitchFamily="18" charset="0"/>
                <a:cs typeface="+mn-cs"/>
              </a:rPr>
              <a:t>BLUE line is CFSv2-T62</a:t>
            </a:r>
            <a:endParaRPr lang="en-US" sz="2000" b="1" dirty="0">
              <a:solidFill>
                <a:srgbClr val="0000FF"/>
              </a:solidFill>
              <a:effectLst/>
              <a:latin typeface="Book Antiqua" pitchFamily="18" charset="0"/>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BIDYUT\SP-CFS\SP-CFS-T62\paper\Final-Submit\AMS\september-2014\November-2014\February-2015\Figure-May2015\revised-Fig\Final-submission\July-2015\August-2015\fig-07.eps"/>
          <p:cNvPicPr/>
          <p:nvPr/>
        </p:nvPicPr>
        <p:blipFill>
          <a:blip r:embed="rId2" cstate="print"/>
          <a:srcRect/>
          <a:stretch>
            <a:fillRect/>
          </a:stretch>
        </p:blipFill>
        <p:spPr bwMode="auto">
          <a:xfrm rot="5400000">
            <a:off x="2182799" y="-1141880"/>
            <a:ext cx="5794413" cy="8335303"/>
          </a:xfrm>
          <a:prstGeom prst="rect">
            <a:avLst/>
          </a:prstGeom>
          <a:noFill/>
          <a:ln w="9525">
            <a:noFill/>
            <a:miter lim="800000"/>
            <a:headEnd/>
            <a:tailEnd/>
          </a:ln>
        </p:spPr>
      </p:pic>
      <p:sp>
        <p:nvSpPr>
          <p:cNvPr id="3" name="Rectangle 2"/>
          <p:cNvSpPr/>
          <p:nvPr/>
        </p:nvSpPr>
        <p:spPr>
          <a:xfrm>
            <a:off x="197900" y="6095845"/>
            <a:ext cx="9605442" cy="1332083"/>
          </a:xfrm>
          <a:prstGeom prst="rect">
            <a:avLst/>
          </a:prstGeom>
        </p:spPr>
        <p:txBody>
          <a:bodyPr wrap="square" lIns="99995" tIns="50000" rIns="99995" bIns="50000">
            <a:spAutoFit/>
          </a:bodyPr>
          <a:lstStyle/>
          <a:p>
            <a:pPr algn="just" defTabSz="1000239" fontAlgn="auto">
              <a:lnSpc>
                <a:spcPct val="100000"/>
              </a:lnSpc>
              <a:spcBef>
                <a:spcPts val="0"/>
              </a:spcBef>
              <a:spcAft>
                <a:spcPts val="0"/>
              </a:spcAft>
              <a:buSzTx/>
            </a:pPr>
            <a:r>
              <a:rPr lang="en-IN" sz="2000" dirty="0" smtClean="0">
                <a:solidFill>
                  <a:srgbClr val="0000FF"/>
                </a:solidFill>
                <a:effectLst/>
                <a:latin typeface="Comic Sans MS" pitchFamily="66" charset="0"/>
              </a:rPr>
              <a:t>Boreal summer (JJAS) </a:t>
            </a:r>
            <a:r>
              <a:rPr lang="en-IN" sz="2000" dirty="0" err="1" smtClean="0">
                <a:solidFill>
                  <a:srgbClr val="0000FF"/>
                </a:solidFill>
                <a:effectLst/>
                <a:latin typeface="Comic Sans MS" pitchFamily="66" charset="0"/>
              </a:rPr>
              <a:t>climatological</a:t>
            </a:r>
            <a:r>
              <a:rPr lang="en-IN" sz="2000" dirty="0" smtClean="0">
                <a:solidFill>
                  <a:srgbClr val="0000FF"/>
                </a:solidFill>
                <a:effectLst/>
                <a:latin typeface="Comic Sans MS" pitchFamily="66" charset="0"/>
              </a:rPr>
              <a:t> </a:t>
            </a:r>
            <a:r>
              <a:rPr lang="en-IN" sz="2000" dirty="0" err="1" smtClean="0">
                <a:solidFill>
                  <a:srgbClr val="0000FF"/>
                </a:solidFill>
                <a:effectLst/>
                <a:latin typeface="Comic Sans MS" pitchFamily="66" charset="0"/>
              </a:rPr>
              <a:t>Tropospheric</a:t>
            </a:r>
            <a:r>
              <a:rPr lang="en-IN" sz="2000" dirty="0" smtClean="0">
                <a:solidFill>
                  <a:srgbClr val="0000FF"/>
                </a:solidFill>
                <a:effectLst/>
                <a:latin typeface="Comic Sans MS" pitchFamily="66" charset="0"/>
              </a:rPr>
              <a:t> temperature bias of (a) CFSv2 and (b) SP-CFS, relative to NCEP. (Averaged between 600hPa-300hPa). (c) Vertical profile of JJAS mean </a:t>
            </a:r>
            <a:r>
              <a:rPr lang="en-IN" sz="2000" dirty="0" err="1" smtClean="0">
                <a:solidFill>
                  <a:srgbClr val="0000FF"/>
                </a:solidFill>
                <a:effectLst/>
                <a:latin typeface="Comic Sans MS" pitchFamily="66" charset="0"/>
              </a:rPr>
              <a:t>climatological</a:t>
            </a:r>
            <a:r>
              <a:rPr lang="en-IN" sz="2000" dirty="0" smtClean="0">
                <a:solidFill>
                  <a:srgbClr val="0000FF"/>
                </a:solidFill>
                <a:effectLst/>
                <a:latin typeface="Comic Sans MS" pitchFamily="66" charset="0"/>
              </a:rPr>
              <a:t> temperature for tropics (30°S-30°N; 0°E-360°E).</a:t>
            </a:r>
            <a:endParaRPr lang="en-IN" sz="2000" dirty="0">
              <a:solidFill>
                <a:srgbClr val="0000FF"/>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D:\BIDYUT\PRESENTATION\PSM\july-4\JJAS-mean-longitudeAve.eps"/>
          <p:cNvPicPr>
            <a:picLocks noChangeAspect="1" noChangeArrowheads="1"/>
          </p:cNvPicPr>
          <p:nvPr/>
        </p:nvPicPr>
        <p:blipFill>
          <a:blip r:embed="rId2" cstate="print"/>
          <a:srcRect/>
          <a:stretch>
            <a:fillRect/>
          </a:stretch>
        </p:blipFill>
        <p:spPr bwMode="auto">
          <a:xfrm>
            <a:off x="2305050" y="168275"/>
            <a:ext cx="5470525" cy="7223125"/>
          </a:xfrm>
          <a:prstGeom prst="rect">
            <a:avLst/>
          </a:prstGeom>
          <a:noFill/>
          <a:ln w="9525">
            <a:noFill/>
            <a:miter lim="800000"/>
            <a:headEnd/>
            <a:tailEnd/>
          </a:ln>
        </p:spPr>
      </p:pic>
      <p:sp>
        <p:nvSpPr>
          <p:cNvPr id="106499" name="TextBox 1"/>
          <p:cNvSpPr txBox="1">
            <a:spLocks noChangeArrowheads="1"/>
          </p:cNvSpPr>
          <p:nvPr/>
        </p:nvSpPr>
        <p:spPr bwMode="auto">
          <a:xfrm>
            <a:off x="84137" y="2352679"/>
            <a:ext cx="1763713" cy="1581150"/>
          </a:xfrm>
          <a:prstGeom prst="rect">
            <a:avLst/>
          </a:prstGeom>
          <a:noFill/>
          <a:ln w="9525">
            <a:noFill/>
            <a:miter lim="800000"/>
            <a:headEnd/>
            <a:tailEnd/>
          </a:ln>
        </p:spPr>
        <p:txBody>
          <a:bodyPr lIns="100619" tIns="50312" rIns="100619" bIns="50312">
            <a:spAutoFit/>
          </a:bodyPr>
          <a:lstStyle/>
          <a:p>
            <a:r>
              <a:rPr lang="en-US" sz="2000" dirty="0" smtClean="0">
                <a:solidFill>
                  <a:srgbClr val="0000FF"/>
                </a:solidFill>
                <a:effectLst/>
                <a:latin typeface="Comic Sans MS" pitchFamily="66" charset="0"/>
              </a:rPr>
              <a:t>Northward migration of ITCZ is much better captured in SP-CFS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F:\spcfs-664\Annual-Cycle.eps"/>
          <p:cNvPicPr>
            <a:picLocks noChangeAspect="1" noChangeArrowheads="1"/>
          </p:cNvPicPr>
          <p:nvPr/>
        </p:nvPicPr>
        <p:blipFill>
          <a:blip r:embed="rId2" cstate="print"/>
          <a:srcRect/>
          <a:stretch>
            <a:fillRect/>
          </a:stretch>
        </p:blipFill>
        <p:spPr bwMode="auto">
          <a:xfrm rot="5400000">
            <a:off x="2305200" y="739919"/>
            <a:ext cx="5470265" cy="6079877"/>
          </a:xfrm>
          <a:prstGeom prst="rect">
            <a:avLst/>
          </a:prstGeom>
          <a:noFill/>
          <a:ln w="9525">
            <a:noFill/>
            <a:miter lim="800000"/>
            <a:headEnd/>
            <a:tailEnd/>
          </a:ln>
        </p:spPr>
      </p:pic>
      <p:sp>
        <p:nvSpPr>
          <p:cNvPr id="6147" name="TextBox 3"/>
          <p:cNvSpPr txBox="1">
            <a:spLocks noChangeArrowheads="1"/>
          </p:cNvSpPr>
          <p:nvPr/>
        </p:nvSpPr>
        <p:spPr bwMode="auto">
          <a:xfrm>
            <a:off x="672044" y="251989"/>
            <a:ext cx="1032587" cy="407109"/>
          </a:xfrm>
          <a:prstGeom prst="rect">
            <a:avLst/>
          </a:prstGeom>
          <a:noFill/>
          <a:ln w="9525">
            <a:noFill/>
            <a:miter lim="800000"/>
            <a:headEnd/>
            <a:tailEnd/>
          </a:ln>
        </p:spPr>
        <p:txBody>
          <a:bodyPr wrap="none" lIns="100608" tIns="50307" rIns="100608" bIns="50307">
            <a:spAutoFit/>
          </a:bodyPr>
          <a:lstStyle/>
          <a:p>
            <a:pPr>
              <a:lnSpc>
                <a:spcPct val="100000"/>
              </a:lnSpc>
              <a:spcBef>
                <a:spcPct val="0"/>
              </a:spcBef>
              <a:buSzTx/>
            </a:pPr>
            <a:r>
              <a:rPr lang="en-US" sz="2000" dirty="0" smtClean="0">
                <a:solidFill>
                  <a:prstClr val="black"/>
                </a:solidFill>
                <a:effectLst/>
                <a:latin typeface="Calibri" pitchFamily="34" charset="0"/>
                <a:cs typeface="+mn-cs"/>
              </a:rPr>
              <a:t>Figure 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spcfs-664\Mean-wind-stream.eps"/>
          <p:cNvPicPr>
            <a:picLocks noChangeAspect="1" noChangeArrowheads="1"/>
          </p:cNvPicPr>
          <p:nvPr/>
        </p:nvPicPr>
        <p:blipFill>
          <a:blip r:embed="rId2" cstate="print"/>
          <a:srcRect/>
          <a:stretch>
            <a:fillRect/>
          </a:stretch>
        </p:blipFill>
        <p:spPr bwMode="auto">
          <a:xfrm>
            <a:off x="1806112" y="440981"/>
            <a:ext cx="6468401" cy="6677713"/>
          </a:xfrm>
          <a:prstGeom prst="rect">
            <a:avLst/>
          </a:prstGeom>
          <a:noFill/>
          <a:ln w="9525">
            <a:noFill/>
            <a:miter lim="800000"/>
            <a:headEnd/>
            <a:tailEnd/>
          </a:ln>
        </p:spPr>
      </p:pic>
      <p:sp>
        <p:nvSpPr>
          <p:cNvPr id="7171" name="TextBox 2"/>
          <p:cNvSpPr txBox="1">
            <a:spLocks noChangeArrowheads="1"/>
          </p:cNvSpPr>
          <p:nvPr/>
        </p:nvSpPr>
        <p:spPr bwMode="auto">
          <a:xfrm>
            <a:off x="672044" y="251989"/>
            <a:ext cx="1032587" cy="407109"/>
          </a:xfrm>
          <a:prstGeom prst="rect">
            <a:avLst/>
          </a:prstGeom>
          <a:noFill/>
          <a:ln w="9525">
            <a:noFill/>
            <a:miter lim="800000"/>
            <a:headEnd/>
            <a:tailEnd/>
          </a:ln>
        </p:spPr>
        <p:txBody>
          <a:bodyPr wrap="none" lIns="100608" tIns="50307" rIns="100608" bIns="50307">
            <a:spAutoFit/>
          </a:bodyPr>
          <a:lstStyle/>
          <a:p>
            <a:pPr>
              <a:lnSpc>
                <a:spcPct val="100000"/>
              </a:lnSpc>
              <a:spcBef>
                <a:spcPct val="0"/>
              </a:spcBef>
              <a:buSzTx/>
            </a:pPr>
            <a:r>
              <a:rPr lang="en-US" sz="2000" dirty="0" smtClean="0">
                <a:solidFill>
                  <a:prstClr val="black"/>
                </a:solidFill>
                <a:effectLst/>
                <a:latin typeface="Calibri" pitchFamily="34" charset="0"/>
                <a:cs typeface="+mn-cs"/>
              </a:rPr>
              <a:t>Figure 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spcfs-664\stdev.eps"/>
          <p:cNvPicPr>
            <a:picLocks noChangeAspect="1" noChangeArrowheads="1"/>
          </p:cNvPicPr>
          <p:nvPr/>
        </p:nvPicPr>
        <p:blipFill>
          <a:blip r:embed="rId2" cstate="print"/>
          <a:srcRect/>
          <a:stretch>
            <a:fillRect/>
          </a:stretch>
        </p:blipFill>
        <p:spPr bwMode="auto">
          <a:xfrm>
            <a:off x="3034688" y="477735"/>
            <a:ext cx="4011249" cy="660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spcfs-664\power.eps"/>
          <p:cNvPicPr>
            <a:picLocks noChangeAspect="1" noChangeArrowheads="1"/>
          </p:cNvPicPr>
          <p:nvPr/>
        </p:nvPicPr>
        <p:blipFill>
          <a:blip r:embed="rId2" cstate="print"/>
          <a:srcRect/>
          <a:stretch>
            <a:fillRect/>
          </a:stretch>
        </p:blipFill>
        <p:spPr bwMode="auto">
          <a:xfrm>
            <a:off x="1281080" y="845215"/>
            <a:ext cx="8151754" cy="63636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BIDYUT\SP-CFS\SP-CFS-T62\paper\Final-Submit\AMS\september-2014\November-2014\February-2015\Figure-May2015\revised-Fig\Final-submission\July-2015\August-2015\fig-12.eps"/>
          <p:cNvPicPr/>
          <p:nvPr/>
        </p:nvPicPr>
        <p:blipFill>
          <a:blip r:embed="rId2" cstate="print"/>
          <a:srcRect l="8950" r="7507"/>
          <a:stretch>
            <a:fillRect/>
          </a:stretch>
        </p:blipFill>
        <p:spPr bwMode="auto">
          <a:xfrm>
            <a:off x="3226067" y="750819"/>
            <a:ext cx="6854558" cy="6153224"/>
          </a:xfrm>
          <a:prstGeom prst="rect">
            <a:avLst/>
          </a:prstGeom>
          <a:noFill/>
          <a:ln w="9525">
            <a:noFill/>
            <a:miter lim="800000"/>
            <a:headEnd/>
            <a:tailEnd/>
          </a:ln>
        </p:spPr>
      </p:pic>
      <p:sp>
        <p:nvSpPr>
          <p:cNvPr id="4" name="Rectangle 3"/>
          <p:cNvSpPr/>
          <p:nvPr/>
        </p:nvSpPr>
        <p:spPr>
          <a:xfrm>
            <a:off x="-46408" y="3703646"/>
            <a:ext cx="3334120" cy="3178655"/>
          </a:xfrm>
          <a:prstGeom prst="rect">
            <a:avLst/>
          </a:prstGeom>
        </p:spPr>
        <p:txBody>
          <a:bodyPr wrap="square" lIns="99909" tIns="49957" rIns="99909" bIns="49957">
            <a:spAutoFit/>
          </a:bodyPr>
          <a:lstStyle/>
          <a:p>
            <a:pPr algn="just" defTabSz="999410" fontAlgn="auto">
              <a:lnSpc>
                <a:spcPct val="100000"/>
              </a:lnSpc>
              <a:spcBef>
                <a:spcPts val="0"/>
              </a:spcBef>
              <a:spcAft>
                <a:spcPts val="0"/>
              </a:spcAft>
              <a:buSzTx/>
            </a:pPr>
            <a:r>
              <a:rPr lang="en-IN" sz="2000" dirty="0" smtClean="0">
                <a:solidFill>
                  <a:srgbClr val="0000FF"/>
                </a:solidFill>
                <a:effectLst/>
                <a:latin typeface="Comic Sans MS" pitchFamily="66" charset="0"/>
                <a:cs typeface="+mn-cs"/>
              </a:rPr>
              <a:t>Space-Time spectra (Wheeler-</a:t>
            </a:r>
            <a:r>
              <a:rPr lang="en-IN" sz="2000" dirty="0" err="1" smtClean="0">
                <a:solidFill>
                  <a:srgbClr val="0000FF"/>
                </a:solidFill>
                <a:effectLst/>
                <a:latin typeface="Comic Sans MS" pitchFamily="66" charset="0"/>
                <a:cs typeface="+mn-cs"/>
              </a:rPr>
              <a:t>Kiladis</a:t>
            </a:r>
            <a:r>
              <a:rPr lang="en-IN" sz="2000" dirty="0" smtClean="0">
                <a:solidFill>
                  <a:srgbClr val="0000FF"/>
                </a:solidFill>
                <a:effectLst/>
                <a:latin typeface="Comic Sans MS" pitchFamily="66" charset="0"/>
                <a:cs typeface="+mn-cs"/>
              </a:rPr>
              <a:t> diagram [Wheeler and </a:t>
            </a:r>
            <a:r>
              <a:rPr lang="en-IN" sz="2000" dirty="0" err="1" smtClean="0">
                <a:solidFill>
                  <a:srgbClr val="0000FF"/>
                </a:solidFill>
                <a:effectLst/>
                <a:latin typeface="Comic Sans MS" pitchFamily="66" charset="0"/>
                <a:cs typeface="+mn-cs"/>
              </a:rPr>
              <a:t>Kiladis</a:t>
            </a:r>
            <a:r>
              <a:rPr lang="en-IN" sz="2000" dirty="0" smtClean="0">
                <a:solidFill>
                  <a:srgbClr val="0000FF"/>
                </a:solidFill>
                <a:effectLst/>
                <a:latin typeface="Comic Sans MS" pitchFamily="66" charset="0"/>
                <a:cs typeface="+mn-cs"/>
              </a:rPr>
              <a:t>, 1999]) of OLR showing the symmetric component for (a) CFSv2-T126, (b) CFSv2-T382 and the anti-symmetric component for (c) CFSv2-T126, (d) CFSv2-T382.</a:t>
            </a:r>
            <a:endParaRPr lang="en-IN" sz="2000" dirty="0">
              <a:solidFill>
                <a:srgbClr val="0000FF"/>
              </a:solidFill>
              <a:effectLst/>
              <a:latin typeface="Comic Sans MS" pitchFamily="66" charset="0"/>
              <a:cs typeface="+mn-cs"/>
            </a:endParaRPr>
          </a:p>
        </p:txBody>
      </p:sp>
      <p:sp>
        <p:nvSpPr>
          <p:cNvPr id="5" name="TextBox 4"/>
          <p:cNvSpPr txBox="1"/>
          <p:nvPr/>
        </p:nvSpPr>
        <p:spPr>
          <a:xfrm>
            <a:off x="6488113" y="7285053"/>
            <a:ext cx="3276600" cy="341077"/>
          </a:xfrm>
          <a:prstGeom prst="rect">
            <a:avLst/>
          </a:prstGeom>
          <a:noFill/>
        </p:spPr>
        <p:txBody>
          <a:bodyPr wrap="square" lIns="91141" tIns="45572" rIns="91141" bIns="45572" rtlCol="0">
            <a:spAutoFit/>
          </a:bodyPr>
          <a:lstStyle/>
          <a:p>
            <a:r>
              <a:rPr lang="en-US" sz="2000" i="1" dirty="0" err="1" smtClean="0">
                <a:effectLst/>
                <a:latin typeface="Comic Sans MS" panose="030F0702030302020204" pitchFamily="66" charset="0"/>
              </a:rPr>
              <a:t>Goswami</a:t>
            </a:r>
            <a:r>
              <a:rPr lang="en-US" sz="2000" i="1" dirty="0" smtClean="0">
                <a:effectLst/>
                <a:latin typeface="Comic Sans MS" panose="030F0702030302020204" pitchFamily="66" charset="0"/>
              </a:rPr>
              <a:t> et al. 2015</a:t>
            </a:r>
            <a:endParaRPr lang="en-IN" sz="2000" i="1" dirty="0">
              <a:effectLst/>
              <a:latin typeface="Comic Sans MS" panose="030F0702030302020204" pitchFamily="66" charset="0"/>
            </a:endParaRPr>
          </a:p>
        </p:txBody>
      </p:sp>
      <p:sp>
        <p:nvSpPr>
          <p:cNvPr id="6" name="TextBox 5"/>
          <p:cNvSpPr txBox="1"/>
          <p:nvPr/>
        </p:nvSpPr>
        <p:spPr>
          <a:xfrm>
            <a:off x="3897313" y="350841"/>
            <a:ext cx="1219200" cy="400302"/>
          </a:xfrm>
          <a:prstGeom prst="rect">
            <a:avLst/>
          </a:prstGeom>
          <a:noFill/>
        </p:spPr>
        <p:txBody>
          <a:bodyPr wrap="square" lIns="91141" tIns="45572" rIns="91141" bIns="45572" rtlCol="0">
            <a:spAutoFit/>
          </a:bodyPr>
          <a:lstStyle/>
          <a:p>
            <a:r>
              <a:rPr lang="en-US" dirty="0" smtClean="0">
                <a:effectLst/>
                <a:latin typeface="Comic Sans MS" pitchFamily="66" charset="0"/>
              </a:rPr>
              <a:t>T126</a:t>
            </a:r>
            <a:endParaRPr lang="en-US" dirty="0">
              <a:effectLst/>
              <a:latin typeface="Comic Sans MS" pitchFamily="66" charset="0"/>
            </a:endParaRPr>
          </a:p>
        </p:txBody>
      </p:sp>
      <p:sp>
        <p:nvSpPr>
          <p:cNvPr id="7" name="TextBox 6"/>
          <p:cNvSpPr txBox="1"/>
          <p:nvPr/>
        </p:nvSpPr>
        <p:spPr>
          <a:xfrm>
            <a:off x="7554913" y="427037"/>
            <a:ext cx="1219200" cy="400302"/>
          </a:xfrm>
          <a:prstGeom prst="rect">
            <a:avLst/>
          </a:prstGeom>
          <a:noFill/>
        </p:spPr>
        <p:txBody>
          <a:bodyPr wrap="square" lIns="91141" tIns="45572" rIns="91141" bIns="45572" rtlCol="0">
            <a:spAutoFit/>
          </a:bodyPr>
          <a:lstStyle/>
          <a:p>
            <a:r>
              <a:rPr lang="en-US" dirty="0" smtClean="0">
                <a:effectLst/>
                <a:latin typeface="Comic Sans MS" pitchFamily="66" charset="0"/>
              </a:rPr>
              <a:t>T382</a:t>
            </a:r>
            <a:endParaRPr lang="en-US" dirty="0">
              <a:effectLst/>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4" name="Picture 2"/>
          <p:cNvPicPr>
            <a:picLocks noChangeAspect="1" noChangeArrowheads="1"/>
          </p:cNvPicPr>
          <p:nvPr/>
        </p:nvPicPr>
        <p:blipFill>
          <a:blip r:embed="rId2" cstate="print"/>
          <a:srcRect/>
          <a:stretch>
            <a:fillRect/>
          </a:stretch>
        </p:blipFill>
        <p:spPr bwMode="auto">
          <a:xfrm>
            <a:off x="41275" y="222250"/>
            <a:ext cx="9996488" cy="711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0" y="274638"/>
            <a:ext cx="10080625" cy="44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1008063" eaLnBrk="0" hangingPunct="0">
              <a:defRPr sz="2400">
                <a:solidFill>
                  <a:schemeClr val="tx1"/>
                </a:solidFill>
                <a:latin typeface="Garamond" pitchFamily="18" charset="0"/>
                <a:cs typeface="Tahoma" pitchFamily="34" charset="0"/>
              </a:defRPr>
            </a:lvl1pPr>
            <a:lvl2pPr marL="452438" defTabSz="1008063" eaLnBrk="0" hangingPunct="0">
              <a:defRPr sz="2400">
                <a:solidFill>
                  <a:schemeClr val="tx1"/>
                </a:solidFill>
                <a:latin typeface="Garamond" pitchFamily="18" charset="0"/>
                <a:cs typeface="Tahoma" pitchFamily="34" charset="0"/>
              </a:defRPr>
            </a:lvl2pPr>
            <a:lvl3pPr defTabSz="1008063" eaLnBrk="0" hangingPunct="0">
              <a:defRPr sz="2400">
                <a:solidFill>
                  <a:schemeClr val="tx1"/>
                </a:solidFill>
                <a:latin typeface="Garamond" pitchFamily="18" charset="0"/>
                <a:cs typeface="Tahoma" pitchFamily="34" charset="0"/>
              </a:defRPr>
            </a:lvl3pPr>
            <a:lvl4pPr defTabSz="1008063" eaLnBrk="0" hangingPunct="0">
              <a:defRPr sz="2400">
                <a:solidFill>
                  <a:schemeClr val="tx1"/>
                </a:solidFill>
                <a:latin typeface="Garamond" pitchFamily="18" charset="0"/>
                <a:cs typeface="Tahoma" pitchFamily="34" charset="0"/>
              </a:defRPr>
            </a:lvl4pPr>
            <a:lvl5pPr defTabSz="1008063" eaLnBrk="0" hangingPunct="0">
              <a:defRPr sz="2400">
                <a:solidFill>
                  <a:schemeClr val="tx1"/>
                </a:solidFill>
                <a:latin typeface="Garamond" pitchFamily="18" charset="0"/>
                <a:cs typeface="Tahoma" pitchFamily="34" charset="0"/>
              </a:defRPr>
            </a:lvl5pPr>
            <a:lvl6pPr marL="2281238" defTabSz="100806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6pPr>
            <a:lvl7pPr marL="2738438" defTabSz="100806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7pPr>
            <a:lvl8pPr marL="3195638" defTabSz="100806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8pPr>
            <a:lvl9pPr marL="3652838" defTabSz="100806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9pPr>
          </a:lstStyle>
          <a:p>
            <a:pPr algn="ctr" eaLnBrk="1" hangingPunct="1">
              <a:spcBef>
                <a:spcPct val="50000"/>
              </a:spcBef>
              <a:defRPr/>
            </a:pPr>
            <a:r>
              <a:rPr lang="en-US" sz="3600" b="1" dirty="0" smtClean="0">
                <a:solidFill>
                  <a:srgbClr val="FFFFFF"/>
                </a:solidFill>
                <a:effectLst>
                  <a:outerShdw blurRad="38100" dist="38100" dir="2700000" algn="tl">
                    <a:srgbClr val="000000"/>
                  </a:outerShdw>
                </a:effectLst>
                <a:latin typeface="Comic Sans MS" pitchFamily="66" charset="0"/>
              </a:rPr>
              <a:t>Basis for EPS</a:t>
            </a:r>
          </a:p>
        </p:txBody>
      </p:sp>
      <p:pic>
        <p:nvPicPr>
          <p:cNvPr id="120835" name="Picture 9"/>
          <p:cNvPicPr>
            <a:picLocks noChangeAspect="1" noChangeArrowheads="1"/>
          </p:cNvPicPr>
          <p:nvPr/>
        </p:nvPicPr>
        <p:blipFill>
          <a:blip r:embed="rId2" cstate="print"/>
          <a:srcRect/>
          <a:stretch>
            <a:fillRect/>
          </a:stretch>
        </p:blipFill>
        <p:spPr bwMode="auto">
          <a:xfrm>
            <a:off x="239713" y="2103438"/>
            <a:ext cx="5181600" cy="4424362"/>
          </a:xfrm>
          <a:prstGeom prst="rect">
            <a:avLst/>
          </a:prstGeom>
          <a:noFill/>
          <a:ln w="9525" algn="ctr">
            <a:noFill/>
            <a:miter lim="800000"/>
            <a:headEnd/>
            <a:tailEnd/>
          </a:ln>
          <a:effectLst/>
        </p:spPr>
      </p:pic>
      <p:sp>
        <p:nvSpPr>
          <p:cNvPr id="120836" name="Rectangle 10"/>
          <p:cNvSpPr>
            <a:spLocks noChangeArrowheads="1"/>
          </p:cNvSpPr>
          <p:nvPr/>
        </p:nvSpPr>
        <p:spPr bwMode="auto">
          <a:xfrm>
            <a:off x="5649913" y="2713038"/>
            <a:ext cx="4202112" cy="3324225"/>
          </a:xfrm>
          <a:prstGeom prst="rect">
            <a:avLst/>
          </a:prstGeom>
          <a:noFill/>
          <a:ln w="9525" algn="ctr">
            <a:noFill/>
            <a:miter lim="800000"/>
            <a:headEnd/>
            <a:tailEnd/>
          </a:ln>
          <a:effectLst/>
        </p:spPr>
        <p:txBody>
          <a:bodyPr lIns="0" tIns="0" rIns="0" bIns="0">
            <a:spAutoFit/>
          </a:bodyPr>
          <a:lstStyle/>
          <a:p>
            <a:pPr algn="just" defTabSz="1006475"/>
            <a:r>
              <a:rPr lang="en-US" sz="1800" smtClean="0">
                <a:solidFill>
                  <a:srgbClr val="FFFFFF"/>
                </a:solidFill>
                <a:effectLst/>
                <a:latin typeface="Comic Sans MS" pitchFamily="66" charset="0"/>
              </a:rPr>
              <a:t>Schematic of ensemble prediction. The initial probability PDF(D) represents the initial uncertainties. From the best estimate of the initial state a single deterministic forecast (bold blue solid curve) is performed. This single deterministic forecast fails to predict correctly the future state (red dotted curve). An ensemble of perturbed forecasts (thin blue solid curves) starting from perturbed initial conditions designed to sample the initial uncertainties can be used to estimate the probability PDF(D+n) at the future time D+n.</a:t>
            </a:r>
          </a:p>
        </p:txBody>
      </p:sp>
      <p:sp>
        <p:nvSpPr>
          <p:cNvPr id="120837" name="Rectangle 11"/>
          <p:cNvSpPr>
            <a:spLocks noChangeArrowheads="1"/>
          </p:cNvSpPr>
          <p:nvPr/>
        </p:nvSpPr>
        <p:spPr bwMode="auto">
          <a:xfrm>
            <a:off x="6991350" y="7267575"/>
            <a:ext cx="3144838" cy="298450"/>
          </a:xfrm>
          <a:prstGeom prst="rect">
            <a:avLst/>
          </a:prstGeom>
          <a:noFill/>
          <a:ln w="9525" algn="ctr">
            <a:noFill/>
            <a:miter lim="800000"/>
            <a:headEnd/>
            <a:tailEnd/>
          </a:ln>
          <a:effectLst/>
        </p:spPr>
        <p:txBody>
          <a:bodyPr wrap="none" lIns="0" tIns="0" rIns="0" bIns="0">
            <a:spAutoFit/>
          </a:bodyPr>
          <a:lstStyle/>
          <a:p>
            <a:pPr marL="376238" indent="-376238" defTabSz="1006475"/>
            <a:r>
              <a:rPr lang="en-US" i="1" smtClean="0">
                <a:solidFill>
                  <a:srgbClr val="FFFFFF"/>
                </a:solidFill>
                <a:effectLst/>
              </a:rPr>
              <a:t>ECMWF Newsletter No. 90</a:t>
            </a:r>
          </a:p>
        </p:txBody>
      </p:sp>
      <p:sp>
        <p:nvSpPr>
          <p:cNvPr id="120838" name="Slide Number Placeholder 2"/>
          <p:cNvSpPr>
            <a:spLocks noGrp="1"/>
          </p:cNvSpPr>
          <p:nvPr>
            <p:ph type="sldNum" sz="quarter" idx="11"/>
          </p:nvPr>
        </p:nvSpPr>
        <p:spPr>
          <a:xfrm>
            <a:off x="3440113" y="6888163"/>
            <a:ext cx="2352675" cy="523875"/>
          </a:xfrm>
          <a:noFill/>
          <a:ln>
            <a:miter lim="800000"/>
            <a:headEnd/>
            <a:tailEnd/>
          </a:ln>
        </p:spPr>
        <p:txBody>
          <a:bodyPr/>
          <a:lstStyle/>
          <a:p>
            <a:pPr defTabSz="911225"/>
            <a:fld id="{250269CC-4363-4AEF-80DC-0AD9F2C22F5B}" type="slidenum">
              <a:rPr lang="en-US" smtClean="0">
                <a:solidFill>
                  <a:srgbClr val="FFFFFF"/>
                </a:solidFill>
              </a:rPr>
              <a:pPr defTabSz="911225"/>
              <a:t>3</a:t>
            </a:fld>
            <a:endParaRPr lang="en-US" smtClean="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610" name="Picture 2"/>
          <p:cNvPicPr>
            <a:picLocks noChangeAspect="1" noChangeArrowheads="1"/>
          </p:cNvPicPr>
          <p:nvPr/>
        </p:nvPicPr>
        <p:blipFill>
          <a:blip r:embed="rId2" cstate="print"/>
          <a:srcRect/>
          <a:stretch>
            <a:fillRect/>
          </a:stretch>
        </p:blipFill>
        <p:spPr bwMode="auto">
          <a:xfrm>
            <a:off x="87328" y="581025"/>
            <a:ext cx="5779639" cy="6932612"/>
          </a:xfrm>
          <a:prstGeom prst="rect">
            <a:avLst/>
          </a:prstGeom>
          <a:noFill/>
          <a:ln w="9525">
            <a:noFill/>
            <a:miter lim="800000"/>
            <a:headEnd/>
            <a:tailEnd/>
          </a:ln>
        </p:spPr>
      </p:pic>
      <p:sp>
        <p:nvSpPr>
          <p:cNvPr id="3" name="Rectangle 2"/>
          <p:cNvSpPr/>
          <p:nvPr/>
        </p:nvSpPr>
        <p:spPr>
          <a:xfrm>
            <a:off x="6151686" y="2507610"/>
            <a:ext cx="3889807" cy="4779322"/>
          </a:xfrm>
          <a:prstGeom prst="rect">
            <a:avLst/>
          </a:prstGeom>
        </p:spPr>
        <p:txBody>
          <a:bodyPr wrap="square" lIns="100135" tIns="50070" rIns="100135" bIns="50070">
            <a:spAutoFit/>
          </a:bodyPr>
          <a:lstStyle/>
          <a:p>
            <a:pPr defTabSz="1001381" fontAlgn="auto">
              <a:lnSpc>
                <a:spcPct val="100000"/>
              </a:lnSpc>
              <a:spcBef>
                <a:spcPts val="0"/>
              </a:spcBef>
              <a:spcAft>
                <a:spcPts val="0"/>
              </a:spcAft>
              <a:buSzTx/>
            </a:pPr>
            <a:endParaRPr lang="en-IN" sz="2000" dirty="0" smtClean="0">
              <a:solidFill>
                <a:prstClr val="black"/>
              </a:solidFill>
              <a:effectLst/>
              <a:latin typeface="Calibri"/>
              <a:cs typeface="+mn-cs"/>
            </a:endParaRPr>
          </a:p>
          <a:p>
            <a:pPr algn="just" defTabSz="1001381" fontAlgn="auto">
              <a:lnSpc>
                <a:spcPct val="100000"/>
              </a:lnSpc>
              <a:spcBef>
                <a:spcPts val="0"/>
              </a:spcBef>
              <a:spcAft>
                <a:spcPts val="0"/>
              </a:spcAft>
              <a:buSzTx/>
            </a:pPr>
            <a:r>
              <a:rPr lang="en-IN" sz="2000" dirty="0" smtClean="0">
                <a:solidFill>
                  <a:prstClr val="black"/>
                </a:solidFill>
                <a:effectLst/>
                <a:latin typeface="Calibri"/>
                <a:cs typeface="+mn-cs"/>
              </a:rPr>
              <a:t> </a:t>
            </a:r>
            <a:r>
              <a:rPr lang="en-US" sz="2200" dirty="0" err="1" smtClean="0">
                <a:solidFill>
                  <a:srgbClr val="0000FF"/>
                </a:solidFill>
                <a:effectLst/>
                <a:latin typeface="Comic Sans MS" pitchFamily="66" charset="0"/>
              </a:rPr>
              <a:t>Climatological</a:t>
            </a:r>
            <a:r>
              <a:rPr lang="en-US" sz="2000" dirty="0" smtClean="0">
                <a:solidFill>
                  <a:srgbClr val="0000FF"/>
                </a:solidFill>
                <a:effectLst/>
                <a:latin typeface="Comic Sans MS" pitchFamily="66" charset="0"/>
              </a:rPr>
              <a:t> </a:t>
            </a:r>
            <a:r>
              <a:rPr lang="en-IN" sz="2200" dirty="0" smtClean="0">
                <a:solidFill>
                  <a:srgbClr val="0000FF"/>
                </a:solidFill>
                <a:effectLst/>
                <a:latin typeface="Comic Sans MS" pitchFamily="66" charset="0"/>
                <a:cs typeface="+mn-cs"/>
              </a:rPr>
              <a:t>Seasonal mean </a:t>
            </a:r>
            <a:r>
              <a:rPr lang="en-IN" sz="2200" dirty="0" err="1" smtClean="0">
                <a:solidFill>
                  <a:srgbClr val="0000FF"/>
                </a:solidFill>
                <a:effectLst/>
                <a:latin typeface="Comic Sans MS" pitchFamily="66" charset="0"/>
                <a:cs typeface="+mn-cs"/>
              </a:rPr>
              <a:t>meridional</a:t>
            </a:r>
            <a:r>
              <a:rPr lang="en-IN" sz="2200" dirty="0" smtClean="0">
                <a:solidFill>
                  <a:srgbClr val="0000FF"/>
                </a:solidFill>
                <a:effectLst/>
                <a:latin typeface="Comic Sans MS" pitchFamily="66" charset="0"/>
                <a:cs typeface="+mn-cs"/>
              </a:rPr>
              <a:t> distribution of (a) easterly wind shear (U200–U850, m s-1), (b) surface level specific humidity (g kg-1), (c) </a:t>
            </a:r>
            <a:r>
              <a:rPr lang="en-IN" sz="2200" dirty="0" err="1" smtClean="0">
                <a:solidFill>
                  <a:srgbClr val="0000FF"/>
                </a:solidFill>
                <a:effectLst/>
                <a:latin typeface="Comic Sans MS" pitchFamily="66" charset="0"/>
                <a:cs typeface="+mn-cs"/>
              </a:rPr>
              <a:t>tropospheric</a:t>
            </a:r>
            <a:r>
              <a:rPr lang="en-IN" sz="2200" dirty="0" smtClean="0">
                <a:solidFill>
                  <a:srgbClr val="0000FF"/>
                </a:solidFill>
                <a:effectLst/>
                <a:latin typeface="Comic Sans MS" pitchFamily="66" charset="0"/>
                <a:cs typeface="+mn-cs"/>
              </a:rPr>
              <a:t> temperature (averaged between 200 and 600 </a:t>
            </a:r>
            <a:r>
              <a:rPr lang="en-IN" sz="2200" dirty="0" err="1" smtClean="0">
                <a:solidFill>
                  <a:srgbClr val="0000FF"/>
                </a:solidFill>
                <a:effectLst/>
                <a:latin typeface="Comic Sans MS" pitchFamily="66" charset="0"/>
                <a:cs typeface="+mn-cs"/>
              </a:rPr>
              <a:t>hPa</a:t>
            </a:r>
            <a:r>
              <a:rPr lang="en-IN" sz="2200" dirty="0" smtClean="0">
                <a:solidFill>
                  <a:srgbClr val="0000FF"/>
                </a:solidFill>
                <a:effectLst/>
                <a:latin typeface="Comic Sans MS" pitchFamily="66" charset="0"/>
                <a:cs typeface="+mn-cs"/>
              </a:rPr>
              <a:t>) and (d) equivalent potential temperature (averaged between 1000 to 850 </a:t>
            </a:r>
            <a:r>
              <a:rPr lang="en-IN" sz="2200" dirty="0" err="1" smtClean="0">
                <a:solidFill>
                  <a:srgbClr val="0000FF"/>
                </a:solidFill>
                <a:effectLst/>
                <a:latin typeface="Comic Sans MS" pitchFamily="66" charset="0"/>
                <a:cs typeface="+mn-cs"/>
              </a:rPr>
              <a:t>hPa</a:t>
            </a:r>
            <a:r>
              <a:rPr lang="en-IN" sz="2200" dirty="0" smtClean="0">
                <a:solidFill>
                  <a:srgbClr val="0000FF"/>
                </a:solidFill>
                <a:effectLst/>
                <a:latin typeface="Comic Sans MS" pitchFamily="66" charset="0"/>
                <a:cs typeface="+mn-cs"/>
              </a:rPr>
              <a:t> and 65</a:t>
            </a:r>
            <a:r>
              <a:rPr lang="en-IN" sz="2200" baseline="30000" dirty="0" smtClean="0">
                <a:solidFill>
                  <a:srgbClr val="0000FF"/>
                </a:solidFill>
                <a:effectLst/>
                <a:latin typeface="Comic Sans MS" pitchFamily="66" charset="0"/>
                <a:cs typeface="+mn-cs"/>
              </a:rPr>
              <a:t>o</a:t>
            </a:r>
            <a:r>
              <a:rPr lang="en-IN" sz="2200" dirty="0" smtClean="0">
                <a:solidFill>
                  <a:srgbClr val="0000FF"/>
                </a:solidFill>
                <a:effectLst/>
                <a:latin typeface="Comic Sans MS" pitchFamily="66" charset="0"/>
                <a:cs typeface="+mn-cs"/>
              </a:rPr>
              <a:t> to 95</a:t>
            </a:r>
            <a:r>
              <a:rPr lang="en-IN" sz="2200" baseline="30000" dirty="0" smtClean="0">
                <a:solidFill>
                  <a:srgbClr val="0000FF"/>
                </a:solidFill>
                <a:effectLst/>
                <a:latin typeface="Comic Sans MS" pitchFamily="66" charset="0"/>
                <a:cs typeface="+mn-cs"/>
              </a:rPr>
              <a:t>o</a:t>
            </a:r>
            <a:r>
              <a:rPr lang="en-IN" sz="2200" dirty="0" smtClean="0">
                <a:solidFill>
                  <a:srgbClr val="0000FF"/>
                </a:solidFill>
                <a:effectLst/>
                <a:latin typeface="Comic Sans MS" pitchFamily="66" charset="0"/>
                <a:cs typeface="+mn-cs"/>
              </a:rPr>
              <a:t>E. </a:t>
            </a:r>
            <a:endParaRPr lang="en-IN" sz="2200" dirty="0">
              <a:solidFill>
                <a:srgbClr val="0000FF"/>
              </a:solidFill>
              <a:effectLst/>
              <a:latin typeface="Comic Sans MS" pitchFamily="66" charset="0"/>
              <a:cs typeface="+mn-cs"/>
            </a:endParaRPr>
          </a:p>
        </p:txBody>
      </p:sp>
      <p:sp>
        <p:nvSpPr>
          <p:cNvPr id="4" name="TextBox 3"/>
          <p:cNvSpPr txBox="1"/>
          <p:nvPr/>
        </p:nvSpPr>
        <p:spPr>
          <a:xfrm>
            <a:off x="0" y="-56823"/>
            <a:ext cx="10080625" cy="712460"/>
          </a:xfrm>
          <a:prstGeom prst="rect">
            <a:avLst/>
          </a:prstGeom>
          <a:noFill/>
        </p:spPr>
        <p:txBody>
          <a:bodyPr wrap="square" lIns="99995" tIns="50000" rIns="99995" bIns="50000" rtlCol="0">
            <a:spAutoFit/>
          </a:bodyPr>
          <a:lstStyle/>
          <a:p>
            <a:pPr defTabSz="1000239" fontAlgn="auto">
              <a:lnSpc>
                <a:spcPct val="100000"/>
              </a:lnSpc>
              <a:spcBef>
                <a:spcPts val="0"/>
              </a:spcBef>
              <a:spcAft>
                <a:spcPts val="0"/>
              </a:spcAft>
              <a:buSzTx/>
            </a:pPr>
            <a:r>
              <a:rPr lang="en-US" sz="2000" dirty="0" smtClean="0">
                <a:solidFill>
                  <a:srgbClr val="FF0000"/>
                </a:solidFill>
                <a:effectLst/>
                <a:latin typeface="Comic Sans MS" pitchFamily="66" charset="0"/>
                <a:cs typeface="+mn-cs"/>
              </a:rPr>
              <a:t>Mean state in SP-CFS has improved due to improvement in moist instability and convective coupling as evident in the subsequent slides</a:t>
            </a:r>
            <a:endParaRPr lang="en-IN" sz="2000" dirty="0">
              <a:solidFill>
                <a:srgbClr val="FF0000"/>
              </a:solidFill>
              <a:effectLst/>
              <a:latin typeface="Comic Sans MS" pitchFamily="66" charset="0"/>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BIDYUT\SP-CFS\SP-CFS-T62\paper\Final-Submit\AMS\september-2014\November-2014\February-2015\Figure-May2015\revised-Fig\Final-submission\July-2015\August-2015\fig-04.eps"/>
          <p:cNvPicPr/>
          <p:nvPr/>
        </p:nvPicPr>
        <p:blipFill>
          <a:blip r:embed="rId2" cstate="print"/>
          <a:srcRect/>
          <a:stretch>
            <a:fillRect/>
          </a:stretch>
        </p:blipFill>
        <p:spPr bwMode="auto">
          <a:xfrm>
            <a:off x="1626808" y="2"/>
            <a:ext cx="6112554" cy="6081727"/>
          </a:xfrm>
          <a:prstGeom prst="rect">
            <a:avLst/>
          </a:prstGeom>
          <a:noFill/>
          <a:ln w="9525">
            <a:noFill/>
            <a:miter lim="800000"/>
            <a:headEnd/>
            <a:tailEnd/>
          </a:ln>
        </p:spPr>
      </p:pic>
      <p:sp>
        <p:nvSpPr>
          <p:cNvPr id="27649" name="Rectangle 1"/>
          <p:cNvSpPr>
            <a:spLocks noChangeArrowheads="1"/>
          </p:cNvSpPr>
          <p:nvPr/>
        </p:nvSpPr>
        <p:spPr bwMode="auto">
          <a:xfrm>
            <a:off x="6" y="6155888"/>
            <a:ext cx="10080624" cy="1409027"/>
          </a:xfrm>
          <a:prstGeom prst="rect">
            <a:avLst/>
          </a:prstGeom>
          <a:noFill/>
          <a:ln w="9525">
            <a:noFill/>
            <a:miter lim="800000"/>
            <a:headEnd/>
            <a:tailEnd/>
          </a:ln>
          <a:effectLst/>
        </p:spPr>
        <p:txBody>
          <a:bodyPr vert="horz" wrap="square" lIns="99995" tIns="50000" rIns="99995" bIns="50000" numCol="1" anchor="ctr" anchorCtr="0" compatLnSpc="1">
            <a:prstTxWarp prst="textNoShape">
              <a:avLst/>
            </a:prstTxWarp>
            <a:spAutoFit/>
          </a:bodyPr>
          <a:lstStyle/>
          <a:p>
            <a:pPr algn="just" defTabSz="1000239">
              <a:lnSpc>
                <a:spcPct val="100000"/>
              </a:lnSpc>
              <a:spcBef>
                <a:spcPct val="0"/>
              </a:spcBef>
              <a:buSzTx/>
            </a:pPr>
            <a:r>
              <a:rPr lang="en-US" sz="1700" dirty="0" smtClean="0">
                <a:solidFill>
                  <a:srgbClr val="0000FF"/>
                </a:solidFill>
                <a:effectLst/>
                <a:latin typeface="Comic Sans MS" pitchFamily="66" charset="0"/>
                <a:ea typeface="Calibri" pitchFamily="34" charset="0"/>
                <a:cs typeface="Times New Roman" pitchFamily="18" charset="0"/>
              </a:rPr>
              <a:t>Joint distribution of rainfall (mm day</a:t>
            </a:r>
            <a:r>
              <a:rPr lang="en-US" sz="1700" baseline="30000" dirty="0" smtClean="0">
                <a:solidFill>
                  <a:srgbClr val="0000FF"/>
                </a:solidFill>
                <a:effectLst/>
                <a:latin typeface="Comic Sans MS" pitchFamily="66" charset="0"/>
                <a:ea typeface="Calibri" pitchFamily="34" charset="0"/>
                <a:cs typeface="Times New Roman" pitchFamily="18" charset="0"/>
              </a:rPr>
              <a:t>-1</a:t>
            </a:r>
            <a:r>
              <a:rPr lang="en-US" sz="1700" dirty="0" smtClean="0">
                <a:solidFill>
                  <a:srgbClr val="0000FF"/>
                </a:solidFill>
                <a:effectLst/>
                <a:latin typeface="Comic Sans MS" pitchFamily="66" charset="0"/>
                <a:ea typeface="Calibri" pitchFamily="34" charset="0"/>
                <a:cs typeface="Times New Roman" pitchFamily="18" charset="0"/>
              </a:rPr>
              <a:t>), along y-axis, and OLR (W m</a:t>
            </a:r>
            <a:r>
              <a:rPr lang="en-US" sz="1700" baseline="30000" dirty="0" smtClean="0">
                <a:solidFill>
                  <a:srgbClr val="0000FF"/>
                </a:solidFill>
                <a:effectLst/>
                <a:latin typeface="Comic Sans MS" pitchFamily="66" charset="0"/>
                <a:ea typeface="Calibri" pitchFamily="34" charset="0"/>
                <a:cs typeface="Times New Roman" pitchFamily="18" charset="0"/>
              </a:rPr>
              <a:t>-2</a:t>
            </a:r>
            <a:r>
              <a:rPr lang="en-US" sz="1700" dirty="0" smtClean="0">
                <a:solidFill>
                  <a:srgbClr val="0000FF"/>
                </a:solidFill>
                <a:effectLst/>
                <a:latin typeface="Comic Sans MS" pitchFamily="66" charset="0"/>
                <a:ea typeface="Calibri" pitchFamily="34" charset="0"/>
                <a:cs typeface="Times New Roman" pitchFamily="18" charset="0"/>
              </a:rPr>
              <a:t>), along x-axis,   computed for each grid point, (a) &amp; (b) over the monsoon domain bounded by 15°S-30°N and 50°E-110°E and (c) &amp; (d) over the entire Tropics within 15°S-15°N, for the 5 boreal summers (JJAS). For observation we have taken TRMM rainfall and NOAA OLR. Model simulated values are contoured and overlaid on observation (in shading). The values are in multiples of 100.</a:t>
            </a:r>
            <a:endParaRPr lang="en-US" sz="1700" dirty="0" smtClean="0">
              <a:solidFill>
                <a:srgbClr val="0000FF"/>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5858" y="574637"/>
            <a:ext cx="5398100" cy="6985042"/>
          </a:xfrm>
          <a:prstGeom prst="rect">
            <a:avLst/>
          </a:prstGeom>
        </p:spPr>
      </p:pic>
      <p:pic>
        <p:nvPicPr>
          <p:cNvPr id="3" name="Picture 2" descr="TT-box.jpg"/>
          <p:cNvPicPr>
            <a:picLocks noChangeAspect="1"/>
          </p:cNvPicPr>
          <p:nvPr/>
        </p:nvPicPr>
        <p:blipFill rotWithShape="1">
          <a:blip r:embed="rId3" cstate="print">
            <a:extLst>
              <a:ext uri="{28A0092B-C50C-407E-A947-70E740481C1C}">
                <a14:useLocalDpi xmlns:a14="http://schemas.microsoft.com/office/drawing/2010/main" val="0"/>
              </a:ext>
            </a:extLst>
          </a:blip>
          <a:srcRect t="19434" b="13221"/>
          <a:stretch/>
        </p:blipFill>
        <p:spPr>
          <a:xfrm>
            <a:off x="117640" y="938418"/>
            <a:ext cx="3095669" cy="2697664"/>
          </a:xfrm>
          <a:prstGeom prst="rect">
            <a:avLst/>
          </a:prstGeom>
        </p:spPr>
      </p:pic>
      <p:sp>
        <p:nvSpPr>
          <p:cNvPr id="5" name="TextBox 4"/>
          <p:cNvSpPr txBox="1"/>
          <p:nvPr/>
        </p:nvSpPr>
        <p:spPr>
          <a:xfrm>
            <a:off x="117641" y="3702989"/>
            <a:ext cx="4223852" cy="3765860"/>
          </a:xfrm>
          <a:prstGeom prst="rect">
            <a:avLst/>
          </a:prstGeom>
          <a:noFill/>
        </p:spPr>
        <p:txBody>
          <a:bodyPr wrap="square" lIns="99995" tIns="50000" rIns="99995" bIns="50000" rtlCol="0">
            <a:spAutoFit/>
          </a:bodyPr>
          <a:lstStyle/>
          <a:p>
            <a:pPr defTabSz="1000239" fontAlgn="auto">
              <a:lnSpc>
                <a:spcPct val="100000"/>
              </a:lnSpc>
              <a:spcBef>
                <a:spcPts val="0"/>
              </a:spcBef>
              <a:spcAft>
                <a:spcPts val="0"/>
              </a:spcAft>
              <a:buSzTx/>
            </a:pPr>
            <a:r>
              <a:rPr lang="en-US" sz="2000" dirty="0" smtClean="0">
                <a:solidFill>
                  <a:prstClr val="black"/>
                </a:solidFill>
                <a:effectLst/>
                <a:latin typeface="Calibri"/>
                <a:cs typeface="+mn-cs"/>
              </a:rPr>
              <a:t>Improvement in tropospheric temperature bias is seen in TT gradient. Even though the Gradient looks reasonable in both CFS and SPCFS, but the bias is seen when we see the North and South boxes individually. The TT-gradient in a cooler background in CFS perhaps is consistent with reasonable circulation pattern (Fig-12 in manuscript) but deficient moisture (Fig-13b in manuscript) leading to dry monsoon.</a:t>
            </a:r>
            <a:endParaRPr lang="en-US" sz="2000" dirty="0">
              <a:solidFill>
                <a:prstClr val="black"/>
              </a:solidFill>
              <a:effectLst/>
              <a:latin typeface="Calibri"/>
              <a:cs typeface="+mn-cs"/>
            </a:endParaRPr>
          </a:p>
        </p:txBody>
      </p:sp>
      <p:sp>
        <p:nvSpPr>
          <p:cNvPr id="4" name="Rectangle 3"/>
          <p:cNvSpPr/>
          <p:nvPr/>
        </p:nvSpPr>
        <p:spPr>
          <a:xfrm>
            <a:off x="253716" y="-3761"/>
            <a:ext cx="3795658" cy="1024306"/>
          </a:xfrm>
          <a:prstGeom prst="rect">
            <a:avLst/>
          </a:prstGeom>
        </p:spPr>
        <p:txBody>
          <a:bodyPr wrap="square" lIns="99995" tIns="50000" rIns="99995" bIns="50000">
            <a:spAutoFit/>
          </a:bodyPr>
          <a:lstStyle/>
          <a:p>
            <a:pPr defTabSz="1000239" fontAlgn="auto">
              <a:lnSpc>
                <a:spcPct val="100000"/>
              </a:lnSpc>
              <a:spcBef>
                <a:spcPts val="0"/>
              </a:spcBef>
              <a:spcAft>
                <a:spcPts val="0"/>
              </a:spcAft>
              <a:buSzTx/>
            </a:pPr>
            <a:r>
              <a:rPr lang="tr-TR" sz="2000" dirty="0" smtClean="0">
                <a:solidFill>
                  <a:prstClr val="black"/>
                </a:solidFill>
                <a:effectLst/>
                <a:latin typeface="Calibri"/>
                <a:cs typeface="+mn-cs"/>
              </a:rPr>
              <a:t>North </a:t>
            </a:r>
            <a:r>
              <a:rPr lang="tr-TR" sz="2000" dirty="0" err="1" smtClean="0">
                <a:solidFill>
                  <a:prstClr val="black"/>
                </a:solidFill>
                <a:effectLst/>
                <a:latin typeface="Calibri"/>
                <a:cs typeface="+mn-cs"/>
              </a:rPr>
              <a:t>box</a:t>
            </a:r>
            <a:r>
              <a:rPr lang="tr-TR" sz="2000" dirty="0" smtClean="0">
                <a:solidFill>
                  <a:prstClr val="black"/>
                </a:solidFill>
                <a:effectLst/>
                <a:latin typeface="Calibri"/>
                <a:cs typeface="+mn-cs"/>
              </a:rPr>
              <a:t> : 40-100E; 5-35N</a:t>
            </a:r>
          </a:p>
          <a:p>
            <a:pPr defTabSz="1000239" fontAlgn="auto">
              <a:lnSpc>
                <a:spcPct val="100000"/>
              </a:lnSpc>
              <a:spcBef>
                <a:spcPts val="0"/>
              </a:spcBef>
              <a:spcAft>
                <a:spcPts val="0"/>
              </a:spcAft>
              <a:buSzTx/>
            </a:pPr>
            <a:r>
              <a:rPr lang="tr-TR" sz="2000" dirty="0" smtClean="0">
                <a:solidFill>
                  <a:prstClr val="black"/>
                </a:solidFill>
                <a:effectLst/>
                <a:latin typeface="Calibri"/>
                <a:cs typeface="+mn-cs"/>
              </a:rPr>
              <a:t>South </a:t>
            </a:r>
            <a:r>
              <a:rPr lang="tr-TR" sz="2000" dirty="0" err="1" smtClean="0">
                <a:solidFill>
                  <a:prstClr val="black"/>
                </a:solidFill>
                <a:effectLst/>
                <a:latin typeface="Calibri"/>
                <a:cs typeface="+mn-cs"/>
              </a:rPr>
              <a:t>box</a:t>
            </a:r>
            <a:r>
              <a:rPr lang="tr-TR" sz="2000" dirty="0" smtClean="0">
                <a:solidFill>
                  <a:prstClr val="black"/>
                </a:solidFill>
                <a:effectLst/>
                <a:latin typeface="Calibri"/>
                <a:cs typeface="+mn-cs"/>
              </a:rPr>
              <a:t> : 40-100E;15S-5N</a:t>
            </a:r>
          </a:p>
          <a:p>
            <a:pPr defTabSz="1000239" fontAlgn="auto">
              <a:lnSpc>
                <a:spcPct val="100000"/>
              </a:lnSpc>
              <a:spcBef>
                <a:spcPts val="0"/>
              </a:spcBef>
              <a:spcAft>
                <a:spcPts val="0"/>
              </a:spcAft>
              <a:buSzTx/>
            </a:pPr>
            <a:r>
              <a:rPr lang="en-US" sz="2000" dirty="0" smtClean="0">
                <a:solidFill>
                  <a:prstClr val="black"/>
                </a:solidFill>
                <a:effectLst/>
                <a:latin typeface="Calibri"/>
                <a:cs typeface="+mn-cs"/>
              </a:rPr>
              <a:t>600-200hPa (Xavier et. </a:t>
            </a:r>
            <a:r>
              <a:rPr lang="en-US" sz="2000" dirty="0">
                <a:solidFill>
                  <a:prstClr val="black"/>
                </a:solidFill>
                <a:effectLst/>
                <a:latin typeface="Calibri"/>
                <a:cs typeface="+mn-cs"/>
              </a:rPr>
              <a:t>a</a:t>
            </a:r>
            <a:r>
              <a:rPr lang="en-US" sz="2000" dirty="0" smtClean="0">
                <a:solidFill>
                  <a:prstClr val="black"/>
                </a:solidFill>
                <a:effectLst/>
                <a:latin typeface="Calibri"/>
                <a:cs typeface="+mn-cs"/>
              </a:rPr>
              <a:t>l. 2007)</a:t>
            </a:r>
            <a:endParaRPr lang="en-US" sz="2000" dirty="0">
              <a:solidFill>
                <a:prstClr val="black"/>
              </a:solidFill>
              <a:effectLst/>
              <a:latin typeface="Calibri"/>
              <a:cs typeface="+mn-cs"/>
            </a:endParaRPr>
          </a:p>
        </p:txBody>
      </p:sp>
      <p:sp>
        <p:nvSpPr>
          <p:cNvPr id="6" name="TextBox 5"/>
          <p:cNvSpPr txBox="1"/>
          <p:nvPr/>
        </p:nvSpPr>
        <p:spPr>
          <a:xfrm>
            <a:off x="3849555" y="49192"/>
            <a:ext cx="6827008" cy="441047"/>
          </a:xfrm>
          <a:prstGeom prst="rect">
            <a:avLst/>
          </a:prstGeom>
          <a:noFill/>
        </p:spPr>
        <p:txBody>
          <a:bodyPr wrap="square" lIns="99995" tIns="50000" rIns="99995" bIns="50000" rtlCol="0">
            <a:spAutoFit/>
          </a:bodyPr>
          <a:lstStyle/>
          <a:p>
            <a:pPr defTabSz="1000239" fontAlgn="auto">
              <a:lnSpc>
                <a:spcPct val="100000"/>
              </a:lnSpc>
              <a:spcBef>
                <a:spcPts val="0"/>
              </a:spcBef>
              <a:spcAft>
                <a:spcPts val="0"/>
              </a:spcAft>
              <a:buSzTx/>
            </a:pPr>
            <a:r>
              <a:rPr lang="en-US" sz="2200" dirty="0" smtClean="0">
                <a:solidFill>
                  <a:srgbClr val="0000FF"/>
                </a:solidFill>
                <a:effectLst/>
                <a:latin typeface="Comic Sans MS" pitchFamily="66" charset="0"/>
                <a:cs typeface="+mn-cs"/>
              </a:rPr>
              <a:t>Right result due to wrong reason in CFSv2</a:t>
            </a:r>
            <a:endParaRPr lang="en-IN" sz="2200" dirty="0">
              <a:solidFill>
                <a:srgbClr val="0000FF"/>
              </a:solidFill>
              <a:effectLst/>
              <a:latin typeface="Comic Sans MS" pitchFamily="66" charset="0"/>
              <a:cs typeface="+mn-cs"/>
            </a:endParaRPr>
          </a:p>
        </p:txBody>
      </p:sp>
    </p:spTree>
    <p:extLst>
      <p:ext uri="{BB962C8B-B14F-4D97-AF65-F5344CB8AC3E}">
        <p14:creationId xmlns:p14="http://schemas.microsoft.com/office/powerpoint/2010/main" val="13560152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BIDYUT\SP-CFS\SP-CFS-T62\paper\Final-Submit\AMS\september-2014\November-2014\February-2015\Figure-May2015\revised-Fig\Final-submission\July-2015\August-2015\fig-07.eps"/>
          <p:cNvPicPr/>
          <p:nvPr/>
        </p:nvPicPr>
        <p:blipFill>
          <a:blip r:embed="rId2" cstate="print"/>
          <a:srcRect/>
          <a:stretch>
            <a:fillRect/>
          </a:stretch>
        </p:blipFill>
        <p:spPr bwMode="auto">
          <a:xfrm rot="5400000">
            <a:off x="2182799" y="-1141880"/>
            <a:ext cx="5794413" cy="8335303"/>
          </a:xfrm>
          <a:prstGeom prst="rect">
            <a:avLst/>
          </a:prstGeom>
          <a:noFill/>
          <a:ln w="9525">
            <a:noFill/>
            <a:miter lim="800000"/>
            <a:headEnd/>
            <a:tailEnd/>
          </a:ln>
        </p:spPr>
      </p:pic>
      <p:sp>
        <p:nvSpPr>
          <p:cNvPr id="3" name="Rectangle 2"/>
          <p:cNvSpPr/>
          <p:nvPr/>
        </p:nvSpPr>
        <p:spPr>
          <a:xfrm>
            <a:off x="197900" y="6095845"/>
            <a:ext cx="9605442" cy="1332083"/>
          </a:xfrm>
          <a:prstGeom prst="rect">
            <a:avLst/>
          </a:prstGeom>
        </p:spPr>
        <p:txBody>
          <a:bodyPr wrap="square" lIns="99995" tIns="50000" rIns="99995" bIns="50000">
            <a:spAutoFit/>
          </a:bodyPr>
          <a:lstStyle/>
          <a:p>
            <a:pPr algn="just" defTabSz="1000239" fontAlgn="auto">
              <a:lnSpc>
                <a:spcPct val="100000"/>
              </a:lnSpc>
              <a:spcBef>
                <a:spcPts val="0"/>
              </a:spcBef>
              <a:spcAft>
                <a:spcPts val="0"/>
              </a:spcAft>
              <a:buSzTx/>
            </a:pPr>
            <a:r>
              <a:rPr lang="en-IN" sz="2000" dirty="0" smtClean="0">
                <a:solidFill>
                  <a:srgbClr val="0000FF"/>
                </a:solidFill>
                <a:effectLst/>
                <a:latin typeface="Comic Sans MS" pitchFamily="66" charset="0"/>
                <a:cs typeface="+mn-cs"/>
              </a:rPr>
              <a:t>Boreal summer (JJAS) </a:t>
            </a:r>
            <a:r>
              <a:rPr lang="en-IN" sz="2000" dirty="0" err="1" smtClean="0">
                <a:solidFill>
                  <a:srgbClr val="0000FF"/>
                </a:solidFill>
                <a:effectLst/>
                <a:latin typeface="Comic Sans MS" pitchFamily="66" charset="0"/>
                <a:cs typeface="+mn-cs"/>
              </a:rPr>
              <a:t>climatological</a:t>
            </a:r>
            <a:r>
              <a:rPr lang="en-IN" sz="2000" dirty="0" smtClean="0">
                <a:solidFill>
                  <a:srgbClr val="0000FF"/>
                </a:solidFill>
                <a:effectLst/>
                <a:latin typeface="Comic Sans MS" pitchFamily="66" charset="0"/>
                <a:cs typeface="+mn-cs"/>
              </a:rPr>
              <a:t> </a:t>
            </a:r>
            <a:r>
              <a:rPr lang="en-IN" sz="2000" dirty="0" err="1" smtClean="0">
                <a:solidFill>
                  <a:srgbClr val="0000FF"/>
                </a:solidFill>
                <a:effectLst/>
                <a:latin typeface="Comic Sans MS" pitchFamily="66" charset="0"/>
                <a:cs typeface="+mn-cs"/>
              </a:rPr>
              <a:t>Tropospheric</a:t>
            </a:r>
            <a:r>
              <a:rPr lang="en-IN" sz="2000" dirty="0" smtClean="0">
                <a:solidFill>
                  <a:srgbClr val="0000FF"/>
                </a:solidFill>
                <a:effectLst/>
                <a:latin typeface="Comic Sans MS" pitchFamily="66" charset="0"/>
                <a:cs typeface="+mn-cs"/>
              </a:rPr>
              <a:t> temperature bias of (a) CFSv2 and (b) SP-CFS, relative to NCEP. (Averaged between 600hPa-300hPa). (c) Vertical profile of JJAS mean </a:t>
            </a:r>
            <a:r>
              <a:rPr lang="en-IN" sz="2000" dirty="0" err="1" smtClean="0">
                <a:solidFill>
                  <a:srgbClr val="0000FF"/>
                </a:solidFill>
                <a:effectLst/>
                <a:latin typeface="Comic Sans MS" pitchFamily="66" charset="0"/>
                <a:cs typeface="+mn-cs"/>
              </a:rPr>
              <a:t>climatological</a:t>
            </a:r>
            <a:r>
              <a:rPr lang="en-IN" sz="2000" dirty="0" smtClean="0">
                <a:solidFill>
                  <a:srgbClr val="0000FF"/>
                </a:solidFill>
                <a:effectLst/>
                <a:latin typeface="Comic Sans MS" pitchFamily="66" charset="0"/>
                <a:cs typeface="+mn-cs"/>
              </a:rPr>
              <a:t> temperature for tropics (30°S-30°N; 0°E-360°E).</a:t>
            </a:r>
            <a:endParaRPr lang="en-IN" sz="2000" dirty="0">
              <a:solidFill>
                <a:srgbClr val="0000FF"/>
              </a:solidFill>
              <a:effectLst/>
              <a:latin typeface="Comic Sans MS" pitchFamily="66" charset="0"/>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274637"/>
            <a:ext cx="9612313" cy="695768"/>
          </a:xfrm>
          <a:prstGeom prst="rect">
            <a:avLst/>
          </a:prstGeom>
          <a:noFill/>
        </p:spPr>
        <p:txBody>
          <a:bodyPr wrap="square" lIns="91220" tIns="45610" rIns="91220" bIns="45610" rtlCol="0">
            <a:spAutoFit/>
          </a:bodyPr>
          <a:lstStyle/>
          <a:p>
            <a:pPr algn="just"/>
            <a:r>
              <a:rPr lang="en-US" dirty="0" smtClean="0">
                <a:solidFill>
                  <a:srgbClr val="0000FF"/>
                </a:solidFill>
                <a:effectLst/>
                <a:latin typeface="Comic Sans MS" pitchFamily="66" charset="0"/>
              </a:rPr>
              <a:t>What is the use of SP framework apart from demonstrating the role of resolving the cloud processes in the GCM?</a:t>
            </a:r>
            <a:endParaRPr lang="en-IN" dirty="0">
              <a:solidFill>
                <a:srgbClr val="0000FF"/>
              </a:solidFill>
              <a:effectLst/>
              <a:latin typeface="Comic Sans MS" pitchFamily="66" charset="0"/>
            </a:endParaRPr>
          </a:p>
        </p:txBody>
      </p:sp>
      <p:sp>
        <p:nvSpPr>
          <p:cNvPr id="3" name="Rectangle 2"/>
          <p:cNvSpPr/>
          <p:nvPr/>
        </p:nvSpPr>
        <p:spPr>
          <a:xfrm>
            <a:off x="239713" y="1265237"/>
            <a:ext cx="9296400" cy="695768"/>
          </a:xfrm>
          <a:prstGeom prst="rect">
            <a:avLst/>
          </a:prstGeom>
        </p:spPr>
        <p:txBody>
          <a:bodyPr wrap="square" lIns="91220" tIns="45610" rIns="91220" bIns="45610">
            <a:spAutoFit/>
          </a:bodyPr>
          <a:lstStyle/>
          <a:p>
            <a:pPr algn="just"/>
            <a:r>
              <a:rPr lang="en-IN" dirty="0" smtClean="0">
                <a:effectLst/>
                <a:latin typeface="Comic Sans MS" pitchFamily="66" charset="0"/>
              </a:rPr>
              <a:t>‘‘Super-parameterization’’: A better way to simulate regional extreme precipitation?, by Li et al., JGR 2012</a:t>
            </a:r>
            <a:endParaRPr lang="en-IN" dirty="0">
              <a:effectLst/>
              <a:latin typeface="Comic Sans MS" pitchFamily="66" charset="0"/>
            </a:endParaRPr>
          </a:p>
        </p:txBody>
      </p:sp>
      <p:pic>
        <p:nvPicPr>
          <p:cNvPr id="463874" name="Picture 2"/>
          <p:cNvPicPr>
            <a:picLocks noChangeAspect="1" noChangeArrowheads="1"/>
          </p:cNvPicPr>
          <p:nvPr/>
        </p:nvPicPr>
        <p:blipFill>
          <a:blip r:embed="rId2" cstate="print"/>
          <a:srcRect/>
          <a:stretch>
            <a:fillRect/>
          </a:stretch>
        </p:blipFill>
        <p:spPr bwMode="auto">
          <a:xfrm>
            <a:off x="1" y="1951037"/>
            <a:ext cx="7298827" cy="4648200"/>
          </a:xfrm>
          <a:prstGeom prst="rect">
            <a:avLst/>
          </a:prstGeom>
          <a:noFill/>
          <a:ln w="9525">
            <a:noFill/>
            <a:miter lim="800000"/>
            <a:headEnd/>
            <a:tailEnd/>
          </a:ln>
        </p:spPr>
      </p:pic>
      <p:pic>
        <p:nvPicPr>
          <p:cNvPr id="463875" name="Picture 3"/>
          <p:cNvPicPr>
            <a:picLocks noChangeAspect="1" noChangeArrowheads="1"/>
          </p:cNvPicPr>
          <p:nvPr/>
        </p:nvPicPr>
        <p:blipFill>
          <a:blip r:embed="rId3" cstate="print"/>
          <a:srcRect l="4348" r="-2813" b="-4348"/>
          <a:stretch>
            <a:fillRect/>
          </a:stretch>
        </p:blipFill>
        <p:spPr bwMode="auto">
          <a:xfrm>
            <a:off x="7173913" y="2103437"/>
            <a:ext cx="26670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113" y="427037"/>
            <a:ext cx="4876800" cy="490840"/>
          </a:xfrm>
          <a:prstGeom prst="rect">
            <a:avLst/>
          </a:prstGeom>
          <a:noFill/>
        </p:spPr>
        <p:txBody>
          <a:bodyPr wrap="square" lIns="91220" tIns="45610" rIns="91220" bIns="45610" rtlCol="0">
            <a:spAutoFit/>
          </a:bodyPr>
          <a:lstStyle/>
          <a:p>
            <a:r>
              <a:rPr lang="en-US" sz="3200" dirty="0" smtClean="0">
                <a:effectLst/>
                <a:latin typeface="Comic Sans MS" pitchFamily="66" charset="0"/>
              </a:rPr>
              <a:t>Summary</a:t>
            </a:r>
            <a:endParaRPr lang="en-IN" sz="3200" dirty="0">
              <a:effectLst/>
              <a:latin typeface="Comic Sans MS" pitchFamily="66" charset="0"/>
            </a:endParaRPr>
          </a:p>
        </p:txBody>
      </p:sp>
      <p:sp>
        <p:nvSpPr>
          <p:cNvPr id="3" name="TextBox 2"/>
          <p:cNvSpPr txBox="1"/>
          <p:nvPr/>
        </p:nvSpPr>
        <p:spPr>
          <a:xfrm>
            <a:off x="163512" y="1570051"/>
            <a:ext cx="9917113" cy="2455835"/>
          </a:xfrm>
          <a:prstGeom prst="rect">
            <a:avLst/>
          </a:prstGeom>
          <a:noFill/>
        </p:spPr>
        <p:txBody>
          <a:bodyPr wrap="square" lIns="91220" tIns="45610" rIns="91220" bIns="45610" rtlCol="0">
            <a:spAutoFit/>
          </a:bodyPr>
          <a:lstStyle/>
          <a:p>
            <a:pPr>
              <a:buFont typeface="Arial" pitchFamily="34" charset="0"/>
              <a:buChar char="•"/>
            </a:pPr>
            <a:r>
              <a:rPr lang="en-US" dirty="0" smtClean="0"/>
              <a:t>  </a:t>
            </a:r>
            <a:r>
              <a:rPr lang="en-US" dirty="0" err="1" smtClean="0">
                <a:effectLst/>
                <a:latin typeface="Comic Sans MS" pitchFamily="66" charset="0"/>
              </a:rPr>
              <a:t>Superparameterization</a:t>
            </a:r>
            <a:r>
              <a:rPr lang="en-US" dirty="0" smtClean="0">
                <a:effectLst/>
                <a:latin typeface="Comic Sans MS" pitchFamily="66" charset="0"/>
              </a:rPr>
              <a:t> is promising in improving sub-grid scale variability in coupled model </a:t>
            </a:r>
          </a:p>
          <a:p>
            <a:pPr>
              <a:buFont typeface="Arial" pitchFamily="34" charset="0"/>
              <a:buChar char="•"/>
            </a:pPr>
            <a:endParaRPr lang="en-US" dirty="0" smtClean="0">
              <a:effectLst/>
              <a:latin typeface="Comic Sans MS" pitchFamily="66" charset="0"/>
            </a:endParaRPr>
          </a:p>
          <a:p>
            <a:pPr>
              <a:buFont typeface="Arial" pitchFamily="34" charset="0"/>
              <a:buChar char="•"/>
            </a:pPr>
            <a:r>
              <a:rPr lang="en-US" dirty="0" smtClean="0">
                <a:effectLst/>
                <a:latin typeface="Comic Sans MS" pitchFamily="66" charset="0"/>
              </a:rPr>
              <a:t>SP demonstrates the importance of resolving cloud processes in Climate model and impacts its mean and </a:t>
            </a:r>
            <a:r>
              <a:rPr lang="en-US" dirty="0" err="1" smtClean="0">
                <a:effectLst/>
                <a:latin typeface="Comic Sans MS" pitchFamily="66" charset="0"/>
              </a:rPr>
              <a:t>intraseasonal</a:t>
            </a:r>
            <a:r>
              <a:rPr lang="en-US" dirty="0" smtClean="0">
                <a:effectLst/>
                <a:latin typeface="Comic Sans MS" pitchFamily="66" charset="0"/>
              </a:rPr>
              <a:t> </a:t>
            </a:r>
            <a:r>
              <a:rPr lang="en-US" dirty="0" err="1" smtClean="0">
                <a:effectLst/>
                <a:latin typeface="Comic Sans MS" pitchFamily="66" charset="0"/>
              </a:rPr>
              <a:t>variabilities</a:t>
            </a:r>
            <a:r>
              <a:rPr lang="en-US" dirty="0" smtClean="0">
                <a:effectLst/>
                <a:latin typeface="Comic Sans MS" pitchFamily="66" charset="0"/>
              </a:rPr>
              <a:t>.</a:t>
            </a:r>
          </a:p>
          <a:p>
            <a:pPr>
              <a:buFont typeface="Arial" pitchFamily="34" charset="0"/>
              <a:buChar char="•"/>
            </a:pPr>
            <a:endParaRPr lang="en-US" dirty="0" smtClean="0">
              <a:effectLst/>
              <a:latin typeface="Comic Sans MS" pitchFamily="66" charset="0"/>
            </a:endParaRPr>
          </a:p>
          <a:p>
            <a:pPr>
              <a:buFont typeface="Arial" pitchFamily="34" charset="0"/>
              <a:buChar char="•"/>
            </a:pPr>
            <a:r>
              <a:rPr lang="en-US" dirty="0" smtClean="0">
                <a:effectLst/>
                <a:latin typeface="Comic Sans MS" pitchFamily="66" charset="0"/>
              </a:rPr>
              <a:t>SP approaches could be explored for high impact </a:t>
            </a:r>
            <a:r>
              <a:rPr lang="en-US" dirty="0" err="1" smtClean="0">
                <a:effectLst/>
                <a:latin typeface="Comic Sans MS" pitchFamily="66" charset="0"/>
              </a:rPr>
              <a:t>ranfall</a:t>
            </a:r>
            <a:r>
              <a:rPr lang="en-US" dirty="0" smtClean="0">
                <a:effectLst/>
                <a:latin typeface="Comic Sans MS" pitchFamily="66" charset="0"/>
              </a:rPr>
              <a:t> </a:t>
            </a:r>
            <a:r>
              <a:rPr lang="en-US" dirty="0" err="1" smtClean="0">
                <a:effectLst/>
                <a:latin typeface="Comic Sans MS" pitchFamily="66" charset="0"/>
              </a:rPr>
              <a:t>variabiltiy</a:t>
            </a:r>
            <a:r>
              <a:rPr lang="en-US" dirty="0" smtClean="0">
                <a:effectLst/>
                <a:latin typeface="Comic Sans MS" pitchFamily="66"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Grp="1" noChangeArrowheads="1"/>
          </p:cNvSpPr>
          <p:nvPr>
            <p:ph type="ctrTitle"/>
          </p:nvPr>
        </p:nvSpPr>
        <p:spPr>
          <a:xfrm>
            <a:off x="755650" y="1914527"/>
            <a:ext cx="8569325" cy="211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9600" dirty="0" smtClean="0">
                <a:effectLst/>
                <a:latin typeface="Comic Sans MS" pitchFamily="66" charset="0"/>
              </a:rPr>
              <a:t>Thank You !</a:t>
            </a:r>
          </a:p>
        </p:txBody>
      </p:sp>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5"/>
          <p:cNvPicPr>
            <a:picLocks noChangeAspect="1" noChangeArrowheads="1"/>
          </p:cNvPicPr>
          <p:nvPr/>
        </p:nvPicPr>
        <p:blipFill>
          <a:blip r:embed="rId2" cstate="print"/>
          <a:srcRect/>
          <a:stretch>
            <a:fillRect/>
          </a:stretch>
        </p:blipFill>
        <p:spPr bwMode="auto">
          <a:xfrm>
            <a:off x="4486275" y="0"/>
            <a:ext cx="5594350" cy="7559675"/>
          </a:xfrm>
          <a:prstGeom prst="rect">
            <a:avLst/>
          </a:prstGeom>
          <a:noFill/>
          <a:ln w="9525" algn="ctr">
            <a:noFill/>
            <a:miter lim="800000"/>
            <a:headEnd/>
            <a:tailEnd/>
          </a:ln>
          <a:effectLst/>
        </p:spPr>
      </p:pic>
      <p:sp>
        <p:nvSpPr>
          <p:cNvPr id="293894" name="Text Box 6"/>
          <p:cNvSpPr txBox="1">
            <a:spLocks noChangeArrowheads="1"/>
          </p:cNvSpPr>
          <p:nvPr/>
        </p:nvSpPr>
        <p:spPr bwMode="auto">
          <a:xfrm>
            <a:off x="239713" y="349250"/>
            <a:ext cx="34290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77825" indent="-377825" defTabSz="1008063" eaLnBrk="0" hangingPunct="0">
              <a:defRPr sz="2400">
                <a:solidFill>
                  <a:schemeClr val="tx1"/>
                </a:solidFill>
                <a:latin typeface="Garamond" pitchFamily="18" charset="0"/>
                <a:cs typeface="Tahoma" pitchFamily="34" charset="0"/>
              </a:defRPr>
            </a:lvl1pPr>
            <a:lvl2pPr marL="452438" defTabSz="1008063" eaLnBrk="0" hangingPunct="0">
              <a:defRPr sz="2400">
                <a:solidFill>
                  <a:schemeClr val="tx1"/>
                </a:solidFill>
                <a:latin typeface="Garamond" pitchFamily="18" charset="0"/>
                <a:cs typeface="Tahoma" pitchFamily="34" charset="0"/>
              </a:defRPr>
            </a:lvl2pPr>
            <a:lvl3pPr defTabSz="1008063" eaLnBrk="0" hangingPunct="0">
              <a:defRPr sz="2400">
                <a:solidFill>
                  <a:schemeClr val="tx1"/>
                </a:solidFill>
                <a:latin typeface="Garamond" pitchFamily="18" charset="0"/>
                <a:cs typeface="Tahoma" pitchFamily="34" charset="0"/>
              </a:defRPr>
            </a:lvl3pPr>
            <a:lvl4pPr defTabSz="1008063" eaLnBrk="0" hangingPunct="0">
              <a:defRPr sz="2400">
                <a:solidFill>
                  <a:schemeClr val="tx1"/>
                </a:solidFill>
                <a:latin typeface="Garamond" pitchFamily="18" charset="0"/>
                <a:cs typeface="Tahoma" pitchFamily="34" charset="0"/>
              </a:defRPr>
            </a:lvl4pPr>
            <a:lvl5pPr defTabSz="1008063" eaLnBrk="0" hangingPunct="0">
              <a:defRPr sz="2400">
                <a:solidFill>
                  <a:schemeClr val="tx1"/>
                </a:solidFill>
                <a:latin typeface="Garamond" pitchFamily="18" charset="0"/>
                <a:cs typeface="Tahoma" pitchFamily="34" charset="0"/>
              </a:defRPr>
            </a:lvl5pPr>
            <a:lvl6pPr marL="2281238" defTabSz="100806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6pPr>
            <a:lvl7pPr marL="2738438" defTabSz="100806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7pPr>
            <a:lvl8pPr marL="3195638" defTabSz="100806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8pPr>
            <a:lvl9pPr marL="3652838" defTabSz="100806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9pPr>
          </a:lstStyle>
          <a:p>
            <a:pPr eaLnBrk="1" hangingPunct="1">
              <a:spcBef>
                <a:spcPct val="50000"/>
              </a:spcBef>
              <a:defRPr/>
            </a:pPr>
            <a:r>
              <a:rPr lang="en-US" b="1" smtClean="0">
                <a:effectLst>
                  <a:outerShdw blurRad="38100" dist="38100" dir="2700000" algn="tl">
                    <a:srgbClr val="000000"/>
                  </a:outerShdw>
                </a:effectLst>
                <a:latin typeface="Comic Sans MS" pitchFamily="66" charset="0"/>
              </a:rPr>
              <a:t>Scientific Basis</a:t>
            </a:r>
          </a:p>
        </p:txBody>
      </p:sp>
      <p:sp>
        <p:nvSpPr>
          <p:cNvPr id="293895" name="Text Box 7"/>
          <p:cNvSpPr txBox="1">
            <a:spLocks noChangeArrowheads="1"/>
          </p:cNvSpPr>
          <p:nvPr/>
        </p:nvSpPr>
        <p:spPr bwMode="auto">
          <a:xfrm>
            <a:off x="1763713" y="7132638"/>
            <a:ext cx="236378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77825" indent="-377825" defTabSz="1008063" eaLnBrk="0" hangingPunct="0">
              <a:defRPr sz="2400">
                <a:solidFill>
                  <a:schemeClr val="tx1"/>
                </a:solidFill>
                <a:latin typeface="Garamond" pitchFamily="18" charset="0"/>
                <a:cs typeface="Tahoma" pitchFamily="34" charset="0"/>
              </a:defRPr>
            </a:lvl1pPr>
            <a:lvl2pPr marL="452438" defTabSz="1008063" eaLnBrk="0" hangingPunct="0">
              <a:defRPr sz="2400">
                <a:solidFill>
                  <a:schemeClr val="tx1"/>
                </a:solidFill>
                <a:latin typeface="Garamond" pitchFamily="18" charset="0"/>
                <a:cs typeface="Tahoma" pitchFamily="34" charset="0"/>
              </a:defRPr>
            </a:lvl2pPr>
            <a:lvl3pPr defTabSz="1008063" eaLnBrk="0" hangingPunct="0">
              <a:defRPr sz="2400">
                <a:solidFill>
                  <a:schemeClr val="tx1"/>
                </a:solidFill>
                <a:latin typeface="Garamond" pitchFamily="18" charset="0"/>
                <a:cs typeface="Tahoma" pitchFamily="34" charset="0"/>
              </a:defRPr>
            </a:lvl3pPr>
            <a:lvl4pPr defTabSz="1008063" eaLnBrk="0" hangingPunct="0">
              <a:defRPr sz="2400">
                <a:solidFill>
                  <a:schemeClr val="tx1"/>
                </a:solidFill>
                <a:latin typeface="Garamond" pitchFamily="18" charset="0"/>
                <a:cs typeface="Tahoma" pitchFamily="34" charset="0"/>
              </a:defRPr>
            </a:lvl4pPr>
            <a:lvl5pPr defTabSz="1008063" eaLnBrk="0" hangingPunct="0">
              <a:defRPr sz="2400">
                <a:solidFill>
                  <a:schemeClr val="tx1"/>
                </a:solidFill>
                <a:latin typeface="Garamond" pitchFamily="18" charset="0"/>
                <a:cs typeface="Tahoma" pitchFamily="34" charset="0"/>
              </a:defRPr>
            </a:lvl5pPr>
            <a:lvl6pPr marL="2281238" defTabSz="100806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6pPr>
            <a:lvl7pPr marL="2738438" defTabSz="100806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7pPr>
            <a:lvl8pPr marL="3195638" defTabSz="100806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8pPr>
            <a:lvl9pPr marL="3652838" defTabSz="1008063" eaLnBrk="0" fontAlgn="base" hangingPunct="0">
              <a:lnSpc>
                <a:spcPct val="80000"/>
              </a:lnSpc>
              <a:spcBef>
                <a:spcPct val="20000"/>
              </a:spcBef>
              <a:spcAft>
                <a:spcPct val="0"/>
              </a:spcAft>
              <a:buSzPct val="100000"/>
              <a:defRPr sz="2400">
                <a:solidFill>
                  <a:schemeClr val="tx1"/>
                </a:solidFill>
                <a:latin typeface="Garamond" pitchFamily="18" charset="0"/>
                <a:cs typeface="Tahoma" pitchFamily="34" charset="0"/>
              </a:defRPr>
            </a:lvl9pPr>
          </a:lstStyle>
          <a:p>
            <a:pPr eaLnBrk="1" hangingPunct="1">
              <a:spcBef>
                <a:spcPct val="50000"/>
              </a:spcBef>
              <a:defRPr/>
            </a:pPr>
            <a:r>
              <a:rPr lang="en-US" smtClean="0">
                <a:effectLst>
                  <a:outerShdw blurRad="38100" dist="38100" dir="2700000" algn="tl">
                    <a:srgbClr val="000000"/>
                  </a:outerShdw>
                </a:effectLst>
                <a:latin typeface="Comic Sans MS" pitchFamily="66" charset="0"/>
              </a:rPr>
              <a:t>Taraphdar et al.</a:t>
            </a:r>
          </a:p>
        </p:txBody>
      </p:sp>
      <p:sp>
        <p:nvSpPr>
          <p:cNvPr id="122885" name="Slide Number Placeholder 2"/>
          <p:cNvSpPr>
            <a:spLocks noGrp="1"/>
          </p:cNvSpPr>
          <p:nvPr>
            <p:ph type="sldNum" sz="quarter" idx="11"/>
          </p:nvPr>
        </p:nvSpPr>
        <p:spPr>
          <a:noFill/>
          <a:ln>
            <a:miter lim="800000"/>
            <a:headEnd/>
            <a:tailEnd/>
          </a:ln>
        </p:spPr>
        <p:txBody>
          <a:bodyPr/>
          <a:lstStyle/>
          <a:p>
            <a:pPr defTabSz="911225"/>
            <a:fld id="{078CA6FF-3470-4D6D-BE4D-60CF1B7F8E3C}" type="slidenum">
              <a:rPr lang="en-US" smtClean="0"/>
              <a:pPr defTabSz="911225"/>
              <a:t>4</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0513" y="731837"/>
            <a:ext cx="4114800" cy="590417"/>
          </a:xfrm>
          <a:prstGeom prst="rect">
            <a:avLst/>
          </a:prstGeom>
          <a:noFill/>
        </p:spPr>
        <p:txBody>
          <a:bodyPr wrap="square" lIns="91141" tIns="45572" rIns="91141" bIns="45572" rtlCol="0">
            <a:spAutoFit/>
          </a:bodyPr>
          <a:lstStyle/>
          <a:p>
            <a:pPr algn="ctr"/>
            <a:r>
              <a:rPr lang="en-US" sz="4000" dirty="0" smtClean="0">
                <a:solidFill>
                  <a:srgbClr val="FFFF00"/>
                </a:solidFill>
                <a:effectLst/>
                <a:latin typeface="Comic Sans MS" pitchFamily="66" charset="0"/>
              </a:rPr>
              <a:t>Outline</a:t>
            </a:r>
            <a:endParaRPr lang="en-IN" sz="4000" dirty="0">
              <a:solidFill>
                <a:srgbClr val="FFFF00"/>
              </a:solidFill>
              <a:effectLst/>
              <a:latin typeface="Comic Sans MS" pitchFamily="66" charset="0"/>
            </a:endParaRPr>
          </a:p>
        </p:txBody>
      </p:sp>
      <p:sp>
        <p:nvSpPr>
          <p:cNvPr id="3" name="TextBox 2"/>
          <p:cNvSpPr txBox="1"/>
          <p:nvPr/>
        </p:nvSpPr>
        <p:spPr>
          <a:xfrm>
            <a:off x="163511" y="1874849"/>
            <a:ext cx="9917113" cy="3440643"/>
          </a:xfrm>
          <a:prstGeom prst="rect">
            <a:avLst/>
          </a:prstGeom>
          <a:noFill/>
        </p:spPr>
        <p:txBody>
          <a:bodyPr wrap="square" lIns="91141" tIns="45572" rIns="91141" bIns="45572" rtlCol="0">
            <a:spAutoFit/>
          </a:bodyPr>
          <a:lstStyle/>
          <a:p>
            <a:pPr>
              <a:buFont typeface="Arial" pitchFamily="34" charset="0"/>
              <a:buChar char="•"/>
            </a:pPr>
            <a:r>
              <a:rPr lang="en-US" dirty="0" smtClean="0">
                <a:latin typeface="Comic Sans MS" pitchFamily="66" charset="0"/>
              </a:rPr>
              <a:t> </a:t>
            </a:r>
            <a:r>
              <a:rPr lang="en-US" sz="3200" dirty="0" smtClean="0">
                <a:solidFill>
                  <a:srgbClr val="FFFF00"/>
                </a:solidFill>
                <a:effectLst/>
                <a:latin typeface="Comic Sans MS" pitchFamily="66" charset="0"/>
              </a:rPr>
              <a:t>What is super in super-parameterization</a:t>
            </a:r>
          </a:p>
          <a:p>
            <a:pPr>
              <a:buFont typeface="Arial" pitchFamily="34" charset="0"/>
              <a:buChar char="•"/>
            </a:pPr>
            <a:endParaRPr lang="en-US" sz="3200" dirty="0" smtClean="0">
              <a:solidFill>
                <a:srgbClr val="FFFF00"/>
              </a:solidFill>
              <a:effectLst/>
              <a:latin typeface="Comic Sans MS" pitchFamily="66" charset="0"/>
            </a:endParaRPr>
          </a:p>
          <a:p>
            <a:pPr>
              <a:buFont typeface="Arial" pitchFamily="34" charset="0"/>
              <a:buChar char="•"/>
            </a:pPr>
            <a:r>
              <a:rPr lang="en-US" sz="3200" dirty="0" err="1" smtClean="0">
                <a:solidFill>
                  <a:srgbClr val="FFFF00"/>
                </a:solidFill>
                <a:effectLst/>
                <a:latin typeface="Comic Sans MS" pitchFamily="66" charset="0"/>
              </a:rPr>
              <a:t>Superparameterized</a:t>
            </a:r>
            <a:r>
              <a:rPr lang="en-US" sz="3200" dirty="0" smtClean="0">
                <a:solidFill>
                  <a:srgbClr val="FFFF00"/>
                </a:solidFill>
                <a:effectLst/>
                <a:latin typeface="Comic Sans MS" pitchFamily="66" charset="0"/>
              </a:rPr>
              <a:t> GCM and ISM</a:t>
            </a:r>
          </a:p>
          <a:p>
            <a:pPr>
              <a:buFont typeface="Arial" pitchFamily="34" charset="0"/>
              <a:buChar char="•"/>
            </a:pPr>
            <a:endParaRPr lang="en-US" sz="3200" dirty="0" smtClean="0">
              <a:solidFill>
                <a:srgbClr val="FFFF00"/>
              </a:solidFill>
              <a:effectLst/>
              <a:latin typeface="Comic Sans MS" pitchFamily="66" charset="0"/>
            </a:endParaRPr>
          </a:p>
          <a:p>
            <a:pPr>
              <a:buFont typeface="Arial" pitchFamily="34" charset="0"/>
              <a:buChar char="•"/>
            </a:pPr>
            <a:r>
              <a:rPr lang="en-US" sz="3200" dirty="0" smtClean="0">
                <a:solidFill>
                  <a:srgbClr val="FFFF00"/>
                </a:solidFill>
                <a:effectLst/>
                <a:latin typeface="Comic Sans MS" pitchFamily="66" charset="0"/>
              </a:rPr>
              <a:t> </a:t>
            </a:r>
            <a:r>
              <a:rPr lang="en-US" sz="3200" dirty="0" err="1" smtClean="0">
                <a:solidFill>
                  <a:srgbClr val="FFFF00"/>
                </a:solidFill>
                <a:effectLst/>
                <a:latin typeface="Comic Sans MS" pitchFamily="66" charset="0"/>
              </a:rPr>
              <a:t>Superparameterized</a:t>
            </a:r>
            <a:r>
              <a:rPr lang="en-US" sz="3200" dirty="0" smtClean="0">
                <a:solidFill>
                  <a:srgbClr val="FFFF00"/>
                </a:solidFill>
                <a:effectLst/>
                <a:latin typeface="Comic Sans MS" pitchFamily="66" charset="0"/>
              </a:rPr>
              <a:t> CFS</a:t>
            </a:r>
          </a:p>
          <a:p>
            <a:pPr>
              <a:buFont typeface="Arial" pitchFamily="34" charset="0"/>
              <a:buChar char="•"/>
            </a:pPr>
            <a:endParaRPr lang="en-US" sz="3200" dirty="0" smtClean="0">
              <a:solidFill>
                <a:srgbClr val="FFFF00"/>
              </a:solidFill>
              <a:effectLst/>
              <a:latin typeface="Comic Sans MS" pitchFamily="66" charset="0"/>
            </a:endParaRPr>
          </a:p>
          <a:p>
            <a:pPr>
              <a:buFont typeface="Arial" pitchFamily="34" charset="0"/>
              <a:buChar char="•"/>
            </a:pPr>
            <a:r>
              <a:rPr lang="en-US" sz="3200" dirty="0" smtClean="0">
                <a:solidFill>
                  <a:srgbClr val="FFFF00"/>
                </a:solidFill>
                <a:effectLst/>
                <a:latin typeface="Comic Sans MS" pitchFamily="66" charset="0"/>
              </a:rPr>
              <a:t> Lesson Learned</a:t>
            </a:r>
            <a:endParaRPr lang="en-IN" sz="3200" dirty="0">
              <a:solidFill>
                <a:srgbClr val="FFFF00"/>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562116" y="6989769"/>
            <a:ext cx="6968744" cy="383690"/>
          </a:xfrm>
          <a:prstGeom prst="rect">
            <a:avLst/>
          </a:prstGeom>
          <a:noFill/>
          <a:ln w="9525">
            <a:noFill/>
            <a:miter lim="800000"/>
            <a:headEnd/>
            <a:tailEnd/>
          </a:ln>
        </p:spPr>
        <p:txBody>
          <a:bodyPr wrap="none" lIns="100382" tIns="50194" rIns="100382" bIns="50194">
            <a:spAutoFit/>
          </a:bodyPr>
          <a:lstStyle/>
          <a:p>
            <a:pPr>
              <a:defRPr/>
            </a:pPr>
            <a:r>
              <a:rPr lang="en-CA" sz="2200" dirty="0">
                <a:solidFill>
                  <a:srgbClr val="FFFFFF"/>
                </a:solidFill>
              </a:rPr>
              <a:t> </a:t>
            </a:r>
            <a:r>
              <a:rPr lang="en-CA" sz="2200" b="1" dirty="0">
                <a:solidFill>
                  <a:srgbClr val="FFFFFF"/>
                </a:solidFill>
                <a:effectLst/>
              </a:rPr>
              <a:t>Adopted from BENEDICT AND  RANDALL, JAS 2009</a:t>
            </a:r>
          </a:p>
        </p:txBody>
      </p:sp>
      <p:grpSp>
        <p:nvGrpSpPr>
          <p:cNvPr id="2" name="Group 9"/>
          <p:cNvGrpSpPr>
            <a:grpSpLocks/>
          </p:cNvGrpSpPr>
          <p:nvPr/>
        </p:nvGrpSpPr>
        <p:grpSpPr bwMode="auto">
          <a:xfrm>
            <a:off x="5276850" y="1101725"/>
            <a:ext cx="4803775" cy="5356225"/>
            <a:chOff x="3824291" y="0"/>
            <a:chExt cx="5319709" cy="3789040"/>
          </a:xfrm>
        </p:grpSpPr>
        <p:pic>
          <p:nvPicPr>
            <p:cNvPr id="128006" name="Picture 5"/>
            <p:cNvPicPr>
              <a:picLocks noChangeAspect="1" noChangeArrowheads="1"/>
            </p:cNvPicPr>
            <p:nvPr/>
          </p:nvPicPr>
          <p:blipFill>
            <a:blip r:embed="rId2" cstate="print"/>
            <a:srcRect/>
            <a:stretch>
              <a:fillRect/>
            </a:stretch>
          </p:blipFill>
          <p:spPr bwMode="auto">
            <a:xfrm>
              <a:off x="3824291" y="0"/>
              <a:ext cx="5319709" cy="3594398"/>
            </a:xfrm>
            <a:prstGeom prst="rect">
              <a:avLst/>
            </a:prstGeom>
            <a:noFill/>
            <a:ln w="9525">
              <a:noFill/>
              <a:miter lim="800000"/>
              <a:headEnd/>
              <a:tailEnd/>
            </a:ln>
          </p:spPr>
        </p:pic>
        <p:sp>
          <p:nvSpPr>
            <p:cNvPr id="9" name="Rectangle 8"/>
            <p:cNvSpPr/>
            <p:nvPr/>
          </p:nvSpPr>
          <p:spPr>
            <a:xfrm>
              <a:off x="4643519" y="3284808"/>
              <a:ext cx="2953441" cy="504232"/>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buFont typeface="Times New Roman" pitchFamily="16" charset="0"/>
                <a:buNone/>
                <a:defRPr/>
              </a:pPr>
              <a:endParaRPr lang="en-CA">
                <a:solidFill>
                  <a:srgbClr val="000514"/>
                </a:solidFill>
              </a:endParaRPr>
            </a:p>
          </p:txBody>
        </p:sp>
      </p:grpSp>
      <p:pic>
        <p:nvPicPr>
          <p:cNvPr id="128004" name="Picture 2"/>
          <p:cNvPicPr>
            <a:picLocks noChangeAspect="1" noChangeArrowheads="1"/>
          </p:cNvPicPr>
          <p:nvPr/>
        </p:nvPicPr>
        <p:blipFill>
          <a:blip r:embed="rId3" cstate="print"/>
          <a:srcRect/>
          <a:stretch>
            <a:fillRect/>
          </a:stretch>
        </p:blipFill>
        <p:spPr bwMode="auto">
          <a:xfrm>
            <a:off x="2" y="1081088"/>
            <a:ext cx="5434013" cy="5397500"/>
          </a:xfrm>
          <a:prstGeom prst="rect">
            <a:avLst/>
          </a:prstGeom>
          <a:noFill/>
          <a:ln w="9525">
            <a:noFill/>
            <a:miter lim="800000"/>
            <a:headEnd/>
            <a:tailEnd/>
          </a:ln>
        </p:spPr>
      </p:pic>
      <p:sp>
        <p:nvSpPr>
          <p:cNvPr id="128005" name="TextBox 6"/>
          <p:cNvSpPr txBox="1">
            <a:spLocks noChangeArrowheads="1"/>
          </p:cNvSpPr>
          <p:nvPr/>
        </p:nvSpPr>
        <p:spPr bwMode="auto">
          <a:xfrm>
            <a:off x="2505852" y="198448"/>
            <a:ext cx="5346761" cy="372212"/>
          </a:xfrm>
          <a:prstGeom prst="rect">
            <a:avLst/>
          </a:prstGeom>
          <a:noFill/>
          <a:ln w="9525">
            <a:noFill/>
            <a:miter lim="800000"/>
            <a:headEnd/>
            <a:tailEnd/>
          </a:ln>
        </p:spPr>
        <p:txBody>
          <a:bodyPr wrap="none" lIns="100382" tIns="50194" rIns="100382" bIns="50194">
            <a:spAutoFit/>
          </a:bodyPr>
          <a:lstStyle/>
          <a:p>
            <a:pPr algn="ctr"/>
            <a:r>
              <a:rPr lang="en-CA" sz="2200" dirty="0" smtClean="0">
                <a:solidFill>
                  <a:srgbClr val="FFFFFF"/>
                </a:solidFill>
                <a:effectLst/>
                <a:latin typeface="Comic Sans MS" pitchFamily="66" charset="0"/>
              </a:rPr>
              <a:t>The Concept of </a:t>
            </a:r>
            <a:r>
              <a:rPr lang="en-CA" sz="2200" dirty="0" err="1" smtClean="0">
                <a:solidFill>
                  <a:srgbClr val="FFFFFF"/>
                </a:solidFill>
                <a:effectLst/>
                <a:latin typeface="Comic Sans MS" pitchFamily="66" charset="0"/>
              </a:rPr>
              <a:t>Superparameterization</a:t>
            </a:r>
            <a:endParaRPr lang="en-CA" sz="2200" dirty="0" smtClean="0">
              <a:solidFill>
                <a:srgbClr val="FFFFFF"/>
              </a:solidFill>
              <a:effectLst/>
              <a:latin typeface="Comic Sans MS" pitchFamily="66" charset="0"/>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504032" y="302749"/>
            <a:ext cx="6837674" cy="857463"/>
          </a:xfrm>
        </p:spPr>
        <p:txBody>
          <a:bodyPr/>
          <a:lstStyle/>
          <a:p>
            <a:pPr algn="l"/>
            <a:r>
              <a:rPr lang="en-US" sz="2600" dirty="0" smtClean="0">
                <a:solidFill>
                  <a:srgbClr val="000099"/>
                </a:solidFill>
                <a:latin typeface="Comic Sans MS" pitchFamily="66" charset="0"/>
              </a:rPr>
              <a:t>About </a:t>
            </a:r>
            <a:r>
              <a:rPr lang="en-US" sz="2600" dirty="0" err="1" smtClean="0">
                <a:solidFill>
                  <a:srgbClr val="000099"/>
                </a:solidFill>
                <a:latin typeface="Comic Sans MS" pitchFamily="66" charset="0"/>
              </a:rPr>
              <a:t>Superparameterization</a:t>
            </a:r>
            <a:endParaRPr lang="en-US" sz="2600" dirty="0" smtClean="0">
              <a:solidFill>
                <a:srgbClr val="000099"/>
              </a:solidFill>
              <a:latin typeface="Comic Sans MS" pitchFamily="66" charset="0"/>
            </a:endParaRPr>
          </a:p>
        </p:txBody>
      </p:sp>
      <p:sp>
        <p:nvSpPr>
          <p:cNvPr id="69635" name="Rectangle 3"/>
          <p:cNvSpPr>
            <a:spLocks noGrp="1"/>
          </p:cNvSpPr>
          <p:nvPr>
            <p:ph type="body" idx="1"/>
          </p:nvPr>
        </p:nvSpPr>
        <p:spPr>
          <a:xfrm>
            <a:off x="516294" y="1240709"/>
            <a:ext cx="9060311" cy="5512263"/>
          </a:xfrm>
        </p:spPr>
        <p:txBody>
          <a:bodyPr/>
          <a:lstStyle/>
          <a:p>
            <a:r>
              <a:rPr lang="en-US" sz="2600" dirty="0" smtClean="0">
                <a:latin typeface="Comic Sans MS" pitchFamily="66" charset="0"/>
              </a:rPr>
              <a:t>The concept first put forward by Grabowski (2001, JAS) and </a:t>
            </a:r>
            <a:r>
              <a:rPr lang="en-US" sz="2600" dirty="0" err="1" smtClean="0">
                <a:latin typeface="Comic Sans MS" pitchFamily="66" charset="0"/>
              </a:rPr>
              <a:t>Khaidrotdinov</a:t>
            </a:r>
            <a:r>
              <a:rPr lang="en-US" sz="2600" dirty="0" smtClean="0">
                <a:latin typeface="Comic Sans MS" pitchFamily="66" charset="0"/>
              </a:rPr>
              <a:t> and Randal (2001, GRL). KR01 has coined the word ‘Super parameterization’</a:t>
            </a:r>
          </a:p>
          <a:p>
            <a:r>
              <a:rPr lang="en-US" sz="2600" dirty="0" smtClean="0">
                <a:latin typeface="Comic Sans MS" pitchFamily="66" charset="0"/>
              </a:rPr>
              <a:t>Randal  et al (2003, BAMS)</a:t>
            </a:r>
          </a:p>
          <a:p>
            <a:endParaRPr lang="en-US" sz="2600" dirty="0" smtClean="0">
              <a:latin typeface="Comic Sans MS" pitchFamily="66" charset="0"/>
            </a:endParaRPr>
          </a:p>
        </p:txBody>
      </p:sp>
      <p:pic>
        <p:nvPicPr>
          <p:cNvPr id="69636" name="Picture 4"/>
          <p:cNvPicPr>
            <a:picLocks noChangeAspect="1" noChangeArrowheads="1"/>
          </p:cNvPicPr>
          <p:nvPr/>
        </p:nvPicPr>
        <p:blipFill>
          <a:blip r:embed="rId2" cstate="print"/>
          <a:srcRect/>
          <a:stretch>
            <a:fillRect/>
          </a:stretch>
        </p:blipFill>
        <p:spPr bwMode="auto">
          <a:xfrm>
            <a:off x="5596847" y="2747382"/>
            <a:ext cx="3298955" cy="2092910"/>
          </a:xfrm>
          <a:prstGeom prst="rect">
            <a:avLst/>
          </a:prstGeom>
          <a:noFill/>
          <a:ln w="9525">
            <a:noFill/>
            <a:miter lim="800000"/>
            <a:headEnd/>
            <a:tailEnd/>
          </a:ln>
          <a:effectLst/>
        </p:spPr>
      </p:pic>
      <p:sp>
        <p:nvSpPr>
          <p:cNvPr id="69637" name="Rectangle 5"/>
          <p:cNvSpPr>
            <a:spLocks noChangeArrowheads="1"/>
          </p:cNvSpPr>
          <p:nvPr/>
        </p:nvSpPr>
        <p:spPr bwMode="auto">
          <a:xfrm>
            <a:off x="1071067" y="4574315"/>
            <a:ext cx="2779172" cy="1270445"/>
          </a:xfrm>
          <a:prstGeom prst="rect">
            <a:avLst/>
          </a:prstGeom>
          <a:solidFill>
            <a:schemeClr val="bg1"/>
          </a:solidFill>
          <a:ln w="9525">
            <a:solidFill>
              <a:schemeClr val="bg1"/>
            </a:solidFill>
            <a:miter lim="800000"/>
            <a:headEnd/>
            <a:tailEnd/>
          </a:ln>
          <a:effectLst/>
        </p:spPr>
        <p:txBody>
          <a:bodyPr wrap="none" lIns="100684" tIns="50344" rIns="100684" bIns="50344" anchor="ctr"/>
          <a:lstStyle/>
          <a:p>
            <a:pPr algn="ctr">
              <a:lnSpc>
                <a:spcPct val="100000"/>
              </a:lnSpc>
              <a:spcBef>
                <a:spcPct val="0"/>
              </a:spcBef>
              <a:buSzTx/>
            </a:pPr>
            <a:r>
              <a:rPr lang="en-US" sz="2000" dirty="0" smtClean="0">
                <a:solidFill>
                  <a:prstClr val="black"/>
                </a:solidFill>
                <a:effectLst/>
                <a:latin typeface="Comic Sans MS" pitchFamily="66" charset="0"/>
                <a:cs typeface="Arial" pitchFamily="34" charset="0"/>
              </a:rPr>
              <a:t>A typical grid in super </a:t>
            </a:r>
            <a:r>
              <a:rPr lang="en-US" sz="2000" dirty="0" err="1" smtClean="0">
                <a:solidFill>
                  <a:prstClr val="black"/>
                </a:solidFill>
                <a:effectLst/>
                <a:latin typeface="Comic Sans MS" pitchFamily="66" charset="0"/>
                <a:cs typeface="Arial" pitchFamily="34" charset="0"/>
              </a:rPr>
              <a:t>parameterizattion</a:t>
            </a:r>
            <a:endParaRPr lang="en-US" sz="2000" dirty="0" smtClean="0">
              <a:solidFill>
                <a:prstClr val="black"/>
              </a:solidFill>
              <a:effectLst/>
              <a:latin typeface="Comic Sans MS" pitchFamily="66" charset="0"/>
              <a:cs typeface="Arial" pitchFamily="34" charset="0"/>
            </a:endParaRPr>
          </a:p>
        </p:txBody>
      </p:sp>
      <p:pic>
        <p:nvPicPr>
          <p:cNvPr id="69638" name="Picture 6"/>
          <p:cNvPicPr>
            <a:picLocks noChangeAspect="1" noChangeArrowheads="1"/>
          </p:cNvPicPr>
          <p:nvPr/>
        </p:nvPicPr>
        <p:blipFill>
          <a:blip r:embed="rId3" cstate="print"/>
          <a:srcRect/>
          <a:stretch>
            <a:fillRect/>
          </a:stretch>
        </p:blipFill>
        <p:spPr bwMode="auto">
          <a:xfrm>
            <a:off x="11122" y="5367031"/>
            <a:ext cx="3176447" cy="1837421"/>
          </a:xfrm>
          <a:prstGeom prst="rect">
            <a:avLst/>
          </a:prstGeom>
          <a:noFill/>
          <a:ln w="9525">
            <a:noFill/>
            <a:miter lim="800000"/>
            <a:headEnd/>
            <a:tailEnd/>
          </a:ln>
          <a:effectLst/>
        </p:spPr>
      </p:pic>
      <p:pic>
        <p:nvPicPr>
          <p:cNvPr id="69639" name="Picture 7"/>
          <p:cNvPicPr>
            <a:picLocks noChangeAspect="1" noChangeArrowheads="1"/>
          </p:cNvPicPr>
          <p:nvPr/>
        </p:nvPicPr>
        <p:blipFill>
          <a:blip r:embed="rId4" cstate="print"/>
          <a:srcRect/>
          <a:stretch>
            <a:fillRect/>
          </a:stretch>
        </p:blipFill>
        <p:spPr bwMode="auto">
          <a:xfrm>
            <a:off x="6461603" y="5269024"/>
            <a:ext cx="3531719" cy="1951166"/>
          </a:xfrm>
          <a:prstGeom prst="rect">
            <a:avLst/>
          </a:prstGeom>
          <a:noFill/>
          <a:ln w="9525">
            <a:noFill/>
            <a:miter lim="800000"/>
            <a:headEnd/>
            <a:tailEnd/>
          </a:ln>
          <a:effectLst/>
        </p:spPr>
      </p:pic>
      <p:sp>
        <p:nvSpPr>
          <p:cNvPr id="69640" name="Rectangle 8"/>
          <p:cNvSpPr>
            <a:spLocks noChangeArrowheads="1"/>
          </p:cNvSpPr>
          <p:nvPr/>
        </p:nvSpPr>
        <p:spPr bwMode="auto">
          <a:xfrm>
            <a:off x="8136255" y="5207779"/>
            <a:ext cx="1587348" cy="318486"/>
          </a:xfrm>
          <a:prstGeom prst="rect">
            <a:avLst/>
          </a:prstGeom>
          <a:solidFill>
            <a:schemeClr val="bg1"/>
          </a:solidFill>
          <a:ln w="9525">
            <a:solidFill>
              <a:schemeClr val="bg1"/>
            </a:solidFill>
            <a:miter lim="800000"/>
            <a:headEnd/>
            <a:tailEnd/>
          </a:ln>
          <a:effectLst/>
        </p:spPr>
        <p:txBody>
          <a:bodyPr wrap="none" lIns="100684" tIns="50344" rIns="100684" bIns="50344" anchor="ctr"/>
          <a:lstStyle/>
          <a:p>
            <a:pPr algn="ctr">
              <a:lnSpc>
                <a:spcPct val="100000"/>
              </a:lnSpc>
              <a:spcBef>
                <a:spcPct val="0"/>
              </a:spcBef>
              <a:buSzTx/>
            </a:pPr>
            <a:r>
              <a:rPr lang="en-US" sz="2000" dirty="0" smtClean="0">
                <a:solidFill>
                  <a:prstClr val="black"/>
                </a:solidFill>
                <a:effectLst/>
                <a:latin typeface="Arial" pitchFamily="34" charset="0"/>
                <a:cs typeface="Arial" pitchFamily="34" charset="0"/>
              </a:rPr>
              <a:t>3D CRM</a:t>
            </a:r>
          </a:p>
        </p:txBody>
      </p:sp>
      <p:pic>
        <p:nvPicPr>
          <p:cNvPr id="9" name="Picture 2"/>
          <p:cNvPicPr>
            <a:picLocks noChangeAspect="1" noChangeArrowheads="1"/>
          </p:cNvPicPr>
          <p:nvPr/>
        </p:nvPicPr>
        <p:blipFill>
          <a:blip r:embed="rId5" cstate="print"/>
          <a:srcRect l="49216" t="9280" r="2706" b="36364"/>
          <a:stretch>
            <a:fillRect/>
          </a:stretch>
        </p:blipFill>
        <p:spPr bwMode="auto">
          <a:xfrm>
            <a:off x="3525906" y="5380042"/>
            <a:ext cx="2994554" cy="1752600"/>
          </a:xfrm>
          <a:prstGeom prst="rect">
            <a:avLst/>
          </a:prstGeom>
          <a:noFill/>
          <a:ln w="9525">
            <a:noFill/>
            <a:miter lim="800000"/>
            <a:headEnd/>
            <a:tailEnd/>
          </a:ln>
        </p:spPr>
      </p:pic>
      <p:sp>
        <p:nvSpPr>
          <p:cNvPr id="10" name="TextBox 9"/>
          <p:cNvSpPr txBox="1"/>
          <p:nvPr/>
        </p:nvSpPr>
        <p:spPr>
          <a:xfrm>
            <a:off x="2144713" y="7125845"/>
            <a:ext cx="5867400" cy="387798"/>
          </a:xfrm>
          <a:prstGeom prst="rect">
            <a:avLst/>
          </a:prstGeom>
          <a:noFill/>
        </p:spPr>
        <p:txBody>
          <a:bodyPr wrap="square" lIns="91220" tIns="45610" rIns="91220" bIns="45610" rtlCol="0">
            <a:spAutoFit/>
          </a:bodyPr>
          <a:lstStyle/>
          <a:p>
            <a:r>
              <a:rPr lang="en-US" dirty="0" smtClean="0">
                <a:effectLst/>
                <a:latin typeface="Comic Sans MS" pitchFamily="66" charset="0"/>
              </a:rPr>
              <a:t>Randal et al. 2003, BAMS</a:t>
            </a:r>
            <a:endParaRPr lang="en-IN" dirty="0">
              <a:effectLst/>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420026" y="5811501"/>
            <a:ext cx="9660599" cy="1489124"/>
          </a:xfrm>
          <a:prstGeom prst="rect">
            <a:avLst/>
          </a:prstGeom>
          <a:noFill/>
          <a:ln w="9525">
            <a:noFill/>
            <a:round/>
            <a:headEnd/>
            <a:tailEnd/>
          </a:ln>
        </p:spPr>
        <p:txBody>
          <a:bodyPr lIns="99155" tIns="51561" rIns="99155" bIns="51561">
            <a:spAutoFit/>
          </a:bodyPr>
          <a:lstStyle/>
          <a:p>
            <a:pPr>
              <a:lnSpc>
                <a:spcPct val="100000"/>
              </a:lnSpc>
              <a:spcBef>
                <a:spcPct val="0"/>
              </a:spcBef>
              <a:buSzTx/>
              <a:tabLst>
                <a:tab pos="0" algn="l"/>
                <a:tab pos="503710" algn="l"/>
                <a:tab pos="1007421" algn="l"/>
                <a:tab pos="1511132" algn="l"/>
                <a:tab pos="2014841" algn="l"/>
                <a:tab pos="2518552" algn="l"/>
                <a:tab pos="3022262" algn="l"/>
                <a:tab pos="3525971" algn="l"/>
                <a:tab pos="4029683" algn="l"/>
                <a:tab pos="4533392" algn="l"/>
                <a:tab pos="5037104" algn="l"/>
                <a:tab pos="5540813" algn="l"/>
                <a:tab pos="6044524" algn="l"/>
                <a:tab pos="6548235" algn="l"/>
                <a:tab pos="7051943" algn="l"/>
                <a:tab pos="7555655" algn="l"/>
                <a:tab pos="8059366" algn="l"/>
                <a:tab pos="8563078" algn="l"/>
                <a:tab pos="9066787" algn="l"/>
                <a:tab pos="9570498" algn="l"/>
                <a:tab pos="10074206" algn="l"/>
              </a:tabLst>
            </a:pPr>
            <a:r>
              <a:rPr lang="en-GB" sz="1500" dirty="0" smtClean="0">
                <a:solidFill>
                  <a:srgbClr val="FFFFFF"/>
                </a:solidFill>
                <a:effectLst/>
                <a:latin typeface="Palatino Linotype" pitchFamily="18" charset="0"/>
                <a:ea typeface="Malgun Gothic" pitchFamily="34" charset="-127"/>
                <a:cs typeface="Arial" pitchFamily="34" charset="0"/>
              </a:rPr>
              <a:t>Figure 4 : November-April </a:t>
            </a:r>
            <a:r>
              <a:rPr lang="en-GB" sz="1500" dirty="0" err="1" smtClean="0">
                <a:solidFill>
                  <a:srgbClr val="FFFFFF"/>
                </a:solidFill>
                <a:effectLst/>
                <a:latin typeface="Palatino Linotype" pitchFamily="18" charset="0"/>
                <a:ea typeface="Malgun Gothic" pitchFamily="34" charset="-127"/>
                <a:cs typeface="Arial" pitchFamily="34" charset="0"/>
              </a:rPr>
              <a:t>wavenumber</a:t>
            </a:r>
            <a:r>
              <a:rPr lang="en-GB" sz="1500" dirty="0" smtClean="0">
                <a:solidFill>
                  <a:srgbClr val="FFFFFF"/>
                </a:solidFill>
                <a:effectLst/>
                <a:latin typeface="Palatino Linotype" pitchFamily="18" charset="0"/>
                <a:ea typeface="Malgun Gothic" pitchFamily="34" charset="-127"/>
                <a:cs typeface="Arial" pitchFamily="34" charset="0"/>
              </a:rPr>
              <a:t>-frequency spectra of 10oN-10oS averaged precipitation (shaded) and 850hPa </a:t>
            </a:r>
            <a:r>
              <a:rPr lang="en-GB" sz="1500" dirty="0" err="1" smtClean="0">
                <a:solidFill>
                  <a:srgbClr val="FFFFFF"/>
                </a:solidFill>
                <a:effectLst/>
                <a:latin typeface="Palatino Linotype" pitchFamily="18" charset="0"/>
                <a:ea typeface="Malgun Gothic" pitchFamily="34" charset="-127"/>
                <a:cs typeface="Arial" pitchFamily="34" charset="0"/>
              </a:rPr>
              <a:t>zonal</a:t>
            </a:r>
            <a:r>
              <a:rPr lang="en-GB" sz="1500" dirty="0" smtClean="0">
                <a:solidFill>
                  <a:srgbClr val="FFFFFF"/>
                </a:solidFill>
                <a:effectLst/>
                <a:latin typeface="Palatino Linotype" pitchFamily="18" charset="0"/>
                <a:ea typeface="Malgun Gothic" pitchFamily="34" charset="-127"/>
                <a:cs typeface="Arial" pitchFamily="34" charset="0"/>
              </a:rPr>
              <a:t> wind (contoured). a) CMAP/NCEP1, b) CAM3.5, c) CAM3z, d) CFS, e) CM2.1, f) ECHAM4/OPYC, g) GEOS5 h) SNU and </a:t>
            </a:r>
            <a:r>
              <a:rPr lang="en-GB" sz="1500" dirty="0" err="1" smtClean="0">
                <a:solidFill>
                  <a:srgbClr val="FFFFFF"/>
                </a:solidFill>
                <a:effectLst/>
                <a:latin typeface="Palatino Linotype" pitchFamily="18" charset="0"/>
                <a:ea typeface="Malgun Gothic" pitchFamily="34" charset="-127"/>
                <a:cs typeface="Arial" pitchFamily="34" charset="0"/>
              </a:rPr>
              <a:t>i</a:t>
            </a:r>
            <a:r>
              <a:rPr lang="en-GB" sz="1500" dirty="0" smtClean="0">
                <a:solidFill>
                  <a:srgbClr val="FFFFFF"/>
                </a:solidFill>
                <a:effectLst/>
                <a:latin typeface="Palatino Linotype" pitchFamily="18" charset="0"/>
                <a:ea typeface="Malgun Gothic" pitchFamily="34" charset="-127"/>
                <a:cs typeface="Arial" pitchFamily="34" charset="0"/>
              </a:rPr>
              <a:t>) SPCAM. Individual November-April spectra were calculated for each year, and then averaged over all years of data. Only the </a:t>
            </a:r>
            <a:r>
              <a:rPr lang="en-GB" sz="1500" dirty="0" err="1" smtClean="0">
                <a:solidFill>
                  <a:srgbClr val="FFFFFF"/>
                </a:solidFill>
                <a:effectLst/>
                <a:latin typeface="Palatino Linotype" pitchFamily="18" charset="0"/>
                <a:ea typeface="Malgun Gothic" pitchFamily="34" charset="-127"/>
                <a:cs typeface="Arial" pitchFamily="34" charset="0"/>
              </a:rPr>
              <a:t>climatological</a:t>
            </a:r>
            <a:r>
              <a:rPr lang="en-GB" sz="1500" dirty="0" smtClean="0">
                <a:solidFill>
                  <a:srgbClr val="FFFFFF"/>
                </a:solidFill>
                <a:effectLst/>
                <a:latin typeface="Palatino Linotype" pitchFamily="18" charset="0"/>
                <a:ea typeface="Malgun Gothic" pitchFamily="34" charset="-127"/>
                <a:cs typeface="Arial" pitchFamily="34" charset="0"/>
              </a:rPr>
              <a:t> seasonal cycle and time mean for each November-April segment were removed before calculation of the spectra. Units for the precipitation (</a:t>
            </a:r>
            <a:r>
              <a:rPr lang="en-GB" sz="1500" dirty="0" err="1" smtClean="0">
                <a:solidFill>
                  <a:srgbClr val="FFFFFF"/>
                </a:solidFill>
                <a:effectLst/>
                <a:latin typeface="Palatino Linotype" pitchFamily="18" charset="0"/>
                <a:ea typeface="Malgun Gothic" pitchFamily="34" charset="-127"/>
                <a:cs typeface="Arial" pitchFamily="34" charset="0"/>
              </a:rPr>
              <a:t>zonal</a:t>
            </a:r>
            <a:r>
              <a:rPr lang="en-GB" sz="1500" dirty="0" smtClean="0">
                <a:solidFill>
                  <a:srgbClr val="FFFFFF"/>
                </a:solidFill>
                <a:effectLst/>
                <a:latin typeface="Palatino Linotype" pitchFamily="18" charset="0"/>
                <a:ea typeface="Malgun Gothic" pitchFamily="34" charset="-127"/>
                <a:cs typeface="Arial" pitchFamily="34" charset="0"/>
              </a:rPr>
              <a:t> wind) spectrum are mm2 day-2 (m2 s-2) per frequency interval per </a:t>
            </a:r>
            <a:r>
              <a:rPr lang="en-GB" sz="1500" dirty="0" err="1" smtClean="0">
                <a:solidFill>
                  <a:srgbClr val="FFFFFF"/>
                </a:solidFill>
                <a:effectLst/>
                <a:latin typeface="Palatino Linotype" pitchFamily="18" charset="0"/>
                <a:ea typeface="Malgun Gothic" pitchFamily="34" charset="-127"/>
                <a:cs typeface="Arial" pitchFamily="34" charset="0"/>
              </a:rPr>
              <a:t>wavenumber</a:t>
            </a:r>
            <a:r>
              <a:rPr lang="en-GB" sz="1500" dirty="0" smtClean="0">
                <a:solidFill>
                  <a:srgbClr val="FFFFFF"/>
                </a:solidFill>
                <a:effectLst/>
                <a:latin typeface="Palatino Linotype" pitchFamily="18" charset="0"/>
                <a:ea typeface="Malgun Gothic" pitchFamily="34" charset="-127"/>
                <a:cs typeface="Arial" pitchFamily="34" charset="0"/>
              </a:rPr>
              <a:t> interval. The bandwidth is (180 d)-1.</a:t>
            </a:r>
          </a:p>
        </p:txBody>
      </p:sp>
      <p:pic>
        <p:nvPicPr>
          <p:cNvPr id="12291" name="Picture 2"/>
          <p:cNvPicPr>
            <a:picLocks noChangeAspect="1" noChangeArrowheads="1"/>
          </p:cNvPicPr>
          <p:nvPr/>
        </p:nvPicPr>
        <p:blipFill>
          <a:blip r:embed="rId3" cstate="print"/>
          <a:srcRect/>
          <a:stretch>
            <a:fillRect/>
          </a:stretch>
        </p:blipFill>
        <p:spPr bwMode="auto">
          <a:xfrm>
            <a:off x="112007" y="839964"/>
            <a:ext cx="9828609" cy="5711754"/>
          </a:xfrm>
          <a:prstGeom prst="rect">
            <a:avLst/>
          </a:prstGeom>
          <a:noFill/>
          <a:ln w="38160">
            <a:solidFill>
              <a:srgbClr val="000090"/>
            </a:solidFill>
            <a:miter lim="800000"/>
            <a:headEnd/>
            <a:tailEnd/>
          </a:ln>
        </p:spPr>
      </p:pic>
      <p:sp>
        <p:nvSpPr>
          <p:cNvPr id="12292" name="Rectangle 3"/>
          <p:cNvSpPr>
            <a:spLocks noChangeArrowheads="1"/>
          </p:cNvSpPr>
          <p:nvPr/>
        </p:nvSpPr>
        <p:spPr bwMode="auto">
          <a:xfrm>
            <a:off x="0" y="111995"/>
            <a:ext cx="10080625" cy="488846"/>
          </a:xfrm>
          <a:prstGeom prst="rect">
            <a:avLst/>
          </a:prstGeom>
          <a:noFill/>
          <a:ln w="9525">
            <a:noFill/>
            <a:round/>
            <a:headEnd/>
            <a:tailEnd/>
          </a:ln>
        </p:spPr>
        <p:txBody>
          <a:bodyPr lIns="99155" tIns="51561" rIns="99155" bIns="51561">
            <a:spAutoFit/>
          </a:bodyPr>
          <a:lstStyle/>
          <a:p>
            <a:pPr algn="ctr">
              <a:lnSpc>
                <a:spcPct val="81000"/>
              </a:lnSpc>
              <a:spcBef>
                <a:spcPct val="0"/>
              </a:spcBef>
              <a:buClr>
                <a:srgbClr val="000090"/>
              </a:buClr>
              <a:buSzTx/>
              <a:tabLst>
                <a:tab pos="0" algn="l"/>
                <a:tab pos="503710" algn="l"/>
                <a:tab pos="1007421" algn="l"/>
                <a:tab pos="1511132" algn="l"/>
                <a:tab pos="2014841" algn="l"/>
                <a:tab pos="2518552" algn="l"/>
                <a:tab pos="3022262" algn="l"/>
                <a:tab pos="3525971" algn="l"/>
                <a:tab pos="4029683" algn="l"/>
                <a:tab pos="4533392" algn="l"/>
                <a:tab pos="5037104" algn="l"/>
                <a:tab pos="5540813" algn="l"/>
                <a:tab pos="6044524" algn="l"/>
                <a:tab pos="6548235" algn="l"/>
                <a:tab pos="7051943" algn="l"/>
                <a:tab pos="7555655" algn="l"/>
                <a:tab pos="8059366" algn="l"/>
                <a:tab pos="8563078" algn="l"/>
                <a:tab pos="9066787" algn="l"/>
                <a:tab pos="9570498" algn="l"/>
                <a:tab pos="10074206" algn="l"/>
              </a:tabLst>
            </a:pPr>
            <a:r>
              <a:rPr lang="en-GB" sz="3100" dirty="0" smtClean="0">
                <a:solidFill>
                  <a:srgbClr val="000090"/>
                </a:solidFill>
                <a:effectLst/>
                <a:latin typeface="Arial" pitchFamily="34" charset="0"/>
                <a:cs typeface="Arial" pitchFamily="34" charset="0"/>
              </a:rPr>
              <a:t>MJO Simulation Diagnostics: </a:t>
            </a:r>
            <a:r>
              <a:rPr lang="en-GB" sz="3100" dirty="0" smtClean="0">
                <a:solidFill>
                  <a:srgbClr val="000000"/>
                </a:solidFill>
                <a:effectLst/>
                <a:latin typeface="Arial" pitchFamily="34" charset="0"/>
                <a:cs typeface="Arial" pitchFamily="34" charset="0"/>
              </a:rPr>
              <a:t>W-F </a:t>
            </a:r>
            <a:r>
              <a:rPr lang="en-GB" sz="3100" dirty="0" err="1" smtClean="0">
                <a:solidFill>
                  <a:srgbClr val="000000"/>
                </a:solidFill>
                <a:effectLst/>
                <a:latin typeface="Arial" pitchFamily="34" charset="0"/>
                <a:cs typeface="Arial" pitchFamily="34" charset="0"/>
              </a:rPr>
              <a:t>Precip</a:t>
            </a:r>
            <a:r>
              <a:rPr lang="en-GB" sz="3100" dirty="0" smtClean="0">
                <a:solidFill>
                  <a:srgbClr val="000000"/>
                </a:solidFill>
                <a:effectLst/>
                <a:latin typeface="Arial" pitchFamily="34" charset="0"/>
                <a:cs typeface="Arial" pitchFamily="34" charset="0"/>
              </a:rPr>
              <a:t> &amp; U850</a:t>
            </a:r>
          </a:p>
        </p:txBody>
      </p:sp>
      <p:sp>
        <p:nvSpPr>
          <p:cNvPr id="12293" name="Rectangle 4"/>
          <p:cNvSpPr>
            <a:spLocks noChangeArrowheads="1"/>
          </p:cNvSpPr>
          <p:nvPr/>
        </p:nvSpPr>
        <p:spPr bwMode="auto">
          <a:xfrm>
            <a:off x="0" y="6954201"/>
            <a:ext cx="3780234" cy="314986"/>
          </a:xfrm>
          <a:prstGeom prst="rect">
            <a:avLst/>
          </a:prstGeom>
          <a:solidFill>
            <a:schemeClr val="bg1"/>
          </a:solidFill>
          <a:ln w="9525" algn="ctr">
            <a:solidFill>
              <a:schemeClr val="bg1"/>
            </a:solidFill>
            <a:round/>
            <a:headEnd/>
            <a:tailEnd/>
          </a:ln>
        </p:spPr>
        <p:txBody>
          <a:bodyPr lIns="100739" tIns="50372" rIns="100739" bIns="50372"/>
          <a:lstStyle/>
          <a:p>
            <a:pPr>
              <a:lnSpc>
                <a:spcPct val="100000"/>
              </a:lnSpc>
              <a:spcBef>
                <a:spcPct val="0"/>
              </a:spcBef>
              <a:buSzTx/>
            </a:pPr>
            <a:r>
              <a:rPr lang="en-US" sz="2000" dirty="0" smtClean="0">
                <a:solidFill>
                  <a:prstClr val="black"/>
                </a:solidFill>
                <a:effectLst/>
                <a:latin typeface="Arial" pitchFamily="34" charset="0"/>
                <a:cs typeface="Arial" pitchFamily="34" charset="0"/>
              </a:rPr>
              <a:t>Kim et al. 2009, Jour. Of </a:t>
            </a:r>
            <a:r>
              <a:rPr lang="en-US" sz="2000" dirty="0" err="1" smtClean="0">
                <a:solidFill>
                  <a:prstClr val="black"/>
                </a:solidFill>
                <a:effectLst/>
                <a:latin typeface="Arial" pitchFamily="34" charset="0"/>
                <a:cs typeface="Arial" pitchFamily="34" charset="0"/>
              </a:rPr>
              <a:t>Cli</a:t>
            </a:r>
            <a:r>
              <a:rPr lang="en-US" sz="2000" dirty="0" smtClean="0">
                <a:solidFill>
                  <a:prstClr val="black"/>
                </a:solidFill>
                <a:effectLst/>
                <a:latin typeface="Arial" pitchFamily="34" charset="0"/>
                <a:cs typeface="Arial" pitchFamily="34" charset="0"/>
              </a:rPr>
              <a:t>.</a:t>
            </a:r>
            <a:endParaRPr lang="en-IN" sz="2000" dirty="0" smtClean="0">
              <a:solidFill>
                <a:prstClr val="black"/>
              </a:solidFill>
              <a:effectLst/>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cstate="print"/>
          <a:srcRect/>
          <a:stretch>
            <a:fillRect/>
          </a:stretch>
        </p:blipFill>
        <p:spPr bwMode="auto">
          <a:xfrm>
            <a:off x="465143" y="0"/>
            <a:ext cx="8829675" cy="6470650"/>
          </a:xfrm>
          <a:prstGeom prst="rect">
            <a:avLst/>
          </a:prstGeom>
          <a:noFill/>
          <a:ln w="9525">
            <a:noFill/>
            <a:miter lim="800000"/>
            <a:headEnd/>
            <a:tailEnd/>
          </a:ln>
        </p:spPr>
      </p:pic>
      <p:sp>
        <p:nvSpPr>
          <p:cNvPr id="6147" name="TextBox 3"/>
          <p:cNvSpPr txBox="1">
            <a:spLocks noChangeArrowheads="1"/>
          </p:cNvSpPr>
          <p:nvPr/>
        </p:nvSpPr>
        <p:spPr bwMode="auto">
          <a:xfrm>
            <a:off x="2748710" y="6989782"/>
            <a:ext cx="4859449" cy="381766"/>
          </a:xfrm>
          <a:prstGeom prst="rect">
            <a:avLst/>
          </a:prstGeom>
          <a:noFill/>
          <a:ln w="9525">
            <a:noFill/>
            <a:miter lim="800000"/>
            <a:headEnd/>
            <a:tailEnd/>
          </a:ln>
        </p:spPr>
        <p:txBody>
          <a:bodyPr wrap="none" lIns="100382" tIns="50194" rIns="100382" bIns="50194">
            <a:spAutoFit/>
          </a:bodyPr>
          <a:lstStyle/>
          <a:p>
            <a:pPr algn="ctr">
              <a:defRPr/>
            </a:pPr>
            <a:r>
              <a:rPr lang="en-CA" sz="2200" dirty="0">
                <a:solidFill>
                  <a:srgbClr val="FFFFFF"/>
                </a:solidFill>
              </a:rPr>
              <a:t> </a:t>
            </a:r>
            <a:r>
              <a:rPr lang="en-CA" sz="2200" dirty="0">
                <a:solidFill>
                  <a:srgbClr val="FFFFFF"/>
                </a:solidFill>
                <a:effectLst/>
                <a:latin typeface="Comic Sans MS" pitchFamily="66" charset="0"/>
              </a:rPr>
              <a:t>Adopted from </a:t>
            </a:r>
            <a:r>
              <a:rPr lang="en-CA" sz="2200" dirty="0" err="1">
                <a:solidFill>
                  <a:srgbClr val="FFFFFF"/>
                </a:solidFill>
                <a:effectLst/>
                <a:latin typeface="Comic Sans MS" pitchFamily="66" charset="0"/>
              </a:rPr>
              <a:t>DeMott</a:t>
            </a:r>
            <a:r>
              <a:rPr lang="en-CA" sz="2200" dirty="0">
                <a:solidFill>
                  <a:srgbClr val="FFFFFF"/>
                </a:solidFill>
                <a:effectLst/>
                <a:latin typeface="Comic Sans MS" pitchFamily="66" charset="0"/>
              </a:rPr>
              <a:t> et. al., 2010</a:t>
            </a: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77825" marR="0" indent="-377825" algn="l" defTabSz="1008063" rtl="0" eaLnBrk="1" fontAlgn="base" latinLnBrk="0" hangingPunct="1">
          <a:lnSpc>
            <a:spcPct val="80000"/>
          </a:lnSpc>
          <a:spcBef>
            <a:spcPct val="20000"/>
          </a:spcBef>
          <a:spcAft>
            <a:spcPct val="0"/>
          </a:spcAft>
          <a:buClrTx/>
          <a:buSzPct val="100000"/>
          <a:buFontTx/>
          <a:buNone/>
          <a:tabLst/>
          <a:def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cs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77825" marR="0" indent="-377825" algn="l" defTabSz="1008063" rtl="0" eaLnBrk="1" fontAlgn="base" latinLnBrk="0" hangingPunct="1">
          <a:lnSpc>
            <a:spcPct val="80000"/>
          </a:lnSpc>
          <a:spcBef>
            <a:spcPct val="20000"/>
          </a:spcBef>
          <a:spcAft>
            <a:spcPct val="0"/>
          </a:spcAft>
          <a:buClrTx/>
          <a:buSzPct val="100000"/>
          <a:buFontTx/>
          <a:buNone/>
          <a:tabLst/>
          <a:def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cs typeface="Tahoma"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RAC-Jan-2013-SP-CFS-develop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ustom Desig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Custom Desig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77825" marR="0" indent="-377825" algn="l" defTabSz="1008063" rtl="0" eaLnBrk="1" fontAlgn="base" latinLnBrk="0" hangingPunct="1">
          <a:lnSpc>
            <a:spcPct val="80000"/>
          </a:lnSpc>
          <a:spcBef>
            <a:spcPct val="20000"/>
          </a:spcBef>
          <a:spcAft>
            <a:spcPct val="0"/>
          </a:spcAft>
          <a:buClrTx/>
          <a:buSzPct val="100000"/>
          <a:buFontTx/>
          <a:buNone/>
          <a:tabLst/>
          <a:def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cs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77825" marR="0" indent="-377825" algn="l" defTabSz="1008063" rtl="0" eaLnBrk="1" fontAlgn="base" latinLnBrk="0" hangingPunct="1">
          <a:lnSpc>
            <a:spcPct val="80000"/>
          </a:lnSpc>
          <a:spcBef>
            <a:spcPct val="20000"/>
          </a:spcBef>
          <a:spcAft>
            <a:spcPct val="0"/>
          </a:spcAft>
          <a:buClrTx/>
          <a:buSzPct val="100000"/>
          <a:buFontTx/>
          <a:buNone/>
          <a:tabLst/>
          <a:def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cs typeface="Tahoma"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77825" marR="0" indent="-377825" algn="l" defTabSz="1008063" rtl="0" eaLnBrk="1" fontAlgn="base" latinLnBrk="0" hangingPunct="1">
          <a:lnSpc>
            <a:spcPct val="80000"/>
          </a:lnSpc>
          <a:spcBef>
            <a:spcPct val="20000"/>
          </a:spcBef>
          <a:spcAft>
            <a:spcPct val="0"/>
          </a:spcAft>
          <a:buClrTx/>
          <a:buSzPct val="100000"/>
          <a:buFontTx/>
          <a:buNone/>
          <a:tabLst/>
          <a:def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cs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77825" marR="0" indent="-377825" algn="l" defTabSz="1008063" rtl="0" eaLnBrk="1" fontAlgn="base" latinLnBrk="0" hangingPunct="1">
          <a:lnSpc>
            <a:spcPct val="80000"/>
          </a:lnSpc>
          <a:spcBef>
            <a:spcPct val="20000"/>
          </a:spcBef>
          <a:spcAft>
            <a:spcPct val="0"/>
          </a:spcAft>
          <a:buClrTx/>
          <a:buSzPct val="100000"/>
          <a:buFontTx/>
          <a:buNone/>
          <a:tabLst/>
          <a:def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cs typeface="Tahoma"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77825" marR="0" indent="-377825" algn="l" defTabSz="1008063" rtl="0" eaLnBrk="1" fontAlgn="base" latinLnBrk="0" hangingPunct="1">
          <a:lnSpc>
            <a:spcPct val="80000"/>
          </a:lnSpc>
          <a:spcBef>
            <a:spcPct val="20000"/>
          </a:spcBef>
          <a:spcAft>
            <a:spcPct val="0"/>
          </a:spcAft>
          <a:buClrTx/>
          <a:buSzPct val="100000"/>
          <a:buFontTx/>
          <a:buNone/>
          <a:tabLst/>
          <a:def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cs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77825" marR="0" indent="-377825" algn="l" defTabSz="1008063" rtl="0" eaLnBrk="1" fontAlgn="base" latinLnBrk="0" hangingPunct="1">
          <a:lnSpc>
            <a:spcPct val="80000"/>
          </a:lnSpc>
          <a:spcBef>
            <a:spcPct val="20000"/>
          </a:spcBef>
          <a:spcAft>
            <a:spcPct val="0"/>
          </a:spcAft>
          <a:buClrTx/>
          <a:buSzPct val="100000"/>
          <a:buFontTx/>
          <a:buNone/>
          <a:tabLst/>
          <a:def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itchFamily="18" charset="0"/>
            <a:cs typeface="Tahoma"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RAC-Jan-2013-SP-CFS-develop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LGC Sans"/>
        <a:cs typeface="DejaVu LGC Sans"/>
      </a:majorFont>
      <a:minorFont>
        <a:latin typeface="Arial"/>
        <a:ea typeface="DejaVu LGC Sans"/>
        <a:cs typeface="DejaVu LGC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7686</TotalTime>
  <Words>1530</Words>
  <Application>Microsoft Office PowerPoint</Application>
  <PresentationFormat>Custom</PresentationFormat>
  <Paragraphs>144</Paragraphs>
  <Slides>36</Slides>
  <Notes>3</Notes>
  <HiddenSlides>0</HiddenSlides>
  <MMClips>0</MMClips>
  <ScaleCrop>false</ScaleCrop>
  <HeadingPairs>
    <vt:vector size="4" baseType="variant">
      <vt:variant>
        <vt:lpstr>Theme</vt:lpstr>
      </vt:variant>
      <vt:variant>
        <vt:i4>19</vt:i4>
      </vt:variant>
      <vt:variant>
        <vt:lpstr>Slide Titles</vt:lpstr>
      </vt:variant>
      <vt:variant>
        <vt:i4>36</vt:i4>
      </vt:variant>
    </vt:vector>
  </HeadingPairs>
  <TitlesOfParts>
    <vt:vector size="55" baseType="lpstr">
      <vt:lpstr>Stream</vt:lpstr>
      <vt:lpstr>7_Office Theme</vt:lpstr>
      <vt:lpstr>10_Office Theme</vt:lpstr>
      <vt:lpstr>12_Office Theme</vt:lpstr>
      <vt:lpstr>2_Stream</vt:lpstr>
      <vt:lpstr>4_Stream</vt:lpstr>
      <vt:lpstr>1_RAC-Jan-2013-SP-CFS-development</vt:lpstr>
      <vt:lpstr>1_Office Theme</vt:lpstr>
      <vt:lpstr>2_Office Theme</vt:lpstr>
      <vt:lpstr>3_Office Theme</vt:lpstr>
      <vt:lpstr>4_Office Theme</vt:lpstr>
      <vt:lpstr>2_RAC-Jan-2013-SP-CFS-development</vt:lpstr>
      <vt:lpstr>Custom Design</vt:lpstr>
      <vt:lpstr>1_Custom Design</vt:lpstr>
      <vt:lpstr>16_Office Theme</vt:lpstr>
      <vt:lpstr>5_Office Theme</vt:lpstr>
      <vt:lpstr>6_Office Theme</vt:lpstr>
      <vt:lpstr>1_Stream</vt:lpstr>
      <vt:lpstr>3_Stream</vt:lpstr>
      <vt:lpstr>PowerPoint Presentation</vt:lpstr>
      <vt:lpstr>PowerPoint Presentation</vt:lpstr>
      <vt:lpstr>PowerPoint Presentation</vt:lpstr>
      <vt:lpstr>PowerPoint Presentation</vt:lpstr>
      <vt:lpstr>PowerPoint Presentation</vt:lpstr>
      <vt:lpstr>PowerPoint Presentation</vt:lpstr>
      <vt:lpstr>About Superparameterization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Climate Modelling</dc:title>
  <dc:creator>psm</dc:creator>
  <cp:lastModifiedBy>user</cp:lastModifiedBy>
  <cp:revision>493</cp:revision>
  <cp:lastPrinted>2001-04-06T18:20:30Z</cp:lastPrinted>
  <dcterms:created xsi:type="dcterms:W3CDTF">2001-03-26T19:37:42Z</dcterms:created>
  <dcterms:modified xsi:type="dcterms:W3CDTF">2016-06-17T06:46:28Z</dcterms:modified>
</cp:coreProperties>
</file>