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7" r:id="rId3"/>
    <p:sldId id="293" r:id="rId4"/>
    <p:sldId id="287" r:id="rId5"/>
    <p:sldId id="288" r:id="rId6"/>
    <p:sldId id="289" r:id="rId7"/>
    <p:sldId id="290" r:id="rId8"/>
    <p:sldId id="291" r:id="rId9"/>
    <p:sldId id="279" r:id="rId10"/>
    <p:sldId id="292" r:id="rId11"/>
    <p:sldId id="281" r:id="rId12"/>
    <p:sldId id="278" r:id="rId13"/>
    <p:sldId id="294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2" d="100"/>
          <a:sy n="152" d="100"/>
        </p:scale>
        <p:origin x="-8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276D7-335F-F848-998C-EBD6833C33D8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C057E-E0E9-104A-BB2F-ED1C3893D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8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C057E-E0E9-104A-BB2F-ED1C3893D6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24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C057E-E0E9-104A-BB2F-ED1C3893D6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16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C057E-E0E9-104A-BB2F-ED1C3893D6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1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9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11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0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3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1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9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8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7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50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F57D-E545-6249-89B9-45B8284DAF4E}" type="datetimeFigureOut">
              <a:rPr lang="en-US" smtClean="0"/>
              <a:t>12/05/16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E5B33-B52F-5141-83D3-A1864F5D3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S. </a:t>
            </a:r>
            <a:r>
              <a:rPr lang="en-US" dirty="0" err="1" smtClean="0"/>
              <a:t>Randjbar-Daemi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ICTP and some of its major achievements in the last 5 years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70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More Requests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Iran</a:t>
            </a:r>
            <a:r>
              <a:rPr lang="en-US" dirty="0"/>
              <a:t>, Argentina, Ecuador</a:t>
            </a:r>
            <a:r>
              <a:rPr lang="en-US" dirty="0" smtClean="0"/>
              <a:t>,</a:t>
            </a:r>
            <a:r>
              <a:rPr lang="is-IS" dirty="0"/>
              <a:t> </a:t>
            </a:r>
            <a:r>
              <a:rPr lang="is-IS" dirty="0" smtClean="0"/>
              <a:t>Indonisia,...</a:t>
            </a:r>
            <a:endParaRPr lang="is-I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2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3. Expanding Research Areas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range of ICTP’s science would be increased by strengthening existing research sections and adding new ones, particularly in Energy, Quantitative Biology and Computing Sciences.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64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4.E-Learning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ICTP </a:t>
            </a:r>
            <a:r>
              <a:rPr lang="en-US" dirty="0"/>
              <a:t>would play a leading role in developing improved internet-based techniques and new e-learning methods to further supplement and replace the traditional classroom.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7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5.Fund Raising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new Institute Advancement Office (IAO) would seek new funding and support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221564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Fernando of course will face new challenges in responding to growing needs and demands. </a:t>
            </a:r>
          </a:p>
          <a:p>
            <a:endParaRPr lang="en-US" dirty="0"/>
          </a:p>
          <a:p>
            <a:r>
              <a:rPr lang="en-US" dirty="0" smtClean="0"/>
              <a:t>We should all wish him Good Luck and Continuous Success!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41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Brain Storming Meeting and 5 Year Strategic Plan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Five areas were identified but many other initiatives were added which were not in the 5-year Plan ( e.g.  Joint </a:t>
            </a:r>
            <a:r>
              <a:rPr lang="en-US" dirty="0" err="1" smtClean="0"/>
              <a:t>Programme</a:t>
            </a:r>
            <a:r>
              <a:rPr lang="en-US" dirty="0" smtClean="0"/>
              <a:t> in Medical Physics)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37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</a:t>
            </a:r>
            <a:r>
              <a:rPr lang="en-US" dirty="0">
                <a:solidFill>
                  <a:srgbClr val="FF0000"/>
                </a:solidFill>
              </a:rPr>
              <a:t> Joint PhD </a:t>
            </a:r>
            <a:r>
              <a:rPr lang="en-US" dirty="0" err="1">
                <a:solidFill>
                  <a:srgbClr val="FF0000"/>
                </a:solidFill>
              </a:rPr>
              <a:t>Programme</a:t>
            </a:r>
            <a:r>
              <a:rPr lang="en-US" dirty="0">
                <a:solidFill>
                  <a:srgbClr val="FF0000"/>
                </a:solidFill>
              </a:rPr>
              <a:t>: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ICTP </a:t>
            </a:r>
            <a:r>
              <a:rPr lang="en-US" dirty="0"/>
              <a:t>science would be enriched by a formal PhD </a:t>
            </a:r>
            <a:r>
              <a:rPr lang="en-US" dirty="0" err="1"/>
              <a:t>programme</a:t>
            </a:r>
            <a:r>
              <a:rPr lang="en-US" dirty="0"/>
              <a:t> as a natural extension of the current Diploma </a:t>
            </a:r>
            <a:r>
              <a:rPr lang="en-US" dirty="0" err="1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904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1964 and 2009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1964: Science was produced mostly in North America and Europe.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With the exception a few countries in  Asia, Africa and Latin America</a:t>
            </a:r>
            <a:r>
              <a:rPr lang="en-US" dirty="0"/>
              <a:t> </a:t>
            </a:r>
            <a:r>
              <a:rPr lang="en-US" dirty="0" smtClean="0"/>
              <a:t>these continents   did not contribute much, </a:t>
            </a:r>
          </a:p>
          <a:p>
            <a:endParaRPr lang="en-US" dirty="0"/>
          </a:p>
          <a:p>
            <a:r>
              <a:rPr lang="en-US" dirty="0" smtClean="0"/>
              <a:t>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6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Output</a:t>
            </a:r>
            <a:endParaRPr lang="en-US" dirty="0"/>
          </a:p>
        </p:txBody>
      </p:sp>
      <p:pic>
        <p:nvPicPr>
          <p:cNvPr id="5" name="Content Placeholder 4" descr="Screen Shot 2016-05-11 at 17.06.4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5" b="7165"/>
          <a:stretch>
            <a:fillRect/>
          </a:stretch>
        </p:blipFill>
        <p:spPr/>
      </p:pic>
      <p:pic>
        <p:nvPicPr>
          <p:cNvPr id="6" name="Picture 5" descr="Screen Shot 2016-05-11 at 17.12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90" y="6616700"/>
            <a:ext cx="37719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8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pic>
        <p:nvPicPr>
          <p:cNvPr id="4" name="Content Placeholder 3" descr="Screen Shot 2016-05-11 at 17.09.3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1" b="6821"/>
          <a:stretch>
            <a:fillRect/>
          </a:stretch>
        </p:blipFill>
        <p:spPr/>
      </p:pic>
      <p:pic>
        <p:nvPicPr>
          <p:cNvPr id="5" name="Picture 4" descr="Screen Shot 2016-05-11 at 17.12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156" y="6616700"/>
            <a:ext cx="37719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82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demand on ICTP is increasing but its resources are limited. </a:t>
            </a:r>
          </a:p>
          <a:p>
            <a:endParaRPr lang="en-US" dirty="0" smtClean="0"/>
          </a:p>
          <a:p>
            <a:r>
              <a:rPr lang="en-US" dirty="0" smtClean="0"/>
              <a:t>These countries have reached sufficient level of scientific productivity to share ICTP’s experience by hosting and mirroring its spirit and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83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ICTP Branches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The reach of ICTP’s science would be extended by establishing regional </a:t>
            </a:r>
            <a:r>
              <a:rPr lang="en-US" dirty="0" err="1"/>
              <a:t>centres</a:t>
            </a:r>
            <a:r>
              <a:rPr lang="en-US" dirty="0"/>
              <a:t> of excellence in developing </a:t>
            </a:r>
            <a:r>
              <a:rPr lang="en-US" dirty="0" smtClean="0"/>
              <a:t>countries, </a:t>
            </a:r>
          </a:p>
          <a:p>
            <a:endParaRPr lang="en-US" dirty="0"/>
          </a:p>
          <a:p>
            <a:r>
              <a:rPr lang="en-US" dirty="0" smtClean="0"/>
              <a:t>First Choice: S. P. Brazil </a:t>
            </a:r>
            <a:r>
              <a:rPr lang="en-US" dirty="0" smtClean="0">
                <a:solidFill>
                  <a:srgbClr val="FF0000"/>
                </a:solidFill>
              </a:rPr>
              <a:t>( ICTP-SAIFR)</a:t>
            </a:r>
          </a:p>
          <a:p>
            <a:r>
              <a:rPr lang="en-US" dirty="0" smtClean="0"/>
              <a:t>Why?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23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More Branches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Mexico, Turkey, China, Rwanda,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Bureaucratic hurdles seem to be overcome,</a:t>
            </a:r>
            <a:r>
              <a:rPr lang="is-IS" dirty="0" smtClean="0"/>
              <a:t>…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23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4564</TotalTime>
  <Words>336</Words>
  <Application>Microsoft Macintosh PowerPoint</Application>
  <PresentationFormat>On-screen Show (4:3)</PresentationFormat>
  <Paragraphs>49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S. Randjbar-Daemi</vt:lpstr>
      <vt:lpstr>Brain Storming Meeting and 5 Year Strategic Plan </vt:lpstr>
      <vt:lpstr>1. Joint PhD Programme: </vt:lpstr>
      <vt:lpstr>1964 and 2009</vt:lpstr>
      <vt:lpstr>Scientific Output</vt:lpstr>
      <vt:lpstr>Mathematics</vt:lpstr>
      <vt:lpstr>PowerPoint Presentation</vt:lpstr>
      <vt:lpstr>ICTP Branches</vt:lpstr>
      <vt:lpstr>More Branches</vt:lpstr>
      <vt:lpstr>More Requests</vt:lpstr>
      <vt:lpstr>3. Expanding Research Areas</vt:lpstr>
      <vt:lpstr>4.E-Learning</vt:lpstr>
      <vt:lpstr>5.Fund Raising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ICTP</dc:title>
  <dc:creator>Seif Seif</dc:creator>
  <cp:lastModifiedBy>Microsoft Office User</cp:lastModifiedBy>
  <cp:revision>59</cp:revision>
  <dcterms:created xsi:type="dcterms:W3CDTF">2016-05-06T21:30:48Z</dcterms:created>
  <dcterms:modified xsi:type="dcterms:W3CDTF">2016-05-12T06:45:54Z</dcterms:modified>
</cp:coreProperties>
</file>