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21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20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6.xml.rels" ContentType="application/vnd.openxmlformats-package.relationships+xml"/>
  <Override PartName="/ppt/slides/_rels/slide22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5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2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2.png" ContentType="image/png"/>
  <Override PartName="/ppt/media/image24.png" ContentType="image/png"/>
  <Override PartName="/ppt/media/image21.png" ContentType="image/png"/>
  <Override PartName="/ppt/media/image20.png" ContentType="image/png"/>
  <Override PartName="/ppt/media/image19.png" ContentType="image/png"/>
  <Override PartName="/ppt/media/image17.png" ContentType="image/png"/>
  <Override PartName="/ppt/media/image14.png" ContentType="image/png"/>
  <Override PartName="/ppt/media/image16.png" ContentType="image/png"/>
  <Override PartName="/ppt/media/image13.png" ContentType="image/png"/>
  <Override PartName="/ppt/media/image23.png" ContentType="image/png"/>
  <Override PartName="/ppt/media/image12.png" ContentType="image/png"/>
  <Override PartName="/ppt/media/image10.png" ContentType="image/png"/>
  <Override PartName="/ppt/media/image9.png" ContentType="image/png"/>
  <Override PartName="/ppt/media/image15.png" ContentType="image/png"/>
  <Override PartName="/ppt/media/image8.png" ContentType="image/png"/>
  <Override PartName="/ppt/media/image6.png" ContentType="image/png"/>
  <Override PartName="/ppt/media/image5.png" ContentType="image/png"/>
  <Override PartName="/ppt/media/image18.png" ContentType="image/png"/>
  <Override PartName="/ppt/media/image4.png" ContentType="image/png"/>
  <Override PartName="/ppt/media/image7.png" ContentType="image/png"/>
  <Override PartName="/ppt/media/image3.png" ContentType="image/png"/>
  <Override PartName="/ppt/media/image2.png" ContentType="image/png"/>
  <Override PartName="/ppt/media/image1.png" ContentType="image/png"/>
  <Override PartName="/ppt/media/image1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196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6054840" y="4058640"/>
            <a:ext cx="2620440" cy="2090880"/>
          </a:xfrm>
          <a:prstGeom prst="rect">
            <a:avLst/>
          </a:prstGeom>
          <a:ln>
            <a:noFill/>
          </a:ln>
        </p:spPr>
      </p:pic>
      <p:pic>
        <p:nvPicPr>
          <p:cNvPr descr="" id="3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06880" y="4058640"/>
            <a:ext cx="2620440" cy="20908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196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0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55E1BDE0-B7A6-4B5F-B603-0139BAB1C480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3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9320" y="498960"/>
            <a:ext cx="10079640" cy="6594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3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6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118160" y="820440"/>
            <a:ext cx="7942320" cy="595188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6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6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99080" y="863280"/>
            <a:ext cx="7980480" cy="586620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9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7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41840" y="763200"/>
            <a:ext cx="8094960" cy="606636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7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89360" y="877680"/>
            <a:ext cx="7999560" cy="5837760"/>
          </a:xfrm>
          <a:prstGeom prst="rect">
            <a:avLst/>
          </a:prstGeom>
          <a:ln>
            <a:noFill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5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7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80000" y="753840"/>
            <a:ext cx="8018640" cy="608544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8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7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56240" y="796680"/>
            <a:ext cx="8066160" cy="599976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1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8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99080" y="815760"/>
            <a:ext cx="7980480" cy="5961600"/>
          </a:xfrm>
          <a:prstGeom prst="rect">
            <a:avLst/>
          </a:prstGeom>
          <a:ln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4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8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56240" y="825120"/>
            <a:ext cx="8066160" cy="5942520"/>
          </a:xfrm>
          <a:prstGeom prst="rect">
            <a:avLst/>
          </a:prstGeom>
          <a:ln>
            <a:noFill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7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88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80000" y="844200"/>
            <a:ext cx="8018640" cy="5904360"/>
          </a:xfrm>
          <a:prstGeom prst="rect">
            <a:avLst/>
          </a:prstGeom>
          <a:ln>
            <a:noFill/>
          </a:ln>
        </p:spPr>
      </p:pic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9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89360" y="811080"/>
            <a:ext cx="7999560" cy="597096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4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9320" y="342360"/>
            <a:ext cx="10079640" cy="6908040"/>
          </a:xfrm>
          <a:prstGeom prst="rect">
            <a:avLst/>
          </a:prstGeom>
          <a:ln>
            <a:noFill/>
          </a:ln>
        </p:spPr>
      </p:pic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3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9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84680" y="844200"/>
            <a:ext cx="8009280" cy="5904360"/>
          </a:xfrm>
          <a:prstGeom prst="rect">
            <a:avLst/>
          </a:prstGeom>
          <a:ln>
            <a:noFill/>
          </a:ln>
        </p:spPr>
      </p:pic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6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9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179720" y="806040"/>
            <a:ext cx="7818840" cy="5980680"/>
          </a:xfrm>
          <a:prstGeom prst="rect">
            <a:avLst/>
          </a:prstGeom>
          <a:ln>
            <a:noFill/>
          </a:ln>
        </p:spPr>
      </p:pic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9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10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37160" y="806040"/>
            <a:ext cx="8104320" cy="598068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4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80000" y="796680"/>
            <a:ext cx="8018640" cy="5999760"/>
          </a:xfrm>
          <a:prstGeom prst="rect">
            <a:avLst/>
          </a:prstGeom>
          <a:ln>
            <a:noFill/>
          </a:ln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5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4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32120" y="801360"/>
            <a:ext cx="8114040" cy="5990040"/>
          </a:xfrm>
          <a:prstGeom prst="rect">
            <a:avLst/>
          </a:prstGeom>
          <a:ln>
            <a:noFill/>
          </a:ln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8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4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60920" y="796680"/>
            <a:ext cx="8056800" cy="5999760"/>
          </a:xfrm>
          <a:prstGeom prst="rect">
            <a:avLst/>
          </a:prstGeom>
          <a:ln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1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5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41840" y="796680"/>
            <a:ext cx="8094960" cy="599976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4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5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89360" y="782280"/>
            <a:ext cx="7999560" cy="602820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7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58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22760" y="749160"/>
            <a:ext cx="8133120" cy="609480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6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32120" y="768240"/>
            <a:ext cx="8114040" cy="605664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